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Bebas Neue"/>
      <p:regular r:id="rId18"/>
    </p:embeddedFont>
    <p:embeddedFont>
      <p:font typeface="Actor"/>
      <p:regular r:id="rId19"/>
    </p:embeddedFont>
    <p:embeddedFont>
      <p:font typeface="Kalam"/>
      <p:regular r:id="rId20"/>
      <p:bold r:id="rId21"/>
    </p:embeddedFont>
    <p:embeddedFont>
      <p:font typeface="PT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lam-regular.fntdata"/><Relationship Id="rId22" Type="http://schemas.openxmlformats.org/officeDocument/2006/relationships/font" Target="fonts/PTSans-regular.fntdata"/><Relationship Id="rId21" Type="http://schemas.openxmlformats.org/officeDocument/2006/relationships/font" Target="fonts/Kalam-bold.fntdata"/><Relationship Id="rId24" Type="http://schemas.openxmlformats.org/officeDocument/2006/relationships/font" Target="fonts/PTSans-italic.fntdata"/><Relationship Id="rId23" Type="http://schemas.openxmlformats.org/officeDocument/2006/relationships/font" Target="fonts/PT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T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19" Type="http://schemas.openxmlformats.org/officeDocument/2006/relationships/font" Target="fonts/Actor-regular.fntdata"/><Relationship Id="rId18" Type="http://schemas.openxmlformats.org/officeDocument/2006/relationships/font" Target="fonts/Bebas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5" name="Shape 10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6" name="Google Shape;10726;g245eab47dd5_0_10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7" name="Google Shape;10727;g245eab47dd5_0_10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2" name="Shape 10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3" name="Google Shape;10733;g2462d6f2e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4" name="Google Shape;10734;g2462d6f2e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0" name="Shape 10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" name="Google Shape;10741;g185498f387a2da7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2" name="Google Shape;10742;g185498f387a2da7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5" name="Shape 10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6" name="Google Shape;10766;g247fbf852f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7" name="Google Shape;10767;g247fbf852f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436599" y="371658"/>
            <a:ext cx="8270798" cy="4400202"/>
            <a:chOff x="436599" y="371658"/>
            <a:chExt cx="8270798" cy="4400202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436599" y="371658"/>
              <a:ext cx="8270798" cy="4400202"/>
              <a:chOff x="579125" y="2404850"/>
              <a:chExt cx="1042450" cy="5007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579125" y="2404850"/>
                <a:ext cx="1042450" cy="500700"/>
              </a:xfrm>
              <a:custGeom>
                <a:rect b="b" l="l" r="r" t="t"/>
                <a:pathLst>
                  <a:path extrusionOk="0" h="20028" w="41698">
                    <a:moveTo>
                      <a:pt x="41537" y="0"/>
                    </a:moveTo>
                    <a:lnTo>
                      <a:pt x="161" y="161"/>
                    </a:lnTo>
                    <a:lnTo>
                      <a:pt x="0" y="19698"/>
                    </a:lnTo>
                    <a:lnTo>
                      <a:pt x="41697" y="20028"/>
                    </a:lnTo>
                    <a:lnTo>
                      <a:pt x="41697" y="20028"/>
                    </a:lnTo>
                    <a:lnTo>
                      <a:pt x="415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18375" y="2408650"/>
                <a:ext cx="1800" cy="40150"/>
              </a:xfrm>
              <a:custGeom>
                <a:rect b="b" l="l" r="r" t="t"/>
                <a:pathLst>
                  <a:path extrusionOk="0" h="1606" w="72">
                    <a:moveTo>
                      <a:pt x="0" y="0"/>
                    </a:moveTo>
                    <a:lnTo>
                      <a:pt x="0" y="1606"/>
                    </a:lnTo>
                    <a:lnTo>
                      <a:pt x="72" y="16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183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18375" y="2864950"/>
                <a:ext cx="1800" cy="32575"/>
              </a:xfrm>
              <a:custGeom>
                <a:rect b="b" l="l" r="r" t="t"/>
                <a:pathLst>
                  <a:path extrusionOk="0" h="1303" w="72">
                    <a:moveTo>
                      <a:pt x="0" y="0"/>
                    </a:moveTo>
                    <a:lnTo>
                      <a:pt x="0" y="1303"/>
                    </a:lnTo>
                    <a:lnTo>
                      <a:pt x="72" y="130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183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183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183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183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183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183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183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183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183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58525" y="2864950"/>
                <a:ext cx="1800" cy="33025"/>
              </a:xfrm>
              <a:custGeom>
                <a:rect b="b" l="l" r="r" t="t"/>
                <a:pathLst>
                  <a:path extrusionOk="0" h="1321" w="72">
                    <a:moveTo>
                      <a:pt x="0" y="0"/>
                    </a:moveTo>
                    <a:lnTo>
                      <a:pt x="0" y="1321"/>
                    </a:lnTo>
                    <a:lnTo>
                      <a:pt x="72" y="132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585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58525" y="2408650"/>
                <a:ext cx="1800" cy="40150"/>
              </a:xfrm>
              <a:custGeom>
                <a:rect b="b" l="l" r="r" t="t"/>
                <a:pathLst>
                  <a:path extrusionOk="0" h="1606" w="72">
                    <a:moveTo>
                      <a:pt x="0" y="0"/>
                    </a:moveTo>
                    <a:lnTo>
                      <a:pt x="0" y="1606"/>
                    </a:lnTo>
                    <a:lnTo>
                      <a:pt x="72" y="16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585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585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585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585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585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585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585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585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585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984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984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984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984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984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0" y="1589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984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98450" y="2864950"/>
                <a:ext cx="2025" cy="33250"/>
              </a:xfrm>
              <a:custGeom>
                <a:rect b="b" l="l" r="r" t="t"/>
                <a:pathLst>
                  <a:path extrusionOk="0" h="1330" w="81">
                    <a:moveTo>
                      <a:pt x="0" y="0"/>
                    </a:moveTo>
                    <a:lnTo>
                      <a:pt x="0" y="1330"/>
                    </a:lnTo>
                    <a:lnTo>
                      <a:pt x="80" y="133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98450" y="2408425"/>
                <a:ext cx="2025" cy="40375"/>
              </a:xfrm>
              <a:custGeom>
                <a:rect b="b" l="l" r="r" t="t"/>
                <a:pathLst>
                  <a:path extrusionOk="0" h="1615" w="81">
                    <a:moveTo>
                      <a:pt x="0" y="0"/>
                    </a:moveTo>
                    <a:lnTo>
                      <a:pt x="0" y="1615"/>
                    </a:lnTo>
                    <a:lnTo>
                      <a:pt x="80" y="16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984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84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984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984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38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38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38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38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38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38575" y="2408200"/>
                <a:ext cx="1825" cy="40600"/>
              </a:xfrm>
              <a:custGeom>
                <a:rect b="b" l="l" r="r" t="t"/>
                <a:pathLst>
                  <a:path extrusionOk="0" h="1624" w="73">
                    <a:moveTo>
                      <a:pt x="1" y="0"/>
                    </a:moveTo>
                    <a:lnTo>
                      <a:pt x="1" y="1624"/>
                    </a:lnTo>
                    <a:lnTo>
                      <a:pt x="72" y="16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38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38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575" y="2864950"/>
                <a:ext cx="1825" cy="33700"/>
              </a:xfrm>
              <a:custGeom>
                <a:rect b="b" l="l" r="r" t="t"/>
                <a:pathLst>
                  <a:path extrusionOk="0" h="1348" w="73">
                    <a:moveTo>
                      <a:pt x="1" y="0"/>
                    </a:moveTo>
                    <a:lnTo>
                      <a:pt x="1" y="1339"/>
                    </a:lnTo>
                    <a:lnTo>
                      <a:pt x="72" y="134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38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38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38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78725" y="2408200"/>
                <a:ext cx="1800" cy="40600"/>
              </a:xfrm>
              <a:custGeom>
                <a:rect b="b" l="l" r="r" t="t"/>
                <a:pathLst>
                  <a:path extrusionOk="0" h="1624" w="72">
                    <a:moveTo>
                      <a:pt x="1" y="0"/>
                    </a:moveTo>
                    <a:lnTo>
                      <a:pt x="1" y="1624"/>
                    </a:lnTo>
                    <a:lnTo>
                      <a:pt x="72" y="16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787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787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787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787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787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787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787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787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8725" y="2864950"/>
                <a:ext cx="1800" cy="33925"/>
              </a:xfrm>
              <a:custGeom>
                <a:rect b="b" l="l" r="r" t="t"/>
                <a:pathLst>
                  <a:path extrusionOk="0" h="1357" w="72">
                    <a:moveTo>
                      <a:pt x="1" y="0"/>
                    </a:moveTo>
                    <a:lnTo>
                      <a:pt x="1" y="1356"/>
                    </a:lnTo>
                    <a:lnTo>
                      <a:pt x="72" y="135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787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787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188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188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188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188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188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188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8188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8188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8188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18875" y="2864950"/>
                <a:ext cx="1800" cy="34150"/>
              </a:xfrm>
              <a:custGeom>
                <a:rect b="b" l="l" r="r" t="t"/>
                <a:pathLst>
                  <a:path extrusionOk="0" h="1366" w="72">
                    <a:moveTo>
                      <a:pt x="0" y="0"/>
                    </a:moveTo>
                    <a:lnTo>
                      <a:pt x="0" y="1365"/>
                    </a:lnTo>
                    <a:lnTo>
                      <a:pt x="72" y="136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18875" y="2407975"/>
                <a:ext cx="1800" cy="40825"/>
              </a:xfrm>
              <a:custGeom>
                <a:rect b="b" l="l" r="r" t="t"/>
                <a:pathLst>
                  <a:path extrusionOk="0" h="1633" w="72">
                    <a:moveTo>
                      <a:pt x="0" y="0"/>
                    </a:moveTo>
                    <a:lnTo>
                      <a:pt x="0" y="1633"/>
                    </a:lnTo>
                    <a:lnTo>
                      <a:pt x="72" y="163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188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5880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5880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85880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85880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5880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5880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5880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5880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58800" y="2407750"/>
                <a:ext cx="2025" cy="41050"/>
              </a:xfrm>
              <a:custGeom>
                <a:rect b="b" l="l" r="r" t="t"/>
                <a:pathLst>
                  <a:path extrusionOk="0" h="1642" w="81">
                    <a:moveTo>
                      <a:pt x="0" y="0"/>
                    </a:moveTo>
                    <a:lnTo>
                      <a:pt x="0" y="1642"/>
                    </a:lnTo>
                    <a:lnTo>
                      <a:pt x="81" y="164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5880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58800" y="2864950"/>
                <a:ext cx="2025" cy="34600"/>
              </a:xfrm>
              <a:custGeom>
                <a:rect b="b" l="l" r="r" t="t"/>
                <a:pathLst>
                  <a:path extrusionOk="0" h="1384" w="81">
                    <a:moveTo>
                      <a:pt x="0" y="0"/>
                    </a:moveTo>
                    <a:lnTo>
                      <a:pt x="0" y="1383"/>
                    </a:lnTo>
                    <a:lnTo>
                      <a:pt x="81" y="138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5880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989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989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989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989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989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98950" y="2407525"/>
                <a:ext cx="2025" cy="41275"/>
              </a:xfrm>
              <a:custGeom>
                <a:rect b="b" l="l" r="r" t="t"/>
                <a:pathLst>
                  <a:path extrusionOk="0" h="1651" w="81">
                    <a:moveTo>
                      <a:pt x="0" y="0"/>
                    </a:moveTo>
                    <a:lnTo>
                      <a:pt x="0" y="1651"/>
                    </a:lnTo>
                    <a:lnTo>
                      <a:pt x="80" y="165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98950" y="2864950"/>
                <a:ext cx="2025" cy="34825"/>
              </a:xfrm>
              <a:custGeom>
                <a:rect b="b" l="l" r="r" t="t"/>
                <a:pathLst>
                  <a:path extrusionOk="0" h="1393" w="81">
                    <a:moveTo>
                      <a:pt x="0" y="0"/>
                    </a:moveTo>
                    <a:lnTo>
                      <a:pt x="0" y="1392"/>
                    </a:lnTo>
                    <a:lnTo>
                      <a:pt x="80" y="139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989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8989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989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8989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8989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0" y="1589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9390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9390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390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9390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9390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939075" y="2864950"/>
                <a:ext cx="1825" cy="35250"/>
              </a:xfrm>
              <a:custGeom>
                <a:rect b="b" l="l" r="r" t="t"/>
                <a:pathLst>
                  <a:path extrusionOk="0" h="1410" w="73">
                    <a:moveTo>
                      <a:pt x="1" y="0"/>
                    </a:moveTo>
                    <a:lnTo>
                      <a:pt x="1" y="1410"/>
                    </a:lnTo>
                    <a:lnTo>
                      <a:pt x="72" y="141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939075" y="2407525"/>
                <a:ext cx="1825" cy="41275"/>
              </a:xfrm>
              <a:custGeom>
                <a:rect b="b" l="l" r="r" t="t"/>
                <a:pathLst>
                  <a:path extrusionOk="0" h="1651" w="73">
                    <a:moveTo>
                      <a:pt x="1" y="0"/>
                    </a:moveTo>
                    <a:lnTo>
                      <a:pt x="1" y="1651"/>
                    </a:lnTo>
                    <a:lnTo>
                      <a:pt x="72" y="165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9390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9390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9390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9390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9390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9792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9792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9792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792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979225" y="2864950"/>
                <a:ext cx="1800" cy="35475"/>
              </a:xfrm>
              <a:custGeom>
                <a:rect b="b" l="l" r="r" t="t"/>
                <a:pathLst>
                  <a:path extrusionOk="0" h="1419" w="72">
                    <a:moveTo>
                      <a:pt x="1" y="0"/>
                    </a:moveTo>
                    <a:lnTo>
                      <a:pt x="1" y="1419"/>
                    </a:lnTo>
                    <a:lnTo>
                      <a:pt x="72" y="141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9792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9792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9792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9792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979225" y="2407300"/>
                <a:ext cx="1800" cy="41500"/>
              </a:xfrm>
              <a:custGeom>
                <a:rect b="b" l="l" r="r" t="t"/>
                <a:pathLst>
                  <a:path extrusionOk="0" h="1660" w="72">
                    <a:moveTo>
                      <a:pt x="1" y="0"/>
                    </a:moveTo>
                    <a:lnTo>
                      <a:pt x="1" y="1660"/>
                    </a:lnTo>
                    <a:lnTo>
                      <a:pt x="72" y="16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9792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9792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0193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10193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1019375" y="2407075"/>
                <a:ext cx="1800" cy="41725"/>
              </a:xfrm>
              <a:custGeom>
                <a:rect b="b" l="l" r="r" t="t"/>
                <a:pathLst>
                  <a:path extrusionOk="0" h="1669" w="72">
                    <a:moveTo>
                      <a:pt x="0" y="1"/>
                    </a:moveTo>
                    <a:lnTo>
                      <a:pt x="0" y="1669"/>
                    </a:lnTo>
                    <a:lnTo>
                      <a:pt x="72" y="166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10193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10193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10193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019375" y="2864950"/>
                <a:ext cx="1800" cy="35925"/>
              </a:xfrm>
              <a:custGeom>
                <a:rect b="b" l="l" r="r" t="t"/>
                <a:pathLst>
                  <a:path extrusionOk="0" h="1437" w="72">
                    <a:moveTo>
                      <a:pt x="0" y="0"/>
                    </a:moveTo>
                    <a:lnTo>
                      <a:pt x="0" y="1428"/>
                    </a:lnTo>
                    <a:lnTo>
                      <a:pt x="72" y="143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0193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10193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10193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10193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10193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05930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105930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1059300" y="2407075"/>
                <a:ext cx="2025" cy="41725"/>
              </a:xfrm>
              <a:custGeom>
                <a:rect b="b" l="l" r="r" t="t"/>
                <a:pathLst>
                  <a:path extrusionOk="0" h="1669" w="81">
                    <a:moveTo>
                      <a:pt x="0" y="1"/>
                    </a:moveTo>
                    <a:lnTo>
                      <a:pt x="0" y="1669"/>
                    </a:lnTo>
                    <a:lnTo>
                      <a:pt x="81" y="166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105930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105930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105930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05930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059300" y="2864950"/>
                <a:ext cx="2025" cy="36150"/>
              </a:xfrm>
              <a:custGeom>
                <a:rect b="b" l="l" r="r" t="t"/>
                <a:pathLst>
                  <a:path extrusionOk="0" h="1446" w="81">
                    <a:moveTo>
                      <a:pt x="0" y="0"/>
                    </a:moveTo>
                    <a:lnTo>
                      <a:pt x="0" y="1446"/>
                    </a:lnTo>
                    <a:lnTo>
                      <a:pt x="81" y="1446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105930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105930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105930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105930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10994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10994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10994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099450" y="2864950"/>
                <a:ext cx="1800" cy="36375"/>
              </a:xfrm>
              <a:custGeom>
                <a:rect b="b" l="l" r="r" t="t"/>
                <a:pathLst>
                  <a:path extrusionOk="0" h="1455" w="72">
                    <a:moveTo>
                      <a:pt x="0" y="0"/>
                    </a:moveTo>
                    <a:lnTo>
                      <a:pt x="0" y="1454"/>
                    </a:lnTo>
                    <a:lnTo>
                      <a:pt x="71" y="145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10994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10994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0994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0994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099450" y="2406850"/>
                <a:ext cx="1800" cy="41950"/>
              </a:xfrm>
              <a:custGeom>
                <a:rect b="b" l="l" r="r" t="t"/>
                <a:pathLst>
                  <a:path extrusionOk="0" h="1678" w="72">
                    <a:moveTo>
                      <a:pt x="0" y="1"/>
                    </a:moveTo>
                    <a:lnTo>
                      <a:pt x="0" y="1678"/>
                    </a:lnTo>
                    <a:lnTo>
                      <a:pt x="71" y="167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0994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10994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10994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1139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139575" y="2864950"/>
                <a:ext cx="1825" cy="36825"/>
              </a:xfrm>
              <a:custGeom>
                <a:rect b="b" l="l" r="r" t="t"/>
                <a:pathLst>
                  <a:path extrusionOk="0" h="1473" w="73">
                    <a:moveTo>
                      <a:pt x="1" y="0"/>
                    </a:moveTo>
                    <a:lnTo>
                      <a:pt x="1" y="1472"/>
                    </a:lnTo>
                    <a:lnTo>
                      <a:pt x="72" y="14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1139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1139575" y="2406625"/>
                <a:ext cx="1825" cy="42175"/>
              </a:xfrm>
              <a:custGeom>
                <a:rect b="b" l="l" r="r" t="t"/>
                <a:pathLst>
                  <a:path extrusionOk="0" h="1687" w="73">
                    <a:moveTo>
                      <a:pt x="1" y="1"/>
                    </a:moveTo>
                    <a:lnTo>
                      <a:pt x="1" y="1687"/>
                    </a:lnTo>
                    <a:lnTo>
                      <a:pt x="72" y="1687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139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1139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139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1139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1139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1139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1139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139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17972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17972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17972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17972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17972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17972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17972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179725" y="2864950"/>
                <a:ext cx="1825" cy="37050"/>
              </a:xfrm>
              <a:custGeom>
                <a:rect b="b" l="l" r="r" t="t"/>
                <a:pathLst>
                  <a:path extrusionOk="0" h="1482" w="73">
                    <a:moveTo>
                      <a:pt x="1" y="0"/>
                    </a:moveTo>
                    <a:lnTo>
                      <a:pt x="1" y="1481"/>
                    </a:lnTo>
                    <a:lnTo>
                      <a:pt x="72" y="148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17972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179725" y="2406400"/>
                <a:ext cx="1825" cy="42400"/>
              </a:xfrm>
              <a:custGeom>
                <a:rect b="b" l="l" r="r" t="t"/>
                <a:pathLst>
                  <a:path extrusionOk="0" h="1696" w="73">
                    <a:moveTo>
                      <a:pt x="1" y="1"/>
                    </a:moveTo>
                    <a:lnTo>
                      <a:pt x="1" y="1696"/>
                    </a:lnTo>
                    <a:lnTo>
                      <a:pt x="72" y="1696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17972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17972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2196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2196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2196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219650" y="2864950"/>
                <a:ext cx="2025" cy="37500"/>
              </a:xfrm>
              <a:custGeom>
                <a:rect b="b" l="l" r="r" t="t"/>
                <a:pathLst>
                  <a:path extrusionOk="0" h="1500" w="81">
                    <a:moveTo>
                      <a:pt x="1" y="0"/>
                    </a:moveTo>
                    <a:lnTo>
                      <a:pt x="1" y="1499"/>
                    </a:lnTo>
                    <a:lnTo>
                      <a:pt x="81" y="149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2196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2196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219650" y="2406400"/>
                <a:ext cx="2025" cy="42400"/>
              </a:xfrm>
              <a:custGeom>
                <a:rect b="b" l="l" r="r" t="t"/>
                <a:pathLst>
                  <a:path extrusionOk="0" h="1696" w="81">
                    <a:moveTo>
                      <a:pt x="1" y="1"/>
                    </a:moveTo>
                    <a:lnTo>
                      <a:pt x="1" y="1696"/>
                    </a:lnTo>
                    <a:lnTo>
                      <a:pt x="81" y="169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2196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2196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2196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12196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12196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259800" y="2864950"/>
                <a:ext cx="2025" cy="37700"/>
              </a:xfrm>
              <a:custGeom>
                <a:rect b="b" l="l" r="r" t="t"/>
                <a:pathLst>
                  <a:path extrusionOk="0" h="1508" w="81">
                    <a:moveTo>
                      <a:pt x="0" y="0"/>
                    </a:moveTo>
                    <a:lnTo>
                      <a:pt x="0" y="1508"/>
                    </a:lnTo>
                    <a:lnTo>
                      <a:pt x="81" y="150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25980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25980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25980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25980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25980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25980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5980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25980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259800" y="2406175"/>
                <a:ext cx="2025" cy="42625"/>
              </a:xfrm>
              <a:custGeom>
                <a:rect b="b" l="l" r="r" t="t"/>
                <a:pathLst>
                  <a:path extrusionOk="0" h="1705" w="81">
                    <a:moveTo>
                      <a:pt x="0" y="1"/>
                    </a:moveTo>
                    <a:lnTo>
                      <a:pt x="0" y="1705"/>
                    </a:lnTo>
                    <a:lnTo>
                      <a:pt x="81" y="1705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5980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25980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2999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999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999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299950" y="2405950"/>
                <a:ext cx="1800" cy="42850"/>
              </a:xfrm>
              <a:custGeom>
                <a:rect b="b" l="l" r="r" t="t"/>
                <a:pathLst>
                  <a:path extrusionOk="0" h="1714" w="72">
                    <a:moveTo>
                      <a:pt x="0" y="1"/>
                    </a:moveTo>
                    <a:lnTo>
                      <a:pt x="0" y="1714"/>
                    </a:lnTo>
                    <a:lnTo>
                      <a:pt x="71" y="1714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2999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2999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2999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999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2999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2999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2999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299950" y="2864950"/>
                <a:ext cx="1800" cy="37925"/>
              </a:xfrm>
              <a:custGeom>
                <a:rect b="b" l="l" r="r" t="t"/>
                <a:pathLst>
                  <a:path extrusionOk="0" h="1517" w="72">
                    <a:moveTo>
                      <a:pt x="0" y="0"/>
                    </a:moveTo>
                    <a:lnTo>
                      <a:pt x="0" y="1517"/>
                    </a:lnTo>
                    <a:lnTo>
                      <a:pt x="71" y="151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3400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3400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13400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13400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13400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13400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13400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3400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340075" y="2864950"/>
                <a:ext cx="1825" cy="38375"/>
              </a:xfrm>
              <a:custGeom>
                <a:rect b="b" l="l" r="r" t="t"/>
                <a:pathLst>
                  <a:path extrusionOk="0" h="1535" w="73">
                    <a:moveTo>
                      <a:pt x="1" y="0"/>
                    </a:moveTo>
                    <a:lnTo>
                      <a:pt x="1" y="1535"/>
                    </a:lnTo>
                    <a:lnTo>
                      <a:pt x="72" y="153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13400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1340075" y="2405950"/>
                <a:ext cx="1825" cy="42850"/>
              </a:xfrm>
              <a:custGeom>
                <a:rect b="b" l="l" r="r" t="t"/>
                <a:pathLst>
                  <a:path extrusionOk="0" h="1714" w="73">
                    <a:moveTo>
                      <a:pt x="1" y="1"/>
                    </a:moveTo>
                    <a:lnTo>
                      <a:pt x="1" y="1714"/>
                    </a:lnTo>
                    <a:lnTo>
                      <a:pt x="72" y="1714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13400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1380000" y="25335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380000" y="249205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1380225" y="2864950"/>
                <a:ext cx="1825" cy="38600"/>
              </a:xfrm>
              <a:custGeom>
                <a:rect b="b" l="l" r="r" t="t"/>
                <a:pathLst>
                  <a:path extrusionOk="0" h="1544" w="73">
                    <a:moveTo>
                      <a:pt x="1" y="0"/>
                    </a:moveTo>
                    <a:lnTo>
                      <a:pt x="1" y="1544"/>
                    </a:lnTo>
                    <a:lnTo>
                      <a:pt x="72" y="154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1380000" y="24505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1380000" y="2657750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1380000" y="282367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380000" y="25750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380000" y="2699250"/>
                <a:ext cx="2050" cy="39700"/>
              </a:xfrm>
              <a:custGeom>
                <a:rect b="b" l="l" r="r" t="t"/>
                <a:pathLst>
                  <a:path extrusionOk="0" h="1588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1380000" y="26162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380225" y="2405750"/>
                <a:ext cx="1825" cy="43050"/>
              </a:xfrm>
              <a:custGeom>
                <a:rect b="b" l="l" r="r" t="t"/>
                <a:pathLst>
                  <a:path extrusionOk="0" h="1722" w="73">
                    <a:moveTo>
                      <a:pt x="1" y="0"/>
                    </a:moveTo>
                    <a:lnTo>
                      <a:pt x="1" y="1722"/>
                    </a:lnTo>
                    <a:lnTo>
                      <a:pt x="72" y="17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380000" y="27407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380000" y="278220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4201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4201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4201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4201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420150" y="2405525"/>
                <a:ext cx="2025" cy="43275"/>
              </a:xfrm>
              <a:custGeom>
                <a:rect b="b" l="l" r="r" t="t"/>
                <a:pathLst>
                  <a:path extrusionOk="0" h="1731" w="81">
                    <a:moveTo>
                      <a:pt x="1" y="0"/>
                    </a:moveTo>
                    <a:lnTo>
                      <a:pt x="1" y="1731"/>
                    </a:lnTo>
                    <a:lnTo>
                      <a:pt x="81" y="173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1420150" y="2864950"/>
                <a:ext cx="2025" cy="39050"/>
              </a:xfrm>
              <a:custGeom>
                <a:rect b="b" l="l" r="r" t="t"/>
                <a:pathLst>
                  <a:path extrusionOk="0" h="1562" w="81">
                    <a:moveTo>
                      <a:pt x="1" y="0"/>
                    </a:moveTo>
                    <a:lnTo>
                      <a:pt x="1" y="1562"/>
                    </a:lnTo>
                    <a:lnTo>
                      <a:pt x="81" y="156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14201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14201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14201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14201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14201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14201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146030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146030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146030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146030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146030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46030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1460300" y="2405300"/>
                <a:ext cx="1800" cy="43500"/>
              </a:xfrm>
              <a:custGeom>
                <a:rect b="b" l="l" r="r" t="t"/>
                <a:pathLst>
                  <a:path extrusionOk="0" h="1740" w="72">
                    <a:moveTo>
                      <a:pt x="0" y="0"/>
                    </a:moveTo>
                    <a:lnTo>
                      <a:pt x="0" y="1740"/>
                    </a:lnTo>
                    <a:lnTo>
                      <a:pt x="72" y="174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146030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146030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146030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46030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1460300" y="2864950"/>
                <a:ext cx="1800" cy="39275"/>
              </a:xfrm>
              <a:custGeom>
                <a:rect b="b" l="l" r="r" t="t"/>
                <a:pathLst>
                  <a:path extrusionOk="0" h="1571" w="72">
                    <a:moveTo>
                      <a:pt x="0" y="0"/>
                    </a:moveTo>
                    <a:lnTo>
                      <a:pt x="0" y="1570"/>
                    </a:lnTo>
                    <a:lnTo>
                      <a:pt x="72" y="157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5004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15004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15004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5004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15004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15004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5004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5004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1500450" y="2405300"/>
                <a:ext cx="1800" cy="43500"/>
              </a:xfrm>
              <a:custGeom>
                <a:rect b="b" l="l" r="r" t="t"/>
                <a:pathLst>
                  <a:path extrusionOk="0" h="1740" w="72">
                    <a:moveTo>
                      <a:pt x="0" y="0"/>
                    </a:moveTo>
                    <a:lnTo>
                      <a:pt x="0" y="1740"/>
                    </a:lnTo>
                    <a:lnTo>
                      <a:pt x="71" y="174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500450" y="28649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15004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15004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1540575" y="2864950"/>
                <a:ext cx="1825" cy="39950"/>
              </a:xfrm>
              <a:custGeom>
                <a:rect b="b" l="l" r="r" t="t"/>
                <a:pathLst>
                  <a:path extrusionOk="0" h="1598" w="73">
                    <a:moveTo>
                      <a:pt x="1" y="0"/>
                    </a:moveTo>
                    <a:lnTo>
                      <a:pt x="1" y="1597"/>
                    </a:lnTo>
                    <a:lnTo>
                      <a:pt x="72" y="159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1540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540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1540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1540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1540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1540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1540575" y="2405075"/>
                <a:ext cx="1825" cy="43725"/>
              </a:xfrm>
              <a:custGeom>
                <a:rect b="b" l="l" r="r" t="t"/>
                <a:pathLst>
                  <a:path extrusionOk="0" h="1749" w="73">
                    <a:moveTo>
                      <a:pt x="1" y="0"/>
                    </a:moveTo>
                    <a:lnTo>
                      <a:pt x="1" y="1749"/>
                    </a:lnTo>
                    <a:lnTo>
                      <a:pt x="72" y="174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540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540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1540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1540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1580500" y="2404850"/>
                <a:ext cx="2050" cy="43950"/>
              </a:xfrm>
              <a:custGeom>
                <a:rect b="b" l="l" r="r" t="t"/>
                <a:pathLst>
                  <a:path extrusionOk="0" h="1758" w="82">
                    <a:moveTo>
                      <a:pt x="1" y="0"/>
                    </a:moveTo>
                    <a:lnTo>
                      <a:pt x="1" y="1758"/>
                    </a:lnTo>
                    <a:lnTo>
                      <a:pt x="81" y="175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1580500" y="2864950"/>
                <a:ext cx="2050" cy="40175"/>
              </a:xfrm>
              <a:custGeom>
                <a:rect b="b" l="l" r="r" t="t"/>
                <a:pathLst>
                  <a:path extrusionOk="0" h="1607" w="82">
                    <a:moveTo>
                      <a:pt x="1" y="0"/>
                    </a:moveTo>
                    <a:lnTo>
                      <a:pt x="1" y="1606"/>
                    </a:lnTo>
                    <a:lnTo>
                      <a:pt x="81" y="1606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580500" y="27407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580500" y="25335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580500" y="24505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580500" y="2657750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580500" y="249205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580500" y="25750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580500" y="2699250"/>
                <a:ext cx="2050" cy="39700"/>
              </a:xfrm>
              <a:custGeom>
                <a:rect b="b" l="l" r="r" t="t"/>
                <a:pathLst>
                  <a:path extrusionOk="0" h="1588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580500" y="278220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1580500" y="282367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580500" y="26162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579350" y="2863150"/>
                <a:ext cx="1042000" cy="1825"/>
              </a:xfrm>
              <a:custGeom>
                <a:rect b="b" l="l" r="r" t="t"/>
                <a:pathLst>
                  <a:path extrusionOk="0" h="73" w="41680">
                    <a:moveTo>
                      <a:pt x="0" y="1"/>
                    </a:moveTo>
                    <a:lnTo>
                      <a:pt x="0" y="72"/>
                    </a:lnTo>
                    <a:lnTo>
                      <a:pt x="41679" y="72"/>
                    </a:lnTo>
                    <a:lnTo>
                      <a:pt x="41679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579800" y="2821675"/>
                <a:ext cx="1041100" cy="2025"/>
              </a:xfrm>
              <a:custGeom>
                <a:rect b="b" l="l" r="r" t="t"/>
                <a:pathLst>
                  <a:path extrusionOk="0" h="81" w="41644">
                    <a:moveTo>
                      <a:pt x="0" y="1"/>
                    </a:moveTo>
                    <a:lnTo>
                      <a:pt x="0" y="81"/>
                    </a:lnTo>
                    <a:lnTo>
                      <a:pt x="41643" y="81"/>
                    </a:lnTo>
                    <a:lnTo>
                      <a:pt x="4164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580000" y="2780200"/>
                <a:ext cx="1040675" cy="2025"/>
              </a:xfrm>
              <a:custGeom>
                <a:rect b="b" l="l" r="r" t="t"/>
                <a:pathLst>
                  <a:path extrusionOk="0" h="81" w="41627">
                    <a:moveTo>
                      <a:pt x="1" y="0"/>
                    </a:moveTo>
                    <a:lnTo>
                      <a:pt x="1" y="81"/>
                    </a:lnTo>
                    <a:lnTo>
                      <a:pt x="41627" y="81"/>
                    </a:lnTo>
                    <a:lnTo>
                      <a:pt x="41627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580450" y="2738925"/>
                <a:ext cx="1039775" cy="1825"/>
              </a:xfrm>
              <a:custGeom>
                <a:rect b="b" l="l" r="r" t="t"/>
                <a:pathLst>
                  <a:path extrusionOk="0" h="73" w="41591">
                    <a:moveTo>
                      <a:pt x="1" y="1"/>
                    </a:moveTo>
                    <a:lnTo>
                      <a:pt x="1" y="72"/>
                    </a:lnTo>
                    <a:lnTo>
                      <a:pt x="41591" y="72"/>
                    </a:lnTo>
                    <a:lnTo>
                      <a:pt x="4159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580675" y="2697450"/>
                <a:ext cx="1039325" cy="1825"/>
              </a:xfrm>
              <a:custGeom>
                <a:rect b="b" l="l" r="r" t="t"/>
                <a:pathLst>
                  <a:path extrusionOk="0" h="73" w="41573">
                    <a:moveTo>
                      <a:pt x="1" y="1"/>
                    </a:moveTo>
                    <a:lnTo>
                      <a:pt x="1" y="72"/>
                    </a:lnTo>
                    <a:lnTo>
                      <a:pt x="41573" y="72"/>
                    </a:lnTo>
                    <a:lnTo>
                      <a:pt x="4157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581125" y="2655975"/>
                <a:ext cx="1038425" cy="1800"/>
              </a:xfrm>
              <a:custGeom>
                <a:rect b="b" l="l" r="r" t="t"/>
                <a:pathLst>
                  <a:path extrusionOk="0" h="72" w="41537">
                    <a:moveTo>
                      <a:pt x="1" y="0"/>
                    </a:moveTo>
                    <a:lnTo>
                      <a:pt x="1" y="72"/>
                    </a:lnTo>
                    <a:lnTo>
                      <a:pt x="41537" y="72"/>
                    </a:lnTo>
                    <a:lnTo>
                      <a:pt x="41537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581350" y="2614500"/>
                <a:ext cx="1038000" cy="1800"/>
              </a:xfrm>
              <a:custGeom>
                <a:rect b="b" l="l" r="r" t="t"/>
                <a:pathLst>
                  <a:path extrusionOk="0" h="72" w="41520">
                    <a:moveTo>
                      <a:pt x="0" y="0"/>
                    </a:moveTo>
                    <a:lnTo>
                      <a:pt x="0" y="71"/>
                    </a:lnTo>
                    <a:lnTo>
                      <a:pt x="41519" y="71"/>
                    </a:lnTo>
                    <a:lnTo>
                      <a:pt x="41519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581800" y="2573000"/>
                <a:ext cx="1037325" cy="2050"/>
              </a:xfrm>
              <a:custGeom>
                <a:rect b="b" l="l" r="r" t="t"/>
                <a:pathLst>
                  <a:path extrusionOk="0" h="82" w="41493">
                    <a:moveTo>
                      <a:pt x="0" y="1"/>
                    </a:moveTo>
                    <a:lnTo>
                      <a:pt x="0" y="81"/>
                    </a:lnTo>
                    <a:lnTo>
                      <a:pt x="41492" y="81"/>
                    </a:lnTo>
                    <a:lnTo>
                      <a:pt x="4148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582025" y="2531525"/>
                <a:ext cx="1036650" cy="2025"/>
              </a:xfrm>
              <a:custGeom>
                <a:rect b="b" l="l" r="r" t="t"/>
                <a:pathLst>
                  <a:path extrusionOk="0" h="81" w="41466">
                    <a:moveTo>
                      <a:pt x="9" y="0"/>
                    </a:moveTo>
                    <a:lnTo>
                      <a:pt x="0" y="81"/>
                    </a:lnTo>
                    <a:lnTo>
                      <a:pt x="41465" y="81"/>
                    </a:lnTo>
                    <a:lnTo>
                      <a:pt x="41465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582475" y="2490275"/>
                <a:ext cx="1035975" cy="1800"/>
              </a:xfrm>
              <a:custGeom>
                <a:rect b="b" l="l" r="r" t="t"/>
                <a:pathLst>
                  <a:path extrusionOk="0" h="72" w="41439">
                    <a:moveTo>
                      <a:pt x="0" y="0"/>
                    </a:moveTo>
                    <a:lnTo>
                      <a:pt x="0" y="71"/>
                    </a:lnTo>
                    <a:lnTo>
                      <a:pt x="41438" y="71"/>
                    </a:lnTo>
                    <a:lnTo>
                      <a:pt x="41438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582700" y="2448775"/>
                <a:ext cx="1035300" cy="1825"/>
              </a:xfrm>
              <a:custGeom>
                <a:rect b="b" l="l" r="r" t="t"/>
                <a:pathLst>
                  <a:path extrusionOk="0" h="73" w="41412">
                    <a:moveTo>
                      <a:pt x="9" y="1"/>
                    </a:moveTo>
                    <a:lnTo>
                      <a:pt x="0" y="72"/>
                    </a:lnTo>
                    <a:lnTo>
                      <a:pt x="41412" y="72"/>
                    </a:lnTo>
                    <a:lnTo>
                      <a:pt x="4141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771196" y="669220"/>
              <a:ext cx="23550" cy="3889706"/>
            </a:xfrm>
            <a:custGeom>
              <a:rect b="b" l="l" r="r" t="t"/>
              <a:pathLst>
                <a:path extrusionOk="0" h="21259" w="143">
                  <a:moveTo>
                    <a:pt x="0" y="0"/>
                  </a:moveTo>
                  <a:lnTo>
                    <a:pt x="0" y="21259"/>
                  </a:lnTo>
                  <a:cubicBezTo>
                    <a:pt x="45" y="21250"/>
                    <a:pt x="98" y="21232"/>
                    <a:pt x="143" y="21214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" name="Google Shape;325;p2"/>
          <p:cNvGrpSpPr/>
          <p:nvPr/>
        </p:nvGrpSpPr>
        <p:grpSpPr>
          <a:xfrm>
            <a:off x="30540" y="98798"/>
            <a:ext cx="1523737" cy="1065174"/>
            <a:chOff x="551250" y="1010950"/>
            <a:chExt cx="438700" cy="306675"/>
          </a:xfrm>
        </p:grpSpPr>
        <p:sp>
          <p:nvSpPr>
            <p:cNvPr id="326" name="Google Shape;326;p2"/>
            <p:cNvSpPr/>
            <p:nvPr/>
          </p:nvSpPr>
          <p:spPr>
            <a:xfrm>
              <a:off x="551250" y="1010950"/>
              <a:ext cx="438700" cy="306675"/>
            </a:xfrm>
            <a:custGeom>
              <a:rect b="b" l="l" r="r" t="t"/>
              <a:pathLst>
                <a:path extrusionOk="0" h="12267" w="17548">
                  <a:moveTo>
                    <a:pt x="15416" y="0"/>
                  </a:moveTo>
                  <a:cubicBezTo>
                    <a:pt x="15130" y="0"/>
                    <a:pt x="14791" y="18"/>
                    <a:pt x="14515" y="143"/>
                  </a:cubicBezTo>
                  <a:cubicBezTo>
                    <a:pt x="14372" y="205"/>
                    <a:pt x="14229" y="277"/>
                    <a:pt x="14086" y="348"/>
                  </a:cubicBezTo>
                  <a:lnTo>
                    <a:pt x="14033" y="384"/>
                  </a:lnTo>
                  <a:cubicBezTo>
                    <a:pt x="13444" y="678"/>
                    <a:pt x="12855" y="999"/>
                    <a:pt x="12293" y="1303"/>
                  </a:cubicBezTo>
                  <a:lnTo>
                    <a:pt x="12276" y="1312"/>
                  </a:lnTo>
                  <a:cubicBezTo>
                    <a:pt x="11027" y="1990"/>
                    <a:pt x="9706" y="2712"/>
                    <a:pt x="8234" y="3533"/>
                  </a:cubicBezTo>
                  <a:lnTo>
                    <a:pt x="7753" y="3800"/>
                  </a:lnTo>
                  <a:cubicBezTo>
                    <a:pt x="7271" y="4077"/>
                    <a:pt x="6789" y="4345"/>
                    <a:pt x="6307" y="4612"/>
                  </a:cubicBezTo>
                  <a:cubicBezTo>
                    <a:pt x="5826" y="4889"/>
                    <a:pt x="5335" y="5156"/>
                    <a:pt x="4853" y="5424"/>
                  </a:cubicBezTo>
                  <a:cubicBezTo>
                    <a:pt x="4505" y="5620"/>
                    <a:pt x="4166" y="5817"/>
                    <a:pt x="3818" y="6004"/>
                  </a:cubicBezTo>
                  <a:cubicBezTo>
                    <a:pt x="3551" y="6156"/>
                    <a:pt x="3274" y="6307"/>
                    <a:pt x="3007" y="6459"/>
                  </a:cubicBezTo>
                  <a:lnTo>
                    <a:pt x="2123" y="6950"/>
                  </a:lnTo>
                  <a:cubicBezTo>
                    <a:pt x="1945" y="7048"/>
                    <a:pt x="1410" y="7351"/>
                    <a:pt x="1410" y="7351"/>
                  </a:cubicBezTo>
                  <a:cubicBezTo>
                    <a:pt x="1124" y="7512"/>
                    <a:pt x="821" y="7681"/>
                    <a:pt x="544" y="7904"/>
                  </a:cubicBezTo>
                  <a:cubicBezTo>
                    <a:pt x="393" y="8020"/>
                    <a:pt x="250" y="8154"/>
                    <a:pt x="125" y="8288"/>
                  </a:cubicBezTo>
                  <a:lnTo>
                    <a:pt x="107" y="8306"/>
                  </a:lnTo>
                  <a:cubicBezTo>
                    <a:pt x="63" y="8350"/>
                    <a:pt x="9" y="8413"/>
                    <a:pt x="0" y="8466"/>
                  </a:cubicBezTo>
                  <a:cubicBezTo>
                    <a:pt x="205" y="8520"/>
                    <a:pt x="402" y="8573"/>
                    <a:pt x="598" y="8627"/>
                  </a:cubicBezTo>
                  <a:lnTo>
                    <a:pt x="678" y="8653"/>
                  </a:lnTo>
                  <a:lnTo>
                    <a:pt x="651" y="8716"/>
                  </a:lnTo>
                  <a:cubicBezTo>
                    <a:pt x="625" y="8769"/>
                    <a:pt x="607" y="8832"/>
                    <a:pt x="580" y="8885"/>
                  </a:cubicBezTo>
                  <a:cubicBezTo>
                    <a:pt x="535" y="9010"/>
                    <a:pt x="482" y="9126"/>
                    <a:pt x="419" y="9251"/>
                  </a:cubicBezTo>
                  <a:cubicBezTo>
                    <a:pt x="518" y="9269"/>
                    <a:pt x="634" y="9278"/>
                    <a:pt x="741" y="9287"/>
                  </a:cubicBezTo>
                  <a:cubicBezTo>
                    <a:pt x="857" y="9305"/>
                    <a:pt x="981" y="9314"/>
                    <a:pt x="1106" y="9340"/>
                  </a:cubicBezTo>
                  <a:lnTo>
                    <a:pt x="1178" y="9358"/>
                  </a:lnTo>
                  <a:lnTo>
                    <a:pt x="1151" y="9421"/>
                  </a:lnTo>
                  <a:cubicBezTo>
                    <a:pt x="1133" y="9483"/>
                    <a:pt x="1115" y="9537"/>
                    <a:pt x="1097" y="9590"/>
                  </a:cubicBezTo>
                  <a:cubicBezTo>
                    <a:pt x="1053" y="9724"/>
                    <a:pt x="1017" y="9849"/>
                    <a:pt x="964" y="9983"/>
                  </a:cubicBezTo>
                  <a:cubicBezTo>
                    <a:pt x="1044" y="10009"/>
                    <a:pt x="1133" y="10045"/>
                    <a:pt x="1222" y="10072"/>
                  </a:cubicBezTo>
                  <a:cubicBezTo>
                    <a:pt x="1356" y="10117"/>
                    <a:pt x="1490" y="10170"/>
                    <a:pt x="1624" y="10224"/>
                  </a:cubicBezTo>
                  <a:lnTo>
                    <a:pt x="1686" y="10241"/>
                  </a:lnTo>
                  <a:lnTo>
                    <a:pt x="1659" y="10304"/>
                  </a:lnTo>
                  <a:cubicBezTo>
                    <a:pt x="1615" y="10402"/>
                    <a:pt x="1561" y="10491"/>
                    <a:pt x="1499" y="10580"/>
                  </a:cubicBezTo>
                  <a:cubicBezTo>
                    <a:pt x="1463" y="10643"/>
                    <a:pt x="1419" y="10705"/>
                    <a:pt x="1383" y="10768"/>
                  </a:cubicBezTo>
                  <a:cubicBezTo>
                    <a:pt x="1526" y="10812"/>
                    <a:pt x="1668" y="10830"/>
                    <a:pt x="1811" y="10839"/>
                  </a:cubicBezTo>
                  <a:cubicBezTo>
                    <a:pt x="1882" y="10848"/>
                    <a:pt x="1963" y="10857"/>
                    <a:pt x="2034" y="10866"/>
                  </a:cubicBezTo>
                  <a:lnTo>
                    <a:pt x="2106" y="10884"/>
                  </a:lnTo>
                  <a:lnTo>
                    <a:pt x="2088" y="10955"/>
                  </a:lnTo>
                  <a:cubicBezTo>
                    <a:pt x="2061" y="11018"/>
                    <a:pt x="2034" y="11089"/>
                    <a:pt x="2016" y="11169"/>
                  </a:cubicBezTo>
                  <a:cubicBezTo>
                    <a:pt x="1981" y="11267"/>
                    <a:pt x="1945" y="11374"/>
                    <a:pt x="1909" y="11481"/>
                  </a:cubicBezTo>
                  <a:cubicBezTo>
                    <a:pt x="2088" y="11508"/>
                    <a:pt x="2275" y="11544"/>
                    <a:pt x="2445" y="11606"/>
                  </a:cubicBezTo>
                  <a:lnTo>
                    <a:pt x="2507" y="11633"/>
                  </a:lnTo>
                  <a:lnTo>
                    <a:pt x="2480" y="11687"/>
                  </a:lnTo>
                  <a:cubicBezTo>
                    <a:pt x="2418" y="11856"/>
                    <a:pt x="2293" y="11999"/>
                    <a:pt x="2177" y="12124"/>
                  </a:cubicBezTo>
                  <a:lnTo>
                    <a:pt x="2132" y="12186"/>
                  </a:lnTo>
                  <a:cubicBezTo>
                    <a:pt x="2267" y="12239"/>
                    <a:pt x="2392" y="12266"/>
                    <a:pt x="2521" y="12266"/>
                  </a:cubicBezTo>
                  <a:cubicBezTo>
                    <a:pt x="2674" y="12266"/>
                    <a:pt x="2831" y="12228"/>
                    <a:pt x="3015" y="12151"/>
                  </a:cubicBezTo>
                  <a:cubicBezTo>
                    <a:pt x="3265" y="12052"/>
                    <a:pt x="3533" y="11919"/>
                    <a:pt x="3845" y="11740"/>
                  </a:cubicBezTo>
                  <a:cubicBezTo>
                    <a:pt x="4032" y="11642"/>
                    <a:pt x="4220" y="11526"/>
                    <a:pt x="4398" y="11428"/>
                  </a:cubicBezTo>
                  <a:lnTo>
                    <a:pt x="4407" y="11419"/>
                  </a:lnTo>
                  <a:cubicBezTo>
                    <a:pt x="4577" y="11321"/>
                    <a:pt x="4773" y="11205"/>
                    <a:pt x="4969" y="11098"/>
                  </a:cubicBezTo>
                  <a:cubicBezTo>
                    <a:pt x="5049" y="11044"/>
                    <a:pt x="5130" y="11000"/>
                    <a:pt x="5219" y="10955"/>
                  </a:cubicBezTo>
                  <a:cubicBezTo>
                    <a:pt x="5433" y="10848"/>
                    <a:pt x="5656" y="10723"/>
                    <a:pt x="5915" y="10580"/>
                  </a:cubicBezTo>
                  <a:cubicBezTo>
                    <a:pt x="6182" y="10429"/>
                    <a:pt x="6450" y="10277"/>
                    <a:pt x="6718" y="10125"/>
                  </a:cubicBezTo>
                  <a:lnTo>
                    <a:pt x="6736" y="10117"/>
                  </a:lnTo>
                  <a:cubicBezTo>
                    <a:pt x="7003" y="9956"/>
                    <a:pt x="7280" y="9804"/>
                    <a:pt x="7547" y="9653"/>
                  </a:cubicBezTo>
                  <a:cubicBezTo>
                    <a:pt x="7663" y="9590"/>
                    <a:pt x="7779" y="9528"/>
                    <a:pt x="7886" y="9465"/>
                  </a:cubicBezTo>
                  <a:cubicBezTo>
                    <a:pt x="8422" y="9171"/>
                    <a:pt x="8993" y="8859"/>
                    <a:pt x="9635" y="8502"/>
                  </a:cubicBezTo>
                  <a:cubicBezTo>
                    <a:pt x="10036" y="8270"/>
                    <a:pt x="10447" y="8047"/>
                    <a:pt x="10848" y="7815"/>
                  </a:cubicBezTo>
                  <a:cubicBezTo>
                    <a:pt x="11151" y="7645"/>
                    <a:pt x="11446" y="7476"/>
                    <a:pt x="11749" y="7306"/>
                  </a:cubicBezTo>
                  <a:cubicBezTo>
                    <a:pt x="12329" y="6976"/>
                    <a:pt x="12909" y="6646"/>
                    <a:pt x="13489" y="6325"/>
                  </a:cubicBezTo>
                  <a:cubicBezTo>
                    <a:pt x="13953" y="6066"/>
                    <a:pt x="14363" y="5843"/>
                    <a:pt x="14747" y="5629"/>
                  </a:cubicBezTo>
                  <a:lnTo>
                    <a:pt x="14800" y="5603"/>
                  </a:lnTo>
                  <a:cubicBezTo>
                    <a:pt x="15032" y="5478"/>
                    <a:pt x="15264" y="5353"/>
                    <a:pt x="15487" y="5219"/>
                  </a:cubicBezTo>
                  <a:cubicBezTo>
                    <a:pt x="15960" y="4960"/>
                    <a:pt x="16326" y="4746"/>
                    <a:pt x="16656" y="4532"/>
                  </a:cubicBezTo>
                  <a:lnTo>
                    <a:pt x="16754" y="4470"/>
                  </a:lnTo>
                  <a:cubicBezTo>
                    <a:pt x="17048" y="4273"/>
                    <a:pt x="17423" y="4032"/>
                    <a:pt x="17548" y="3720"/>
                  </a:cubicBezTo>
                  <a:cubicBezTo>
                    <a:pt x="17343" y="3676"/>
                    <a:pt x="17137" y="3613"/>
                    <a:pt x="16941" y="3560"/>
                  </a:cubicBezTo>
                  <a:lnTo>
                    <a:pt x="16861" y="3542"/>
                  </a:lnTo>
                  <a:lnTo>
                    <a:pt x="16888" y="3470"/>
                  </a:lnTo>
                  <a:cubicBezTo>
                    <a:pt x="16914" y="3417"/>
                    <a:pt x="16941" y="3363"/>
                    <a:pt x="16959" y="3301"/>
                  </a:cubicBezTo>
                  <a:cubicBezTo>
                    <a:pt x="17013" y="3185"/>
                    <a:pt x="17057" y="3060"/>
                    <a:pt x="17129" y="2935"/>
                  </a:cubicBezTo>
                  <a:cubicBezTo>
                    <a:pt x="17048" y="2917"/>
                    <a:pt x="16968" y="2908"/>
                    <a:pt x="16888" y="2891"/>
                  </a:cubicBezTo>
                  <a:cubicBezTo>
                    <a:pt x="16763" y="2864"/>
                    <a:pt x="16629" y="2846"/>
                    <a:pt x="16504" y="2810"/>
                  </a:cubicBezTo>
                  <a:lnTo>
                    <a:pt x="16442" y="2792"/>
                  </a:lnTo>
                  <a:lnTo>
                    <a:pt x="16468" y="2730"/>
                  </a:lnTo>
                  <a:cubicBezTo>
                    <a:pt x="16486" y="2667"/>
                    <a:pt x="16504" y="2614"/>
                    <a:pt x="16522" y="2552"/>
                  </a:cubicBezTo>
                  <a:cubicBezTo>
                    <a:pt x="16567" y="2427"/>
                    <a:pt x="16602" y="2302"/>
                    <a:pt x="16656" y="2168"/>
                  </a:cubicBezTo>
                  <a:cubicBezTo>
                    <a:pt x="16531" y="2114"/>
                    <a:pt x="16406" y="2052"/>
                    <a:pt x="16299" y="1990"/>
                  </a:cubicBezTo>
                  <a:cubicBezTo>
                    <a:pt x="16228" y="1945"/>
                    <a:pt x="16156" y="1909"/>
                    <a:pt x="16085" y="1874"/>
                  </a:cubicBezTo>
                  <a:lnTo>
                    <a:pt x="16031" y="1847"/>
                  </a:lnTo>
                  <a:lnTo>
                    <a:pt x="16049" y="1793"/>
                  </a:lnTo>
                  <a:cubicBezTo>
                    <a:pt x="16076" y="1731"/>
                    <a:pt x="16103" y="1668"/>
                    <a:pt x="16129" y="1606"/>
                  </a:cubicBezTo>
                  <a:cubicBezTo>
                    <a:pt x="16156" y="1535"/>
                    <a:pt x="16183" y="1463"/>
                    <a:pt x="16210" y="1392"/>
                  </a:cubicBezTo>
                  <a:cubicBezTo>
                    <a:pt x="16040" y="1303"/>
                    <a:pt x="15871" y="1267"/>
                    <a:pt x="15674" y="1222"/>
                  </a:cubicBezTo>
                  <a:lnTo>
                    <a:pt x="15612" y="1213"/>
                  </a:lnTo>
                  <a:lnTo>
                    <a:pt x="15630" y="1142"/>
                  </a:lnTo>
                  <a:cubicBezTo>
                    <a:pt x="15666" y="1008"/>
                    <a:pt x="15701" y="874"/>
                    <a:pt x="15728" y="732"/>
                  </a:cubicBezTo>
                  <a:lnTo>
                    <a:pt x="15737" y="723"/>
                  </a:lnTo>
                  <a:lnTo>
                    <a:pt x="15746" y="642"/>
                  </a:lnTo>
                  <a:cubicBezTo>
                    <a:pt x="15666" y="625"/>
                    <a:pt x="15585" y="625"/>
                    <a:pt x="15496" y="625"/>
                  </a:cubicBezTo>
                  <a:cubicBezTo>
                    <a:pt x="15371" y="616"/>
                    <a:pt x="15228" y="616"/>
                    <a:pt x="15103" y="580"/>
                  </a:cubicBezTo>
                  <a:lnTo>
                    <a:pt x="15032" y="562"/>
                  </a:lnTo>
                  <a:lnTo>
                    <a:pt x="15059" y="500"/>
                  </a:lnTo>
                  <a:cubicBezTo>
                    <a:pt x="15130" y="339"/>
                    <a:pt x="15255" y="187"/>
                    <a:pt x="15362" y="63"/>
                  </a:cubicBezTo>
                  <a:lnTo>
                    <a:pt x="15416" y="0"/>
                  </a:lnTo>
                  <a:close/>
                </a:path>
              </a:pathLst>
            </a:custGeom>
            <a:solidFill>
              <a:schemeClr val="accent5">
                <a:alpha val="65580"/>
              </a:schemeClr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06325" y="1296850"/>
              <a:ext cx="25450" cy="20775"/>
            </a:xfrm>
            <a:custGeom>
              <a:rect b="b" l="l" r="r" t="t"/>
              <a:pathLst>
                <a:path extrusionOk="0" h="831" w="1018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18" y="45"/>
                    <a:pt x="456" y="90"/>
                  </a:cubicBezTo>
                  <a:cubicBezTo>
                    <a:pt x="509" y="117"/>
                    <a:pt x="554" y="170"/>
                    <a:pt x="563" y="224"/>
                  </a:cubicBezTo>
                  <a:cubicBezTo>
                    <a:pt x="589" y="304"/>
                    <a:pt x="572" y="393"/>
                    <a:pt x="518" y="465"/>
                  </a:cubicBezTo>
                  <a:cubicBezTo>
                    <a:pt x="465" y="544"/>
                    <a:pt x="374" y="586"/>
                    <a:pt x="284" y="586"/>
                  </a:cubicBezTo>
                  <a:cubicBezTo>
                    <a:pt x="224" y="586"/>
                    <a:pt x="164" y="567"/>
                    <a:pt x="117" y="527"/>
                  </a:cubicBezTo>
                  <a:cubicBezTo>
                    <a:pt x="81" y="563"/>
                    <a:pt x="54" y="607"/>
                    <a:pt x="18" y="643"/>
                  </a:cubicBezTo>
                  <a:cubicBezTo>
                    <a:pt x="10" y="661"/>
                    <a:pt x="10" y="679"/>
                    <a:pt x="1" y="697"/>
                  </a:cubicBezTo>
                  <a:cubicBezTo>
                    <a:pt x="81" y="777"/>
                    <a:pt x="170" y="822"/>
                    <a:pt x="250" y="830"/>
                  </a:cubicBezTo>
                  <a:lnTo>
                    <a:pt x="331" y="830"/>
                  </a:lnTo>
                  <a:cubicBezTo>
                    <a:pt x="696" y="804"/>
                    <a:pt x="1018" y="26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34425" y="1297075"/>
              <a:ext cx="3375" cy="14075"/>
            </a:xfrm>
            <a:custGeom>
              <a:rect b="b" l="l" r="r" t="t"/>
              <a:pathLst>
                <a:path extrusionOk="0" h="563" w="135">
                  <a:moveTo>
                    <a:pt x="1" y="1"/>
                  </a:moveTo>
                  <a:lnTo>
                    <a:pt x="1" y="1"/>
                  </a:lnTo>
                  <a:cubicBezTo>
                    <a:pt x="27" y="72"/>
                    <a:pt x="45" y="152"/>
                    <a:pt x="54" y="215"/>
                  </a:cubicBezTo>
                  <a:cubicBezTo>
                    <a:pt x="72" y="331"/>
                    <a:pt x="63" y="465"/>
                    <a:pt x="10" y="563"/>
                  </a:cubicBezTo>
                  <a:cubicBezTo>
                    <a:pt x="36" y="554"/>
                    <a:pt x="72" y="536"/>
                    <a:pt x="99" y="518"/>
                  </a:cubicBezTo>
                  <a:cubicBezTo>
                    <a:pt x="135" y="358"/>
                    <a:pt x="126" y="179"/>
                    <a:pt x="54" y="19"/>
                  </a:cubicBez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623725" y="1295975"/>
              <a:ext cx="11400" cy="19875"/>
            </a:xfrm>
            <a:custGeom>
              <a:rect b="b" l="l" r="r" t="t"/>
              <a:pathLst>
                <a:path extrusionOk="0" h="795" w="456">
                  <a:moveTo>
                    <a:pt x="206" y="0"/>
                  </a:moveTo>
                  <a:cubicBezTo>
                    <a:pt x="161" y="0"/>
                    <a:pt x="125" y="0"/>
                    <a:pt x="81" y="9"/>
                  </a:cubicBezTo>
                  <a:cubicBezTo>
                    <a:pt x="313" y="241"/>
                    <a:pt x="224" y="589"/>
                    <a:pt x="0" y="794"/>
                  </a:cubicBezTo>
                  <a:cubicBezTo>
                    <a:pt x="36" y="785"/>
                    <a:pt x="81" y="767"/>
                    <a:pt x="116" y="750"/>
                  </a:cubicBezTo>
                  <a:cubicBezTo>
                    <a:pt x="215" y="714"/>
                    <a:pt x="322" y="669"/>
                    <a:pt x="429" y="616"/>
                  </a:cubicBezTo>
                  <a:cubicBezTo>
                    <a:pt x="438" y="491"/>
                    <a:pt x="455" y="366"/>
                    <a:pt x="420" y="241"/>
                  </a:cubicBezTo>
                  <a:cubicBezTo>
                    <a:pt x="402" y="179"/>
                    <a:pt x="384" y="116"/>
                    <a:pt x="357" y="63"/>
                  </a:cubicBezTo>
                  <a:cubicBezTo>
                    <a:pt x="339" y="45"/>
                    <a:pt x="331" y="27"/>
                    <a:pt x="322" y="18"/>
                  </a:cubicBezTo>
                  <a:cubicBezTo>
                    <a:pt x="313" y="9"/>
                    <a:pt x="304" y="9"/>
                    <a:pt x="304" y="9"/>
                  </a:cubicBezTo>
                  <a:lnTo>
                    <a:pt x="304" y="9"/>
                  </a:lnTo>
                  <a:cubicBezTo>
                    <a:pt x="322" y="45"/>
                    <a:pt x="339" y="89"/>
                    <a:pt x="348" y="125"/>
                  </a:cubicBezTo>
                  <a:cubicBezTo>
                    <a:pt x="384" y="223"/>
                    <a:pt x="420" y="339"/>
                    <a:pt x="384" y="446"/>
                  </a:cubicBezTo>
                  <a:cubicBezTo>
                    <a:pt x="366" y="330"/>
                    <a:pt x="348" y="241"/>
                    <a:pt x="304" y="143"/>
                  </a:cubicBezTo>
                  <a:cubicBezTo>
                    <a:pt x="277" y="89"/>
                    <a:pt x="241" y="45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9225" y="1293375"/>
              <a:ext cx="31025" cy="24250"/>
            </a:xfrm>
            <a:custGeom>
              <a:rect b="b" l="l" r="r" t="t"/>
              <a:pathLst>
                <a:path extrusionOk="0" h="970" w="1241">
                  <a:moveTo>
                    <a:pt x="763" y="0"/>
                  </a:moveTo>
                  <a:cubicBezTo>
                    <a:pt x="508" y="0"/>
                    <a:pt x="268" y="117"/>
                    <a:pt x="90" y="300"/>
                  </a:cubicBezTo>
                  <a:cubicBezTo>
                    <a:pt x="99" y="300"/>
                    <a:pt x="117" y="309"/>
                    <a:pt x="126" y="309"/>
                  </a:cubicBezTo>
                  <a:lnTo>
                    <a:pt x="188" y="336"/>
                  </a:lnTo>
                  <a:lnTo>
                    <a:pt x="161" y="390"/>
                  </a:lnTo>
                  <a:cubicBezTo>
                    <a:pt x="126" y="488"/>
                    <a:pt x="63" y="586"/>
                    <a:pt x="1" y="666"/>
                  </a:cubicBezTo>
                  <a:cubicBezTo>
                    <a:pt x="48" y="706"/>
                    <a:pt x="108" y="725"/>
                    <a:pt x="168" y="725"/>
                  </a:cubicBezTo>
                  <a:cubicBezTo>
                    <a:pt x="258" y="725"/>
                    <a:pt x="349" y="683"/>
                    <a:pt x="402" y="604"/>
                  </a:cubicBezTo>
                  <a:cubicBezTo>
                    <a:pt x="456" y="532"/>
                    <a:pt x="473" y="443"/>
                    <a:pt x="447" y="363"/>
                  </a:cubicBezTo>
                  <a:cubicBezTo>
                    <a:pt x="438" y="309"/>
                    <a:pt x="393" y="256"/>
                    <a:pt x="340" y="229"/>
                  </a:cubicBezTo>
                  <a:cubicBezTo>
                    <a:pt x="402" y="184"/>
                    <a:pt x="473" y="158"/>
                    <a:pt x="536" y="140"/>
                  </a:cubicBezTo>
                  <a:lnTo>
                    <a:pt x="536" y="140"/>
                  </a:lnTo>
                  <a:cubicBezTo>
                    <a:pt x="902" y="399"/>
                    <a:pt x="580" y="943"/>
                    <a:pt x="215" y="969"/>
                  </a:cubicBezTo>
                  <a:cubicBezTo>
                    <a:pt x="331" y="969"/>
                    <a:pt x="456" y="943"/>
                    <a:pt x="580" y="898"/>
                  </a:cubicBezTo>
                  <a:cubicBezTo>
                    <a:pt x="804" y="693"/>
                    <a:pt x="893" y="345"/>
                    <a:pt x="661" y="113"/>
                  </a:cubicBezTo>
                  <a:cubicBezTo>
                    <a:pt x="705" y="104"/>
                    <a:pt x="741" y="104"/>
                    <a:pt x="786" y="104"/>
                  </a:cubicBezTo>
                  <a:cubicBezTo>
                    <a:pt x="821" y="149"/>
                    <a:pt x="857" y="193"/>
                    <a:pt x="884" y="247"/>
                  </a:cubicBezTo>
                  <a:cubicBezTo>
                    <a:pt x="928" y="345"/>
                    <a:pt x="946" y="434"/>
                    <a:pt x="964" y="550"/>
                  </a:cubicBezTo>
                  <a:cubicBezTo>
                    <a:pt x="1000" y="443"/>
                    <a:pt x="964" y="327"/>
                    <a:pt x="928" y="229"/>
                  </a:cubicBezTo>
                  <a:cubicBezTo>
                    <a:pt x="919" y="193"/>
                    <a:pt x="902" y="149"/>
                    <a:pt x="884" y="113"/>
                  </a:cubicBezTo>
                  <a:lnTo>
                    <a:pt x="884" y="113"/>
                  </a:lnTo>
                  <a:cubicBezTo>
                    <a:pt x="884" y="113"/>
                    <a:pt x="893" y="113"/>
                    <a:pt x="902" y="122"/>
                  </a:cubicBezTo>
                  <a:cubicBezTo>
                    <a:pt x="911" y="131"/>
                    <a:pt x="919" y="149"/>
                    <a:pt x="937" y="167"/>
                  </a:cubicBezTo>
                  <a:cubicBezTo>
                    <a:pt x="964" y="220"/>
                    <a:pt x="982" y="283"/>
                    <a:pt x="1000" y="345"/>
                  </a:cubicBezTo>
                  <a:cubicBezTo>
                    <a:pt x="1035" y="470"/>
                    <a:pt x="1018" y="595"/>
                    <a:pt x="1000" y="720"/>
                  </a:cubicBezTo>
                  <a:lnTo>
                    <a:pt x="1018" y="711"/>
                  </a:lnTo>
                  <a:cubicBezTo>
                    <a:pt x="1071" y="613"/>
                    <a:pt x="1080" y="479"/>
                    <a:pt x="1062" y="363"/>
                  </a:cubicBezTo>
                  <a:cubicBezTo>
                    <a:pt x="1053" y="300"/>
                    <a:pt x="1035" y="220"/>
                    <a:pt x="1009" y="149"/>
                  </a:cubicBezTo>
                  <a:lnTo>
                    <a:pt x="1009" y="149"/>
                  </a:lnTo>
                  <a:cubicBezTo>
                    <a:pt x="1027" y="158"/>
                    <a:pt x="1044" y="158"/>
                    <a:pt x="1062" y="167"/>
                  </a:cubicBezTo>
                  <a:cubicBezTo>
                    <a:pt x="1134" y="327"/>
                    <a:pt x="1143" y="506"/>
                    <a:pt x="1107" y="666"/>
                  </a:cubicBezTo>
                  <a:cubicBezTo>
                    <a:pt x="1143" y="648"/>
                    <a:pt x="1187" y="630"/>
                    <a:pt x="1223" y="613"/>
                  </a:cubicBezTo>
                  <a:cubicBezTo>
                    <a:pt x="1241" y="443"/>
                    <a:pt x="1223" y="274"/>
                    <a:pt x="1151" y="113"/>
                  </a:cubicBezTo>
                  <a:cubicBezTo>
                    <a:pt x="1143" y="104"/>
                    <a:pt x="1143" y="95"/>
                    <a:pt x="1134" y="95"/>
                  </a:cubicBezTo>
                  <a:cubicBezTo>
                    <a:pt x="1125" y="86"/>
                    <a:pt x="1125" y="86"/>
                    <a:pt x="1116" y="77"/>
                  </a:cubicBezTo>
                  <a:cubicBezTo>
                    <a:pt x="998" y="24"/>
                    <a:pt x="8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550" y="1312925"/>
              <a:ext cx="8050" cy="4700"/>
            </a:xfrm>
            <a:custGeom>
              <a:rect b="b" l="l" r="r" t="t"/>
              <a:pathLst>
                <a:path extrusionOk="0" h="188" w="322">
                  <a:moveTo>
                    <a:pt x="89" y="0"/>
                  </a:moveTo>
                  <a:lnTo>
                    <a:pt x="89" y="0"/>
                  </a:lnTo>
                  <a:cubicBezTo>
                    <a:pt x="72" y="18"/>
                    <a:pt x="63" y="36"/>
                    <a:pt x="45" y="45"/>
                  </a:cubicBezTo>
                  <a:lnTo>
                    <a:pt x="0" y="107"/>
                  </a:lnTo>
                  <a:cubicBezTo>
                    <a:pt x="107" y="152"/>
                    <a:pt x="214" y="179"/>
                    <a:pt x="321" y="187"/>
                  </a:cubicBezTo>
                  <a:cubicBezTo>
                    <a:pt x="241" y="179"/>
                    <a:pt x="152" y="134"/>
                    <a:pt x="72" y="54"/>
                  </a:cubicBezTo>
                  <a:cubicBezTo>
                    <a:pt x="81" y="36"/>
                    <a:pt x="81" y="18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10100" y="1288725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3" y="0"/>
                  </a:moveTo>
                  <a:cubicBezTo>
                    <a:pt x="39" y="0"/>
                    <a:pt x="0" y="38"/>
                    <a:pt x="19" y="76"/>
                  </a:cubicBezTo>
                  <a:cubicBezTo>
                    <a:pt x="46" y="130"/>
                    <a:pt x="82" y="174"/>
                    <a:pt x="108" y="219"/>
                  </a:cubicBezTo>
                  <a:cubicBezTo>
                    <a:pt x="120" y="238"/>
                    <a:pt x="136" y="247"/>
                    <a:pt x="152" y="247"/>
                  </a:cubicBezTo>
                  <a:cubicBezTo>
                    <a:pt x="188" y="247"/>
                    <a:pt x="222" y="208"/>
                    <a:pt x="198" y="165"/>
                  </a:cubicBezTo>
                  <a:cubicBezTo>
                    <a:pt x="171" y="121"/>
                    <a:pt x="135" y="76"/>
                    <a:pt x="108" y="23"/>
                  </a:cubicBezTo>
                  <a:cubicBezTo>
                    <a:pt x="101" y="7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21725" y="12838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0"/>
                  </a:moveTo>
                  <a:cubicBezTo>
                    <a:pt x="54" y="0"/>
                    <a:pt x="50" y="1"/>
                    <a:pt x="45" y="2"/>
                  </a:cubicBezTo>
                  <a:cubicBezTo>
                    <a:pt x="9" y="11"/>
                    <a:pt x="0" y="38"/>
                    <a:pt x="9" y="65"/>
                  </a:cubicBezTo>
                  <a:cubicBezTo>
                    <a:pt x="18" y="118"/>
                    <a:pt x="18" y="163"/>
                    <a:pt x="27" y="217"/>
                  </a:cubicBezTo>
                  <a:cubicBezTo>
                    <a:pt x="27" y="243"/>
                    <a:pt x="45" y="270"/>
                    <a:pt x="72" y="270"/>
                  </a:cubicBezTo>
                  <a:cubicBezTo>
                    <a:pt x="98" y="270"/>
                    <a:pt x="134" y="243"/>
                    <a:pt x="125" y="217"/>
                  </a:cubicBezTo>
                  <a:cubicBezTo>
                    <a:pt x="116" y="154"/>
                    <a:pt x="116" y="92"/>
                    <a:pt x="107" y="38"/>
                  </a:cubicBezTo>
                  <a:cubicBezTo>
                    <a:pt x="100" y="16"/>
                    <a:pt x="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32875" y="1284600"/>
              <a:ext cx="3175" cy="6300"/>
            </a:xfrm>
            <a:custGeom>
              <a:rect b="b" l="l" r="r" t="t"/>
              <a:pathLst>
                <a:path extrusionOk="0" h="252" w="127">
                  <a:moveTo>
                    <a:pt x="61" y="0"/>
                  </a:moveTo>
                  <a:cubicBezTo>
                    <a:pt x="41" y="0"/>
                    <a:pt x="22" y="11"/>
                    <a:pt x="18" y="36"/>
                  </a:cubicBezTo>
                  <a:cubicBezTo>
                    <a:pt x="9" y="89"/>
                    <a:pt x="0" y="143"/>
                    <a:pt x="0" y="205"/>
                  </a:cubicBezTo>
                  <a:cubicBezTo>
                    <a:pt x="0" y="236"/>
                    <a:pt x="23" y="251"/>
                    <a:pt x="48" y="251"/>
                  </a:cubicBezTo>
                  <a:cubicBezTo>
                    <a:pt x="74" y="251"/>
                    <a:pt x="103" y="233"/>
                    <a:pt x="107" y="196"/>
                  </a:cubicBezTo>
                  <a:cubicBezTo>
                    <a:pt x="107" y="152"/>
                    <a:pt x="107" y="107"/>
                    <a:pt x="116" y="63"/>
                  </a:cubicBezTo>
                  <a:cubicBezTo>
                    <a:pt x="127" y="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01500" y="1296050"/>
              <a:ext cx="6425" cy="3725"/>
            </a:xfrm>
            <a:custGeom>
              <a:rect b="b" l="l" r="r" t="t"/>
              <a:pathLst>
                <a:path extrusionOk="0" h="149" w="257">
                  <a:moveTo>
                    <a:pt x="77" y="1"/>
                  </a:moveTo>
                  <a:cubicBezTo>
                    <a:pt x="34" y="1"/>
                    <a:pt x="0" y="54"/>
                    <a:pt x="42" y="95"/>
                  </a:cubicBezTo>
                  <a:cubicBezTo>
                    <a:pt x="42" y="95"/>
                    <a:pt x="51" y="104"/>
                    <a:pt x="51" y="104"/>
                  </a:cubicBezTo>
                  <a:cubicBezTo>
                    <a:pt x="122" y="122"/>
                    <a:pt x="185" y="131"/>
                    <a:pt x="256" y="149"/>
                  </a:cubicBezTo>
                  <a:cubicBezTo>
                    <a:pt x="247" y="140"/>
                    <a:pt x="247" y="140"/>
                    <a:pt x="238" y="131"/>
                  </a:cubicBezTo>
                  <a:cubicBezTo>
                    <a:pt x="194" y="95"/>
                    <a:pt x="149" y="60"/>
                    <a:pt x="113" y="15"/>
                  </a:cubicBezTo>
                  <a:cubicBezTo>
                    <a:pt x="102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55175" y="1189350"/>
              <a:ext cx="25700" cy="20725"/>
            </a:xfrm>
            <a:custGeom>
              <a:rect b="b" l="l" r="r" t="t"/>
              <a:pathLst>
                <a:path extrusionOk="0" h="829" w="1028">
                  <a:moveTo>
                    <a:pt x="661" y="1"/>
                  </a:moveTo>
                  <a:cubicBezTo>
                    <a:pt x="589" y="19"/>
                    <a:pt x="527" y="46"/>
                    <a:pt x="464" y="81"/>
                  </a:cubicBezTo>
                  <a:cubicBezTo>
                    <a:pt x="509" y="117"/>
                    <a:pt x="553" y="170"/>
                    <a:pt x="571" y="224"/>
                  </a:cubicBezTo>
                  <a:cubicBezTo>
                    <a:pt x="589" y="304"/>
                    <a:pt x="571" y="393"/>
                    <a:pt x="527" y="465"/>
                  </a:cubicBezTo>
                  <a:cubicBezTo>
                    <a:pt x="469" y="542"/>
                    <a:pt x="375" y="583"/>
                    <a:pt x="283" y="583"/>
                  </a:cubicBezTo>
                  <a:cubicBezTo>
                    <a:pt x="206" y="583"/>
                    <a:pt x="130" y="553"/>
                    <a:pt x="81" y="492"/>
                  </a:cubicBezTo>
                  <a:cubicBezTo>
                    <a:pt x="45" y="563"/>
                    <a:pt x="18" y="625"/>
                    <a:pt x="0" y="697"/>
                  </a:cubicBezTo>
                  <a:cubicBezTo>
                    <a:pt x="95" y="790"/>
                    <a:pt x="199" y="828"/>
                    <a:pt x="300" y="828"/>
                  </a:cubicBezTo>
                  <a:cubicBezTo>
                    <a:pt x="685" y="828"/>
                    <a:pt x="1028" y="269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54500" y="1188475"/>
              <a:ext cx="36425" cy="33625"/>
            </a:xfrm>
            <a:custGeom>
              <a:rect b="b" l="l" r="r" t="t"/>
              <a:pathLst>
                <a:path extrusionOk="0" h="1345" w="1457">
                  <a:moveTo>
                    <a:pt x="928" y="0"/>
                  </a:moveTo>
                  <a:cubicBezTo>
                    <a:pt x="893" y="0"/>
                    <a:pt x="848" y="0"/>
                    <a:pt x="803" y="9"/>
                  </a:cubicBezTo>
                  <a:cubicBezTo>
                    <a:pt x="1156" y="369"/>
                    <a:pt x="760" y="972"/>
                    <a:pt x="322" y="972"/>
                  </a:cubicBezTo>
                  <a:cubicBezTo>
                    <a:pt x="217" y="972"/>
                    <a:pt x="110" y="938"/>
                    <a:pt x="10" y="857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9"/>
                    <a:pt x="134" y="1124"/>
                    <a:pt x="206" y="1142"/>
                  </a:cubicBezTo>
                  <a:cubicBezTo>
                    <a:pt x="295" y="1160"/>
                    <a:pt x="375" y="1178"/>
                    <a:pt x="464" y="1178"/>
                  </a:cubicBezTo>
                  <a:cubicBezTo>
                    <a:pt x="473" y="1178"/>
                    <a:pt x="473" y="1187"/>
                    <a:pt x="473" y="1187"/>
                  </a:cubicBezTo>
                  <a:cubicBezTo>
                    <a:pt x="446" y="1195"/>
                    <a:pt x="418" y="1198"/>
                    <a:pt x="390" y="1198"/>
                  </a:cubicBezTo>
                  <a:cubicBezTo>
                    <a:pt x="325" y="1198"/>
                    <a:pt x="259" y="1181"/>
                    <a:pt x="197" y="1169"/>
                  </a:cubicBezTo>
                  <a:cubicBezTo>
                    <a:pt x="143" y="1160"/>
                    <a:pt x="81" y="1142"/>
                    <a:pt x="18" y="1124"/>
                  </a:cubicBezTo>
                  <a:lnTo>
                    <a:pt x="18" y="1124"/>
                  </a:lnTo>
                  <a:cubicBezTo>
                    <a:pt x="18" y="1142"/>
                    <a:pt x="18" y="1151"/>
                    <a:pt x="27" y="1169"/>
                  </a:cubicBezTo>
                  <a:cubicBezTo>
                    <a:pt x="117" y="1196"/>
                    <a:pt x="206" y="1231"/>
                    <a:pt x="295" y="1240"/>
                  </a:cubicBezTo>
                  <a:cubicBezTo>
                    <a:pt x="336" y="1247"/>
                    <a:pt x="375" y="1250"/>
                    <a:pt x="415" y="1250"/>
                  </a:cubicBezTo>
                  <a:cubicBezTo>
                    <a:pt x="478" y="1250"/>
                    <a:pt x="541" y="1242"/>
                    <a:pt x="607" y="1231"/>
                  </a:cubicBezTo>
                  <a:lnTo>
                    <a:pt x="607" y="1231"/>
                  </a:lnTo>
                  <a:cubicBezTo>
                    <a:pt x="553" y="1276"/>
                    <a:pt x="474" y="1287"/>
                    <a:pt x="396" y="1287"/>
                  </a:cubicBezTo>
                  <a:cubicBezTo>
                    <a:pt x="333" y="1287"/>
                    <a:pt x="271" y="1280"/>
                    <a:pt x="224" y="1276"/>
                  </a:cubicBezTo>
                  <a:cubicBezTo>
                    <a:pt x="206" y="1276"/>
                    <a:pt x="125" y="1258"/>
                    <a:pt x="54" y="1240"/>
                  </a:cubicBezTo>
                  <a:lnTo>
                    <a:pt x="54" y="1240"/>
                  </a:lnTo>
                  <a:cubicBezTo>
                    <a:pt x="54" y="1258"/>
                    <a:pt x="63" y="1267"/>
                    <a:pt x="63" y="1276"/>
                  </a:cubicBezTo>
                  <a:cubicBezTo>
                    <a:pt x="167" y="1323"/>
                    <a:pt x="271" y="1345"/>
                    <a:pt x="372" y="1345"/>
                  </a:cubicBezTo>
                  <a:cubicBezTo>
                    <a:pt x="961" y="1345"/>
                    <a:pt x="1456" y="626"/>
                    <a:pt x="1205" y="63"/>
                  </a:cubicBezTo>
                  <a:cubicBezTo>
                    <a:pt x="1187" y="54"/>
                    <a:pt x="1169" y="45"/>
                    <a:pt x="1151" y="45"/>
                  </a:cubicBezTo>
                  <a:cubicBezTo>
                    <a:pt x="1187" y="107"/>
                    <a:pt x="1205" y="196"/>
                    <a:pt x="1214" y="259"/>
                  </a:cubicBezTo>
                  <a:cubicBezTo>
                    <a:pt x="1232" y="375"/>
                    <a:pt x="1214" y="518"/>
                    <a:pt x="1151" y="625"/>
                  </a:cubicBezTo>
                  <a:cubicBezTo>
                    <a:pt x="1169" y="491"/>
                    <a:pt x="1178" y="366"/>
                    <a:pt x="1142" y="241"/>
                  </a:cubicBezTo>
                  <a:cubicBezTo>
                    <a:pt x="1134" y="179"/>
                    <a:pt x="1116" y="116"/>
                    <a:pt x="1080" y="63"/>
                  </a:cubicBezTo>
                  <a:cubicBezTo>
                    <a:pt x="1071" y="45"/>
                    <a:pt x="1053" y="27"/>
                    <a:pt x="1044" y="9"/>
                  </a:cubicBezTo>
                  <a:lnTo>
                    <a:pt x="1027" y="9"/>
                  </a:lnTo>
                  <a:cubicBezTo>
                    <a:pt x="1044" y="45"/>
                    <a:pt x="1062" y="89"/>
                    <a:pt x="1071" y="125"/>
                  </a:cubicBezTo>
                  <a:cubicBezTo>
                    <a:pt x="1107" y="223"/>
                    <a:pt x="1142" y="339"/>
                    <a:pt x="1107" y="446"/>
                  </a:cubicBezTo>
                  <a:cubicBezTo>
                    <a:pt x="1107" y="446"/>
                    <a:pt x="1107" y="446"/>
                    <a:pt x="1107" y="437"/>
                  </a:cubicBezTo>
                  <a:cubicBezTo>
                    <a:pt x="1098" y="330"/>
                    <a:pt x="1071" y="241"/>
                    <a:pt x="1027" y="143"/>
                  </a:cubicBezTo>
                  <a:cubicBezTo>
                    <a:pt x="1000" y="89"/>
                    <a:pt x="964" y="45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46625" y="118580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1003" y="143"/>
                  </a:moveTo>
                  <a:lnTo>
                    <a:pt x="1003" y="143"/>
                  </a:lnTo>
                  <a:cubicBezTo>
                    <a:pt x="1370" y="411"/>
                    <a:pt x="1027" y="970"/>
                    <a:pt x="642" y="970"/>
                  </a:cubicBezTo>
                  <a:cubicBezTo>
                    <a:pt x="541" y="970"/>
                    <a:pt x="437" y="932"/>
                    <a:pt x="342" y="839"/>
                  </a:cubicBezTo>
                  <a:cubicBezTo>
                    <a:pt x="360" y="767"/>
                    <a:pt x="387" y="705"/>
                    <a:pt x="423" y="634"/>
                  </a:cubicBezTo>
                  <a:cubicBezTo>
                    <a:pt x="472" y="695"/>
                    <a:pt x="548" y="725"/>
                    <a:pt x="625" y="725"/>
                  </a:cubicBezTo>
                  <a:cubicBezTo>
                    <a:pt x="717" y="725"/>
                    <a:pt x="811" y="684"/>
                    <a:pt x="869" y="607"/>
                  </a:cubicBezTo>
                  <a:cubicBezTo>
                    <a:pt x="913" y="535"/>
                    <a:pt x="931" y="446"/>
                    <a:pt x="913" y="366"/>
                  </a:cubicBezTo>
                  <a:cubicBezTo>
                    <a:pt x="895" y="312"/>
                    <a:pt x="851" y="259"/>
                    <a:pt x="806" y="223"/>
                  </a:cubicBezTo>
                  <a:cubicBezTo>
                    <a:pt x="869" y="188"/>
                    <a:pt x="931" y="161"/>
                    <a:pt x="1003" y="143"/>
                  </a:cubicBezTo>
                  <a:close/>
                  <a:moveTo>
                    <a:pt x="1243" y="107"/>
                  </a:moveTo>
                  <a:cubicBezTo>
                    <a:pt x="1279" y="152"/>
                    <a:pt x="1315" y="196"/>
                    <a:pt x="1342" y="250"/>
                  </a:cubicBezTo>
                  <a:cubicBezTo>
                    <a:pt x="1386" y="348"/>
                    <a:pt x="1413" y="437"/>
                    <a:pt x="1422" y="544"/>
                  </a:cubicBezTo>
                  <a:cubicBezTo>
                    <a:pt x="1422" y="553"/>
                    <a:pt x="1422" y="553"/>
                    <a:pt x="1422" y="553"/>
                  </a:cubicBezTo>
                  <a:cubicBezTo>
                    <a:pt x="1457" y="446"/>
                    <a:pt x="1422" y="330"/>
                    <a:pt x="1386" y="232"/>
                  </a:cubicBezTo>
                  <a:cubicBezTo>
                    <a:pt x="1377" y="196"/>
                    <a:pt x="1359" y="152"/>
                    <a:pt x="1342" y="116"/>
                  </a:cubicBezTo>
                  <a:lnTo>
                    <a:pt x="1359" y="116"/>
                  </a:lnTo>
                  <a:cubicBezTo>
                    <a:pt x="1368" y="134"/>
                    <a:pt x="1386" y="152"/>
                    <a:pt x="1395" y="170"/>
                  </a:cubicBezTo>
                  <a:cubicBezTo>
                    <a:pt x="1431" y="223"/>
                    <a:pt x="1449" y="286"/>
                    <a:pt x="1457" y="348"/>
                  </a:cubicBezTo>
                  <a:cubicBezTo>
                    <a:pt x="1493" y="473"/>
                    <a:pt x="1484" y="598"/>
                    <a:pt x="1466" y="732"/>
                  </a:cubicBezTo>
                  <a:cubicBezTo>
                    <a:pt x="1529" y="625"/>
                    <a:pt x="1547" y="482"/>
                    <a:pt x="1529" y="366"/>
                  </a:cubicBezTo>
                  <a:cubicBezTo>
                    <a:pt x="1520" y="303"/>
                    <a:pt x="1502" y="214"/>
                    <a:pt x="1466" y="152"/>
                  </a:cubicBezTo>
                  <a:cubicBezTo>
                    <a:pt x="1484" y="152"/>
                    <a:pt x="1502" y="161"/>
                    <a:pt x="1520" y="170"/>
                  </a:cubicBezTo>
                  <a:cubicBezTo>
                    <a:pt x="1771" y="733"/>
                    <a:pt x="1276" y="1452"/>
                    <a:pt x="687" y="1452"/>
                  </a:cubicBezTo>
                  <a:cubicBezTo>
                    <a:pt x="586" y="1452"/>
                    <a:pt x="482" y="1430"/>
                    <a:pt x="378" y="1383"/>
                  </a:cubicBezTo>
                  <a:cubicBezTo>
                    <a:pt x="378" y="1374"/>
                    <a:pt x="369" y="1365"/>
                    <a:pt x="369" y="1347"/>
                  </a:cubicBezTo>
                  <a:lnTo>
                    <a:pt x="369" y="1347"/>
                  </a:lnTo>
                  <a:cubicBezTo>
                    <a:pt x="440" y="1365"/>
                    <a:pt x="521" y="1383"/>
                    <a:pt x="539" y="1383"/>
                  </a:cubicBezTo>
                  <a:cubicBezTo>
                    <a:pt x="586" y="1387"/>
                    <a:pt x="648" y="1394"/>
                    <a:pt x="711" y="1394"/>
                  </a:cubicBezTo>
                  <a:cubicBezTo>
                    <a:pt x="789" y="1394"/>
                    <a:pt x="868" y="1383"/>
                    <a:pt x="922" y="1338"/>
                  </a:cubicBezTo>
                  <a:lnTo>
                    <a:pt x="922" y="1338"/>
                  </a:lnTo>
                  <a:cubicBezTo>
                    <a:pt x="856" y="1349"/>
                    <a:pt x="793" y="1357"/>
                    <a:pt x="730" y="1357"/>
                  </a:cubicBezTo>
                  <a:cubicBezTo>
                    <a:pt x="690" y="1357"/>
                    <a:pt x="651" y="1354"/>
                    <a:pt x="610" y="1347"/>
                  </a:cubicBezTo>
                  <a:cubicBezTo>
                    <a:pt x="521" y="1338"/>
                    <a:pt x="432" y="1303"/>
                    <a:pt x="342" y="1276"/>
                  </a:cubicBezTo>
                  <a:cubicBezTo>
                    <a:pt x="333" y="1258"/>
                    <a:pt x="333" y="1249"/>
                    <a:pt x="333" y="1231"/>
                  </a:cubicBezTo>
                  <a:lnTo>
                    <a:pt x="333" y="1231"/>
                  </a:lnTo>
                  <a:cubicBezTo>
                    <a:pt x="396" y="1249"/>
                    <a:pt x="458" y="1267"/>
                    <a:pt x="512" y="1276"/>
                  </a:cubicBezTo>
                  <a:cubicBezTo>
                    <a:pt x="574" y="1288"/>
                    <a:pt x="640" y="1305"/>
                    <a:pt x="705" y="1305"/>
                  </a:cubicBezTo>
                  <a:cubicBezTo>
                    <a:pt x="733" y="1305"/>
                    <a:pt x="761" y="1302"/>
                    <a:pt x="788" y="1294"/>
                  </a:cubicBezTo>
                  <a:cubicBezTo>
                    <a:pt x="788" y="1294"/>
                    <a:pt x="788" y="1285"/>
                    <a:pt x="779" y="1285"/>
                  </a:cubicBezTo>
                  <a:cubicBezTo>
                    <a:pt x="690" y="1285"/>
                    <a:pt x="610" y="1267"/>
                    <a:pt x="521" y="1249"/>
                  </a:cubicBezTo>
                  <a:cubicBezTo>
                    <a:pt x="449" y="1231"/>
                    <a:pt x="387" y="1196"/>
                    <a:pt x="316" y="1160"/>
                  </a:cubicBezTo>
                  <a:cubicBezTo>
                    <a:pt x="316" y="1097"/>
                    <a:pt x="316" y="1026"/>
                    <a:pt x="325" y="964"/>
                  </a:cubicBezTo>
                  <a:cubicBezTo>
                    <a:pt x="425" y="1045"/>
                    <a:pt x="532" y="1079"/>
                    <a:pt x="637" y="1079"/>
                  </a:cubicBezTo>
                  <a:cubicBezTo>
                    <a:pt x="1075" y="1079"/>
                    <a:pt x="1471" y="476"/>
                    <a:pt x="1118" y="116"/>
                  </a:cubicBezTo>
                  <a:cubicBezTo>
                    <a:pt x="1163" y="107"/>
                    <a:pt x="1208" y="107"/>
                    <a:pt x="1243" y="107"/>
                  </a:cubicBezTo>
                  <a:close/>
                  <a:moveTo>
                    <a:pt x="1219" y="1"/>
                  </a:moveTo>
                  <a:cubicBezTo>
                    <a:pt x="557" y="1"/>
                    <a:pt x="1" y="801"/>
                    <a:pt x="289" y="1445"/>
                  </a:cubicBezTo>
                  <a:cubicBezTo>
                    <a:pt x="298" y="1454"/>
                    <a:pt x="307" y="1463"/>
                    <a:pt x="307" y="1463"/>
                  </a:cubicBezTo>
                  <a:cubicBezTo>
                    <a:pt x="316" y="1472"/>
                    <a:pt x="316" y="1472"/>
                    <a:pt x="325" y="1472"/>
                  </a:cubicBezTo>
                  <a:cubicBezTo>
                    <a:pt x="446" y="1529"/>
                    <a:pt x="569" y="1555"/>
                    <a:pt x="687" y="1555"/>
                  </a:cubicBezTo>
                  <a:cubicBezTo>
                    <a:pt x="1352" y="1555"/>
                    <a:pt x="1904" y="752"/>
                    <a:pt x="1609" y="116"/>
                  </a:cubicBezTo>
                  <a:cubicBezTo>
                    <a:pt x="1609" y="107"/>
                    <a:pt x="1600" y="98"/>
                    <a:pt x="1591" y="98"/>
                  </a:cubicBezTo>
                  <a:cubicBezTo>
                    <a:pt x="1591" y="89"/>
                    <a:pt x="1582" y="89"/>
                    <a:pt x="1573" y="80"/>
                  </a:cubicBezTo>
                  <a:cubicBezTo>
                    <a:pt x="1455" y="26"/>
                    <a:pt x="1335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43575" y="1217825"/>
              <a:ext cx="6275" cy="3025"/>
            </a:xfrm>
            <a:custGeom>
              <a:rect b="b" l="l" r="r" t="t"/>
              <a:pathLst>
                <a:path extrusionOk="0" h="121" w="251">
                  <a:moveTo>
                    <a:pt x="203" y="1"/>
                  </a:moveTo>
                  <a:cubicBezTo>
                    <a:pt x="195" y="1"/>
                    <a:pt x="187" y="2"/>
                    <a:pt x="179" y="4"/>
                  </a:cubicBezTo>
                  <a:cubicBezTo>
                    <a:pt x="143" y="4"/>
                    <a:pt x="108" y="13"/>
                    <a:pt x="63" y="22"/>
                  </a:cubicBezTo>
                  <a:cubicBezTo>
                    <a:pt x="3" y="22"/>
                    <a:pt x="1" y="120"/>
                    <a:pt x="64" y="120"/>
                  </a:cubicBezTo>
                  <a:cubicBezTo>
                    <a:pt x="66" y="120"/>
                    <a:pt x="69" y="120"/>
                    <a:pt x="72" y="120"/>
                  </a:cubicBezTo>
                  <a:cubicBezTo>
                    <a:pt x="116" y="120"/>
                    <a:pt x="161" y="111"/>
                    <a:pt x="215" y="102"/>
                  </a:cubicBezTo>
                  <a:cubicBezTo>
                    <a:pt x="241" y="93"/>
                    <a:pt x="250" y="57"/>
                    <a:pt x="250" y="39"/>
                  </a:cubicBezTo>
                  <a:cubicBezTo>
                    <a:pt x="243" y="12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42900" y="1208100"/>
              <a:ext cx="7050" cy="2975"/>
            </a:xfrm>
            <a:custGeom>
              <a:rect b="b" l="l" r="r" t="t"/>
              <a:pathLst>
                <a:path extrusionOk="0" h="119" w="282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27" y="98"/>
                    <a:pt x="54" y="98"/>
                  </a:cubicBezTo>
                  <a:cubicBezTo>
                    <a:pt x="99" y="107"/>
                    <a:pt x="143" y="107"/>
                    <a:pt x="197" y="116"/>
                  </a:cubicBezTo>
                  <a:cubicBezTo>
                    <a:pt x="202" y="118"/>
                    <a:pt x="206" y="118"/>
                    <a:pt x="211" y="118"/>
                  </a:cubicBezTo>
                  <a:cubicBezTo>
                    <a:pt x="263" y="118"/>
                    <a:pt x="281" y="26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44475" y="11985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9" y="0"/>
                  </a:moveTo>
                  <a:cubicBezTo>
                    <a:pt x="41" y="0"/>
                    <a:pt x="24" y="10"/>
                    <a:pt x="18" y="27"/>
                  </a:cubicBezTo>
                  <a:cubicBezTo>
                    <a:pt x="0" y="54"/>
                    <a:pt x="9" y="90"/>
                    <a:pt x="36" y="99"/>
                  </a:cubicBezTo>
                  <a:cubicBezTo>
                    <a:pt x="89" y="126"/>
                    <a:pt x="152" y="152"/>
                    <a:pt x="205" y="170"/>
                  </a:cubicBezTo>
                  <a:cubicBezTo>
                    <a:pt x="210" y="172"/>
                    <a:pt x="215" y="172"/>
                    <a:pt x="220" y="172"/>
                  </a:cubicBezTo>
                  <a:cubicBezTo>
                    <a:pt x="272" y="172"/>
                    <a:pt x="289" y="88"/>
                    <a:pt x="232" y="63"/>
                  </a:cubicBezTo>
                  <a:cubicBezTo>
                    <a:pt x="179" y="54"/>
                    <a:pt x="134" y="27"/>
                    <a:pt x="89" y="10"/>
                  </a:cubicBezTo>
                  <a:cubicBezTo>
                    <a:pt x="80" y="3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59025" y="1181075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70" y="1"/>
                  </a:moveTo>
                  <a:cubicBezTo>
                    <a:pt x="34" y="1"/>
                    <a:pt x="0" y="39"/>
                    <a:pt x="25" y="82"/>
                  </a:cubicBezTo>
                  <a:cubicBezTo>
                    <a:pt x="43" y="136"/>
                    <a:pt x="78" y="180"/>
                    <a:pt x="105" y="225"/>
                  </a:cubicBezTo>
                  <a:cubicBezTo>
                    <a:pt x="116" y="245"/>
                    <a:pt x="133" y="253"/>
                    <a:pt x="149" y="253"/>
                  </a:cubicBezTo>
                  <a:cubicBezTo>
                    <a:pt x="185" y="253"/>
                    <a:pt x="222" y="214"/>
                    <a:pt x="203" y="171"/>
                  </a:cubicBezTo>
                  <a:cubicBezTo>
                    <a:pt x="168" y="127"/>
                    <a:pt x="141" y="82"/>
                    <a:pt x="114" y="29"/>
                  </a:cubicBezTo>
                  <a:cubicBezTo>
                    <a:pt x="103" y="9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70550" y="11763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60" y="0"/>
                  </a:moveTo>
                  <a:cubicBezTo>
                    <a:pt x="55" y="0"/>
                    <a:pt x="50" y="1"/>
                    <a:pt x="46" y="2"/>
                  </a:cubicBezTo>
                  <a:cubicBezTo>
                    <a:pt x="19" y="11"/>
                    <a:pt x="1" y="38"/>
                    <a:pt x="10" y="65"/>
                  </a:cubicBezTo>
                  <a:cubicBezTo>
                    <a:pt x="19" y="110"/>
                    <a:pt x="19" y="163"/>
                    <a:pt x="28" y="217"/>
                  </a:cubicBezTo>
                  <a:cubicBezTo>
                    <a:pt x="28" y="243"/>
                    <a:pt x="46" y="270"/>
                    <a:pt x="81" y="270"/>
                  </a:cubicBezTo>
                  <a:cubicBezTo>
                    <a:pt x="108" y="270"/>
                    <a:pt x="135" y="243"/>
                    <a:pt x="126" y="217"/>
                  </a:cubicBezTo>
                  <a:cubicBezTo>
                    <a:pt x="126" y="154"/>
                    <a:pt x="117" y="92"/>
                    <a:pt x="108" y="38"/>
                  </a:cubicBezTo>
                  <a:cubicBezTo>
                    <a:pt x="108" y="1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81700" y="1177100"/>
              <a:ext cx="3300" cy="6275"/>
            </a:xfrm>
            <a:custGeom>
              <a:rect b="b" l="l" r="r" t="t"/>
              <a:pathLst>
                <a:path extrusionOk="0" h="251" w="132">
                  <a:moveTo>
                    <a:pt x="66" y="0"/>
                  </a:moveTo>
                  <a:cubicBezTo>
                    <a:pt x="46" y="0"/>
                    <a:pt x="26" y="11"/>
                    <a:pt x="19" y="36"/>
                  </a:cubicBezTo>
                  <a:cubicBezTo>
                    <a:pt x="10" y="89"/>
                    <a:pt x="10" y="143"/>
                    <a:pt x="1" y="197"/>
                  </a:cubicBezTo>
                  <a:cubicBezTo>
                    <a:pt x="1" y="232"/>
                    <a:pt x="28" y="250"/>
                    <a:pt x="54" y="250"/>
                  </a:cubicBezTo>
                  <a:cubicBezTo>
                    <a:pt x="81" y="250"/>
                    <a:pt x="108" y="232"/>
                    <a:pt x="108" y="197"/>
                  </a:cubicBezTo>
                  <a:cubicBezTo>
                    <a:pt x="108" y="152"/>
                    <a:pt x="117" y="107"/>
                    <a:pt x="126" y="63"/>
                  </a:cubicBezTo>
                  <a:cubicBezTo>
                    <a:pt x="131" y="25"/>
                    <a:pt x="9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50350" y="1188550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9" y="1"/>
                    <a:pt x="0" y="52"/>
                    <a:pt x="42" y="86"/>
                  </a:cubicBezTo>
                  <a:cubicBezTo>
                    <a:pt x="86" y="131"/>
                    <a:pt x="122" y="167"/>
                    <a:pt x="167" y="211"/>
                  </a:cubicBezTo>
                  <a:cubicBezTo>
                    <a:pt x="178" y="221"/>
                    <a:pt x="189" y="224"/>
                    <a:pt x="201" y="224"/>
                  </a:cubicBezTo>
                  <a:cubicBezTo>
                    <a:pt x="244" y="224"/>
                    <a:pt x="280" y="166"/>
                    <a:pt x="238" y="131"/>
                  </a:cubicBezTo>
                  <a:cubicBezTo>
                    <a:pt x="202" y="95"/>
                    <a:pt x="158" y="51"/>
                    <a:pt x="113" y="15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07450" y="1183775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35"/>
                    <a:pt x="54" y="197"/>
                  </a:cubicBezTo>
                  <a:cubicBezTo>
                    <a:pt x="223" y="197"/>
                    <a:pt x="366" y="376"/>
                    <a:pt x="321" y="545"/>
                  </a:cubicBezTo>
                  <a:cubicBezTo>
                    <a:pt x="304" y="634"/>
                    <a:pt x="250" y="706"/>
                    <a:pt x="170" y="741"/>
                  </a:cubicBezTo>
                  <a:cubicBezTo>
                    <a:pt x="140" y="756"/>
                    <a:pt x="108" y="763"/>
                    <a:pt x="76" y="763"/>
                  </a:cubicBezTo>
                  <a:cubicBezTo>
                    <a:pt x="50" y="763"/>
                    <a:pt x="24" y="758"/>
                    <a:pt x="0" y="750"/>
                  </a:cubicBezTo>
                  <a:lnTo>
                    <a:pt x="0" y="750"/>
                  </a:lnTo>
                  <a:cubicBezTo>
                    <a:pt x="9" y="822"/>
                    <a:pt x="27" y="893"/>
                    <a:pt x="63" y="955"/>
                  </a:cubicBezTo>
                  <a:cubicBezTo>
                    <a:pt x="95" y="963"/>
                    <a:pt x="125" y="966"/>
                    <a:pt x="155" y="966"/>
                  </a:cubicBezTo>
                  <a:cubicBezTo>
                    <a:pt x="640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10575" y="1175525"/>
              <a:ext cx="29000" cy="41525"/>
            </a:xfrm>
            <a:custGeom>
              <a:rect b="b" l="l" r="r" t="t"/>
              <a:pathLst>
                <a:path extrusionOk="0" h="1661" w="1160">
                  <a:moveTo>
                    <a:pt x="464" y="1"/>
                  </a:moveTo>
                  <a:cubicBezTo>
                    <a:pt x="446" y="1"/>
                    <a:pt x="437" y="10"/>
                    <a:pt x="419" y="10"/>
                  </a:cubicBezTo>
                  <a:cubicBezTo>
                    <a:pt x="482" y="54"/>
                    <a:pt x="544" y="108"/>
                    <a:pt x="562" y="117"/>
                  </a:cubicBezTo>
                  <a:cubicBezTo>
                    <a:pt x="642" y="197"/>
                    <a:pt x="776" y="313"/>
                    <a:pt x="785" y="438"/>
                  </a:cubicBezTo>
                  <a:cubicBezTo>
                    <a:pt x="723" y="340"/>
                    <a:pt x="669" y="268"/>
                    <a:pt x="589" y="197"/>
                  </a:cubicBezTo>
                  <a:cubicBezTo>
                    <a:pt x="518" y="135"/>
                    <a:pt x="428" y="90"/>
                    <a:pt x="357" y="45"/>
                  </a:cubicBezTo>
                  <a:cubicBezTo>
                    <a:pt x="339" y="54"/>
                    <a:pt x="321" y="54"/>
                    <a:pt x="312" y="63"/>
                  </a:cubicBezTo>
                  <a:cubicBezTo>
                    <a:pt x="366" y="99"/>
                    <a:pt x="419" y="135"/>
                    <a:pt x="473" y="170"/>
                  </a:cubicBezTo>
                  <a:cubicBezTo>
                    <a:pt x="544" y="224"/>
                    <a:pt x="616" y="277"/>
                    <a:pt x="660" y="367"/>
                  </a:cubicBezTo>
                  <a:lnTo>
                    <a:pt x="651" y="367"/>
                  </a:lnTo>
                  <a:cubicBezTo>
                    <a:pt x="589" y="304"/>
                    <a:pt x="526" y="251"/>
                    <a:pt x="455" y="197"/>
                  </a:cubicBezTo>
                  <a:cubicBezTo>
                    <a:pt x="393" y="152"/>
                    <a:pt x="321" y="135"/>
                    <a:pt x="250" y="108"/>
                  </a:cubicBezTo>
                  <a:cubicBezTo>
                    <a:pt x="196" y="144"/>
                    <a:pt x="143" y="188"/>
                    <a:pt x="98" y="242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64"/>
                    <a:pt x="72" y="1500"/>
                  </a:cubicBezTo>
                  <a:cubicBezTo>
                    <a:pt x="134" y="1491"/>
                    <a:pt x="187" y="1491"/>
                    <a:pt x="241" y="1473"/>
                  </a:cubicBezTo>
                  <a:cubicBezTo>
                    <a:pt x="348" y="1446"/>
                    <a:pt x="428" y="1401"/>
                    <a:pt x="526" y="1330"/>
                  </a:cubicBezTo>
                  <a:cubicBezTo>
                    <a:pt x="526" y="1330"/>
                    <a:pt x="526" y="1339"/>
                    <a:pt x="526" y="1339"/>
                  </a:cubicBezTo>
                  <a:cubicBezTo>
                    <a:pt x="464" y="1428"/>
                    <a:pt x="357" y="1482"/>
                    <a:pt x="259" y="1517"/>
                  </a:cubicBezTo>
                  <a:cubicBezTo>
                    <a:pt x="232" y="1535"/>
                    <a:pt x="187" y="1553"/>
                    <a:pt x="143" y="1562"/>
                  </a:cubicBezTo>
                  <a:cubicBezTo>
                    <a:pt x="152" y="1562"/>
                    <a:pt x="152" y="1571"/>
                    <a:pt x="161" y="1571"/>
                  </a:cubicBezTo>
                  <a:cubicBezTo>
                    <a:pt x="179" y="1571"/>
                    <a:pt x="196" y="1571"/>
                    <a:pt x="223" y="1562"/>
                  </a:cubicBezTo>
                  <a:cubicBezTo>
                    <a:pt x="286" y="1553"/>
                    <a:pt x="339" y="1526"/>
                    <a:pt x="393" y="1500"/>
                  </a:cubicBezTo>
                  <a:cubicBezTo>
                    <a:pt x="518" y="1437"/>
                    <a:pt x="598" y="1348"/>
                    <a:pt x="687" y="1241"/>
                  </a:cubicBezTo>
                  <a:cubicBezTo>
                    <a:pt x="687" y="1241"/>
                    <a:pt x="687" y="1241"/>
                    <a:pt x="687" y="1250"/>
                  </a:cubicBezTo>
                  <a:cubicBezTo>
                    <a:pt x="651" y="1366"/>
                    <a:pt x="553" y="1473"/>
                    <a:pt x="455" y="1535"/>
                  </a:cubicBezTo>
                  <a:cubicBezTo>
                    <a:pt x="402" y="1571"/>
                    <a:pt x="330" y="1616"/>
                    <a:pt x="250" y="1633"/>
                  </a:cubicBezTo>
                  <a:cubicBezTo>
                    <a:pt x="268" y="1642"/>
                    <a:pt x="286" y="1651"/>
                    <a:pt x="303" y="1660"/>
                  </a:cubicBezTo>
                  <a:cubicBezTo>
                    <a:pt x="990" y="1446"/>
                    <a:pt x="1160" y="313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01200" y="1173525"/>
              <a:ext cx="41500" cy="46200"/>
            </a:xfrm>
            <a:custGeom>
              <a:rect b="b" l="l" r="r" t="t"/>
              <a:pathLst>
                <a:path extrusionOk="0" h="1848" w="1660">
                  <a:moveTo>
                    <a:pt x="402" y="411"/>
                  </a:moveTo>
                  <a:cubicBezTo>
                    <a:pt x="999" y="453"/>
                    <a:pt x="890" y="1376"/>
                    <a:pt x="405" y="1376"/>
                  </a:cubicBezTo>
                  <a:cubicBezTo>
                    <a:pt x="375" y="1376"/>
                    <a:pt x="345" y="1373"/>
                    <a:pt x="313" y="1365"/>
                  </a:cubicBezTo>
                  <a:cubicBezTo>
                    <a:pt x="277" y="1303"/>
                    <a:pt x="259" y="1232"/>
                    <a:pt x="250" y="1160"/>
                  </a:cubicBezTo>
                  <a:lnTo>
                    <a:pt x="250" y="1160"/>
                  </a:lnTo>
                  <a:cubicBezTo>
                    <a:pt x="274" y="1168"/>
                    <a:pt x="300" y="1173"/>
                    <a:pt x="326" y="1173"/>
                  </a:cubicBezTo>
                  <a:cubicBezTo>
                    <a:pt x="358" y="1173"/>
                    <a:pt x="390" y="1166"/>
                    <a:pt x="420" y="1151"/>
                  </a:cubicBezTo>
                  <a:cubicBezTo>
                    <a:pt x="500" y="1116"/>
                    <a:pt x="554" y="1044"/>
                    <a:pt x="571" y="955"/>
                  </a:cubicBezTo>
                  <a:cubicBezTo>
                    <a:pt x="616" y="786"/>
                    <a:pt x="473" y="607"/>
                    <a:pt x="304" y="607"/>
                  </a:cubicBezTo>
                  <a:cubicBezTo>
                    <a:pt x="331" y="545"/>
                    <a:pt x="366" y="473"/>
                    <a:pt x="402" y="411"/>
                  </a:cubicBezTo>
                  <a:close/>
                  <a:moveTo>
                    <a:pt x="839" y="81"/>
                  </a:moveTo>
                  <a:cubicBezTo>
                    <a:pt x="1535" y="393"/>
                    <a:pt x="1365" y="1526"/>
                    <a:pt x="678" y="1740"/>
                  </a:cubicBezTo>
                  <a:cubicBezTo>
                    <a:pt x="661" y="1731"/>
                    <a:pt x="643" y="1722"/>
                    <a:pt x="625" y="1713"/>
                  </a:cubicBezTo>
                  <a:cubicBezTo>
                    <a:pt x="705" y="1696"/>
                    <a:pt x="777" y="1651"/>
                    <a:pt x="830" y="1615"/>
                  </a:cubicBezTo>
                  <a:cubicBezTo>
                    <a:pt x="928" y="1553"/>
                    <a:pt x="1026" y="1446"/>
                    <a:pt x="1062" y="1330"/>
                  </a:cubicBezTo>
                  <a:cubicBezTo>
                    <a:pt x="1062" y="1321"/>
                    <a:pt x="1062" y="1321"/>
                    <a:pt x="1062" y="1321"/>
                  </a:cubicBezTo>
                  <a:cubicBezTo>
                    <a:pt x="973" y="1428"/>
                    <a:pt x="893" y="1517"/>
                    <a:pt x="768" y="1580"/>
                  </a:cubicBezTo>
                  <a:cubicBezTo>
                    <a:pt x="714" y="1606"/>
                    <a:pt x="661" y="1633"/>
                    <a:pt x="598" y="1642"/>
                  </a:cubicBezTo>
                  <a:cubicBezTo>
                    <a:pt x="571" y="1651"/>
                    <a:pt x="554" y="1651"/>
                    <a:pt x="536" y="1651"/>
                  </a:cubicBezTo>
                  <a:cubicBezTo>
                    <a:pt x="527" y="1651"/>
                    <a:pt x="527" y="1642"/>
                    <a:pt x="518" y="1642"/>
                  </a:cubicBezTo>
                  <a:cubicBezTo>
                    <a:pt x="562" y="1633"/>
                    <a:pt x="607" y="1615"/>
                    <a:pt x="634" y="1597"/>
                  </a:cubicBezTo>
                  <a:cubicBezTo>
                    <a:pt x="732" y="1562"/>
                    <a:pt x="848" y="1508"/>
                    <a:pt x="901" y="1419"/>
                  </a:cubicBezTo>
                  <a:cubicBezTo>
                    <a:pt x="901" y="1419"/>
                    <a:pt x="901" y="1410"/>
                    <a:pt x="901" y="1410"/>
                  </a:cubicBezTo>
                  <a:cubicBezTo>
                    <a:pt x="803" y="1481"/>
                    <a:pt x="723" y="1526"/>
                    <a:pt x="616" y="1553"/>
                  </a:cubicBezTo>
                  <a:cubicBezTo>
                    <a:pt x="562" y="1571"/>
                    <a:pt x="509" y="1571"/>
                    <a:pt x="447" y="1580"/>
                  </a:cubicBezTo>
                  <a:cubicBezTo>
                    <a:pt x="420" y="1544"/>
                    <a:pt x="393" y="1517"/>
                    <a:pt x="375" y="1481"/>
                  </a:cubicBezTo>
                  <a:lnTo>
                    <a:pt x="375" y="1481"/>
                  </a:lnTo>
                  <a:cubicBezTo>
                    <a:pt x="383" y="1482"/>
                    <a:pt x="390" y="1482"/>
                    <a:pt x="398" y="1482"/>
                  </a:cubicBezTo>
                  <a:cubicBezTo>
                    <a:pt x="994" y="1482"/>
                    <a:pt x="1134" y="427"/>
                    <a:pt x="473" y="322"/>
                  </a:cubicBezTo>
                  <a:cubicBezTo>
                    <a:pt x="518" y="268"/>
                    <a:pt x="571" y="224"/>
                    <a:pt x="625" y="188"/>
                  </a:cubicBezTo>
                  <a:cubicBezTo>
                    <a:pt x="696" y="215"/>
                    <a:pt x="768" y="232"/>
                    <a:pt x="830" y="277"/>
                  </a:cubicBezTo>
                  <a:cubicBezTo>
                    <a:pt x="901" y="331"/>
                    <a:pt x="964" y="384"/>
                    <a:pt x="1026" y="447"/>
                  </a:cubicBezTo>
                  <a:lnTo>
                    <a:pt x="1035" y="447"/>
                  </a:lnTo>
                  <a:cubicBezTo>
                    <a:pt x="991" y="357"/>
                    <a:pt x="919" y="304"/>
                    <a:pt x="848" y="250"/>
                  </a:cubicBezTo>
                  <a:cubicBezTo>
                    <a:pt x="794" y="215"/>
                    <a:pt x="741" y="179"/>
                    <a:pt x="687" y="143"/>
                  </a:cubicBezTo>
                  <a:cubicBezTo>
                    <a:pt x="696" y="134"/>
                    <a:pt x="714" y="134"/>
                    <a:pt x="732" y="125"/>
                  </a:cubicBezTo>
                  <a:cubicBezTo>
                    <a:pt x="812" y="170"/>
                    <a:pt x="893" y="215"/>
                    <a:pt x="964" y="277"/>
                  </a:cubicBezTo>
                  <a:cubicBezTo>
                    <a:pt x="1044" y="348"/>
                    <a:pt x="1098" y="420"/>
                    <a:pt x="1160" y="518"/>
                  </a:cubicBezTo>
                  <a:cubicBezTo>
                    <a:pt x="1151" y="393"/>
                    <a:pt x="1017" y="277"/>
                    <a:pt x="937" y="197"/>
                  </a:cubicBezTo>
                  <a:cubicBezTo>
                    <a:pt x="919" y="188"/>
                    <a:pt x="857" y="134"/>
                    <a:pt x="794" y="90"/>
                  </a:cubicBezTo>
                  <a:cubicBezTo>
                    <a:pt x="812" y="90"/>
                    <a:pt x="821" y="81"/>
                    <a:pt x="839" y="81"/>
                  </a:cubicBezTo>
                  <a:close/>
                  <a:moveTo>
                    <a:pt x="919" y="1"/>
                  </a:moveTo>
                  <a:lnTo>
                    <a:pt x="339" y="331"/>
                  </a:lnTo>
                  <a:cubicBezTo>
                    <a:pt x="0" y="803"/>
                    <a:pt x="54" y="1580"/>
                    <a:pt x="652" y="1838"/>
                  </a:cubicBezTo>
                  <a:cubicBezTo>
                    <a:pt x="661" y="1847"/>
                    <a:pt x="661" y="1847"/>
                    <a:pt x="670" y="1847"/>
                  </a:cubicBezTo>
                  <a:lnTo>
                    <a:pt x="696" y="1847"/>
                  </a:lnTo>
                  <a:cubicBezTo>
                    <a:pt x="1472" y="1606"/>
                    <a:pt x="1660" y="393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94850" y="12020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7" y="1"/>
                  </a:moveTo>
                  <a:cubicBezTo>
                    <a:pt x="234" y="1"/>
                    <a:pt x="231" y="1"/>
                    <a:pt x="228" y="1"/>
                  </a:cubicBezTo>
                  <a:cubicBezTo>
                    <a:pt x="174" y="10"/>
                    <a:pt x="121" y="19"/>
                    <a:pt x="58" y="28"/>
                  </a:cubicBezTo>
                  <a:cubicBezTo>
                    <a:pt x="1" y="45"/>
                    <a:pt x="11" y="137"/>
                    <a:pt x="70" y="137"/>
                  </a:cubicBezTo>
                  <a:cubicBezTo>
                    <a:pt x="74" y="137"/>
                    <a:pt x="80" y="137"/>
                    <a:pt x="85" y="135"/>
                  </a:cubicBezTo>
                  <a:cubicBezTo>
                    <a:pt x="138" y="117"/>
                    <a:pt x="192" y="117"/>
                    <a:pt x="246" y="100"/>
                  </a:cubicBezTo>
                  <a:cubicBezTo>
                    <a:pt x="314" y="91"/>
                    <a:pt x="30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98975" y="1212175"/>
              <a:ext cx="6475" cy="5050"/>
            </a:xfrm>
            <a:custGeom>
              <a:rect b="b" l="l" r="r" t="t"/>
              <a:pathLst>
                <a:path extrusionOk="0" h="202" w="259">
                  <a:moveTo>
                    <a:pt x="194" y="1"/>
                  </a:moveTo>
                  <a:cubicBezTo>
                    <a:pt x="183" y="1"/>
                    <a:pt x="172" y="3"/>
                    <a:pt x="161" y="7"/>
                  </a:cubicBezTo>
                  <a:cubicBezTo>
                    <a:pt x="125" y="42"/>
                    <a:pt x="81" y="69"/>
                    <a:pt x="36" y="96"/>
                  </a:cubicBezTo>
                  <a:cubicBezTo>
                    <a:pt x="18" y="114"/>
                    <a:pt x="0" y="141"/>
                    <a:pt x="18" y="167"/>
                  </a:cubicBezTo>
                  <a:cubicBezTo>
                    <a:pt x="25" y="187"/>
                    <a:pt x="45" y="201"/>
                    <a:pt x="66" y="201"/>
                  </a:cubicBezTo>
                  <a:cubicBezTo>
                    <a:pt x="74" y="201"/>
                    <a:pt x="82" y="199"/>
                    <a:pt x="89" y="194"/>
                  </a:cubicBezTo>
                  <a:cubicBezTo>
                    <a:pt x="134" y="158"/>
                    <a:pt x="179" y="123"/>
                    <a:pt x="232" y="87"/>
                  </a:cubicBezTo>
                  <a:cubicBezTo>
                    <a:pt x="259" y="78"/>
                    <a:pt x="250" y="34"/>
                    <a:pt x="241" y="16"/>
                  </a:cubicBezTo>
                  <a:cubicBezTo>
                    <a:pt x="225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06850" y="1219800"/>
              <a:ext cx="6200" cy="5325"/>
            </a:xfrm>
            <a:custGeom>
              <a:rect b="b" l="l" r="r" t="t"/>
              <a:pathLst>
                <a:path extrusionOk="0" h="213" w="248">
                  <a:moveTo>
                    <a:pt x="170" y="1"/>
                  </a:moveTo>
                  <a:cubicBezTo>
                    <a:pt x="160" y="1"/>
                    <a:pt x="149" y="5"/>
                    <a:pt x="140" y="14"/>
                  </a:cubicBezTo>
                  <a:cubicBezTo>
                    <a:pt x="105" y="50"/>
                    <a:pt x="60" y="94"/>
                    <a:pt x="33" y="130"/>
                  </a:cubicBezTo>
                  <a:cubicBezTo>
                    <a:pt x="1" y="169"/>
                    <a:pt x="39" y="213"/>
                    <a:pt x="77" y="213"/>
                  </a:cubicBezTo>
                  <a:cubicBezTo>
                    <a:pt x="90" y="213"/>
                    <a:pt x="104" y="207"/>
                    <a:pt x="113" y="192"/>
                  </a:cubicBezTo>
                  <a:cubicBezTo>
                    <a:pt x="140" y="157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4800" y="1191575"/>
              <a:ext cx="7925" cy="3175"/>
            </a:xfrm>
            <a:custGeom>
              <a:rect b="b" l="l" r="r" t="t"/>
              <a:pathLst>
                <a:path extrusionOk="0" h="127" w="317">
                  <a:moveTo>
                    <a:pt x="70" y="1"/>
                  </a:moveTo>
                  <a:cubicBezTo>
                    <a:pt x="6" y="1"/>
                    <a:pt x="1" y="100"/>
                    <a:pt x="69" y="108"/>
                  </a:cubicBezTo>
                  <a:cubicBezTo>
                    <a:pt x="123" y="108"/>
                    <a:pt x="185" y="117"/>
                    <a:pt x="239" y="126"/>
                  </a:cubicBezTo>
                  <a:cubicBezTo>
                    <a:pt x="241" y="126"/>
                    <a:pt x="244" y="127"/>
                    <a:pt x="247" y="127"/>
                  </a:cubicBezTo>
                  <a:cubicBezTo>
                    <a:pt x="311" y="127"/>
                    <a:pt x="316" y="28"/>
                    <a:pt x="248" y="19"/>
                  </a:cubicBezTo>
                  <a:cubicBezTo>
                    <a:pt x="194" y="10"/>
                    <a:pt x="132" y="10"/>
                    <a:pt x="78" y="1"/>
                  </a:cubicBezTo>
                  <a:cubicBezTo>
                    <a:pt x="75" y="1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87050" y="1230925"/>
              <a:ext cx="20325" cy="24025"/>
            </a:xfrm>
            <a:custGeom>
              <a:rect b="b" l="l" r="r" t="t"/>
              <a:pathLst>
                <a:path extrusionOk="0" h="961" w="813">
                  <a:moveTo>
                    <a:pt x="636" y="1"/>
                  </a:moveTo>
                  <a:cubicBezTo>
                    <a:pt x="184" y="1"/>
                    <a:pt x="0" y="855"/>
                    <a:pt x="572" y="961"/>
                  </a:cubicBezTo>
                  <a:cubicBezTo>
                    <a:pt x="626" y="907"/>
                    <a:pt x="661" y="845"/>
                    <a:pt x="697" y="773"/>
                  </a:cubicBezTo>
                  <a:cubicBezTo>
                    <a:pt x="527" y="764"/>
                    <a:pt x="403" y="568"/>
                    <a:pt x="465" y="399"/>
                  </a:cubicBezTo>
                  <a:cubicBezTo>
                    <a:pt x="492" y="318"/>
                    <a:pt x="554" y="247"/>
                    <a:pt x="634" y="220"/>
                  </a:cubicBezTo>
                  <a:cubicBezTo>
                    <a:pt x="655" y="213"/>
                    <a:pt x="678" y="211"/>
                    <a:pt x="702" y="211"/>
                  </a:cubicBezTo>
                  <a:cubicBezTo>
                    <a:pt x="740" y="211"/>
                    <a:pt x="780" y="218"/>
                    <a:pt x="813" y="229"/>
                  </a:cubicBezTo>
                  <a:cubicBezTo>
                    <a:pt x="804" y="158"/>
                    <a:pt x="795" y="86"/>
                    <a:pt x="768" y="24"/>
                  </a:cubicBezTo>
                  <a:cubicBezTo>
                    <a:pt x="722" y="8"/>
                    <a:pt x="678" y="1"/>
                    <a:pt x="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73225" y="1221250"/>
              <a:ext cx="31925" cy="40850"/>
            </a:xfrm>
            <a:custGeom>
              <a:rect b="b" l="l" r="r" t="t"/>
              <a:pathLst>
                <a:path extrusionOk="0" h="1634" w="1277">
                  <a:moveTo>
                    <a:pt x="991" y="1"/>
                  </a:moveTo>
                  <a:cubicBezTo>
                    <a:pt x="286" y="134"/>
                    <a:pt x="1" y="1241"/>
                    <a:pt x="661" y="1633"/>
                  </a:cubicBezTo>
                  <a:cubicBezTo>
                    <a:pt x="679" y="1633"/>
                    <a:pt x="688" y="1624"/>
                    <a:pt x="706" y="1624"/>
                  </a:cubicBezTo>
                  <a:cubicBezTo>
                    <a:pt x="643" y="1580"/>
                    <a:pt x="590" y="1517"/>
                    <a:pt x="581" y="1508"/>
                  </a:cubicBezTo>
                  <a:cubicBezTo>
                    <a:pt x="501" y="1419"/>
                    <a:pt x="385" y="1285"/>
                    <a:pt x="385" y="1160"/>
                  </a:cubicBezTo>
                  <a:lnTo>
                    <a:pt x="385" y="1160"/>
                  </a:lnTo>
                  <a:cubicBezTo>
                    <a:pt x="438" y="1258"/>
                    <a:pt x="483" y="1339"/>
                    <a:pt x="563" y="1428"/>
                  </a:cubicBezTo>
                  <a:cubicBezTo>
                    <a:pt x="625" y="1490"/>
                    <a:pt x="697" y="1544"/>
                    <a:pt x="777" y="1597"/>
                  </a:cubicBezTo>
                  <a:cubicBezTo>
                    <a:pt x="786" y="1597"/>
                    <a:pt x="804" y="1589"/>
                    <a:pt x="822" y="1580"/>
                  </a:cubicBezTo>
                  <a:cubicBezTo>
                    <a:pt x="768" y="1544"/>
                    <a:pt x="715" y="1499"/>
                    <a:pt x="670" y="1464"/>
                  </a:cubicBezTo>
                  <a:cubicBezTo>
                    <a:pt x="608" y="1401"/>
                    <a:pt x="536" y="1339"/>
                    <a:pt x="509" y="1250"/>
                  </a:cubicBezTo>
                  <a:lnTo>
                    <a:pt x="509" y="1250"/>
                  </a:lnTo>
                  <a:cubicBezTo>
                    <a:pt x="563" y="1321"/>
                    <a:pt x="625" y="1374"/>
                    <a:pt x="697" y="1437"/>
                  </a:cubicBezTo>
                  <a:cubicBezTo>
                    <a:pt x="750" y="1482"/>
                    <a:pt x="813" y="1517"/>
                    <a:pt x="884" y="1553"/>
                  </a:cubicBezTo>
                  <a:cubicBezTo>
                    <a:pt x="938" y="1517"/>
                    <a:pt x="991" y="1482"/>
                    <a:pt x="1045" y="1437"/>
                  </a:cubicBezTo>
                  <a:cubicBezTo>
                    <a:pt x="422" y="1258"/>
                    <a:pt x="639" y="289"/>
                    <a:pt x="1197" y="289"/>
                  </a:cubicBezTo>
                  <a:cubicBezTo>
                    <a:pt x="1223" y="289"/>
                    <a:pt x="1249" y="291"/>
                    <a:pt x="1277" y="295"/>
                  </a:cubicBezTo>
                  <a:cubicBezTo>
                    <a:pt x="1259" y="250"/>
                    <a:pt x="1232" y="224"/>
                    <a:pt x="1205" y="188"/>
                  </a:cubicBezTo>
                  <a:cubicBezTo>
                    <a:pt x="1170" y="188"/>
                    <a:pt x="1130" y="184"/>
                    <a:pt x="1092" y="184"/>
                  </a:cubicBezTo>
                  <a:cubicBezTo>
                    <a:pt x="1072" y="184"/>
                    <a:pt x="1054" y="185"/>
                    <a:pt x="1036" y="188"/>
                  </a:cubicBezTo>
                  <a:cubicBezTo>
                    <a:pt x="929" y="206"/>
                    <a:pt x="840" y="241"/>
                    <a:pt x="741" y="295"/>
                  </a:cubicBezTo>
                  <a:cubicBezTo>
                    <a:pt x="813" y="206"/>
                    <a:pt x="920" y="170"/>
                    <a:pt x="1027" y="143"/>
                  </a:cubicBezTo>
                  <a:cubicBezTo>
                    <a:pt x="1054" y="134"/>
                    <a:pt x="1098" y="117"/>
                    <a:pt x="1143" y="117"/>
                  </a:cubicBezTo>
                  <a:cubicBezTo>
                    <a:pt x="1143" y="108"/>
                    <a:pt x="1134" y="108"/>
                    <a:pt x="1134" y="99"/>
                  </a:cubicBezTo>
                  <a:lnTo>
                    <a:pt x="1071" y="99"/>
                  </a:lnTo>
                  <a:cubicBezTo>
                    <a:pt x="1009" y="108"/>
                    <a:pt x="947" y="126"/>
                    <a:pt x="884" y="152"/>
                  </a:cubicBezTo>
                  <a:cubicBezTo>
                    <a:pt x="768" y="197"/>
                    <a:pt x="670" y="277"/>
                    <a:pt x="572" y="366"/>
                  </a:cubicBezTo>
                  <a:cubicBezTo>
                    <a:pt x="625" y="259"/>
                    <a:pt x="724" y="161"/>
                    <a:pt x="840" y="108"/>
                  </a:cubicBezTo>
                  <a:cubicBezTo>
                    <a:pt x="884" y="81"/>
                    <a:pt x="964" y="45"/>
                    <a:pt x="1045" y="36"/>
                  </a:cubicBezTo>
                  <a:cubicBezTo>
                    <a:pt x="1027" y="18"/>
                    <a:pt x="1009" y="10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69675" y="1218575"/>
              <a:ext cx="48425" cy="46200"/>
            </a:xfrm>
            <a:custGeom>
              <a:rect b="b" l="l" r="r" t="t"/>
              <a:pathLst>
                <a:path extrusionOk="0" h="1848" w="1937">
                  <a:moveTo>
                    <a:pt x="1331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0"/>
                    <a:pt x="1499" y="652"/>
                    <a:pt x="1508" y="723"/>
                  </a:cubicBezTo>
                  <a:cubicBezTo>
                    <a:pt x="1475" y="712"/>
                    <a:pt x="1435" y="705"/>
                    <a:pt x="1397" y="705"/>
                  </a:cubicBezTo>
                  <a:cubicBezTo>
                    <a:pt x="1373" y="705"/>
                    <a:pt x="1350" y="707"/>
                    <a:pt x="1329" y="714"/>
                  </a:cubicBezTo>
                  <a:cubicBezTo>
                    <a:pt x="1249" y="741"/>
                    <a:pt x="1187" y="812"/>
                    <a:pt x="1160" y="893"/>
                  </a:cubicBezTo>
                  <a:cubicBezTo>
                    <a:pt x="1098" y="1062"/>
                    <a:pt x="1222" y="1258"/>
                    <a:pt x="1392" y="1267"/>
                  </a:cubicBezTo>
                  <a:cubicBezTo>
                    <a:pt x="1356" y="1339"/>
                    <a:pt x="1321" y="1401"/>
                    <a:pt x="1267" y="1455"/>
                  </a:cubicBezTo>
                  <a:cubicBezTo>
                    <a:pt x="695" y="1349"/>
                    <a:pt x="879" y="495"/>
                    <a:pt x="1331" y="495"/>
                  </a:cubicBezTo>
                  <a:close/>
                  <a:moveTo>
                    <a:pt x="1133" y="108"/>
                  </a:moveTo>
                  <a:cubicBezTo>
                    <a:pt x="1151" y="117"/>
                    <a:pt x="1169" y="125"/>
                    <a:pt x="1187" y="143"/>
                  </a:cubicBezTo>
                  <a:cubicBezTo>
                    <a:pt x="1106" y="152"/>
                    <a:pt x="1026" y="188"/>
                    <a:pt x="982" y="215"/>
                  </a:cubicBezTo>
                  <a:cubicBezTo>
                    <a:pt x="866" y="268"/>
                    <a:pt x="767" y="366"/>
                    <a:pt x="714" y="473"/>
                  </a:cubicBezTo>
                  <a:cubicBezTo>
                    <a:pt x="812" y="384"/>
                    <a:pt x="910" y="304"/>
                    <a:pt x="1026" y="259"/>
                  </a:cubicBezTo>
                  <a:cubicBezTo>
                    <a:pt x="1089" y="233"/>
                    <a:pt x="1151" y="215"/>
                    <a:pt x="1213" y="206"/>
                  </a:cubicBezTo>
                  <a:lnTo>
                    <a:pt x="1276" y="206"/>
                  </a:lnTo>
                  <a:cubicBezTo>
                    <a:pt x="1276" y="215"/>
                    <a:pt x="1285" y="215"/>
                    <a:pt x="1285" y="224"/>
                  </a:cubicBezTo>
                  <a:cubicBezTo>
                    <a:pt x="1240" y="224"/>
                    <a:pt x="1196" y="241"/>
                    <a:pt x="1169" y="250"/>
                  </a:cubicBezTo>
                  <a:cubicBezTo>
                    <a:pt x="1062" y="277"/>
                    <a:pt x="955" y="313"/>
                    <a:pt x="883" y="402"/>
                  </a:cubicBezTo>
                  <a:cubicBezTo>
                    <a:pt x="982" y="348"/>
                    <a:pt x="1071" y="313"/>
                    <a:pt x="1178" y="295"/>
                  </a:cubicBezTo>
                  <a:cubicBezTo>
                    <a:pt x="1196" y="292"/>
                    <a:pt x="1214" y="291"/>
                    <a:pt x="1234" y="291"/>
                  </a:cubicBezTo>
                  <a:cubicBezTo>
                    <a:pt x="1272" y="291"/>
                    <a:pt x="1312" y="295"/>
                    <a:pt x="1347" y="295"/>
                  </a:cubicBezTo>
                  <a:cubicBezTo>
                    <a:pt x="1374" y="331"/>
                    <a:pt x="1401" y="357"/>
                    <a:pt x="1419" y="402"/>
                  </a:cubicBezTo>
                  <a:cubicBezTo>
                    <a:pt x="1391" y="398"/>
                    <a:pt x="1365" y="396"/>
                    <a:pt x="1339" y="396"/>
                  </a:cubicBezTo>
                  <a:cubicBezTo>
                    <a:pt x="781" y="396"/>
                    <a:pt x="564" y="1365"/>
                    <a:pt x="1187" y="1544"/>
                  </a:cubicBezTo>
                  <a:cubicBezTo>
                    <a:pt x="1133" y="1589"/>
                    <a:pt x="1080" y="1624"/>
                    <a:pt x="1026" y="1660"/>
                  </a:cubicBezTo>
                  <a:cubicBezTo>
                    <a:pt x="955" y="1624"/>
                    <a:pt x="892" y="1589"/>
                    <a:pt x="839" y="1544"/>
                  </a:cubicBezTo>
                  <a:cubicBezTo>
                    <a:pt x="767" y="1481"/>
                    <a:pt x="705" y="1428"/>
                    <a:pt x="651" y="1357"/>
                  </a:cubicBezTo>
                  <a:lnTo>
                    <a:pt x="651" y="1357"/>
                  </a:lnTo>
                  <a:cubicBezTo>
                    <a:pt x="678" y="1446"/>
                    <a:pt x="750" y="1508"/>
                    <a:pt x="812" y="1571"/>
                  </a:cubicBezTo>
                  <a:cubicBezTo>
                    <a:pt x="857" y="1606"/>
                    <a:pt x="910" y="1651"/>
                    <a:pt x="964" y="1687"/>
                  </a:cubicBezTo>
                  <a:cubicBezTo>
                    <a:pt x="946" y="1696"/>
                    <a:pt x="928" y="1704"/>
                    <a:pt x="919" y="1704"/>
                  </a:cubicBezTo>
                  <a:cubicBezTo>
                    <a:pt x="839" y="1651"/>
                    <a:pt x="767" y="1597"/>
                    <a:pt x="705" y="1535"/>
                  </a:cubicBezTo>
                  <a:cubicBezTo>
                    <a:pt x="625" y="1446"/>
                    <a:pt x="580" y="1365"/>
                    <a:pt x="527" y="1267"/>
                  </a:cubicBezTo>
                  <a:lnTo>
                    <a:pt x="527" y="1267"/>
                  </a:lnTo>
                  <a:cubicBezTo>
                    <a:pt x="527" y="1392"/>
                    <a:pt x="643" y="1526"/>
                    <a:pt x="723" y="1615"/>
                  </a:cubicBezTo>
                  <a:cubicBezTo>
                    <a:pt x="732" y="1624"/>
                    <a:pt x="785" y="1687"/>
                    <a:pt x="848" y="1731"/>
                  </a:cubicBezTo>
                  <a:cubicBezTo>
                    <a:pt x="830" y="1731"/>
                    <a:pt x="821" y="1740"/>
                    <a:pt x="803" y="1740"/>
                  </a:cubicBezTo>
                  <a:cubicBezTo>
                    <a:pt x="143" y="1348"/>
                    <a:pt x="428" y="241"/>
                    <a:pt x="1133" y="108"/>
                  </a:cubicBezTo>
                  <a:close/>
                  <a:moveTo>
                    <a:pt x="1133" y="1"/>
                  </a:moveTo>
                  <a:cubicBezTo>
                    <a:pt x="312" y="152"/>
                    <a:pt x="0" y="1392"/>
                    <a:pt x="767" y="1838"/>
                  </a:cubicBezTo>
                  <a:lnTo>
                    <a:pt x="785" y="1838"/>
                  </a:lnTo>
                  <a:cubicBezTo>
                    <a:pt x="785" y="1847"/>
                    <a:pt x="794" y="1847"/>
                    <a:pt x="803" y="1847"/>
                  </a:cubicBezTo>
                  <a:cubicBezTo>
                    <a:pt x="1624" y="1696"/>
                    <a:pt x="1936" y="447"/>
                    <a:pt x="1178" y="9"/>
                  </a:cubicBezTo>
                  <a:cubicBezTo>
                    <a:pt x="1169" y="9"/>
                    <a:pt x="1169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93750" y="1266225"/>
              <a:ext cx="4700" cy="5525"/>
            </a:xfrm>
            <a:custGeom>
              <a:rect b="b" l="l" r="r" t="t"/>
              <a:pathLst>
                <a:path extrusionOk="0" h="221" w="188">
                  <a:moveTo>
                    <a:pt x="65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9" y="13"/>
                    <a:pt x="1" y="39"/>
                    <a:pt x="19" y="66"/>
                  </a:cubicBezTo>
                  <a:cubicBezTo>
                    <a:pt x="36" y="111"/>
                    <a:pt x="54" y="155"/>
                    <a:pt x="81" y="200"/>
                  </a:cubicBezTo>
                  <a:cubicBezTo>
                    <a:pt x="91" y="214"/>
                    <a:pt x="104" y="220"/>
                    <a:pt x="116" y="220"/>
                  </a:cubicBezTo>
                  <a:cubicBezTo>
                    <a:pt x="152" y="220"/>
                    <a:pt x="187" y="177"/>
                    <a:pt x="161" y="137"/>
                  </a:cubicBezTo>
                  <a:cubicBezTo>
                    <a:pt x="143" y="102"/>
                    <a:pt x="126" y="66"/>
                    <a:pt x="117" y="30"/>
                  </a:cubicBezTo>
                  <a:cubicBezTo>
                    <a:pt x="103" y="10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701350" y="1261075"/>
              <a:ext cx="6025" cy="5700"/>
            </a:xfrm>
            <a:custGeom>
              <a:rect b="b" l="l" r="r" t="t"/>
              <a:pathLst>
                <a:path extrusionOk="0" h="228" w="241">
                  <a:moveTo>
                    <a:pt x="74" y="0"/>
                  </a:moveTo>
                  <a:cubicBezTo>
                    <a:pt x="32" y="0"/>
                    <a:pt x="0" y="58"/>
                    <a:pt x="36" y="94"/>
                  </a:cubicBezTo>
                  <a:cubicBezTo>
                    <a:pt x="71" y="129"/>
                    <a:pt x="98" y="165"/>
                    <a:pt x="134" y="201"/>
                  </a:cubicBezTo>
                  <a:cubicBezTo>
                    <a:pt x="145" y="218"/>
                    <a:pt x="161" y="228"/>
                    <a:pt x="177" y="228"/>
                  </a:cubicBezTo>
                  <a:cubicBezTo>
                    <a:pt x="186" y="228"/>
                    <a:pt x="196" y="225"/>
                    <a:pt x="205" y="219"/>
                  </a:cubicBezTo>
                  <a:cubicBezTo>
                    <a:pt x="232" y="201"/>
                    <a:pt x="241" y="165"/>
                    <a:pt x="223" y="147"/>
                  </a:cubicBezTo>
                  <a:cubicBezTo>
                    <a:pt x="187" y="94"/>
                    <a:pt x="143" y="58"/>
                    <a:pt x="107" y="13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706975" y="1254825"/>
              <a:ext cx="7100" cy="4900"/>
            </a:xfrm>
            <a:custGeom>
              <a:rect b="b" l="l" r="r" t="t"/>
              <a:pathLst>
                <a:path extrusionOk="0" h="196" w="284">
                  <a:moveTo>
                    <a:pt x="80" y="1"/>
                  </a:moveTo>
                  <a:cubicBezTo>
                    <a:pt x="36" y="1"/>
                    <a:pt x="0" y="58"/>
                    <a:pt x="43" y="94"/>
                  </a:cubicBezTo>
                  <a:cubicBezTo>
                    <a:pt x="96" y="130"/>
                    <a:pt x="150" y="156"/>
                    <a:pt x="194" y="192"/>
                  </a:cubicBezTo>
                  <a:cubicBezTo>
                    <a:pt x="201" y="194"/>
                    <a:pt x="208" y="195"/>
                    <a:pt x="215" y="195"/>
                  </a:cubicBezTo>
                  <a:cubicBezTo>
                    <a:pt x="237" y="195"/>
                    <a:pt x="259" y="185"/>
                    <a:pt x="266" y="165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3" y="67"/>
                    <a:pt x="150" y="40"/>
                    <a:pt x="114" y="14"/>
                  </a:cubicBez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712050" y="1235075"/>
              <a:ext cx="7750" cy="2925"/>
            </a:xfrm>
            <a:custGeom>
              <a:rect b="b" l="l" r="r" t="t"/>
              <a:pathLst>
                <a:path extrusionOk="0" h="117" w="310">
                  <a:moveTo>
                    <a:pt x="248" y="0"/>
                  </a:moveTo>
                  <a:cubicBezTo>
                    <a:pt x="246" y="0"/>
                    <a:pt x="244" y="0"/>
                    <a:pt x="241" y="1"/>
                  </a:cubicBezTo>
                  <a:cubicBezTo>
                    <a:pt x="188" y="10"/>
                    <a:pt x="125" y="10"/>
                    <a:pt x="72" y="10"/>
                  </a:cubicBezTo>
                  <a:cubicBezTo>
                    <a:pt x="0" y="19"/>
                    <a:pt x="9" y="117"/>
                    <a:pt x="81" y="117"/>
                  </a:cubicBezTo>
                  <a:cubicBezTo>
                    <a:pt x="107" y="112"/>
                    <a:pt x="136" y="112"/>
                    <a:pt x="165" y="112"/>
                  </a:cubicBezTo>
                  <a:cubicBezTo>
                    <a:pt x="194" y="112"/>
                    <a:pt x="223" y="112"/>
                    <a:pt x="250" y="108"/>
                  </a:cubicBezTo>
                  <a:cubicBezTo>
                    <a:pt x="310" y="99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710475" y="12229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1"/>
                  </a:moveTo>
                  <a:cubicBezTo>
                    <a:pt x="198" y="1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01"/>
                    <a:pt x="1" y="146"/>
                    <a:pt x="19" y="164"/>
                  </a:cubicBezTo>
                  <a:cubicBezTo>
                    <a:pt x="30" y="181"/>
                    <a:pt x="45" y="187"/>
                    <a:pt x="61" y="187"/>
                  </a:cubicBezTo>
                  <a:cubicBezTo>
                    <a:pt x="70" y="187"/>
                    <a:pt x="80" y="185"/>
                    <a:pt x="90" y="181"/>
                  </a:cubicBezTo>
                  <a:cubicBezTo>
                    <a:pt x="135" y="155"/>
                    <a:pt x="170" y="128"/>
                    <a:pt x="224" y="101"/>
                  </a:cubicBezTo>
                  <a:cubicBezTo>
                    <a:pt x="242" y="92"/>
                    <a:pt x="259" y="65"/>
                    <a:pt x="251" y="39"/>
                  </a:cubicBezTo>
                  <a:cubicBezTo>
                    <a:pt x="243" y="17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703575" y="1214175"/>
              <a:ext cx="6675" cy="5100"/>
            </a:xfrm>
            <a:custGeom>
              <a:rect b="b" l="l" r="r" t="t"/>
              <a:pathLst>
                <a:path extrusionOk="0" h="204" w="267">
                  <a:moveTo>
                    <a:pt x="188" y="1"/>
                  </a:moveTo>
                  <a:cubicBezTo>
                    <a:pt x="175" y="1"/>
                    <a:pt x="163" y="5"/>
                    <a:pt x="152" y="16"/>
                  </a:cubicBezTo>
                  <a:cubicBezTo>
                    <a:pt x="116" y="52"/>
                    <a:pt x="89" y="78"/>
                    <a:pt x="45" y="105"/>
                  </a:cubicBezTo>
                  <a:cubicBezTo>
                    <a:pt x="1" y="142"/>
                    <a:pt x="36" y="203"/>
                    <a:pt x="79" y="203"/>
                  </a:cubicBezTo>
                  <a:cubicBezTo>
                    <a:pt x="88" y="203"/>
                    <a:pt x="98" y="201"/>
                    <a:pt x="107" y="194"/>
                  </a:cubicBezTo>
                  <a:cubicBezTo>
                    <a:pt x="152" y="159"/>
                    <a:pt x="188" y="123"/>
                    <a:pt x="232" y="87"/>
                  </a:cubicBezTo>
                  <a:cubicBezTo>
                    <a:pt x="266" y="47"/>
                    <a:pt x="228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711050" y="1245300"/>
              <a:ext cx="7800" cy="3450"/>
            </a:xfrm>
            <a:custGeom>
              <a:rect b="b" l="l" r="r" t="t"/>
              <a:pathLst>
                <a:path extrusionOk="0" h="138" w="312">
                  <a:moveTo>
                    <a:pt x="62" y="0"/>
                  </a:moveTo>
                  <a:cubicBezTo>
                    <a:pt x="11" y="0"/>
                    <a:pt x="0" y="92"/>
                    <a:pt x="58" y="100"/>
                  </a:cubicBezTo>
                  <a:cubicBezTo>
                    <a:pt x="112" y="118"/>
                    <a:pt x="174" y="127"/>
                    <a:pt x="228" y="136"/>
                  </a:cubicBezTo>
                  <a:cubicBezTo>
                    <a:pt x="232" y="137"/>
                    <a:pt x="237" y="138"/>
                    <a:pt x="241" y="138"/>
                  </a:cubicBezTo>
                  <a:cubicBezTo>
                    <a:pt x="294" y="138"/>
                    <a:pt x="311" y="46"/>
                    <a:pt x="245" y="38"/>
                  </a:cubicBezTo>
                  <a:cubicBezTo>
                    <a:pt x="192" y="29"/>
                    <a:pt x="138" y="11"/>
                    <a:pt x="76" y="2"/>
                  </a:cubicBezTo>
                  <a:cubicBezTo>
                    <a:pt x="71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7525" y="1247800"/>
              <a:ext cx="25450" cy="14750"/>
            </a:xfrm>
            <a:custGeom>
              <a:rect b="b" l="l" r="r" t="t"/>
              <a:pathLst>
                <a:path extrusionOk="0" h="590" w="1018">
                  <a:moveTo>
                    <a:pt x="723" y="0"/>
                  </a:moveTo>
                  <a:cubicBezTo>
                    <a:pt x="776" y="161"/>
                    <a:pt x="642" y="348"/>
                    <a:pt x="464" y="357"/>
                  </a:cubicBezTo>
                  <a:cubicBezTo>
                    <a:pt x="454" y="358"/>
                    <a:pt x="444" y="359"/>
                    <a:pt x="434" y="359"/>
                  </a:cubicBezTo>
                  <a:cubicBezTo>
                    <a:pt x="362" y="359"/>
                    <a:pt x="287" y="330"/>
                    <a:pt x="232" y="268"/>
                  </a:cubicBezTo>
                  <a:cubicBezTo>
                    <a:pt x="196" y="232"/>
                    <a:pt x="179" y="170"/>
                    <a:pt x="179" y="107"/>
                  </a:cubicBezTo>
                  <a:cubicBezTo>
                    <a:pt x="116" y="143"/>
                    <a:pt x="54" y="179"/>
                    <a:pt x="0" y="223"/>
                  </a:cubicBezTo>
                  <a:cubicBezTo>
                    <a:pt x="19" y="474"/>
                    <a:pt x="224" y="590"/>
                    <a:pt x="438" y="590"/>
                  </a:cubicBezTo>
                  <a:cubicBezTo>
                    <a:pt x="720" y="590"/>
                    <a:pt x="1018" y="390"/>
                    <a:pt x="937" y="36"/>
                  </a:cubicBezTo>
                  <a:cubicBezTo>
                    <a:pt x="865" y="18"/>
                    <a:pt x="79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1275" y="1249800"/>
              <a:ext cx="40825" cy="24200"/>
            </a:xfrm>
            <a:custGeom>
              <a:rect b="b" l="l" r="r" t="t"/>
              <a:pathLst>
                <a:path extrusionOk="0" h="968" w="1633">
                  <a:moveTo>
                    <a:pt x="1303" y="1"/>
                  </a:moveTo>
                  <a:lnTo>
                    <a:pt x="1303" y="1"/>
                  </a:lnTo>
                  <a:cubicBezTo>
                    <a:pt x="1355" y="388"/>
                    <a:pt x="1014" y="608"/>
                    <a:pt x="688" y="608"/>
                  </a:cubicBezTo>
                  <a:cubicBezTo>
                    <a:pt x="452" y="608"/>
                    <a:pt x="225" y="493"/>
                    <a:pt x="161" y="241"/>
                  </a:cubicBezTo>
                  <a:cubicBezTo>
                    <a:pt x="134" y="268"/>
                    <a:pt x="107" y="304"/>
                    <a:pt x="90" y="340"/>
                  </a:cubicBezTo>
                  <a:cubicBezTo>
                    <a:pt x="116" y="393"/>
                    <a:pt x="134" y="447"/>
                    <a:pt x="161" y="500"/>
                  </a:cubicBezTo>
                  <a:cubicBezTo>
                    <a:pt x="223" y="589"/>
                    <a:pt x="286" y="652"/>
                    <a:pt x="375" y="723"/>
                  </a:cubicBezTo>
                  <a:cubicBezTo>
                    <a:pt x="268" y="696"/>
                    <a:pt x="188" y="607"/>
                    <a:pt x="125" y="527"/>
                  </a:cubicBezTo>
                  <a:cubicBezTo>
                    <a:pt x="98" y="500"/>
                    <a:pt x="72" y="464"/>
                    <a:pt x="54" y="429"/>
                  </a:cubicBezTo>
                  <a:cubicBezTo>
                    <a:pt x="45" y="429"/>
                    <a:pt x="45" y="438"/>
                    <a:pt x="45" y="447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8" y="554"/>
                    <a:pt x="134" y="607"/>
                    <a:pt x="179" y="652"/>
                  </a:cubicBezTo>
                  <a:cubicBezTo>
                    <a:pt x="277" y="741"/>
                    <a:pt x="393" y="803"/>
                    <a:pt x="509" y="857"/>
                  </a:cubicBezTo>
                  <a:cubicBezTo>
                    <a:pt x="384" y="848"/>
                    <a:pt x="259" y="794"/>
                    <a:pt x="161" y="714"/>
                  </a:cubicBezTo>
                  <a:cubicBezTo>
                    <a:pt x="116" y="679"/>
                    <a:pt x="54" y="616"/>
                    <a:pt x="9" y="554"/>
                  </a:cubicBezTo>
                  <a:cubicBezTo>
                    <a:pt x="9" y="571"/>
                    <a:pt x="9" y="589"/>
                    <a:pt x="0" y="607"/>
                  </a:cubicBezTo>
                  <a:cubicBezTo>
                    <a:pt x="168" y="852"/>
                    <a:pt x="455" y="968"/>
                    <a:pt x="743" y="968"/>
                  </a:cubicBezTo>
                  <a:cubicBezTo>
                    <a:pt x="1159" y="968"/>
                    <a:pt x="1575" y="725"/>
                    <a:pt x="1633" y="277"/>
                  </a:cubicBezTo>
                  <a:cubicBezTo>
                    <a:pt x="1624" y="268"/>
                    <a:pt x="1615" y="250"/>
                    <a:pt x="1615" y="241"/>
                  </a:cubicBezTo>
                  <a:cubicBezTo>
                    <a:pt x="1588" y="313"/>
                    <a:pt x="1553" y="393"/>
                    <a:pt x="1553" y="402"/>
                  </a:cubicBezTo>
                  <a:cubicBezTo>
                    <a:pt x="1499" y="509"/>
                    <a:pt x="1428" y="670"/>
                    <a:pt x="1312" y="714"/>
                  </a:cubicBezTo>
                  <a:cubicBezTo>
                    <a:pt x="1383" y="625"/>
                    <a:pt x="1437" y="554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0"/>
                    <a:pt x="1544" y="161"/>
                    <a:pt x="1526" y="152"/>
                  </a:cubicBezTo>
                  <a:cubicBezTo>
                    <a:pt x="1517" y="215"/>
                    <a:pt x="1490" y="277"/>
                    <a:pt x="1472" y="331"/>
                  </a:cubicBezTo>
                  <a:cubicBezTo>
                    <a:pt x="1446" y="420"/>
                    <a:pt x="1410" y="509"/>
                    <a:pt x="1339" y="571"/>
                  </a:cubicBezTo>
                  <a:cubicBezTo>
                    <a:pt x="1339" y="571"/>
                    <a:pt x="1339" y="571"/>
                    <a:pt x="1339" y="563"/>
                  </a:cubicBezTo>
                  <a:cubicBezTo>
                    <a:pt x="1383" y="491"/>
                    <a:pt x="1419" y="411"/>
                    <a:pt x="1446" y="322"/>
                  </a:cubicBezTo>
                  <a:cubicBezTo>
                    <a:pt x="1463" y="250"/>
                    <a:pt x="1472" y="179"/>
                    <a:pt x="1472" y="108"/>
                  </a:cubicBezTo>
                  <a:cubicBezTo>
                    <a:pt x="1419" y="63"/>
                    <a:pt x="1365" y="27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18600" y="1245075"/>
              <a:ext cx="46175" cy="31550"/>
            </a:xfrm>
            <a:custGeom>
              <a:rect b="b" l="l" r="r" t="t"/>
              <a:pathLst>
                <a:path extrusionOk="0" h="1262" w="1847">
                  <a:moveTo>
                    <a:pt x="1080" y="109"/>
                  </a:moveTo>
                  <a:cubicBezTo>
                    <a:pt x="1151" y="109"/>
                    <a:pt x="1222" y="127"/>
                    <a:pt x="1294" y="145"/>
                  </a:cubicBezTo>
                  <a:cubicBezTo>
                    <a:pt x="1375" y="499"/>
                    <a:pt x="1077" y="699"/>
                    <a:pt x="795" y="699"/>
                  </a:cubicBezTo>
                  <a:cubicBezTo>
                    <a:pt x="581" y="699"/>
                    <a:pt x="376" y="583"/>
                    <a:pt x="357" y="332"/>
                  </a:cubicBezTo>
                  <a:cubicBezTo>
                    <a:pt x="411" y="288"/>
                    <a:pt x="473" y="252"/>
                    <a:pt x="536" y="216"/>
                  </a:cubicBezTo>
                  <a:cubicBezTo>
                    <a:pt x="536" y="279"/>
                    <a:pt x="553" y="341"/>
                    <a:pt x="589" y="377"/>
                  </a:cubicBezTo>
                  <a:cubicBezTo>
                    <a:pt x="644" y="439"/>
                    <a:pt x="719" y="468"/>
                    <a:pt x="791" y="468"/>
                  </a:cubicBezTo>
                  <a:cubicBezTo>
                    <a:pt x="801" y="468"/>
                    <a:pt x="811" y="467"/>
                    <a:pt x="821" y="466"/>
                  </a:cubicBezTo>
                  <a:cubicBezTo>
                    <a:pt x="999" y="457"/>
                    <a:pt x="1133" y="270"/>
                    <a:pt x="1080" y="109"/>
                  </a:cubicBezTo>
                  <a:close/>
                  <a:moveTo>
                    <a:pt x="1410" y="190"/>
                  </a:moveTo>
                  <a:lnTo>
                    <a:pt x="1410" y="190"/>
                  </a:lnTo>
                  <a:cubicBezTo>
                    <a:pt x="1472" y="216"/>
                    <a:pt x="1526" y="252"/>
                    <a:pt x="1579" y="297"/>
                  </a:cubicBezTo>
                  <a:cubicBezTo>
                    <a:pt x="1579" y="368"/>
                    <a:pt x="1570" y="439"/>
                    <a:pt x="1553" y="511"/>
                  </a:cubicBezTo>
                  <a:cubicBezTo>
                    <a:pt x="1526" y="600"/>
                    <a:pt x="1490" y="680"/>
                    <a:pt x="1446" y="752"/>
                  </a:cubicBezTo>
                  <a:cubicBezTo>
                    <a:pt x="1446" y="760"/>
                    <a:pt x="1446" y="760"/>
                    <a:pt x="1446" y="760"/>
                  </a:cubicBezTo>
                  <a:cubicBezTo>
                    <a:pt x="1517" y="698"/>
                    <a:pt x="1553" y="609"/>
                    <a:pt x="1579" y="520"/>
                  </a:cubicBezTo>
                  <a:cubicBezTo>
                    <a:pt x="1597" y="466"/>
                    <a:pt x="1624" y="404"/>
                    <a:pt x="1633" y="341"/>
                  </a:cubicBezTo>
                  <a:cubicBezTo>
                    <a:pt x="1651" y="350"/>
                    <a:pt x="1660" y="359"/>
                    <a:pt x="1669" y="377"/>
                  </a:cubicBezTo>
                  <a:cubicBezTo>
                    <a:pt x="1651" y="466"/>
                    <a:pt x="1633" y="555"/>
                    <a:pt x="1588" y="644"/>
                  </a:cubicBezTo>
                  <a:cubicBezTo>
                    <a:pt x="1544" y="743"/>
                    <a:pt x="1490" y="814"/>
                    <a:pt x="1419" y="903"/>
                  </a:cubicBezTo>
                  <a:cubicBezTo>
                    <a:pt x="1535" y="859"/>
                    <a:pt x="1606" y="698"/>
                    <a:pt x="1660" y="591"/>
                  </a:cubicBezTo>
                  <a:cubicBezTo>
                    <a:pt x="1660" y="582"/>
                    <a:pt x="1695" y="502"/>
                    <a:pt x="1722" y="430"/>
                  </a:cubicBezTo>
                  <a:cubicBezTo>
                    <a:pt x="1731" y="439"/>
                    <a:pt x="1731" y="457"/>
                    <a:pt x="1740" y="466"/>
                  </a:cubicBezTo>
                  <a:cubicBezTo>
                    <a:pt x="1682" y="914"/>
                    <a:pt x="1266" y="1157"/>
                    <a:pt x="850" y="1157"/>
                  </a:cubicBezTo>
                  <a:cubicBezTo>
                    <a:pt x="562" y="1157"/>
                    <a:pt x="275" y="1041"/>
                    <a:pt x="107" y="796"/>
                  </a:cubicBezTo>
                  <a:cubicBezTo>
                    <a:pt x="116" y="778"/>
                    <a:pt x="116" y="760"/>
                    <a:pt x="116" y="743"/>
                  </a:cubicBezTo>
                  <a:cubicBezTo>
                    <a:pt x="161" y="805"/>
                    <a:pt x="223" y="868"/>
                    <a:pt x="268" y="903"/>
                  </a:cubicBezTo>
                  <a:cubicBezTo>
                    <a:pt x="366" y="983"/>
                    <a:pt x="491" y="1037"/>
                    <a:pt x="616" y="1046"/>
                  </a:cubicBezTo>
                  <a:cubicBezTo>
                    <a:pt x="500" y="992"/>
                    <a:pt x="384" y="930"/>
                    <a:pt x="286" y="841"/>
                  </a:cubicBezTo>
                  <a:cubicBezTo>
                    <a:pt x="241" y="796"/>
                    <a:pt x="205" y="743"/>
                    <a:pt x="179" y="689"/>
                  </a:cubicBezTo>
                  <a:cubicBezTo>
                    <a:pt x="161" y="671"/>
                    <a:pt x="161" y="653"/>
                    <a:pt x="152" y="636"/>
                  </a:cubicBezTo>
                  <a:cubicBezTo>
                    <a:pt x="152" y="627"/>
                    <a:pt x="152" y="618"/>
                    <a:pt x="161" y="618"/>
                  </a:cubicBezTo>
                  <a:cubicBezTo>
                    <a:pt x="179" y="653"/>
                    <a:pt x="205" y="689"/>
                    <a:pt x="232" y="716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1"/>
                    <a:pt x="330" y="778"/>
                    <a:pt x="268" y="689"/>
                  </a:cubicBezTo>
                  <a:cubicBezTo>
                    <a:pt x="241" y="636"/>
                    <a:pt x="223" y="582"/>
                    <a:pt x="197" y="529"/>
                  </a:cubicBezTo>
                  <a:cubicBezTo>
                    <a:pt x="223" y="493"/>
                    <a:pt x="241" y="457"/>
                    <a:pt x="268" y="430"/>
                  </a:cubicBezTo>
                  <a:cubicBezTo>
                    <a:pt x="332" y="682"/>
                    <a:pt x="559" y="797"/>
                    <a:pt x="795" y="797"/>
                  </a:cubicBezTo>
                  <a:cubicBezTo>
                    <a:pt x="1121" y="797"/>
                    <a:pt x="1462" y="577"/>
                    <a:pt x="1410" y="190"/>
                  </a:cubicBezTo>
                  <a:close/>
                  <a:moveTo>
                    <a:pt x="997" y="1"/>
                  </a:moveTo>
                  <a:cubicBezTo>
                    <a:pt x="530" y="1"/>
                    <a:pt x="63" y="280"/>
                    <a:pt x="0" y="796"/>
                  </a:cubicBezTo>
                  <a:cubicBezTo>
                    <a:pt x="0" y="805"/>
                    <a:pt x="0" y="814"/>
                    <a:pt x="9" y="814"/>
                  </a:cubicBezTo>
                  <a:cubicBezTo>
                    <a:pt x="9" y="823"/>
                    <a:pt x="9" y="832"/>
                    <a:pt x="18" y="841"/>
                  </a:cubicBezTo>
                  <a:cubicBezTo>
                    <a:pt x="205" y="1126"/>
                    <a:pt x="528" y="1261"/>
                    <a:pt x="852" y="1261"/>
                  </a:cubicBezTo>
                  <a:cubicBezTo>
                    <a:pt x="1317" y="1261"/>
                    <a:pt x="1784" y="982"/>
                    <a:pt x="1847" y="466"/>
                  </a:cubicBezTo>
                  <a:cubicBezTo>
                    <a:pt x="1847" y="457"/>
                    <a:pt x="1847" y="448"/>
                    <a:pt x="1847" y="448"/>
                  </a:cubicBezTo>
                  <a:cubicBezTo>
                    <a:pt x="1847" y="439"/>
                    <a:pt x="1847" y="430"/>
                    <a:pt x="1838" y="421"/>
                  </a:cubicBezTo>
                  <a:cubicBezTo>
                    <a:pt x="1648" y="136"/>
                    <a:pt x="132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63425" y="1245675"/>
              <a:ext cx="5500" cy="5050"/>
            </a:xfrm>
            <a:custGeom>
              <a:rect b="b" l="l" r="r" t="t"/>
              <a:pathLst>
                <a:path extrusionOk="0" h="202" w="220">
                  <a:moveTo>
                    <a:pt x="148" y="1"/>
                  </a:moveTo>
                  <a:cubicBezTo>
                    <a:pt x="133" y="1"/>
                    <a:pt x="118" y="7"/>
                    <a:pt x="107" y="23"/>
                  </a:cubicBezTo>
                  <a:cubicBezTo>
                    <a:pt x="81" y="58"/>
                    <a:pt x="54" y="85"/>
                    <a:pt x="27" y="112"/>
                  </a:cubicBezTo>
                  <a:cubicBezTo>
                    <a:pt x="9" y="130"/>
                    <a:pt x="0" y="166"/>
                    <a:pt x="27" y="183"/>
                  </a:cubicBezTo>
                  <a:cubicBezTo>
                    <a:pt x="38" y="194"/>
                    <a:pt x="56" y="202"/>
                    <a:pt x="72" y="202"/>
                  </a:cubicBezTo>
                  <a:cubicBezTo>
                    <a:pt x="82" y="202"/>
                    <a:pt x="92" y="199"/>
                    <a:pt x="99" y="192"/>
                  </a:cubicBezTo>
                  <a:cubicBezTo>
                    <a:pt x="125" y="157"/>
                    <a:pt x="161" y="121"/>
                    <a:pt x="188" y="76"/>
                  </a:cubicBezTo>
                  <a:cubicBezTo>
                    <a:pt x="219" y="38"/>
                    <a:pt x="18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55650" y="1239300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4" y="1"/>
                  </a:moveTo>
                  <a:cubicBezTo>
                    <a:pt x="115" y="1"/>
                    <a:pt x="94" y="11"/>
                    <a:pt x="88" y="28"/>
                  </a:cubicBezTo>
                  <a:cubicBezTo>
                    <a:pt x="62" y="82"/>
                    <a:pt x="35" y="126"/>
                    <a:pt x="17" y="180"/>
                  </a:cubicBezTo>
                  <a:cubicBezTo>
                    <a:pt x="0" y="219"/>
                    <a:pt x="33" y="248"/>
                    <a:pt x="67" y="248"/>
                  </a:cubicBezTo>
                  <a:cubicBezTo>
                    <a:pt x="86" y="248"/>
                    <a:pt x="105" y="238"/>
                    <a:pt x="115" y="215"/>
                  </a:cubicBezTo>
                  <a:cubicBezTo>
                    <a:pt x="133" y="171"/>
                    <a:pt x="151" y="126"/>
                    <a:pt x="178" y="82"/>
                  </a:cubicBezTo>
                  <a:cubicBezTo>
                    <a:pt x="187" y="55"/>
                    <a:pt x="187" y="28"/>
                    <a:pt x="160" y="10"/>
                  </a:cubicBezTo>
                  <a:cubicBezTo>
                    <a:pt x="153" y="4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47750" y="1235925"/>
              <a:ext cx="3650" cy="6750"/>
            </a:xfrm>
            <a:custGeom>
              <a:rect b="b" l="l" r="r" t="t"/>
              <a:pathLst>
                <a:path extrusionOk="0" h="270" w="146">
                  <a:moveTo>
                    <a:pt x="79" y="1"/>
                  </a:moveTo>
                  <a:cubicBezTo>
                    <a:pt x="52" y="1"/>
                    <a:pt x="37" y="24"/>
                    <a:pt x="30" y="47"/>
                  </a:cubicBezTo>
                  <a:cubicBezTo>
                    <a:pt x="21" y="101"/>
                    <a:pt x="21" y="154"/>
                    <a:pt x="12" y="199"/>
                  </a:cubicBezTo>
                  <a:cubicBezTo>
                    <a:pt x="1" y="242"/>
                    <a:pt x="34" y="269"/>
                    <a:pt x="65" y="269"/>
                  </a:cubicBezTo>
                  <a:cubicBezTo>
                    <a:pt x="84" y="269"/>
                    <a:pt x="103" y="259"/>
                    <a:pt x="110" y="234"/>
                  </a:cubicBezTo>
                  <a:cubicBezTo>
                    <a:pt x="119" y="172"/>
                    <a:pt x="128" y="118"/>
                    <a:pt x="137" y="56"/>
                  </a:cubicBezTo>
                  <a:cubicBezTo>
                    <a:pt x="146" y="29"/>
                    <a:pt x="110" y="2"/>
                    <a:pt x="92" y="2"/>
                  </a:cubicBezTo>
                  <a:cubicBezTo>
                    <a:pt x="87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25575" y="1239400"/>
              <a:ext cx="5450" cy="6275"/>
            </a:xfrm>
            <a:custGeom>
              <a:rect b="b" l="l" r="r" t="t"/>
              <a:pathLst>
                <a:path extrusionOk="0" h="251" w="218">
                  <a:moveTo>
                    <a:pt x="77" y="0"/>
                  </a:moveTo>
                  <a:cubicBezTo>
                    <a:pt x="39" y="0"/>
                    <a:pt x="0" y="35"/>
                    <a:pt x="25" y="78"/>
                  </a:cubicBezTo>
                  <a:cubicBezTo>
                    <a:pt x="60" y="122"/>
                    <a:pt x="78" y="176"/>
                    <a:pt x="105" y="220"/>
                  </a:cubicBezTo>
                  <a:cubicBezTo>
                    <a:pt x="114" y="241"/>
                    <a:pt x="131" y="250"/>
                    <a:pt x="149" y="250"/>
                  </a:cubicBezTo>
                  <a:cubicBezTo>
                    <a:pt x="183" y="250"/>
                    <a:pt x="218" y="217"/>
                    <a:pt x="194" y="176"/>
                  </a:cubicBezTo>
                  <a:cubicBezTo>
                    <a:pt x="167" y="122"/>
                    <a:pt x="150" y="78"/>
                    <a:pt x="123" y="24"/>
                  </a:cubicBez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15925" y="1246475"/>
              <a:ext cx="6275" cy="5150"/>
            </a:xfrm>
            <a:custGeom>
              <a:rect b="b" l="l" r="r" t="t"/>
              <a:pathLst>
                <a:path extrusionOk="0" h="206" w="251">
                  <a:moveTo>
                    <a:pt x="54" y="1"/>
                  </a:moveTo>
                  <a:cubicBezTo>
                    <a:pt x="42" y="1"/>
                    <a:pt x="30" y="5"/>
                    <a:pt x="18" y="18"/>
                  </a:cubicBezTo>
                  <a:cubicBezTo>
                    <a:pt x="0" y="35"/>
                    <a:pt x="0" y="71"/>
                    <a:pt x="18" y="89"/>
                  </a:cubicBezTo>
                  <a:cubicBezTo>
                    <a:pt x="63" y="125"/>
                    <a:pt x="116" y="160"/>
                    <a:pt x="161" y="196"/>
                  </a:cubicBezTo>
                  <a:cubicBezTo>
                    <a:pt x="167" y="202"/>
                    <a:pt x="176" y="205"/>
                    <a:pt x="185" y="205"/>
                  </a:cubicBezTo>
                  <a:cubicBezTo>
                    <a:pt x="202" y="205"/>
                    <a:pt x="221" y="195"/>
                    <a:pt x="232" y="178"/>
                  </a:cubicBezTo>
                  <a:cubicBezTo>
                    <a:pt x="250" y="151"/>
                    <a:pt x="241" y="125"/>
                    <a:pt x="214" y="107"/>
                  </a:cubicBezTo>
                  <a:cubicBezTo>
                    <a:pt x="179" y="80"/>
                    <a:pt x="134" y="53"/>
                    <a:pt x="98" y="18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10075" y="1256600"/>
              <a:ext cx="7175" cy="4150"/>
            </a:xfrm>
            <a:custGeom>
              <a:rect b="b" l="l" r="r" t="t"/>
              <a:pathLst>
                <a:path extrusionOk="0" h="166" w="287">
                  <a:moveTo>
                    <a:pt x="71" y="0"/>
                  </a:moveTo>
                  <a:cubicBezTo>
                    <a:pt x="22" y="0"/>
                    <a:pt x="1" y="80"/>
                    <a:pt x="56" y="103"/>
                  </a:cubicBezTo>
                  <a:cubicBezTo>
                    <a:pt x="100" y="121"/>
                    <a:pt x="145" y="139"/>
                    <a:pt x="181" y="157"/>
                  </a:cubicBezTo>
                  <a:cubicBezTo>
                    <a:pt x="191" y="163"/>
                    <a:pt x="201" y="165"/>
                    <a:pt x="210" y="165"/>
                  </a:cubicBezTo>
                  <a:cubicBezTo>
                    <a:pt x="258" y="165"/>
                    <a:pt x="287" y="99"/>
                    <a:pt x="234" y="76"/>
                  </a:cubicBezTo>
                  <a:cubicBezTo>
                    <a:pt x="190" y="50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36625" y="1236025"/>
              <a:ext cx="3750" cy="6825"/>
            </a:xfrm>
            <a:custGeom>
              <a:rect b="b" l="l" r="r" t="t"/>
              <a:pathLst>
                <a:path extrusionOk="0" h="273" w="150">
                  <a:moveTo>
                    <a:pt x="62" y="0"/>
                  </a:moveTo>
                  <a:cubicBezTo>
                    <a:pt x="32" y="0"/>
                    <a:pt x="0" y="25"/>
                    <a:pt x="11" y="61"/>
                  </a:cubicBezTo>
                  <a:cubicBezTo>
                    <a:pt x="20" y="123"/>
                    <a:pt x="29" y="177"/>
                    <a:pt x="38" y="230"/>
                  </a:cubicBezTo>
                  <a:cubicBezTo>
                    <a:pt x="45" y="260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9"/>
                    <a:pt x="127" y="97"/>
                    <a:pt x="109" y="43"/>
                  </a:cubicBezTo>
                  <a:cubicBezTo>
                    <a:pt x="105" y="13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567300" y="1234475"/>
              <a:ext cx="10500" cy="9775"/>
            </a:xfrm>
            <a:custGeom>
              <a:rect b="b" l="l" r="r" t="t"/>
              <a:pathLst>
                <a:path extrusionOk="0" h="391" w="420">
                  <a:moveTo>
                    <a:pt x="170" y="0"/>
                  </a:moveTo>
                  <a:cubicBezTo>
                    <a:pt x="134" y="0"/>
                    <a:pt x="99" y="2"/>
                    <a:pt x="63" y="7"/>
                  </a:cubicBezTo>
                  <a:cubicBezTo>
                    <a:pt x="0" y="132"/>
                    <a:pt x="9" y="248"/>
                    <a:pt x="54" y="346"/>
                  </a:cubicBezTo>
                  <a:lnTo>
                    <a:pt x="99" y="346"/>
                  </a:lnTo>
                  <a:cubicBezTo>
                    <a:pt x="204" y="355"/>
                    <a:pt x="309" y="372"/>
                    <a:pt x="415" y="390"/>
                  </a:cubicBezTo>
                  <a:lnTo>
                    <a:pt x="415" y="390"/>
                  </a:lnTo>
                  <a:cubicBezTo>
                    <a:pt x="407" y="387"/>
                    <a:pt x="399" y="380"/>
                    <a:pt x="384" y="373"/>
                  </a:cubicBezTo>
                  <a:cubicBezTo>
                    <a:pt x="313" y="328"/>
                    <a:pt x="259" y="257"/>
                    <a:pt x="241" y="176"/>
                  </a:cubicBezTo>
                  <a:cubicBezTo>
                    <a:pt x="232" y="123"/>
                    <a:pt x="250" y="51"/>
                    <a:pt x="277" y="7"/>
                  </a:cubicBezTo>
                  <a:cubicBezTo>
                    <a:pt x="241" y="2"/>
                    <a:pt x="206" y="0"/>
                    <a:pt x="170" y="0"/>
                  </a:cubicBezTo>
                  <a:close/>
                  <a:moveTo>
                    <a:pt x="415" y="390"/>
                  </a:moveTo>
                  <a:cubicBezTo>
                    <a:pt x="417" y="390"/>
                    <a:pt x="418" y="390"/>
                    <a:pt x="420" y="390"/>
                  </a:cubicBezTo>
                  <a:cubicBezTo>
                    <a:pt x="418" y="390"/>
                    <a:pt x="417" y="390"/>
                    <a:pt x="415" y="3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78675" y="1239775"/>
              <a:ext cx="12525" cy="10925"/>
            </a:xfrm>
            <a:custGeom>
              <a:rect b="b" l="l" r="r" t="t"/>
              <a:pathLst>
                <a:path extrusionOk="0" h="437" w="501">
                  <a:moveTo>
                    <a:pt x="339" y="0"/>
                  </a:moveTo>
                  <a:cubicBezTo>
                    <a:pt x="314" y="119"/>
                    <a:pt x="192" y="197"/>
                    <a:pt x="73" y="197"/>
                  </a:cubicBezTo>
                  <a:cubicBezTo>
                    <a:pt x="67" y="197"/>
                    <a:pt x="60" y="197"/>
                    <a:pt x="54" y="196"/>
                  </a:cubicBezTo>
                  <a:lnTo>
                    <a:pt x="54" y="196"/>
                  </a:lnTo>
                  <a:lnTo>
                    <a:pt x="81" y="205"/>
                  </a:lnTo>
                  <a:lnTo>
                    <a:pt x="54" y="268"/>
                  </a:lnTo>
                  <a:cubicBezTo>
                    <a:pt x="36" y="321"/>
                    <a:pt x="18" y="375"/>
                    <a:pt x="0" y="428"/>
                  </a:cubicBezTo>
                  <a:cubicBezTo>
                    <a:pt x="33" y="434"/>
                    <a:pt x="66" y="437"/>
                    <a:pt x="98" y="437"/>
                  </a:cubicBezTo>
                  <a:cubicBezTo>
                    <a:pt x="268" y="437"/>
                    <a:pt x="425" y="354"/>
                    <a:pt x="500" y="152"/>
                  </a:cubicBezTo>
                  <a:cubicBezTo>
                    <a:pt x="455" y="98"/>
                    <a:pt x="402" y="45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75325" y="1246000"/>
              <a:ext cx="21000" cy="16750"/>
            </a:xfrm>
            <a:custGeom>
              <a:rect b="b" l="l" r="r" t="t"/>
              <a:pathLst>
                <a:path extrusionOk="0" h="670" w="840">
                  <a:moveTo>
                    <a:pt x="705" y="1"/>
                  </a:moveTo>
                  <a:cubicBezTo>
                    <a:pt x="613" y="207"/>
                    <a:pt x="436" y="294"/>
                    <a:pt x="250" y="294"/>
                  </a:cubicBezTo>
                  <a:cubicBezTo>
                    <a:pt x="203" y="294"/>
                    <a:pt x="155" y="288"/>
                    <a:pt x="108" y="277"/>
                  </a:cubicBezTo>
                  <a:cubicBezTo>
                    <a:pt x="72" y="376"/>
                    <a:pt x="36" y="474"/>
                    <a:pt x="1" y="581"/>
                  </a:cubicBezTo>
                  <a:cubicBezTo>
                    <a:pt x="81" y="607"/>
                    <a:pt x="170" y="643"/>
                    <a:pt x="259" y="670"/>
                  </a:cubicBezTo>
                  <a:lnTo>
                    <a:pt x="268" y="670"/>
                  </a:lnTo>
                  <a:cubicBezTo>
                    <a:pt x="473" y="670"/>
                    <a:pt x="688" y="590"/>
                    <a:pt x="839" y="411"/>
                  </a:cubicBezTo>
                  <a:cubicBezTo>
                    <a:pt x="839" y="393"/>
                    <a:pt x="839" y="384"/>
                    <a:pt x="839" y="367"/>
                  </a:cubicBezTo>
                  <a:cubicBezTo>
                    <a:pt x="777" y="420"/>
                    <a:pt x="714" y="465"/>
                    <a:pt x="696" y="474"/>
                  </a:cubicBezTo>
                  <a:cubicBezTo>
                    <a:pt x="607" y="531"/>
                    <a:pt x="473" y="610"/>
                    <a:pt x="362" y="610"/>
                  </a:cubicBezTo>
                  <a:cubicBezTo>
                    <a:pt x="351" y="610"/>
                    <a:pt x="341" y="609"/>
                    <a:pt x="331" y="607"/>
                  </a:cubicBezTo>
                  <a:cubicBezTo>
                    <a:pt x="331" y="599"/>
                    <a:pt x="331" y="599"/>
                    <a:pt x="331" y="599"/>
                  </a:cubicBezTo>
                  <a:cubicBezTo>
                    <a:pt x="438" y="572"/>
                    <a:pt x="518" y="536"/>
                    <a:pt x="616" y="474"/>
                  </a:cubicBezTo>
                  <a:cubicBezTo>
                    <a:pt x="696" y="429"/>
                    <a:pt x="759" y="358"/>
                    <a:pt x="830" y="295"/>
                  </a:cubicBezTo>
                  <a:cubicBezTo>
                    <a:pt x="821" y="277"/>
                    <a:pt x="821" y="260"/>
                    <a:pt x="812" y="251"/>
                  </a:cubicBezTo>
                  <a:cubicBezTo>
                    <a:pt x="768" y="295"/>
                    <a:pt x="714" y="340"/>
                    <a:pt x="670" y="376"/>
                  </a:cubicBezTo>
                  <a:cubicBezTo>
                    <a:pt x="598" y="429"/>
                    <a:pt x="527" y="483"/>
                    <a:pt x="429" y="500"/>
                  </a:cubicBezTo>
                  <a:cubicBezTo>
                    <a:pt x="429" y="500"/>
                    <a:pt x="429" y="492"/>
                    <a:pt x="429" y="492"/>
                  </a:cubicBezTo>
                  <a:cubicBezTo>
                    <a:pt x="509" y="456"/>
                    <a:pt x="580" y="402"/>
                    <a:pt x="652" y="349"/>
                  </a:cubicBezTo>
                  <a:cubicBezTo>
                    <a:pt x="705" y="295"/>
                    <a:pt x="750" y="242"/>
                    <a:pt x="795" y="179"/>
                  </a:cubicBezTo>
                  <a:cubicBezTo>
                    <a:pt x="777" y="117"/>
                    <a:pt x="750" y="54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64625" y="1231825"/>
              <a:ext cx="34375" cy="32950"/>
            </a:xfrm>
            <a:custGeom>
              <a:rect b="b" l="l" r="r" t="t"/>
              <a:pathLst>
                <a:path extrusionOk="0" h="1318" w="1375">
                  <a:moveTo>
                    <a:pt x="295" y="1"/>
                  </a:moveTo>
                  <a:cubicBezTo>
                    <a:pt x="213" y="1"/>
                    <a:pt x="132" y="11"/>
                    <a:pt x="54" y="33"/>
                  </a:cubicBezTo>
                  <a:cubicBezTo>
                    <a:pt x="54" y="42"/>
                    <a:pt x="45" y="50"/>
                    <a:pt x="45" y="50"/>
                  </a:cubicBezTo>
                  <a:cubicBezTo>
                    <a:pt x="27" y="86"/>
                    <a:pt x="18" y="122"/>
                    <a:pt x="0" y="166"/>
                  </a:cubicBezTo>
                  <a:cubicBezTo>
                    <a:pt x="18" y="157"/>
                    <a:pt x="36" y="149"/>
                    <a:pt x="54" y="149"/>
                  </a:cubicBezTo>
                  <a:cubicBezTo>
                    <a:pt x="18" y="247"/>
                    <a:pt x="18" y="354"/>
                    <a:pt x="45" y="443"/>
                  </a:cubicBezTo>
                  <a:cubicBezTo>
                    <a:pt x="81" y="443"/>
                    <a:pt x="125" y="452"/>
                    <a:pt x="161" y="452"/>
                  </a:cubicBezTo>
                  <a:cubicBezTo>
                    <a:pt x="116" y="354"/>
                    <a:pt x="107" y="238"/>
                    <a:pt x="170" y="113"/>
                  </a:cubicBezTo>
                  <a:cubicBezTo>
                    <a:pt x="206" y="108"/>
                    <a:pt x="241" y="106"/>
                    <a:pt x="277" y="106"/>
                  </a:cubicBezTo>
                  <a:cubicBezTo>
                    <a:pt x="313" y="106"/>
                    <a:pt x="348" y="108"/>
                    <a:pt x="384" y="113"/>
                  </a:cubicBezTo>
                  <a:cubicBezTo>
                    <a:pt x="357" y="157"/>
                    <a:pt x="339" y="229"/>
                    <a:pt x="348" y="282"/>
                  </a:cubicBezTo>
                  <a:cubicBezTo>
                    <a:pt x="366" y="363"/>
                    <a:pt x="420" y="434"/>
                    <a:pt x="491" y="479"/>
                  </a:cubicBezTo>
                  <a:cubicBezTo>
                    <a:pt x="509" y="488"/>
                    <a:pt x="518" y="496"/>
                    <a:pt x="527" y="496"/>
                  </a:cubicBezTo>
                  <a:cubicBezTo>
                    <a:pt x="545" y="496"/>
                    <a:pt x="554" y="505"/>
                    <a:pt x="571" y="505"/>
                  </a:cubicBezTo>
                  <a:lnTo>
                    <a:pt x="616" y="514"/>
                  </a:lnTo>
                  <a:cubicBezTo>
                    <a:pt x="622" y="515"/>
                    <a:pt x="629" y="515"/>
                    <a:pt x="635" y="515"/>
                  </a:cubicBezTo>
                  <a:cubicBezTo>
                    <a:pt x="754" y="515"/>
                    <a:pt x="876" y="437"/>
                    <a:pt x="901" y="318"/>
                  </a:cubicBezTo>
                  <a:cubicBezTo>
                    <a:pt x="964" y="363"/>
                    <a:pt x="1017" y="416"/>
                    <a:pt x="1062" y="470"/>
                  </a:cubicBezTo>
                  <a:cubicBezTo>
                    <a:pt x="987" y="672"/>
                    <a:pt x="830" y="755"/>
                    <a:pt x="660" y="755"/>
                  </a:cubicBezTo>
                  <a:cubicBezTo>
                    <a:pt x="628" y="755"/>
                    <a:pt x="595" y="752"/>
                    <a:pt x="562" y="746"/>
                  </a:cubicBezTo>
                  <a:cubicBezTo>
                    <a:pt x="562" y="755"/>
                    <a:pt x="562" y="755"/>
                    <a:pt x="562" y="755"/>
                  </a:cubicBezTo>
                  <a:cubicBezTo>
                    <a:pt x="554" y="791"/>
                    <a:pt x="545" y="818"/>
                    <a:pt x="536" y="844"/>
                  </a:cubicBezTo>
                  <a:cubicBezTo>
                    <a:pt x="583" y="855"/>
                    <a:pt x="631" y="861"/>
                    <a:pt x="678" y="861"/>
                  </a:cubicBezTo>
                  <a:cubicBezTo>
                    <a:pt x="864" y="861"/>
                    <a:pt x="1041" y="774"/>
                    <a:pt x="1133" y="568"/>
                  </a:cubicBezTo>
                  <a:cubicBezTo>
                    <a:pt x="1169" y="621"/>
                    <a:pt x="1205" y="684"/>
                    <a:pt x="1223" y="746"/>
                  </a:cubicBezTo>
                  <a:cubicBezTo>
                    <a:pt x="1178" y="809"/>
                    <a:pt x="1133" y="862"/>
                    <a:pt x="1080" y="916"/>
                  </a:cubicBezTo>
                  <a:cubicBezTo>
                    <a:pt x="1008" y="969"/>
                    <a:pt x="937" y="1023"/>
                    <a:pt x="857" y="1059"/>
                  </a:cubicBezTo>
                  <a:cubicBezTo>
                    <a:pt x="857" y="1059"/>
                    <a:pt x="857" y="1067"/>
                    <a:pt x="857" y="1067"/>
                  </a:cubicBezTo>
                  <a:cubicBezTo>
                    <a:pt x="955" y="1050"/>
                    <a:pt x="1026" y="996"/>
                    <a:pt x="1098" y="943"/>
                  </a:cubicBezTo>
                  <a:cubicBezTo>
                    <a:pt x="1142" y="907"/>
                    <a:pt x="1196" y="862"/>
                    <a:pt x="1240" y="818"/>
                  </a:cubicBezTo>
                  <a:cubicBezTo>
                    <a:pt x="1249" y="827"/>
                    <a:pt x="1249" y="844"/>
                    <a:pt x="1258" y="862"/>
                  </a:cubicBezTo>
                  <a:cubicBezTo>
                    <a:pt x="1187" y="925"/>
                    <a:pt x="1124" y="996"/>
                    <a:pt x="1044" y="1041"/>
                  </a:cubicBezTo>
                  <a:cubicBezTo>
                    <a:pt x="946" y="1103"/>
                    <a:pt x="866" y="1139"/>
                    <a:pt x="759" y="1166"/>
                  </a:cubicBezTo>
                  <a:cubicBezTo>
                    <a:pt x="759" y="1166"/>
                    <a:pt x="759" y="1166"/>
                    <a:pt x="759" y="1174"/>
                  </a:cubicBezTo>
                  <a:cubicBezTo>
                    <a:pt x="769" y="1176"/>
                    <a:pt x="779" y="1177"/>
                    <a:pt x="790" y="1177"/>
                  </a:cubicBezTo>
                  <a:cubicBezTo>
                    <a:pt x="901" y="1177"/>
                    <a:pt x="1035" y="1098"/>
                    <a:pt x="1124" y="1041"/>
                  </a:cubicBezTo>
                  <a:cubicBezTo>
                    <a:pt x="1142" y="1032"/>
                    <a:pt x="1205" y="987"/>
                    <a:pt x="1267" y="934"/>
                  </a:cubicBezTo>
                  <a:cubicBezTo>
                    <a:pt x="1267" y="951"/>
                    <a:pt x="1267" y="960"/>
                    <a:pt x="1267" y="978"/>
                  </a:cubicBezTo>
                  <a:cubicBezTo>
                    <a:pt x="1116" y="1157"/>
                    <a:pt x="901" y="1237"/>
                    <a:pt x="696" y="1237"/>
                  </a:cubicBezTo>
                  <a:cubicBezTo>
                    <a:pt x="759" y="1264"/>
                    <a:pt x="839" y="1290"/>
                    <a:pt x="910" y="1317"/>
                  </a:cubicBezTo>
                  <a:cubicBezTo>
                    <a:pt x="1071" y="1273"/>
                    <a:pt x="1232" y="1183"/>
                    <a:pt x="1356" y="1032"/>
                  </a:cubicBezTo>
                  <a:cubicBezTo>
                    <a:pt x="1356" y="1032"/>
                    <a:pt x="1365" y="1023"/>
                    <a:pt x="1365" y="1014"/>
                  </a:cubicBezTo>
                  <a:cubicBezTo>
                    <a:pt x="1365" y="1014"/>
                    <a:pt x="1374" y="1005"/>
                    <a:pt x="1374" y="996"/>
                  </a:cubicBezTo>
                  <a:cubicBezTo>
                    <a:pt x="1367" y="425"/>
                    <a:pt x="81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01200" y="1249475"/>
              <a:ext cx="6525" cy="3525"/>
            </a:xfrm>
            <a:custGeom>
              <a:rect b="b" l="l" r="r" t="t"/>
              <a:pathLst>
                <a:path extrusionOk="0" h="141" w="261">
                  <a:moveTo>
                    <a:pt x="182" y="0"/>
                  </a:moveTo>
                  <a:cubicBezTo>
                    <a:pt x="176" y="0"/>
                    <a:pt x="168" y="1"/>
                    <a:pt x="161" y="5"/>
                  </a:cubicBezTo>
                  <a:cubicBezTo>
                    <a:pt x="125" y="22"/>
                    <a:pt x="81" y="31"/>
                    <a:pt x="45" y="40"/>
                  </a:cubicBezTo>
                  <a:cubicBezTo>
                    <a:pt x="18" y="49"/>
                    <a:pt x="0" y="67"/>
                    <a:pt x="0" y="103"/>
                  </a:cubicBezTo>
                  <a:cubicBezTo>
                    <a:pt x="8" y="118"/>
                    <a:pt x="29" y="140"/>
                    <a:pt x="52" y="140"/>
                  </a:cubicBezTo>
                  <a:cubicBezTo>
                    <a:pt x="56" y="140"/>
                    <a:pt x="59" y="140"/>
                    <a:pt x="63" y="138"/>
                  </a:cubicBezTo>
                  <a:cubicBezTo>
                    <a:pt x="108" y="129"/>
                    <a:pt x="161" y="121"/>
                    <a:pt x="206" y="103"/>
                  </a:cubicBezTo>
                  <a:cubicBezTo>
                    <a:pt x="261" y="79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96975" y="1239800"/>
              <a:ext cx="6925" cy="4675"/>
            </a:xfrm>
            <a:custGeom>
              <a:rect b="b" l="l" r="r" t="t"/>
              <a:pathLst>
                <a:path extrusionOk="0" h="187" w="277">
                  <a:moveTo>
                    <a:pt x="214" y="1"/>
                  </a:moveTo>
                  <a:cubicBezTo>
                    <a:pt x="208" y="1"/>
                    <a:pt x="201" y="3"/>
                    <a:pt x="196" y="8"/>
                  </a:cubicBezTo>
                  <a:cubicBezTo>
                    <a:pt x="143" y="35"/>
                    <a:pt x="89" y="62"/>
                    <a:pt x="45" y="97"/>
                  </a:cubicBezTo>
                  <a:cubicBezTo>
                    <a:pt x="0" y="127"/>
                    <a:pt x="35" y="186"/>
                    <a:pt x="84" y="186"/>
                  </a:cubicBezTo>
                  <a:cubicBezTo>
                    <a:pt x="94" y="186"/>
                    <a:pt x="105" y="184"/>
                    <a:pt x="116" y="177"/>
                  </a:cubicBezTo>
                  <a:cubicBezTo>
                    <a:pt x="152" y="151"/>
                    <a:pt x="187" y="124"/>
                    <a:pt x="232" y="97"/>
                  </a:cubicBezTo>
                  <a:cubicBezTo>
                    <a:pt x="259" y="88"/>
                    <a:pt x="277" y="62"/>
                    <a:pt x="259" y="35"/>
                  </a:cubicBezTo>
                  <a:cubicBezTo>
                    <a:pt x="252" y="15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91900" y="1231950"/>
              <a:ext cx="6200" cy="5800"/>
            </a:xfrm>
            <a:custGeom>
              <a:rect b="b" l="l" r="r" t="t"/>
              <a:pathLst>
                <a:path extrusionOk="0" h="232" w="248">
                  <a:moveTo>
                    <a:pt x="191" y="0"/>
                  </a:moveTo>
                  <a:cubicBezTo>
                    <a:pt x="175" y="0"/>
                    <a:pt x="160" y="8"/>
                    <a:pt x="149" y="19"/>
                  </a:cubicBezTo>
                  <a:cubicBezTo>
                    <a:pt x="114" y="63"/>
                    <a:pt x="78" y="99"/>
                    <a:pt x="42" y="135"/>
                  </a:cubicBezTo>
                  <a:cubicBezTo>
                    <a:pt x="1" y="169"/>
                    <a:pt x="35" y="232"/>
                    <a:pt x="73" y="232"/>
                  </a:cubicBezTo>
                  <a:cubicBezTo>
                    <a:pt x="84" y="232"/>
                    <a:pt x="95" y="227"/>
                    <a:pt x="105" y="215"/>
                  </a:cubicBezTo>
                  <a:cubicBezTo>
                    <a:pt x="149" y="179"/>
                    <a:pt x="185" y="126"/>
                    <a:pt x="230" y="81"/>
                  </a:cubicBezTo>
                  <a:cubicBezTo>
                    <a:pt x="248" y="63"/>
                    <a:pt x="239" y="28"/>
                    <a:pt x="221" y="10"/>
                  </a:cubicBezTo>
                  <a:cubicBezTo>
                    <a:pt x="211" y="3"/>
                    <a:pt x="20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74100" y="1222650"/>
              <a:ext cx="3150" cy="6775"/>
            </a:xfrm>
            <a:custGeom>
              <a:rect b="b" l="l" r="r" t="t"/>
              <a:pathLst>
                <a:path extrusionOk="0" h="271" w="126">
                  <a:moveTo>
                    <a:pt x="70" y="0"/>
                  </a:moveTo>
                  <a:cubicBezTo>
                    <a:pt x="46" y="0"/>
                    <a:pt x="23" y="14"/>
                    <a:pt x="23" y="43"/>
                  </a:cubicBezTo>
                  <a:cubicBezTo>
                    <a:pt x="23" y="105"/>
                    <a:pt x="5" y="159"/>
                    <a:pt x="5" y="212"/>
                  </a:cubicBezTo>
                  <a:cubicBezTo>
                    <a:pt x="0" y="250"/>
                    <a:pt x="28" y="270"/>
                    <a:pt x="56" y="270"/>
                  </a:cubicBezTo>
                  <a:cubicBezTo>
                    <a:pt x="80" y="270"/>
                    <a:pt x="103" y="255"/>
                    <a:pt x="103" y="221"/>
                  </a:cubicBezTo>
                  <a:cubicBezTo>
                    <a:pt x="112" y="168"/>
                    <a:pt x="121" y="114"/>
                    <a:pt x="121" y="52"/>
                  </a:cubicBezTo>
                  <a:cubicBezTo>
                    <a:pt x="126" y="18"/>
                    <a:pt x="9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83350" y="1225700"/>
              <a:ext cx="4925" cy="6600"/>
            </a:xfrm>
            <a:custGeom>
              <a:rect b="b" l="l" r="r" t="t"/>
              <a:pathLst>
                <a:path extrusionOk="0" h="264" w="197">
                  <a:moveTo>
                    <a:pt x="129" y="0"/>
                  </a:moveTo>
                  <a:cubicBezTo>
                    <a:pt x="110" y="0"/>
                    <a:pt x="91" y="11"/>
                    <a:pt x="81" y="37"/>
                  </a:cubicBezTo>
                  <a:cubicBezTo>
                    <a:pt x="63" y="90"/>
                    <a:pt x="36" y="135"/>
                    <a:pt x="19" y="188"/>
                  </a:cubicBezTo>
                  <a:cubicBezTo>
                    <a:pt x="1" y="230"/>
                    <a:pt x="38" y="263"/>
                    <a:pt x="72" y="263"/>
                  </a:cubicBezTo>
                  <a:cubicBezTo>
                    <a:pt x="90" y="263"/>
                    <a:pt x="108" y="254"/>
                    <a:pt x="117" y="233"/>
                  </a:cubicBezTo>
                  <a:cubicBezTo>
                    <a:pt x="135" y="179"/>
                    <a:pt x="161" y="126"/>
                    <a:pt x="179" y="72"/>
                  </a:cubicBezTo>
                  <a:cubicBezTo>
                    <a:pt x="196" y="33"/>
                    <a:pt x="16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741475" y="12212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90" y="18"/>
                    <a:pt x="518" y="54"/>
                    <a:pt x="456" y="90"/>
                  </a:cubicBezTo>
                  <a:cubicBezTo>
                    <a:pt x="509" y="126"/>
                    <a:pt x="554" y="170"/>
                    <a:pt x="563" y="224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1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5" y="798"/>
                    <a:pt x="199" y="837"/>
                    <a:pt x="300" y="837"/>
                  </a:cubicBezTo>
                  <a:cubicBezTo>
                    <a:pt x="685" y="837"/>
                    <a:pt x="1026" y="276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741025" y="1248450"/>
              <a:ext cx="3825" cy="2050"/>
            </a:xfrm>
            <a:custGeom>
              <a:rect b="b" l="l" r="r" t="t"/>
              <a:pathLst>
                <a:path extrusionOk="0" h="82" w="153">
                  <a:moveTo>
                    <a:pt x="1" y="1"/>
                  </a:moveTo>
                  <a:lnTo>
                    <a:pt x="1" y="1"/>
                  </a:lnTo>
                  <a:cubicBezTo>
                    <a:pt x="10" y="19"/>
                    <a:pt x="10" y="37"/>
                    <a:pt x="19" y="55"/>
                  </a:cubicBezTo>
                  <a:cubicBezTo>
                    <a:pt x="37" y="63"/>
                    <a:pt x="63" y="72"/>
                    <a:pt x="90" y="81"/>
                  </a:cubicBezTo>
                  <a:cubicBezTo>
                    <a:pt x="108" y="63"/>
                    <a:pt x="126" y="55"/>
                    <a:pt x="153" y="46"/>
                  </a:cubicBezTo>
                  <a:cubicBezTo>
                    <a:pt x="99" y="37"/>
                    <a:pt x="5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740600" y="1220350"/>
              <a:ext cx="29675" cy="28575"/>
            </a:xfrm>
            <a:custGeom>
              <a:rect b="b" l="l" r="r" t="t"/>
              <a:pathLst>
                <a:path extrusionOk="0" h="1143" w="1187">
                  <a:moveTo>
                    <a:pt x="937" y="1"/>
                  </a:moveTo>
                  <a:cubicBezTo>
                    <a:pt x="892" y="1"/>
                    <a:pt x="857" y="1"/>
                    <a:pt x="812" y="10"/>
                  </a:cubicBezTo>
                  <a:cubicBezTo>
                    <a:pt x="1164" y="369"/>
                    <a:pt x="770" y="977"/>
                    <a:pt x="328" y="977"/>
                  </a:cubicBezTo>
                  <a:cubicBezTo>
                    <a:pt x="221" y="977"/>
                    <a:pt x="112" y="941"/>
                    <a:pt x="9" y="857"/>
                  </a:cubicBezTo>
                  <a:cubicBezTo>
                    <a:pt x="0" y="929"/>
                    <a:pt x="0" y="991"/>
                    <a:pt x="9" y="1063"/>
                  </a:cubicBezTo>
                  <a:cubicBezTo>
                    <a:pt x="71" y="1089"/>
                    <a:pt x="134" y="1125"/>
                    <a:pt x="205" y="1143"/>
                  </a:cubicBezTo>
                  <a:cubicBezTo>
                    <a:pt x="241" y="1125"/>
                    <a:pt x="277" y="1107"/>
                    <a:pt x="312" y="1089"/>
                  </a:cubicBezTo>
                  <a:cubicBezTo>
                    <a:pt x="589" y="938"/>
                    <a:pt x="865" y="786"/>
                    <a:pt x="1151" y="625"/>
                  </a:cubicBezTo>
                  <a:cubicBezTo>
                    <a:pt x="1169" y="501"/>
                    <a:pt x="1187" y="367"/>
                    <a:pt x="1151" y="242"/>
                  </a:cubicBezTo>
                  <a:cubicBezTo>
                    <a:pt x="1133" y="179"/>
                    <a:pt x="1115" y="117"/>
                    <a:pt x="1088" y="63"/>
                  </a:cubicBezTo>
                  <a:cubicBezTo>
                    <a:pt x="1071" y="54"/>
                    <a:pt x="1062" y="37"/>
                    <a:pt x="1053" y="19"/>
                  </a:cubicBezTo>
                  <a:lnTo>
                    <a:pt x="1035" y="19"/>
                  </a:lnTo>
                  <a:cubicBezTo>
                    <a:pt x="1053" y="54"/>
                    <a:pt x="1071" y="99"/>
                    <a:pt x="1080" y="126"/>
                  </a:cubicBezTo>
                  <a:cubicBezTo>
                    <a:pt x="1115" y="224"/>
                    <a:pt x="1151" y="340"/>
                    <a:pt x="1115" y="447"/>
                  </a:cubicBezTo>
                  <a:cubicBezTo>
                    <a:pt x="1097" y="340"/>
                    <a:pt x="1080" y="251"/>
                    <a:pt x="1035" y="144"/>
                  </a:cubicBezTo>
                  <a:cubicBezTo>
                    <a:pt x="1008" y="99"/>
                    <a:pt x="964" y="54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769575" y="1221475"/>
              <a:ext cx="3375" cy="14525"/>
            </a:xfrm>
            <a:custGeom>
              <a:rect b="b" l="l" r="r" t="t"/>
              <a:pathLst>
                <a:path extrusionOk="0" h="581" w="135">
                  <a:moveTo>
                    <a:pt x="1" y="1"/>
                  </a:moveTo>
                  <a:lnTo>
                    <a:pt x="1" y="1"/>
                  </a:lnTo>
                  <a:cubicBezTo>
                    <a:pt x="28" y="72"/>
                    <a:pt x="45" y="161"/>
                    <a:pt x="54" y="215"/>
                  </a:cubicBezTo>
                  <a:cubicBezTo>
                    <a:pt x="72" y="331"/>
                    <a:pt x="63" y="473"/>
                    <a:pt x="1" y="580"/>
                  </a:cubicBezTo>
                  <a:cubicBezTo>
                    <a:pt x="37" y="563"/>
                    <a:pt x="72" y="536"/>
                    <a:pt x="99" y="518"/>
                  </a:cubicBezTo>
                  <a:cubicBezTo>
                    <a:pt x="135" y="357"/>
                    <a:pt x="126" y="188"/>
                    <a:pt x="54" y="27"/>
                  </a:cubicBezTo>
                  <a:cubicBezTo>
                    <a:pt x="37" y="18"/>
                    <a:pt x="19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733625" y="1217925"/>
              <a:ext cx="41775" cy="34575"/>
            </a:xfrm>
            <a:custGeom>
              <a:rect b="b" l="l" r="r" t="t"/>
              <a:pathLst>
                <a:path extrusionOk="0" h="1383" w="1671">
                  <a:moveTo>
                    <a:pt x="966" y="134"/>
                  </a:moveTo>
                  <a:lnTo>
                    <a:pt x="966" y="134"/>
                  </a:lnTo>
                  <a:cubicBezTo>
                    <a:pt x="1340" y="409"/>
                    <a:pt x="999" y="970"/>
                    <a:pt x="614" y="970"/>
                  </a:cubicBezTo>
                  <a:cubicBezTo>
                    <a:pt x="513" y="970"/>
                    <a:pt x="409" y="931"/>
                    <a:pt x="315" y="838"/>
                  </a:cubicBezTo>
                  <a:cubicBezTo>
                    <a:pt x="333" y="767"/>
                    <a:pt x="359" y="696"/>
                    <a:pt x="395" y="633"/>
                  </a:cubicBezTo>
                  <a:cubicBezTo>
                    <a:pt x="444" y="695"/>
                    <a:pt x="520" y="724"/>
                    <a:pt x="597" y="724"/>
                  </a:cubicBezTo>
                  <a:cubicBezTo>
                    <a:pt x="687" y="724"/>
                    <a:pt x="779" y="684"/>
                    <a:pt x="832" y="606"/>
                  </a:cubicBezTo>
                  <a:cubicBezTo>
                    <a:pt x="886" y="535"/>
                    <a:pt x="904" y="446"/>
                    <a:pt x="877" y="357"/>
                  </a:cubicBezTo>
                  <a:cubicBezTo>
                    <a:pt x="868" y="303"/>
                    <a:pt x="823" y="259"/>
                    <a:pt x="770" y="223"/>
                  </a:cubicBezTo>
                  <a:cubicBezTo>
                    <a:pt x="832" y="187"/>
                    <a:pt x="904" y="151"/>
                    <a:pt x="966" y="134"/>
                  </a:cubicBezTo>
                  <a:close/>
                  <a:moveTo>
                    <a:pt x="1188" y="0"/>
                  </a:moveTo>
                  <a:cubicBezTo>
                    <a:pt x="545" y="0"/>
                    <a:pt x="1" y="749"/>
                    <a:pt x="235" y="1383"/>
                  </a:cubicBezTo>
                  <a:cubicBezTo>
                    <a:pt x="243" y="1374"/>
                    <a:pt x="252" y="1374"/>
                    <a:pt x="252" y="1374"/>
                  </a:cubicBezTo>
                  <a:cubicBezTo>
                    <a:pt x="297" y="1347"/>
                    <a:pt x="342" y="1320"/>
                    <a:pt x="386" y="1302"/>
                  </a:cubicBezTo>
                  <a:cubicBezTo>
                    <a:pt x="359" y="1293"/>
                    <a:pt x="333" y="1284"/>
                    <a:pt x="315" y="1276"/>
                  </a:cubicBezTo>
                  <a:cubicBezTo>
                    <a:pt x="306" y="1258"/>
                    <a:pt x="306" y="1240"/>
                    <a:pt x="297" y="1222"/>
                  </a:cubicBezTo>
                  <a:lnTo>
                    <a:pt x="297" y="1222"/>
                  </a:lnTo>
                  <a:cubicBezTo>
                    <a:pt x="350" y="1240"/>
                    <a:pt x="395" y="1258"/>
                    <a:pt x="449" y="1267"/>
                  </a:cubicBezTo>
                  <a:cubicBezTo>
                    <a:pt x="458" y="1258"/>
                    <a:pt x="475" y="1249"/>
                    <a:pt x="484" y="1240"/>
                  </a:cubicBezTo>
                  <a:cubicBezTo>
                    <a:pt x="413" y="1222"/>
                    <a:pt x="350" y="1186"/>
                    <a:pt x="288" y="1160"/>
                  </a:cubicBezTo>
                  <a:cubicBezTo>
                    <a:pt x="279" y="1088"/>
                    <a:pt x="279" y="1026"/>
                    <a:pt x="288" y="954"/>
                  </a:cubicBezTo>
                  <a:cubicBezTo>
                    <a:pt x="391" y="1038"/>
                    <a:pt x="500" y="1074"/>
                    <a:pt x="607" y="1074"/>
                  </a:cubicBezTo>
                  <a:cubicBezTo>
                    <a:pt x="1049" y="1074"/>
                    <a:pt x="1443" y="466"/>
                    <a:pt x="1091" y="107"/>
                  </a:cubicBezTo>
                  <a:cubicBezTo>
                    <a:pt x="1136" y="98"/>
                    <a:pt x="1171" y="98"/>
                    <a:pt x="1216" y="98"/>
                  </a:cubicBezTo>
                  <a:cubicBezTo>
                    <a:pt x="1252" y="151"/>
                    <a:pt x="1287" y="196"/>
                    <a:pt x="1314" y="241"/>
                  </a:cubicBezTo>
                  <a:cubicBezTo>
                    <a:pt x="1359" y="348"/>
                    <a:pt x="1376" y="437"/>
                    <a:pt x="1394" y="544"/>
                  </a:cubicBezTo>
                  <a:cubicBezTo>
                    <a:pt x="1430" y="437"/>
                    <a:pt x="1394" y="321"/>
                    <a:pt x="1359" y="223"/>
                  </a:cubicBezTo>
                  <a:cubicBezTo>
                    <a:pt x="1350" y="196"/>
                    <a:pt x="1332" y="151"/>
                    <a:pt x="1314" y="116"/>
                  </a:cubicBezTo>
                  <a:lnTo>
                    <a:pt x="1332" y="116"/>
                  </a:lnTo>
                  <a:cubicBezTo>
                    <a:pt x="1341" y="134"/>
                    <a:pt x="1350" y="151"/>
                    <a:pt x="1367" y="169"/>
                  </a:cubicBezTo>
                  <a:cubicBezTo>
                    <a:pt x="1394" y="214"/>
                    <a:pt x="1412" y="276"/>
                    <a:pt x="1430" y="339"/>
                  </a:cubicBezTo>
                  <a:cubicBezTo>
                    <a:pt x="1466" y="464"/>
                    <a:pt x="1448" y="598"/>
                    <a:pt x="1430" y="722"/>
                  </a:cubicBezTo>
                  <a:lnTo>
                    <a:pt x="1439" y="722"/>
                  </a:lnTo>
                  <a:cubicBezTo>
                    <a:pt x="1501" y="615"/>
                    <a:pt x="1510" y="473"/>
                    <a:pt x="1492" y="357"/>
                  </a:cubicBezTo>
                  <a:cubicBezTo>
                    <a:pt x="1483" y="303"/>
                    <a:pt x="1466" y="214"/>
                    <a:pt x="1439" y="143"/>
                  </a:cubicBezTo>
                  <a:lnTo>
                    <a:pt x="1439" y="143"/>
                  </a:lnTo>
                  <a:cubicBezTo>
                    <a:pt x="1457" y="151"/>
                    <a:pt x="1475" y="160"/>
                    <a:pt x="1492" y="169"/>
                  </a:cubicBezTo>
                  <a:cubicBezTo>
                    <a:pt x="1564" y="330"/>
                    <a:pt x="1573" y="499"/>
                    <a:pt x="1537" y="660"/>
                  </a:cubicBezTo>
                  <a:cubicBezTo>
                    <a:pt x="1573" y="642"/>
                    <a:pt x="1617" y="624"/>
                    <a:pt x="1653" y="598"/>
                  </a:cubicBezTo>
                  <a:cubicBezTo>
                    <a:pt x="1671" y="437"/>
                    <a:pt x="1653" y="267"/>
                    <a:pt x="1582" y="107"/>
                  </a:cubicBezTo>
                  <a:cubicBezTo>
                    <a:pt x="1573" y="98"/>
                    <a:pt x="1573" y="98"/>
                    <a:pt x="1564" y="89"/>
                  </a:cubicBezTo>
                  <a:cubicBezTo>
                    <a:pt x="1555" y="89"/>
                    <a:pt x="1555" y="80"/>
                    <a:pt x="1546" y="80"/>
                  </a:cubicBezTo>
                  <a:cubicBezTo>
                    <a:pt x="1426" y="25"/>
                    <a:pt x="1306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729875" y="12497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3" y="0"/>
                  </a:moveTo>
                  <a:cubicBezTo>
                    <a:pt x="189" y="0"/>
                    <a:pt x="184" y="1"/>
                    <a:pt x="179" y="3"/>
                  </a:cubicBezTo>
                  <a:cubicBezTo>
                    <a:pt x="144" y="11"/>
                    <a:pt x="108" y="20"/>
                    <a:pt x="63" y="20"/>
                  </a:cubicBezTo>
                  <a:cubicBezTo>
                    <a:pt x="1" y="20"/>
                    <a:pt x="1" y="127"/>
                    <a:pt x="63" y="127"/>
                  </a:cubicBezTo>
                  <a:cubicBezTo>
                    <a:pt x="117" y="127"/>
                    <a:pt x="161" y="110"/>
                    <a:pt x="206" y="101"/>
                  </a:cubicBezTo>
                  <a:cubicBezTo>
                    <a:pt x="242" y="101"/>
                    <a:pt x="251" y="65"/>
                    <a:pt x="242" y="38"/>
                  </a:cubicBezTo>
                  <a:cubicBezTo>
                    <a:pt x="234" y="1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729000" y="1239975"/>
              <a:ext cx="7300" cy="3175"/>
            </a:xfrm>
            <a:custGeom>
              <a:rect b="b" l="l" r="r" t="t"/>
              <a:pathLst>
                <a:path extrusionOk="0" h="127" w="292">
                  <a:moveTo>
                    <a:pt x="54" y="1"/>
                  </a:moveTo>
                  <a:cubicBezTo>
                    <a:pt x="27" y="1"/>
                    <a:pt x="0" y="28"/>
                    <a:pt x="9" y="55"/>
                  </a:cubicBezTo>
                  <a:cubicBezTo>
                    <a:pt x="9" y="90"/>
                    <a:pt x="27" y="108"/>
                    <a:pt x="63" y="108"/>
                  </a:cubicBezTo>
                  <a:cubicBezTo>
                    <a:pt x="107" y="108"/>
                    <a:pt x="152" y="117"/>
                    <a:pt x="205" y="126"/>
                  </a:cubicBezTo>
                  <a:cubicBezTo>
                    <a:pt x="208" y="126"/>
                    <a:pt x="211" y="126"/>
                    <a:pt x="213" y="126"/>
                  </a:cubicBezTo>
                  <a:cubicBezTo>
                    <a:pt x="270" y="126"/>
                    <a:pt x="292" y="36"/>
                    <a:pt x="223" y="19"/>
                  </a:cubicBezTo>
                  <a:cubicBezTo>
                    <a:pt x="170" y="10"/>
                    <a:pt x="116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730775" y="12305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1" y="1"/>
                  </a:moveTo>
                  <a:cubicBezTo>
                    <a:pt x="41" y="1"/>
                    <a:pt x="23" y="11"/>
                    <a:pt x="10" y="31"/>
                  </a:cubicBezTo>
                  <a:cubicBezTo>
                    <a:pt x="1" y="49"/>
                    <a:pt x="10" y="85"/>
                    <a:pt x="36" y="94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7" y="83"/>
                    <a:pt x="224" y="67"/>
                  </a:cubicBezTo>
                  <a:cubicBezTo>
                    <a:pt x="179" y="49"/>
                    <a:pt x="134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45250" y="12132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7" y="0"/>
                    <a:pt x="1" y="39"/>
                    <a:pt x="19" y="82"/>
                  </a:cubicBezTo>
                  <a:cubicBezTo>
                    <a:pt x="46" y="126"/>
                    <a:pt x="82" y="171"/>
                    <a:pt x="109" y="224"/>
                  </a:cubicBezTo>
                  <a:cubicBezTo>
                    <a:pt x="119" y="240"/>
                    <a:pt x="134" y="247"/>
                    <a:pt x="149" y="247"/>
                  </a:cubicBezTo>
                  <a:cubicBezTo>
                    <a:pt x="186" y="247"/>
                    <a:pt x="223" y="209"/>
                    <a:pt x="198" y="171"/>
                  </a:cubicBezTo>
                  <a:cubicBezTo>
                    <a:pt x="171" y="117"/>
                    <a:pt x="135" y="73"/>
                    <a:pt x="109" y="28"/>
                  </a:cubicBezTo>
                  <a:cubicBezTo>
                    <a:pt x="100" y="9"/>
                    <a:pt x="8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756875" y="1208250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1"/>
                  </a:moveTo>
                  <a:cubicBezTo>
                    <a:pt x="54" y="1"/>
                    <a:pt x="50" y="2"/>
                    <a:pt x="45" y="3"/>
                  </a:cubicBezTo>
                  <a:cubicBezTo>
                    <a:pt x="9" y="12"/>
                    <a:pt x="0" y="39"/>
                    <a:pt x="9" y="66"/>
                  </a:cubicBezTo>
                  <a:cubicBezTo>
                    <a:pt x="18" y="119"/>
                    <a:pt x="18" y="173"/>
                    <a:pt x="18" y="217"/>
                  </a:cubicBezTo>
                  <a:cubicBezTo>
                    <a:pt x="27" y="253"/>
                    <a:pt x="45" y="271"/>
                    <a:pt x="72" y="271"/>
                  </a:cubicBezTo>
                  <a:cubicBezTo>
                    <a:pt x="98" y="271"/>
                    <a:pt x="134" y="244"/>
                    <a:pt x="125" y="217"/>
                  </a:cubicBezTo>
                  <a:cubicBezTo>
                    <a:pt x="116" y="164"/>
                    <a:pt x="116" y="101"/>
                    <a:pt x="107" y="39"/>
                  </a:cubicBezTo>
                  <a:cubicBezTo>
                    <a:pt x="100" y="17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768025" y="1209050"/>
              <a:ext cx="3175" cy="6250"/>
            </a:xfrm>
            <a:custGeom>
              <a:rect b="b" l="l" r="r" t="t"/>
              <a:pathLst>
                <a:path extrusionOk="0" h="250" w="127">
                  <a:moveTo>
                    <a:pt x="63" y="1"/>
                  </a:moveTo>
                  <a:cubicBezTo>
                    <a:pt x="42" y="1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5" y="250"/>
                    <a:pt x="51" y="250"/>
                  </a:cubicBezTo>
                  <a:cubicBezTo>
                    <a:pt x="76" y="250"/>
                    <a:pt x="103" y="234"/>
                    <a:pt x="107" y="203"/>
                  </a:cubicBezTo>
                  <a:cubicBezTo>
                    <a:pt x="107" y="159"/>
                    <a:pt x="107" y="114"/>
                    <a:pt x="116" y="69"/>
                  </a:cubicBezTo>
                  <a:cubicBezTo>
                    <a:pt x="127" y="27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736625" y="12204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7" y="1"/>
                    <a:pt x="1" y="59"/>
                    <a:pt x="43" y="94"/>
                  </a:cubicBezTo>
                  <a:cubicBezTo>
                    <a:pt x="79" y="130"/>
                    <a:pt x="123" y="174"/>
                    <a:pt x="168" y="210"/>
                  </a:cubicBezTo>
                  <a:cubicBezTo>
                    <a:pt x="180" y="220"/>
                    <a:pt x="193" y="224"/>
                    <a:pt x="205" y="224"/>
                  </a:cubicBezTo>
                  <a:cubicBezTo>
                    <a:pt x="247" y="224"/>
                    <a:pt x="281" y="173"/>
                    <a:pt x="239" y="139"/>
                  </a:cubicBezTo>
                  <a:cubicBezTo>
                    <a:pt x="195" y="94"/>
                    <a:pt x="150" y="58"/>
                    <a:pt x="115" y="14"/>
                  </a:cubicBezTo>
                  <a:cubicBezTo>
                    <a:pt x="103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790325" y="11137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27" y="54"/>
                    <a:pt x="464" y="90"/>
                  </a:cubicBezTo>
                  <a:cubicBezTo>
                    <a:pt x="509" y="117"/>
                    <a:pt x="554" y="170"/>
                    <a:pt x="571" y="224"/>
                  </a:cubicBezTo>
                  <a:cubicBezTo>
                    <a:pt x="589" y="304"/>
                    <a:pt x="571" y="393"/>
                    <a:pt x="518" y="465"/>
                  </a:cubicBezTo>
                  <a:cubicBezTo>
                    <a:pt x="465" y="547"/>
                    <a:pt x="373" y="587"/>
                    <a:pt x="282" y="587"/>
                  </a:cubicBezTo>
                  <a:cubicBezTo>
                    <a:pt x="206" y="587"/>
                    <a:pt x="130" y="558"/>
                    <a:pt x="81" y="500"/>
                  </a:cubicBezTo>
                  <a:cubicBezTo>
                    <a:pt x="45" y="563"/>
                    <a:pt x="18" y="634"/>
                    <a:pt x="1" y="705"/>
                  </a:cubicBezTo>
                  <a:cubicBezTo>
                    <a:pt x="95" y="798"/>
                    <a:pt x="198" y="836"/>
                    <a:pt x="298" y="836"/>
                  </a:cubicBezTo>
                  <a:cubicBezTo>
                    <a:pt x="683" y="836"/>
                    <a:pt x="1027" y="27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789650" y="1112875"/>
              <a:ext cx="36450" cy="33750"/>
            </a:xfrm>
            <a:custGeom>
              <a:rect b="b" l="l" r="r" t="t"/>
              <a:pathLst>
                <a:path extrusionOk="0" h="1350" w="1458">
                  <a:moveTo>
                    <a:pt x="929" y="0"/>
                  </a:moveTo>
                  <a:cubicBezTo>
                    <a:pt x="893" y="0"/>
                    <a:pt x="848" y="0"/>
                    <a:pt x="804" y="9"/>
                  </a:cubicBezTo>
                  <a:cubicBezTo>
                    <a:pt x="1156" y="368"/>
                    <a:pt x="762" y="976"/>
                    <a:pt x="325" y="976"/>
                  </a:cubicBezTo>
                  <a:cubicBezTo>
                    <a:pt x="219" y="976"/>
                    <a:pt x="111" y="940"/>
                    <a:pt x="10" y="856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8"/>
                    <a:pt x="135" y="1124"/>
                    <a:pt x="206" y="1142"/>
                  </a:cubicBezTo>
                  <a:cubicBezTo>
                    <a:pt x="295" y="1169"/>
                    <a:pt x="375" y="1187"/>
                    <a:pt x="465" y="1187"/>
                  </a:cubicBezTo>
                  <a:lnTo>
                    <a:pt x="474" y="1187"/>
                  </a:lnTo>
                  <a:cubicBezTo>
                    <a:pt x="441" y="1196"/>
                    <a:pt x="407" y="1200"/>
                    <a:pt x="372" y="1200"/>
                  </a:cubicBezTo>
                  <a:cubicBezTo>
                    <a:pt x="313" y="1200"/>
                    <a:pt x="253" y="1189"/>
                    <a:pt x="197" y="1178"/>
                  </a:cubicBezTo>
                  <a:cubicBezTo>
                    <a:pt x="143" y="1160"/>
                    <a:pt x="72" y="1151"/>
                    <a:pt x="19" y="1124"/>
                  </a:cubicBezTo>
                  <a:lnTo>
                    <a:pt x="19" y="1124"/>
                  </a:lnTo>
                  <a:cubicBezTo>
                    <a:pt x="19" y="1142"/>
                    <a:pt x="19" y="1160"/>
                    <a:pt x="28" y="1178"/>
                  </a:cubicBezTo>
                  <a:cubicBezTo>
                    <a:pt x="117" y="1204"/>
                    <a:pt x="206" y="1240"/>
                    <a:pt x="295" y="1249"/>
                  </a:cubicBezTo>
                  <a:cubicBezTo>
                    <a:pt x="326" y="1252"/>
                    <a:pt x="357" y="1253"/>
                    <a:pt x="387" y="1253"/>
                  </a:cubicBezTo>
                  <a:cubicBezTo>
                    <a:pt x="460" y="1253"/>
                    <a:pt x="532" y="1246"/>
                    <a:pt x="607" y="1240"/>
                  </a:cubicBezTo>
                  <a:lnTo>
                    <a:pt x="607" y="1240"/>
                  </a:lnTo>
                  <a:cubicBezTo>
                    <a:pt x="553" y="1279"/>
                    <a:pt x="474" y="1292"/>
                    <a:pt x="395" y="1292"/>
                  </a:cubicBezTo>
                  <a:cubicBezTo>
                    <a:pt x="331" y="1292"/>
                    <a:pt x="267" y="1284"/>
                    <a:pt x="215" y="1276"/>
                  </a:cubicBezTo>
                  <a:cubicBezTo>
                    <a:pt x="206" y="1276"/>
                    <a:pt x="126" y="1267"/>
                    <a:pt x="54" y="1249"/>
                  </a:cubicBezTo>
                  <a:lnTo>
                    <a:pt x="54" y="1249"/>
                  </a:lnTo>
                  <a:cubicBezTo>
                    <a:pt x="54" y="1258"/>
                    <a:pt x="63" y="1267"/>
                    <a:pt x="63" y="1285"/>
                  </a:cubicBezTo>
                  <a:cubicBezTo>
                    <a:pt x="165" y="1330"/>
                    <a:pt x="267" y="1350"/>
                    <a:pt x="366" y="1350"/>
                  </a:cubicBezTo>
                  <a:cubicBezTo>
                    <a:pt x="957" y="1350"/>
                    <a:pt x="1457" y="629"/>
                    <a:pt x="1205" y="71"/>
                  </a:cubicBezTo>
                  <a:cubicBezTo>
                    <a:pt x="1187" y="62"/>
                    <a:pt x="1169" y="54"/>
                    <a:pt x="1152" y="45"/>
                  </a:cubicBezTo>
                  <a:lnTo>
                    <a:pt x="1152" y="45"/>
                  </a:lnTo>
                  <a:cubicBezTo>
                    <a:pt x="1187" y="116"/>
                    <a:pt x="1205" y="205"/>
                    <a:pt x="1214" y="259"/>
                  </a:cubicBezTo>
                  <a:cubicBezTo>
                    <a:pt x="1232" y="384"/>
                    <a:pt x="1214" y="517"/>
                    <a:pt x="1152" y="624"/>
                  </a:cubicBezTo>
                  <a:cubicBezTo>
                    <a:pt x="1169" y="500"/>
                    <a:pt x="1178" y="366"/>
                    <a:pt x="1143" y="241"/>
                  </a:cubicBezTo>
                  <a:cubicBezTo>
                    <a:pt x="1134" y="178"/>
                    <a:pt x="1116" y="116"/>
                    <a:pt x="1080" y="62"/>
                  </a:cubicBezTo>
                  <a:cubicBezTo>
                    <a:pt x="1071" y="45"/>
                    <a:pt x="1053" y="36"/>
                    <a:pt x="1045" y="18"/>
                  </a:cubicBezTo>
                  <a:cubicBezTo>
                    <a:pt x="1036" y="18"/>
                    <a:pt x="1036" y="18"/>
                    <a:pt x="1027" y="9"/>
                  </a:cubicBezTo>
                  <a:lnTo>
                    <a:pt x="1027" y="9"/>
                  </a:lnTo>
                  <a:cubicBezTo>
                    <a:pt x="1045" y="54"/>
                    <a:pt x="1062" y="89"/>
                    <a:pt x="1071" y="125"/>
                  </a:cubicBezTo>
                  <a:cubicBezTo>
                    <a:pt x="1107" y="223"/>
                    <a:pt x="1143" y="339"/>
                    <a:pt x="1107" y="446"/>
                  </a:cubicBezTo>
                  <a:cubicBezTo>
                    <a:pt x="1098" y="339"/>
                    <a:pt x="1071" y="241"/>
                    <a:pt x="1027" y="143"/>
                  </a:cubicBezTo>
                  <a:cubicBezTo>
                    <a:pt x="1000" y="98"/>
                    <a:pt x="964" y="54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781800" y="111035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993" y="137"/>
                  </a:moveTo>
                  <a:cubicBezTo>
                    <a:pt x="1368" y="406"/>
                    <a:pt x="1024" y="972"/>
                    <a:pt x="639" y="972"/>
                  </a:cubicBezTo>
                  <a:cubicBezTo>
                    <a:pt x="539" y="972"/>
                    <a:pt x="436" y="934"/>
                    <a:pt x="342" y="841"/>
                  </a:cubicBezTo>
                  <a:cubicBezTo>
                    <a:pt x="359" y="770"/>
                    <a:pt x="386" y="699"/>
                    <a:pt x="422" y="636"/>
                  </a:cubicBezTo>
                  <a:cubicBezTo>
                    <a:pt x="471" y="694"/>
                    <a:pt x="547" y="723"/>
                    <a:pt x="623" y="723"/>
                  </a:cubicBezTo>
                  <a:cubicBezTo>
                    <a:pt x="714" y="723"/>
                    <a:pt x="806" y="683"/>
                    <a:pt x="859" y="601"/>
                  </a:cubicBezTo>
                  <a:cubicBezTo>
                    <a:pt x="912" y="529"/>
                    <a:pt x="930" y="440"/>
                    <a:pt x="912" y="360"/>
                  </a:cubicBezTo>
                  <a:cubicBezTo>
                    <a:pt x="895" y="306"/>
                    <a:pt x="850" y="253"/>
                    <a:pt x="805" y="226"/>
                  </a:cubicBezTo>
                  <a:cubicBezTo>
                    <a:pt x="868" y="190"/>
                    <a:pt x="930" y="155"/>
                    <a:pt x="993" y="137"/>
                  </a:cubicBezTo>
                  <a:close/>
                  <a:moveTo>
                    <a:pt x="1243" y="101"/>
                  </a:moveTo>
                  <a:cubicBezTo>
                    <a:pt x="1278" y="155"/>
                    <a:pt x="1314" y="199"/>
                    <a:pt x="1341" y="244"/>
                  </a:cubicBezTo>
                  <a:cubicBezTo>
                    <a:pt x="1385" y="342"/>
                    <a:pt x="1412" y="440"/>
                    <a:pt x="1421" y="547"/>
                  </a:cubicBezTo>
                  <a:cubicBezTo>
                    <a:pt x="1457" y="440"/>
                    <a:pt x="1421" y="324"/>
                    <a:pt x="1385" y="226"/>
                  </a:cubicBezTo>
                  <a:cubicBezTo>
                    <a:pt x="1376" y="190"/>
                    <a:pt x="1359" y="155"/>
                    <a:pt x="1341" y="110"/>
                  </a:cubicBezTo>
                  <a:lnTo>
                    <a:pt x="1341" y="110"/>
                  </a:lnTo>
                  <a:cubicBezTo>
                    <a:pt x="1350" y="119"/>
                    <a:pt x="1350" y="119"/>
                    <a:pt x="1359" y="119"/>
                  </a:cubicBezTo>
                  <a:cubicBezTo>
                    <a:pt x="1367" y="137"/>
                    <a:pt x="1385" y="146"/>
                    <a:pt x="1394" y="163"/>
                  </a:cubicBezTo>
                  <a:cubicBezTo>
                    <a:pt x="1430" y="217"/>
                    <a:pt x="1448" y="279"/>
                    <a:pt x="1457" y="342"/>
                  </a:cubicBezTo>
                  <a:cubicBezTo>
                    <a:pt x="1492" y="467"/>
                    <a:pt x="1483" y="601"/>
                    <a:pt x="1466" y="725"/>
                  </a:cubicBezTo>
                  <a:cubicBezTo>
                    <a:pt x="1528" y="618"/>
                    <a:pt x="1546" y="485"/>
                    <a:pt x="1528" y="360"/>
                  </a:cubicBezTo>
                  <a:cubicBezTo>
                    <a:pt x="1519" y="306"/>
                    <a:pt x="1501" y="217"/>
                    <a:pt x="1466" y="146"/>
                  </a:cubicBezTo>
                  <a:lnTo>
                    <a:pt x="1466" y="146"/>
                  </a:lnTo>
                  <a:cubicBezTo>
                    <a:pt x="1483" y="155"/>
                    <a:pt x="1501" y="163"/>
                    <a:pt x="1519" y="172"/>
                  </a:cubicBezTo>
                  <a:cubicBezTo>
                    <a:pt x="1771" y="730"/>
                    <a:pt x="1271" y="1451"/>
                    <a:pt x="680" y="1451"/>
                  </a:cubicBezTo>
                  <a:cubicBezTo>
                    <a:pt x="581" y="1451"/>
                    <a:pt x="479" y="1431"/>
                    <a:pt x="377" y="1386"/>
                  </a:cubicBezTo>
                  <a:cubicBezTo>
                    <a:pt x="377" y="1368"/>
                    <a:pt x="368" y="1359"/>
                    <a:pt x="368" y="1350"/>
                  </a:cubicBezTo>
                  <a:lnTo>
                    <a:pt x="368" y="1350"/>
                  </a:lnTo>
                  <a:cubicBezTo>
                    <a:pt x="440" y="1368"/>
                    <a:pt x="520" y="1377"/>
                    <a:pt x="529" y="1377"/>
                  </a:cubicBezTo>
                  <a:cubicBezTo>
                    <a:pt x="581" y="1385"/>
                    <a:pt x="645" y="1393"/>
                    <a:pt x="709" y="1393"/>
                  </a:cubicBezTo>
                  <a:cubicBezTo>
                    <a:pt x="788" y="1393"/>
                    <a:pt x="867" y="1380"/>
                    <a:pt x="921" y="1341"/>
                  </a:cubicBezTo>
                  <a:lnTo>
                    <a:pt x="921" y="1341"/>
                  </a:lnTo>
                  <a:cubicBezTo>
                    <a:pt x="846" y="1347"/>
                    <a:pt x="774" y="1354"/>
                    <a:pt x="701" y="1354"/>
                  </a:cubicBezTo>
                  <a:cubicBezTo>
                    <a:pt x="671" y="1354"/>
                    <a:pt x="640" y="1353"/>
                    <a:pt x="609" y="1350"/>
                  </a:cubicBezTo>
                  <a:cubicBezTo>
                    <a:pt x="520" y="1341"/>
                    <a:pt x="431" y="1305"/>
                    <a:pt x="342" y="1279"/>
                  </a:cubicBezTo>
                  <a:cubicBezTo>
                    <a:pt x="333" y="1261"/>
                    <a:pt x="333" y="1243"/>
                    <a:pt x="333" y="1225"/>
                  </a:cubicBezTo>
                  <a:lnTo>
                    <a:pt x="333" y="1225"/>
                  </a:lnTo>
                  <a:cubicBezTo>
                    <a:pt x="386" y="1252"/>
                    <a:pt x="457" y="1261"/>
                    <a:pt x="511" y="1279"/>
                  </a:cubicBezTo>
                  <a:cubicBezTo>
                    <a:pt x="567" y="1290"/>
                    <a:pt x="627" y="1301"/>
                    <a:pt x="686" y="1301"/>
                  </a:cubicBezTo>
                  <a:cubicBezTo>
                    <a:pt x="721" y="1301"/>
                    <a:pt x="755" y="1297"/>
                    <a:pt x="788" y="1288"/>
                  </a:cubicBezTo>
                  <a:lnTo>
                    <a:pt x="779" y="1288"/>
                  </a:lnTo>
                  <a:cubicBezTo>
                    <a:pt x="689" y="1288"/>
                    <a:pt x="609" y="1270"/>
                    <a:pt x="520" y="1243"/>
                  </a:cubicBezTo>
                  <a:cubicBezTo>
                    <a:pt x="449" y="1225"/>
                    <a:pt x="386" y="1189"/>
                    <a:pt x="315" y="1154"/>
                  </a:cubicBezTo>
                  <a:cubicBezTo>
                    <a:pt x="306" y="1091"/>
                    <a:pt x="315" y="1020"/>
                    <a:pt x="324" y="957"/>
                  </a:cubicBezTo>
                  <a:cubicBezTo>
                    <a:pt x="425" y="1041"/>
                    <a:pt x="533" y="1077"/>
                    <a:pt x="639" y="1077"/>
                  </a:cubicBezTo>
                  <a:cubicBezTo>
                    <a:pt x="1076" y="1077"/>
                    <a:pt x="1470" y="469"/>
                    <a:pt x="1118" y="110"/>
                  </a:cubicBezTo>
                  <a:cubicBezTo>
                    <a:pt x="1162" y="101"/>
                    <a:pt x="1207" y="101"/>
                    <a:pt x="1243" y="101"/>
                  </a:cubicBezTo>
                  <a:close/>
                  <a:moveTo>
                    <a:pt x="1213" y="1"/>
                  </a:moveTo>
                  <a:cubicBezTo>
                    <a:pt x="554" y="1"/>
                    <a:pt x="0" y="803"/>
                    <a:pt x="288" y="1439"/>
                  </a:cubicBezTo>
                  <a:cubicBezTo>
                    <a:pt x="297" y="1448"/>
                    <a:pt x="306" y="1457"/>
                    <a:pt x="306" y="1466"/>
                  </a:cubicBezTo>
                  <a:cubicBezTo>
                    <a:pt x="315" y="1466"/>
                    <a:pt x="315" y="1475"/>
                    <a:pt x="324" y="1475"/>
                  </a:cubicBezTo>
                  <a:cubicBezTo>
                    <a:pt x="444" y="1530"/>
                    <a:pt x="565" y="1554"/>
                    <a:pt x="682" y="1554"/>
                  </a:cubicBezTo>
                  <a:cubicBezTo>
                    <a:pt x="1349" y="1554"/>
                    <a:pt x="1904" y="755"/>
                    <a:pt x="1608" y="110"/>
                  </a:cubicBezTo>
                  <a:cubicBezTo>
                    <a:pt x="1599" y="101"/>
                    <a:pt x="1599" y="92"/>
                    <a:pt x="1590" y="92"/>
                  </a:cubicBezTo>
                  <a:cubicBezTo>
                    <a:pt x="1590" y="83"/>
                    <a:pt x="1582" y="83"/>
                    <a:pt x="1573" y="83"/>
                  </a:cubicBezTo>
                  <a:cubicBezTo>
                    <a:pt x="1452" y="26"/>
                    <a:pt x="133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778725" y="11422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7" y="0"/>
                  </a:moveTo>
                  <a:cubicBezTo>
                    <a:pt x="191" y="0"/>
                    <a:pt x="185" y="1"/>
                    <a:pt x="179" y="3"/>
                  </a:cubicBezTo>
                  <a:cubicBezTo>
                    <a:pt x="143" y="12"/>
                    <a:pt x="108" y="20"/>
                    <a:pt x="63" y="20"/>
                  </a:cubicBezTo>
                  <a:cubicBezTo>
                    <a:pt x="1" y="20"/>
                    <a:pt x="1" y="127"/>
                    <a:pt x="72" y="127"/>
                  </a:cubicBezTo>
                  <a:cubicBezTo>
                    <a:pt x="117" y="127"/>
                    <a:pt x="161" y="110"/>
                    <a:pt x="215" y="101"/>
                  </a:cubicBezTo>
                  <a:cubicBezTo>
                    <a:pt x="241" y="101"/>
                    <a:pt x="250" y="65"/>
                    <a:pt x="250" y="38"/>
                  </a:cubicBezTo>
                  <a:cubicBezTo>
                    <a:pt x="243" y="16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78050" y="1132500"/>
              <a:ext cx="7100" cy="3150"/>
            </a:xfrm>
            <a:custGeom>
              <a:rect b="b" l="l" r="r" t="t"/>
              <a:pathLst>
                <a:path extrusionOk="0" h="126" w="284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0"/>
                    <a:pt x="28" y="107"/>
                    <a:pt x="54" y="107"/>
                  </a:cubicBezTo>
                  <a:cubicBezTo>
                    <a:pt x="99" y="107"/>
                    <a:pt x="144" y="116"/>
                    <a:pt x="197" y="125"/>
                  </a:cubicBezTo>
                  <a:cubicBezTo>
                    <a:pt x="200" y="125"/>
                    <a:pt x="202" y="126"/>
                    <a:pt x="205" y="126"/>
                  </a:cubicBezTo>
                  <a:cubicBezTo>
                    <a:pt x="262" y="126"/>
                    <a:pt x="284" y="35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779625" y="1123000"/>
              <a:ext cx="7250" cy="4225"/>
            </a:xfrm>
            <a:custGeom>
              <a:rect b="b" l="l" r="r" t="t"/>
              <a:pathLst>
                <a:path extrusionOk="0" h="169" w="290">
                  <a:moveTo>
                    <a:pt x="58" y="0"/>
                  </a:moveTo>
                  <a:cubicBezTo>
                    <a:pt x="40" y="0"/>
                    <a:pt x="24" y="6"/>
                    <a:pt x="18" y="23"/>
                  </a:cubicBezTo>
                  <a:cubicBezTo>
                    <a:pt x="0" y="50"/>
                    <a:pt x="9" y="86"/>
                    <a:pt x="36" y="95"/>
                  </a:cubicBezTo>
                  <a:cubicBezTo>
                    <a:pt x="90" y="121"/>
                    <a:pt x="143" y="148"/>
                    <a:pt x="205" y="166"/>
                  </a:cubicBezTo>
                  <a:cubicBezTo>
                    <a:pt x="211" y="167"/>
                    <a:pt x="216" y="168"/>
                    <a:pt x="220" y="168"/>
                  </a:cubicBezTo>
                  <a:cubicBezTo>
                    <a:pt x="272" y="168"/>
                    <a:pt x="290" y="84"/>
                    <a:pt x="232" y="68"/>
                  </a:cubicBezTo>
                  <a:cubicBezTo>
                    <a:pt x="179" y="50"/>
                    <a:pt x="134" y="23"/>
                    <a:pt x="90" y="5"/>
                  </a:cubicBezTo>
                  <a:cubicBezTo>
                    <a:pt x="80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794175" y="11057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5" y="0"/>
                    <a:pt x="0" y="39"/>
                    <a:pt x="25" y="82"/>
                  </a:cubicBezTo>
                  <a:cubicBezTo>
                    <a:pt x="43" y="126"/>
                    <a:pt x="78" y="171"/>
                    <a:pt x="105" y="225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2" y="209"/>
                    <a:pt x="203" y="171"/>
                  </a:cubicBezTo>
                  <a:cubicBezTo>
                    <a:pt x="168" y="118"/>
                    <a:pt x="132" y="73"/>
                    <a:pt x="114" y="28"/>
                  </a:cubicBezTo>
                  <a:cubicBezTo>
                    <a:pt x="103" y="9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05725" y="1100750"/>
              <a:ext cx="3350" cy="6775"/>
            </a:xfrm>
            <a:custGeom>
              <a:rect b="b" l="l" r="r" t="t"/>
              <a:pathLst>
                <a:path extrusionOk="0" h="271" w="134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39"/>
                    <a:pt x="9" y="66"/>
                  </a:cubicBezTo>
                  <a:cubicBezTo>
                    <a:pt x="18" y="119"/>
                    <a:pt x="18" y="173"/>
                    <a:pt x="27" y="217"/>
                  </a:cubicBezTo>
                  <a:cubicBezTo>
                    <a:pt x="27" y="244"/>
                    <a:pt x="45" y="271"/>
                    <a:pt x="80" y="271"/>
                  </a:cubicBezTo>
                  <a:cubicBezTo>
                    <a:pt x="107" y="271"/>
                    <a:pt x="134" y="244"/>
                    <a:pt x="125" y="217"/>
                  </a:cubicBezTo>
                  <a:cubicBezTo>
                    <a:pt x="125" y="155"/>
                    <a:pt x="116" y="101"/>
                    <a:pt x="107" y="39"/>
                  </a:cubicBezTo>
                  <a:cubicBezTo>
                    <a:pt x="107" y="17"/>
                    <a:pt x="83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16875" y="1101550"/>
              <a:ext cx="3275" cy="6275"/>
            </a:xfrm>
            <a:custGeom>
              <a:rect b="b" l="l" r="r" t="t"/>
              <a:pathLst>
                <a:path extrusionOk="0" h="251" w="131">
                  <a:moveTo>
                    <a:pt x="65" y="0"/>
                  </a:moveTo>
                  <a:cubicBezTo>
                    <a:pt x="43" y="0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7" y="250"/>
                    <a:pt x="54" y="250"/>
                  </a:cubicBezTo>
                  <a:cubicBezTo>
                    <a:pt x="80" y="250"/>
                    <a:pt x="107" y="234"/>
                    <a:pt x="107" y="203"/>
                  </a:cubicBezTo>
                  <a:cubicBezTo>
                    <a:pt x="107" y="150"/>
                    <a:pt x="116" y="105"/>
                    <a:pt x="125" y="60"/>
                  </a:cubicBezTo>
                  <a:cubicBezTo>
                    <a:pt x="130" y="24"/>
                    <a:pt x="9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785475" y="11129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4" y="1"/>
                  </a:moveTo>
                  <a:cubicBezTo>
                    <a:pt x="42" y="1"/>
                    <a:pt x="0" y="59"/>
                    <a:pt x="43" y="94"/>
                  </a:cubicBezTo>
                  <a:cubicBezTo>
                    <a:pt x="87" y="130"/>
                    <a:pt x="123" y="174"/>
                    <a:pt x="168" y="210"/>
                  </a:cubicBezTo>
                  <a:cubicBezTo>
                    <a:pt x="180" y="220"/>
                    <a:pt x="192" y="224"/>
                    <a:pt x="204" y="224"/>
                  </a:cubicBezTo>
                  <a:cubicBezTo>
                    <a:pt x="247" y="224"/>
                    <a:pt x="281" y="172"/>
                    <a:pt x="239" y="130"/>
                  </a:cubicBezTo>
                  <a:cubicBezTo>
                    <a:pt x="203" y="94"/>
                    <a:pt x="159" y="58"/>
                    <a:pt x="114" y="14"/>
                  </a:cubicBezTo>
                  <a:cubicBezTo>
                    <a:pt x="105" y="5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742600" y="11084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25"/>
                    <a:pt x="54" y="197"/>
                  </a:cubicBezTo>
                  <a:cubicBezTo>
                    <a:pt x="58" y="197"/>
                    <a:pt x="62" y="197"/>
                    <a:pt x="66" y="197"/>
                  </a:cubicBezTo>
                  <a:cubicBezTo>
                    <a:pt x="230" y="197"/>
                    <a:pt x="365" y="379"/>
                    <a:pt x="322" y="545"/>
                  </a:cubicBezTo>
                  <a:cubicBezTo>
                    <a:pt x="304" y="625"/>
                    <a:pt x="250" y="705"/>
                    <a:pt x="170" y="741"/>
                  </a:cubicBezTo>
                  <a:cubicBezTo>
                    <a:pt x="137" y="752"/>
                    <a:pt x="100" y="760"/>
                    <a:pt x="65" y="760"/>
                  </a:cubicBezTo>
                  <a:cubicBezTo>
                    <a:pt x="43" y="760"/>
                    <a:pt x="21" y="757"/>
                    <a:pt x="0" y="750"/>
                  </a:cubicBezTo>
                  <a:lnTo>
                    <a:pt x="0" y="750"/>
                  </a:lnTo>
                  <a:cubicBezTo>
                    <a:pt x="9" y="821"/>
                    <a:pt x="27" y="893"/>
                    <a:pt x="63" y="955"/>
                  </a:cubicBezTo>
                  <a:cubicBezTo>
                    <a:pt x="95" y="962"/>
                    <a:pt x="125" y="966"/>
                    <a:pt x="155" y="966"/>
                  </a:cubicBezTo>
                  <a:cubicBezTo>
                    <a:pt x="641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745725" y="1099925"/>
              <a:ext cx="29025" cy="41500"/>
            </a:xfrm>
            <a:custGeom>
              <a:rect b="b" l="l" r="r" t="t"/>
              <a:pathLst>
                <a:path extrusionOk="0" h="1660" w="1161">
                  <a:moveTo>
                    <a:pt x="464" y="1"/>
                  </a:moveTo>
                  <a:cubicBezTo>
                    <a:pt x="446" y="10"/>
                    <a:pt x="437" y="10"/>
                    <a:pt x="420" y="18"/>
                  </a:cubicBezTo>
                  <a:cubicBezTo>
                    <a:pt x="482" y="54"/>
                    <a:pt x="544" y="108"/>
                    <a:pt x="562" y="125"/>
                  </a:cubicBezTo>
                  <a:cubicBezTo>
                    <a:pt x="643" y="197"/>
                    <a:pt x="776" y="313"/>
                    <a:pt x="785" y="438"/>
                  </a:cubicBezTo>
                  <a:cubicBezTo>
                    <a:pt x="723" y="349"/>
                    <a:pt x="669" y="268"/>
                    <a:pt x="589" y="197"/>
                  </a:cubicBezTo>
                  <a:cubicBezTo>
                    <a:pt x="518" y="134"/>
                    <a:pt x="429" y="90"/>
                    <a:pt x="348" y="45"/>
                  </a:cubicBezTo>
                  <a:cubicBezTo>
                    <a:pt x="339" y="54"/>
                    <a:pt x="321" y="63"/>
                    <a:pt x="313" y="72"/>
                  </a:cubicBezTo>
                  <a:cubicBezTo>
                    <a:pt x="366" y="99"/>
                    <a:pt x="420" y="143"/>
                    <a:pt x="473" y="179"/>
                  </a:cubicBezTo>
                  <a:cubicBezTo>
                    <a:pt x="544" y="233"/>
                    <a:pt x="616" y="286"/>
                    <a:pt x="660" y="366"/>
                  </a:cubicBezTo>
                  <a:cubicBezTo>
                    <a:pt x="660" y="366"/>
                    <a:pt x="656" y="370"/>
                    <a:pt x="654" y="370"/>
                  </a:cubicBezTo>
                  <a:cubicBezTo>
                    <a:pt x="653" y="370"/>
                    <a:pt x="652" y="369"/>
                    <a:pt x="652" y="366"/>
                  </a:cubicBezTo>
                  <a:cubicBezTo>
                    <a:pt x="589" y="304"/>
                    <a:pt x="527" y="250"/>
                    <a:pt x="455" y="206"/>
                  </a:cubicBezTo>
                  <a:cubicBezTo>
                    <a:pt x="393" y="161"/>
                    <a:pt x="321" y="134"/>
                    <a:pt x="250" y="108"/>
                  </a:cubicBezTo>
                  <a:cubicBezTo>
                    <a:pt x="197" y="143"/>
                    <a:pt x="143" y="188"/>
                    <a:pt x="98" y="241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73"/>
                    <a:pt x="72" y="1499"/>
                  </a:cubicBezTo>
                  <a:cubicBezTo>
                    <a:pt x="134" y="1490"/>
                    <a:pt x="188" y="1490"/>
                    <a:pt x="241" y="1473"/>
                  </a:cubicBezTo>
                  <a:cubicBezTo>
                    <a:pt x="348" y="1446"/>
                    <a:pt x="429" y="1401"/>
                    <a:pt x="518" y="1339"/>
                  </a:cubicBezTo>
                  <a:lnTo>
                    <a:pt x="527" y="1339"/>
                  </a:lnTo>
                  <a:cubicBezTo>
                    <a:pt x="464" y="1437"/>
                    <a:pt x="357" y="1481"/>
                    <a:pt x="259" y="1526"/>
                  </a:cubicBezTo>
                  <a:cubicBezTo>
                    <a:pt x="232" y="1535"/>
                    <a:pt x="188" y="1553"/>
                    <a:pt x="143" y="1562"/>
                  </a:cubicBezTo>
                  <a:cubicBezTo>
                    <a:pt x="152" y="1571"/>
                    <a:pt x="152" y="1571"/>
                    <a:pt x="161" y="1571"/>
                  </a:cubicBezTo>
                  <a:lnTo>
                    <a:pt x="223" y="1571"/>
                  </a:lnTo>
                  <a:cubicBezTo>
                    <a:pt x="286" y="1562"/>
                    <a:pt x="339" y="1535"/>
                    <a:pt x="393" y="1499"/>
                  </a:cubicBezTo>
                  <a:cubicBezTo>
                    <a:pt x="518" y="1446"/>
                    <a:pt x="598" y="1348"/>
                    <a:pt x="687" y="1250"/>
                  </a:cubicBezTo>
                  <a:lnTo>
                    <a:pt x="687" y="1250"/>
                  </a:lnTo>
                  <a:cubicBezTo>
                    <a:pt x="652" y="1366"/>
                    <a:pt x="553" y="1473"/>
                    <a:pt x="455" y="1544"/>
                  </a:cubicBezTo>
                  <a:cubicBezTo>
                    <a:pt x="402" y="1571"/>
                    <a:pt x="330" y="1615"/>
                    <a:pt x="250" y="1633"/>
                  </a:cubicBezTo>
                  <a:cubicBezTo>
                    <a:pt x="268" y="1642"/>
                    <a:pt x="286" y="1651"/>
                    <a:pt x="304" y="1660"/>
                  </a:cubicBezTo>
                  <a:cubicBezTo>
                    <a:pt x="991" y="1446"/>
                    <a:pt x="1160" y="322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736350" y="1098150"/>
              <a:ext cx="41500" cy="45950"/>
            </a:xfrm>
            <a:custGeom>
              <a:rect b="b" l="l" r="r" t="t"/>
              <a:pathLst>
                <a:path extrusionOk="0" h="1838" w="1660">
                  <a:moveTo>
                    <a:pt x="402" y="411"/>
                  </a:moveTo>
                  <a:cubicBezTo>
                    <a:pt x="999" y="453"/>
                    <a:pt x="891" y="1376"/>
                    <a:pt x="405" y="1376"/>
                  </a:cubicBezTo>
                  <a:cubicBezTo>
                    <a:pt x="375" y="1376"/>
                    <a:pt x="345" y="1372"/>
                    <a:pt x="313" y="1365"/>
                  </a:cubicBezTo>
                  <a:cubicBezTo>
                    <a:pt x="277" y="1303"/>
                    <a:pt x="259" y="1231"/>
                    <a:pt x="250" y="1160"/>
                  </a:cubicBezTo>
                  <a:lnTo>
                    <a:pt x="250" y="1160"/>
                  </a:lnTo>
                  <a:cubicBezTo>
                    <a:pt x="271" y="1167"/>
                    <a:pt x="293" y="1170"/>
                    <a:pt x="315" y="1170"/>
                  </a:cubicBezTo>
                  <a:cubicBezTo>
                    <a:pt x="350" y="1170"/>
                    <a:pt x="387" y="1162"/>
                    <a:pt x="420" y="1151"/>
                  </a:cubicBezTo>
                  <a:cubicBezTo>
                    <a:pt x="500" y="1115"/>
                    <a:pt x="554" y="1035"/>
                    <a:pt x="572" y="955"/>
                  </a:cubicBezTo>
                  <a:cubicBezTo>
                    <a:pt x="615" y="789"/>
                    <a:pt x="480" y="607"/>
                    <a:pt x="316" y="607"/>
                  </a:cubicBezTo>
                  <a:cubicBezTo>
                    <a:pt x="312" y="607"/>
                    <a:pt x="308" y="607"/>
                    <a:pt x="304" y="607"/>
                  </a:cubicBezTo>
                  <a:cubicBezTo>
                    <a:pt x="331" y="535"/>
                    <a:pt x="366" y="473"/>
                    <a:pt x="402" y="411"/>
                  </a:cubicBezTo>
                  <a:close/>
                  <a:moveTo>
                    <a:pt x="839" y="72"/>
                  </a:moveTo>
                  <a:lnTo>
                    <a:pt x="839" y="72"/>
                  </a:lnTo>
                  <a:cubicBezTo>
                    <a:pt x="1535" y="393"/>
                    <a:pt x="1366" y="1517"/>
                    <a:pt x="679" y="1731"/>
                  </a:cubicBezTo>
                  <a:cubicBezTo>
                    <a:pt x="661" y="1722"/>
                    <a:pt x="643" y="1713"/>
                    <a:pt x="625" y="1704"/>
                  </a:cubicBezTo>
                  <a:cubicBezTo>
                    <a:pt x="705" y="1686"/>
                    <a:pt x="777" y="1642"/>
                    <a:pt x="830" y="1615"/>
                  </a:cubicBezTo>
                  <a:cubicBezTo>
                    <a:pt x="928" y="1544"/>
                    <a:pt x="1027" y="1437"/>
                    <a:pt x="1062" y="1321"/>
                  </a:cubicBezTo>
                  <a:lnTo>
                    <a:pt x="1062" y="1321"/>
                  </a:lnTo>
                  <a:cubicBezTo>
                    <a:pt x="973" y="1419"/>
                    <a:pt x="893" y="1517"/>
                    <a:pt x="768" y="1570"/>
                  </a:cubicBezTo>
                  <a:cubicBezTo>
                    <a:pt x="714" y="1606"/>
                    <a:pt x="661" y="1633"/>
                    <a:pt x="598" y="1642"/>
                  </a:cubicBezTo>
                  <a:lnTo>
                    <a:pt x="536" y="1642"/>
                  </a:lnTo>
                  <a:cubicBezTo>
                    <a:pt x="527" y="1642"/>
                    <a:pt x="527" y="1642"/>
                    <a:pt x="518" y="1633"/>
                  </a:cubicBezTo>
                  <a:cubicBezTo>
                    <a:pt x="563" y="1624"/>
                    <a:pt x="607" y="1606"/>
                    <a:pt x="634" y="1597"/>
                  </a:cubicBezTo>
                  <a:cubicBezTo>
                    <a:pt x="732" y="1552"/>
                    <a:pt x="839" y="1508"/>
                    <a:pt x="902" y="1410"/>
                  </a:cubicBezTo>
                  <a:lnTo>
                    <a:pt x="893" y="1410"/>
                  </a:lnTo>
                  <a:cubicBezTo>
                    <a:pt x="804" y="1472"/>
                    <a:pt x="723" y="1517"/>
                    <a:pt x="616" y="1544"/>
                  </a:cubicBezTo>
                  <a:cubicBezTo>
                    <a:pt x="563" y="1561"/>
                    <a:pt x="509" y="1561"/>
                    <a:pt x="447" y="1570"/>
                  </a:cubicBezTo>
                  <a:cubicBezTo>
                    <a:pt x="420" y="1544"/>
                    <a:pt x="393" y="1508"/>
                    <a:pt x="375" y="1472"/>
                  </a:cubicBezTo>
                  <a:lnTo>
                    <a:pt x="375" y="1472"/>
                  </a:lnTo>
                  <a:cubicBezTo>
                    <a:pt x="383" y="1473"/>
                    <a:pt x="390" y="1473"/>
                    <a:pt x="398" y="1473"/>
                  </a:cubicBezTo>
                  <a:cubicBezTo>
                    <a:pt x="994" y="1473"/>
                    <a:pt x="1134" y="418"/>
                    <a:pt x="473" y="312"/>
                  </a:cubicBezTo>
                  <a:cubicBezTo>
                    <a:pt x="518" y="259"/>
                    <a:pt x="572" y="214"/>
                    <a:pt x="625" y="179"/>
                  </a:cubicBezTo>
                  <a:cubicBezTo>
                    <a:pt x="696" y="205"/>
                    <a:pt x="768" y="232"/>
                    <a:pt x="830" y="277"/>
                  </a:cubicBezTo>
                  <a:cubicBezTo>
                    <a:pt x="902" y="321"/>
                    <a:pt x="964" y="375"/>
                    <a:pt x="1027" y="437"/>
                  </a:cubicBezTo>
                  <a:cubicBezTo>
                    <a:pt x="1027" y="440"/>
                    <a:pt x="1028" y="441"/>
                    <a:pt x="1029" y="441"/>
                  </a:cubicBezTo>
                  <a:cubicBezTo>
                    <a:pt x="1031" y="441"/>
                    <a:pt x="1035" y="437"/>
                    <a:pt x="1035" y="437"/>
                  </a:cubicBezTo>
                  <a:cubicBezTo>
                    <a:pt x="991" y="357"/>
                    <a:pt x="919" y="304"/>
                    <a:pt x="848" y="250"/>
                  </a:cubicBezTo>
                  <a:cubicBezTo>
                    <a:pt x="795" y="214"/>
                    <a:pt x="741" y="170"/>
                    <a:pt x="688" y="143"/>
                  </a:cubicBezTo>
                  <a:cubicBezTo>
                    <a:pt x="696" y="134"/>
                    <a:pt x="714" y="125"/>
                    <a:pt x="723" y="116"/>
                  </a:cubicBezTo>
                  <a:cubicBezTo>
                    <a:pt x="804" y="161"/>
                    <a:pt x="893" y="205"/>
                    <a:pt x="964" y="268"/>
                  </a:cubicBezTo>
                  <a:cubicBezTo>
                    <a:pt x="1044" y="339"/>
                    <a:pt x="1098" y="420"/>
                    <a:pt x="1160" y="509"/>
                  </a:cubicBezTo>
                  <a:cubicBezTo>
                    <a:pt x="1151" y="384"/>
                    <a:pt x="1018" y="268"/>
                    <a:pt x="937" y="196"/>
                  </a:cubicBezTo>
                  <a:cubicBezTo>
                    <a:pt x="919" y="179"/>
                    <a:pt x="857" y="125"/>
                    <a:pt x="795" y="89"/>
                  </a:cubicBezTo>
                  <a:cubicBezTo>
                    <a:pt x="812" y="81"/>
                    <a:pt x="821" y="81"/>
                    <a:pt x="839" y="72"/>
                  </a:cubicBezTo>
                  <a:close/>
                  <a:moveTo>
                    <a:pt x="919" y="0"/>
                  </a:moveTo>
                  <a:lnTo>
                    <a:pt x="919" y="0"/>
                  </a:lnTo>
                  <a:cubicBezTo>
                    <a:pt x="893" y="18"/>
                    <a:pt x="857" y="27"/>
                    <a:pt x="830" y="45"/>
                  </a:cubicBezTo>
                  <a:lnTo>
                    <a:pt x="349" y="312"/>
                  </a:lnTo>
                  <a:cubicBezTo>
                    <a:pt x="349" y="321"/>
                    <a:pt x="340" y="321"/>
                    <a:pt x="340" y="321"/>
                  </a:cubicBezTo>
                  <a:cubicBezTo>
                    <a:pt x="1" y="794"/>
                    <a:pt x="54" y="1570"/>
                    <a:pt x="652" y="1838"/>
                  </a:cubicBezTo>
                  <a:lnTo>
                    <a:pt x="696" y="1838"/>
                  </a:lnTo>
                  <a:cubicBezTo>
                    <a:pt x="1473" y="1606"/>
                    <a:pt x="1660" y="384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730025" y="11264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4" y="1"/>
                  </a:moveTo>
                  <a:cubicBezTo>
                    <a:pt x="232" y="1"/>
                    <a:pt x="229" y="1"/>
                    <a:pt x="227" y="1"/>
                  </a:cubicBezTo>
                  <a:cubicBezTo>
                    <a:pt x="173" y="19"/>
                    <a:pt x="120" y="19"/>
                    <a:pt x="57" y="37"/>
                  </a:cubicBezTo>
                  <a:cubicBezTo>
                    <a:pt x="0" y="53"/>
                    <a:pt x="10" y="137"/>
                    <a:pt x="68" y="137"/>
                  </a:cubicBezTo>
                  <a:cubicBezTo>
                    <a:pt x="73" y="137"/>
                    <a:pt x="78" y="136"/>
                    <a:pt x="84" y="135"/>
                  </a:cubicBezTo>
                  <a:cubicBezTo>
                    <a:pt x="138" y="126"/>
                    <a:pt x="191" y="117"/>
                    <a:pt x="245" y="108"/>
                  </a:cubicBezTo>
                  <a:cubicBezTo>
                    <a:pt x="313" y="100"/>
                    <a:pt x="29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734125" y="1136650"/>
              <a:ext cx="6500" cy="4975"/>
            </a:xfrm>
            <a:custGeom>
              <a:rect b="b" l="l" r="r" t="t"/>
              <a:pathLst>
                <a:path extrusionOk="0" h="199" w="260">
                  <a:moveTo>
                    <a:pt x="197" y="0"/>
                  </a:moveTo>
                  <a:cubicBezTo>
                    <a:pt x="185" y="0"/>
                    <a:pt x="173" y="4"/>
                    <a:pt x="161" y="12"/>
                  </a:cubicBezTo>
                  <a:cubicBezTo>
                    <a:pt x="125" y="39"/>
                    <a:pt x="81" y="75"/>
                    <a:pt x="36" y="102"/>
                  </a:cubicBezTo>
                  <a:cubicBezTo>
                    <a:pt x="18" y="111"/>
                    <a:pt x="0" y="137"/>
                    <a:pt x="18" y="173"/>
                  </a:cubicBezTo>
                  <a:cubicBezTo>
                    <a:pt x="25" y="186"/>
                    <a:pt x="44" y="198"/>
                    <a:pt x="65" y="198"/>
                  </a:cubicBezTo>
                  <a:cubicBezTo>
                    <a:pt x="73" y="198"/>
                    <a:pt x="82" y="196"/>
                    <a:pt x="90" y="191"/>
                  </a:cubicBezTo>
                  <a:cubicBezTo>
                    <a:pt x="134" y="164"/>
                    <a:pt x="179" y="128"/>
                    <a:pt x="232" y="93"/>
                  </a:cubicBezTo>
                  <a:cubicBezTo>
                    <a:pt x="259" y="75"/>
                    <a:pt x="250" y="39"/>
                    <a:pt x="241" y="21"/>
                  </a:cubicBezTo>
                  <a:cubicBezTo>
                    <a:pt x="227" y="7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742000" y="1144200"/>
              <a:ext cx="6200" cy="5450"/>
            </a:xfrm>
            <a:custGeom>
              <a:rect b="b" l="l" r="r" t="t"/>
              <a:pathLst>
                <a:path extrusionOk="0" h="218" w="248">
                  <a:moveTo>
                    <a:pt x="170" y="1"/>
                  </a:moveTo>
                  <a:cubicBezTo>
                    <a:pt x="160" y="1"/>
                    <a:pt x="150" y="5"/>
                    <a:pt x="140" y="14"/>
                  </a:cubicBezTo>
                  <a:cubicBezTo>
                    <a:pt x="105" y="58"/>
                    <a:pt x="60" y="94"/>
                    <a:pt x="33" y="139"/>
                  </a:cubicBezTo>
                  <a:cubicBezTo>
                    <a:pt x="0" y="178"/>
                    <a:pt x="40" y="218"/>
                    <a:pt x="78" y="218"/>
                  </a:cubicBezTo>
                  <a:cubicBezTo>
                    <a:pt x="91" y="218"/>
                    <a:pt x="104" y="213"/>
                    <a:pt x="114" y="201"/>
                  </a:cubicBezTo>
                  <a:cubicBezTo>
                    <a:pt x="140" y="165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729875" y="1115975"/>
              <a:ext cx="8000" cy="3175"/>
            </a:xfrm>
            <a:custGeom>
              <a:rect b="b" l="l" r="r" t="t"/>
              <a:pathLst>
                <a:path extrusionOk="0" h="127" w="320">
                  <a:moveTo>
                    <a:pt x="81" y="1"/>
                  </a:moveTo>
                  <a:cubicBezTo>
                    <a:pt x="10" y="1"/>
                    <a:pt x="1" y="108"/>
                    <a:pt x="72" y="108"/>
                  </a:cubicBezTo>
                  <a:cubicBezTo>
                    <a:pt x="126" y="117"/>
                    <a:pt x="188" y="117"/>
                    <a:pt x="242" y="126"/>
                  </a:cubicBezTo>
                  <a:cubicBezTo>
                    <a:pt x="245" y="126"/>
                    <a:pt x="247" y="126"/>
                    <a:pt x="250" y="126"/>
                  </a:cubicBezTo>
                  <a:cubicBezTo>
                    <a:pt x="314" y="126"/>
                    <a:pt x="319" y="28"/>
                    <a:pt x="251" y="28"/>
                  </a:cubicBezTo>
                  <a:cubicBezTo>
                    <a:pt x="197" y="19"/>
                    <a:pt x="135" y="10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22200" y="1155325"/>
              <a:ext cx="20350" cy="24025"/>
            </a:xfrm>
            <a:custGeom>
              <a:rect b="b" l="l" r="r" t="t"/>
              <a:pathLst>
                <a:path extrusionOk="0" h="961" w="814">
                  <a:moveTo>
                    <a:pt x="635" y="1"/>
                  </a:moveTo>
                  <a:cubicBezTo>
                    <a:pt x="177" y="1"/>
                    <a:pt x="0" y="862"/>
                    <a:pt x="572" y="960"/>
                  </a:cubicBezTo>
                  <a:cubicBezTo>
                    <a:pt x="626" y="907"/>
                    <a:pt x="661" y="844"/>
                    <a:pt x="697" y="782"/>
                  </a:cubicBezTo>
                  <a:cubicBezTo>
                    <a:pt x="528" y="764"/>
                    <a:pt x="403" y="568"/>
                    <a:pt x="465" y="407"/>
                  </a:cubicBezTo>
                  <a:cubicBezTo>
                    <a:pt x="492" y="318"/>
                    <a:pt x="554" y="256"/>
                    <a:pt x="635" y="229"/>
                  </a:cubicBezTo>
                  <a:cubicBezTo>
                    <a:pt x="659" y="221"/>
                    <a:pt x="686" y="217"/>
                    <a:pt x="714" y="217"/>
                  </a:cubicBezTo>
                  <a:cubicBezTo>
                    <a:pt x="749" y="217"/>
                    <a:pt x="784" y="223"/>
                    <a:pt x="813" y="238"/>
                  </a:cubicBezTo>
                  <a:cubicBezTo>
                    <a:pt x="804" y="158"/>
                    <a:pt x="795" y="95"/>
                    <a:pt x="768" y="24"/>
                  </a:cubicBezTo>
                  <a:cubicBezTo>
                    <a:pt x="722" y="8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08400" y="1145650"/>
              <a:ext cx="31900" cy="40825"/>
            </a:xfrm>
            <a:custGeom>
              <a:rect b="b" l="l" r="r" t="t"/>
              <a:pathLst>
                <a:path extrusionOk="0" h="1633" w="1276">
                  <a:moveTo>
                    <a:pt x="990" y="0"/>
                  </a:moveTo>
                  <a:cubicBezTo>
                    <a:pt x="286" y="143"/>
                    <a:pt x="0" y="1249"/>
                    <a:pt x="660" y="1633"/>
                  </a:cubicBezTo>
                  <a:cubicBezTo>
                    <a:pt x="678" y="1633"/>
                    <a:pt x="687" y="1633"/>
                    <a:pt x="696" y="1624"/>
                  </a:cubicBezTo>
                  <a:cubicBezTo>
                    <a:pt x="642" y="1579"/>
                    <a:pt x="589" y="1517"/>
                    <a:pt x="580" y="1508"/>
                  </a:cubicBezTo>
                  <a:cubicBezTo>
                    <a:pt x="500" y="1419"/>
                    <a:pt x="384" y="1294"/>
                    <a:pt x="384" y="1169"/>
                  </a:cubicBezTo>
                  <a:lnTo>
                    <a:pt x="384" y="1169"/>
                  </a:lnTo>
                  <a:cubicBezTo>
                    <a:pt x="437" y="1267"/>
                    <a:pt x="482" y="1347"/>
                    <a:pt x="562" y="1428"/>
                  </a:cubicBezTo>
                  <a:cubicBezTo>
                    <a:pt x="625" y="1499"/>
                    <a:pt x="696" y="1553"/>
                    <a:pt x="776" y="1606"/>
                  </a:cubicBezTo>
                  <a:cubicBezTo>
                    <a:pt x="785" y="1597"/>
                    <a:pt x="803" y="1588"/>
                    <a:pt x="821" y="1588"/>
                  </a:cubicBezTo>
                  <a:cubicBezTo>
                    <a:pt x="767" y="1553"/>
                    <a:pt x="714" y="1499"/>
                    <a:pt x="669" y="1463"/>
                  </a:cubicBezTo>
                  <a:cubicBezTo>
                    <a:pt x="607" y="1401"/>
                    <a:pt x="535" y="1339"/>
                    <a:pt x="509" y="1249"/>
                  </a:cubicBezTo>
                  <a:lnTo>
                    <a:pt x="509" y="1249"/>
                  </a:lnTo>
                  <a:cubicBezTo>
                    <a:pt x="562" y="1321"/>
                    <a:pt x="625" y="1383"/>
                    <a:pt x="687" y="1437"/>
                  </a:cubicBezTo>
                  <a:cubicBezTo>
                    <a:pt x="749" y="1490"/>
                    <a:pt x="812" y="1517"/>
                    <a:pt x="883" y="1553"/>
                  </a:cubicBezTo>
                  <a:cubicBezTo>
                    <a:pt x="937" y="1526"/>
                    <a:pt x="990" y="1481"/>
                    <a:pt x="1044" y="1437"/>
                  </a:cubicBezTo>
                  <a:cubicBezTo>
                    <a:pt x="421" y="1266"/>
                    <a:pt x="638" y="288"/>
                    <a:pt x="1197" y="288"/>
                  </a:cubicBezTo>
                  <a:cubicBezTo>
                    <a:pt x="1222" y="288"/>
                    <a:pt x="1249" y="290"/>
                    <a:pt x="1276" y="295"/>
                  </a:cubicBezTo>
                  <a:cubicBezTo>
                    <a:pt x="1249" y="259"/>
                    <a:pt x="1231" y="223"/>
                    <a:pt x="1204" y="188"/>
                  </a:cubicBezTo>
                  <a:cubicBezTo>
                    <a:pt x="1151" y="188"/>
                    <a:pt x="1088" y="188"/>
                    <a:pt x="1035" y="197"/>
                  </a:cubicBezTo>
                  <a:cubicBezTo>
                    <a:pt x="928" y="215"/>
                    <a:pt x="839" y="250"/>
                    <a:pt x="741" y="304"/>
                  </a:cubicBezTo>
                  <a:cubicBezTo>
                    <a:pt x="803" y="215"/>
                    <a:pt x="919" y="170"/>
                    <a:pt x="1026" y="143"/>
                  </a:cubicBezTo>
                  <a:cubicBezTo>
                    <a:pt x="1053" y="134"/>
                    <a:pt x="1097" y="125"/>
                    <a:pt x="1142" y="116"/>
                  </a:cubicBezTo>
                  <a:cubicBezTo>
                    <a:pt x="1142" y="116"/>
                    <a:pt x="1133" y="107"/>
                    <a:pt x="1133" y="107"/>
                  </a:cubicBezTo>
                  <a:lnTo>
                    <a:pt x="1071" y="107"/>
                  </a:lnTo>
                  <a:cubicBezTo>
                    <a:pt x="1008" y="107"/>
                    <a:pt x="946" y="125"/>
                    <a:pt x="883" y="152"/>
                  </a:cubicBezTo>
                  <a:cubicBezTo>
                    <a:pt x="767" y="197"/>
                    <a:pt x="669" y="286"/>
                    <a:pt x="571" y="375"/>
                  </a:cubicBezTo>
                  <a:cubicBezTo>
                    <a:pt x="625" y="259"/>
                    <a:pt x="723" y="161"/>
                    <a:pt x="839" y="107"/>
                  </a:cubicBezTo>
                  <a:cubicBezTo>
                    <a:pt x="883" y="81"/>
                    <a:pt x="964" y="45"/>
                    <a:pt x="1044" y="36"/>
                  </a:cubicBezTo>
                  <a:cubicBezTo>
                    <a:pt x="1026" y="27"/>
                    <a:pt x="1008" y="9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04825" y="1142975"/>
              <a:ext cx="48425" cy="46175"/>
            </a:xfrm>
            <a:custGeom>
              <a:rect b="b" l="l" r="r" t="t"/>
              <a:pathLst>
                <a:path extrusionOk="0" h="1847" w="1937">
                  <a:moveTo>
                    <a:pt x="1330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9"/>
                    <a:pt x="1499" y="652"/>
                    <a:pt x="1508" y="732"/>
                  </a:cubicBezTo>
                  <a:cubicBezTo>
                    <a:pt x="1473" y="715"/>
                    <a:pt x="1431" y="705"/>
                    <a:pt x="1392" y="705"/>
                  </a:cubicBezTo>
                  <a:cubicBezTo>
                    <a:pt x="1370" y="705"/>
                    <a:pt x="1349" y="708"/>
                    <a:pt x="1330" y="714"/>
                  </a:cubicBezTo>
                  <a:cubicBezTo>
                    <a:pt x="1249" y="750"/>
                    <a:pt x="1187" y="812"/>
                    <a:pt x="1160" y="901"/>
                  </a:cubicBezTo>
                  <a:cubicBezTo>
                    <a:pt x="1098" y="1062"/>
                    <a:pt x="1223" y="1258"/>
                    <a:pt x="1392" y="1276"/>
                  </a:cubicBezTo>
                  <a:cubicBezTo>
                    <a:pt x="1356" y="1338"/>
                    <a:pt x="1321" y="1401"/>
                    <a:pt x="1267" y="1454"/>
                  </a:cubicBezTo>
                  <a:cubicBezTo>
                    <a:pt x="695" y="1356"/>
                    <a:pt x="872" y="495"/>
                    <a:pt x="1330" y="495"/>
                  </a:cubicBezTo>
                  <a:close/>
                  <a:moveTo>
                    <a:pt x="1133" y="107"/>
                  </a:moveTo>
                  <a:cubicBezTo>
                    <a:pt x="1151" y="116"/>
                    <a:pt x="1169" y="134"/>
                    <a:pt x="1187" y="143"/>
                  </a:cubicBezTo>
                  <a:cubicBezTo>
                    <a:pt x="1107" y="152"/>
                    <a:pt x="1026" y="188"/>
                    <a:pt x="982" y="214"/>
                  </a:cubicBezTo>
                  <a:cubicBezTo>
                    <a:pt x="866" y="268"/>
                    <a:pt x="768" y="366"/>
                    <a:pt x="714" y="482"/>
                  </a:cubicBezTo>
                  <a:cubicBezTo>
                    <a:pt x="812" y="393"/>
                    <a:pt x="910" y="304"/>
                    <a:pt x="1026" y="259"/>
                  </a:cubicBezTo>
                  <a:cubicBezTo>
                    <a:pt x="1089" y="232"/>
                    <a:pt x="1151" y="214"/>
                    <a:pt x="1214" y="214"/>
                  </a:cubicBezTo>
                  <a:lnTo>
                    <a:pt x="1276" y="214"/>
                  </a:lnTo>
                  <a:cubicBezTo>
                    <a:pt x="1276" y="214"/>
                    <a:pt x="1285" y="223"/>
                    <a:pt x="1285" y="223"/>
                  </a:cubicBezTo>
                  <a:cubicBezTo>
                    <a:pt x="1240" y="232"/>
                    <a:pt x="1196" y="241"/>
                    <a:pt x="1169" y="250"/>
                  </a:cubicBezTo>
                  <a:cubicBezTo>
                    <a:pt x="1062" y="277"/>
                    <a:pt x="946" y="322"/>
                    <a:pt x="884" y="411"/>
                  </a:cubicBezTo>
                  <a:cubicBezTo>
                    <a:pt x="982" y="357"/>
                    <a:pt x="1071" y="322"/>
                    <a:pt x="1178" y="304"/>
                  </a:cubicBezTo>
                  <a:cubicBezTo>
                    <a:pt x="1231" y="295"/>
                    <a:pt x="1294" y="295"/>
                    <a:pt x="1347" y="295"/>
                  </a:cubicBezTo>
                  <a:cubicBezTo>
                    <a:pt x="1374" y="330"/>
                    <a:pt x="1392" y="366"/>
                    <a:pt x="1419" y="402"/>
                  </a:cubicBezTo>
                  <a:cubicBezTo>
                    <a:pt x="1392" y="397"/>
                    <a:pt x="1365" y="395"/>
                    <a:pt x="1340" y="395"/>
                  </a:cubicBezTo>
                  <a:cubicBezTo>
                    <a:pt x="781" y="395"/>
                    <a:pt x="564" y="1373"/>
                    <a:pt x="1187" y="1544"/>
                  </a:cubicBezTo>
                  <a:cubicBezTo>
                    <a:pt x="1133" y="1588"/>
                    <a:pt x="1080" y="1633"/>
                    <a:pt x="1026" y="1660"/>
                  </a:cubicBezTo>
                  <a:cubicBezTo>
                    <a:pt x="955" y="1624"/>
                    <a:pt x="892" y="1597"/>
                    <a:pt x="830" y="1544"/>
                  </a:cubicBezTo>
                  <a:cubicBezTo>
                    <a:pt x="768" y="1490"/>
                    <a:pt x="705" y="1428"/>
                    <a:pt x="652" y="1356"/>
                  </a:cubicBezTo>
                  <a:lnTo>
                    <a:pt x="652" y="1356"/>
                  </a:lnTo>
                  <a:cubicBezTo>
                    <a:pt x="678" y="1446"/>
                    <a:pt x="750" y="1508"/>
                    <a:pt x="812" y="1570"/>
                  </a:cubicBezTo>
                  <a:cubicBezTo>
                    <a:pt x="857" y="1606"/>
                    <a:pt x="910" y="1660"/>
                    <a:pt x="964" y="1695"/>
                  </a:cubicBezTo>
                  <a:cubicBezTo>
                    <a:pt x="946" y="1695"/>
                    <a:pt x="928" y="1704"/>
                    <a:pt x="919" y="1713"/>
                  </a:cubicBezTo>
                  <a:cubicBezTo>
                    <a:pt x="839" y="1660"/>
                    <a:pt x="768" y="1606"/>
                    <a:pt x="705" y="1535"/>
                  </a:cubicBezTo>
                  <a:cubicBezTo>
                    <a:pt x="625" y="1454"/>
                    <a:pt x="580" y="1374"/>
                    <a:pt x="527" y="1276"/>
                  </a:cubicBezTo>
                  <a:lnTo>
                    <a:pt x="527" y="1276"/>
                  </a:lnTo>
                  <a:cubicBezTo>
                    <a:pt x="527" y="1401"/>
                    <a:pt x="643" y="1526"/>
                    <a:pt x="723" y="1615"/>
                  </a:cubicBezTo>
                  <a:cubicBezTo>
                    <a:pt x="732" y="1624"/>
                    <a:pt x="785" y="1686"/>
                    <a:pt x="839" y="1731"/>
                  </a:cubicBezTo>
                  <a:cubicBezTo>
                    <a:pt x="830" y="1740"/>
                    <a:pt x="821" y="1740"/>
                    <a:pt x="803" y="1740"/>
                  </a:cubicBezTo>
                  <a:cubicBezTo>
                    <a:pt x="143" y="1356"/>
                    <a:pt x="429" y="250"/>
                    <a:pt x="1133" y="107"/>
                  </a:cubicBezTo>
                  <a:close/>
                  <a:moveTo>
                    <a:pt x="1133" y="0"/>
                  </a:moveTo>
                  <a:cubicBezTo>
                    <a:pt x="313" y="161"/>
                    <a:pt x="0" y="1401"/>
                    <a:pt x="759" y="1838"/>
                  </a:cubicBezTo>
                  <a:cubicBezTo>
                    <a:pt x="768" y="1847"/>
                    <a:pt x="777" y="1847"/>
                    <a:pt x="785" y="1847"/>
                  </a:cubicBezTo>
                  <a:lnTo>
                    <a:pt x="803" y="1847"/>
                  </a:lnTo>
                  <a:cubicBezTo>
                    <a:pt x="1624" y="1695"/>
                    <a:pt x="1936" y="455"/>
                    <a:pt x="1178" y="9"/>
                  </a:cubicBezTo>
                  <a:lnTo>
                    <a:pt x="1160" y="9"/>
                  </a:lnTo>
                  <a:cubicBezTo>
                    <a:pt x="1151" y="0"/>
                    <a:pt x="1142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828900" y="1190650"/>
              <a:ext cx="4675" cy="5525"/>
            </a:xfrm>
            <a:custGeom>
              <a:rect b="b" l="l" r="r" t="t"/>
              <a:pathLst>
                <a:path extrusionOk="0" h="221" w="187">
                  <a:moveTo>
                    <a:pt x="60" y="0"/>
                  </a:moveTo>
                  <a:cubicBezTo>
                    <a:pt x="55" y="0"/>
                    <a:pt x="50" y="1"/>
                    <a:pt x="45" y="2"/>
                  </a:cubicBezTo>
                  <a:cubicBezTo>
                    <a:pt x="19" y="11"/>
                    <a:pt x="1" y="47"/>
                    <a:pt x="10" y="74"/>
                  </a:cubicBezTo>
                  <a:cubicBezTo>
                    <a:pt x="37" y="109"/>
                    <a:pt x="54" y="163"/>
                    <a:pt x="81" y="199"/>
                  </a:cubicBezTo>
                  <a:cubicBezTo>
                    <a:pt x="91" y="214"/>
                    <a:pt x="105" y="221"/>
                    <a:pt x="119" y="221"/>
                  </a:cubicBezTo>
                  <a:cubicBezTo>
                    <a:pt x="153" y="221"/>
                    <a:pt x="187" y="181"/>
                    <a:pt x="161" y="136"/>
                  </a:cubicBezTo>
                  <a:cubicBezTo>
                    <a:pt x="144" y="109"/>
                    <a:pt x="126" y="74"/>
                    <a:pt x="117" y="38"/>
                  </a:cubicBezTo>
                  <a:cubicBezTo>
                    <a:pt x="102" y="16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836525" y="1185575"/>
              <a:ext cx="6025" cy="5600"/>
            </a:xfrm>
            <a:custGeom>
              <a:rect b="b" l="l" r="r" t="t"/>
              <a:pathLst>
                <a:path extrusionOk="0" h="224" w="241">
                  <a:moveTo>
                    <a:pt x="69" y="0"/>
                  </a:moveTo>
                  <a:cubicBezTo>
                    <a:pt x="29" y="0"/>
                    <a:pt x="1" y="55"/>
                    <a:pt x="35" y="89"/>
                  </a:cubicBezTo>
                  <a:cubicBezTo>
                    <a:pt x="71" y="125"/>
                    <a:pt x="97" y="161"/>
                    <a:pt x="133" y="197"/>
                  </a:cubicBezTo>
                  <a:cubicBezTo>
                    <a:pt x="145" y="214"/>
                    <a:pt x="160" y="224"/>
                    <a:pt x="176" y="224"/>
                  </a:cubicBezTo>
                  <a:cubicBezTo>
                    <a:pt x="185" y="224"/>
                    <a:pt x="195" y="221"/>
                    <a:pt x="204" y="214"/>
                  </a:cubicBezTo>
                  <a:cubicBezTo>
                    <a:pt x="231" y="197"/>
                    <a:pt x="240" y="161"/>
                    <a:pt x="222" y="143"/>
                  </a:cubicBezTo>
                  <a:cubicBezTo>
                    <a:pt x="187" y="98"/>
                    <a:pt x="142" y="54"/>
                    <a:pt x="106" y="18"/>
                  </a:cubicBezTo>
                  <a:cubicBezTo>
                    <a:pt x="94" y="6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842075" y="1179325"/>
              <a:ext cx="7150" cy="4875"/>
            </a:xfrm>
            <a:custGeom>
              <a:rect b="b" l="l" r="r" t="t"/>
              <a:pathLst>
                <a:path extrusionOk="0" h="195" w="286">
                  <a:moveTo>
                    <a:pt x="87" y="0"/>
                  </a:moveTo>
                  <a:cubicBezTo>
                    <a:pt x="41" y="0"/>
                    <a:pt x="1" y="60"/>
                    <a:pt x="45" y="90"/>
                  </a:cubicBezTo>
                  <a:cubicBezTo>
                    <a:pt x="98" y="125"/>
                    <a:pt x="152" y="152"/>
                    <a:pt x="196" y="188"/>
                  </a:cubicBezTo>
                  <a:cubicBezTo>
                    <a:pt x="204" y="193"/>
                    <a:pt x="212" y="195"/>
                    <a:pt x="220" y="195"/>
                  </a:cubicBezTo>
                  <a:cubicBezTo>
                    <a:pt x="241" y="195"/>
                    <a:pt x="261" y="180"/>
                    <a:pt x="268" y="161"/>
                  </a:cubicBezTo>
                  <a:cubicBezTo>
                    <a:pt x="286" y="134"/>
                    <a:pt x="268" y="108"/>
                    <a:pt x="250" y="99"/>
                  </a:cubicBezTo>
                  <a:cubicBezTo>
                    <a:pt x="205" y="63"/>
                    <a:pt x="152" y="45"/>
                    <a:pt x="116" y="9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847275" y="1159450"/>
              <a:ext cx="7700" cy="2950"/>
            </a:xfrm>
            <a:custGeom>
              <a:rect b="b" l="l" r="r" t="t"/>
              <a:pathLst>
                <a:path extrusionOk="0" h="118" w="308">
                  <a:moveTo>
                    <a:pt x="245" y="1"/>
                  </a:moveTo>
                  <a:cubicBezTo>
                    <a:pt x="243" y="1"/>
                    <a:pt x="241" y="1"/>
                    <a:pt x="238" y="2"/>
                  </a:cubicBezTo>
                  <a:cubicBezTo>
                    <a:pt x="185" y="10"/>
                    <a:pt x="122" y="10"/>
                    <a:pt x="69" y="19"/>
                  </a:cubicBezTo>
                  <a:cubicBezTo>
                    <a:pt x="0" y="19"/>
                    <a:pt x="6" y="118"/>
                    <a:pt x="69" y="118"/>
                  </a:cubicBezTo>
                  <a:cubicBezTo>
                    <a:pt x="72" y="118"/>
                    <a:pt x="75" y="118"/>
                    <a:pt x="78" y="117"/>
                  </a:cubicBezTo>
                  <a:cubicBezTo>
                    <a:pt x="131" y="117"/>
                    <a:pt x="185" y="117"/>
                    <a:pt x="247" y="109"/>
                  </a:cubicBezTo>
                  <a:cubicBezTo>
                    <a:pt x="307" y="100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845625" y="11473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10"/>
                    <a:pt x="1" y="146"/>
                    <a:pt x="19" y="163"/>
                  </a:cubicBezTo>
                  <a:cubicBezTo>
                    <a:pt x="30" y="180"/>
                    <a:pt x="45" y="187"/>
                    <a:pt x="61" y="187"/>
                  </a:cubicBezTo>
                  <a:cubicBezTo>
                    <a:pt x="71" y="187"/>
                    <a:pt x="80" y="184"/>
                    <a:pt x="90" y="181"/>
                  </a:cubicBezTo>
                  <a:cubicBezTo>
                    <a:pt x="135" y="154"/>
                    <a:pt x="170" y="128"/>
                    <a:pt x="224" y="110"/>
                  </a:cubicBezTo>
                  <a:cubicBezTo>
                    <a:pt x="242" y="92"/>
                    <a:pt x="260" y="65"/>
                    <a:pt x="251" y="38"/>
                  </a:cubicBezTo>
                  <a:cubicBezTo>
                    <a:pt x="243" y="16"/>
                    <a:pt x="22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838750" y="1138600"/>
              <a:ext cx="6650" cy="5150"/>
            </a:xfrm>
            <a:custGeom>
              <a:rect b="b" l="l" r="r" t="t"/>
              <a:pathLst>
                <a:path extrusionOk="0" h="206" w="266">
                  <a:moveTo>
                    <a:pt x="184" y="1"/>
                  </a:moveTo>
                  <a:cubicBezTo>
                    <a:pt x="173" y="1"/>
                    <a:pt x="161" y="5"/>
                    <a:pt x="151" y="15"/>
                  </a:cubicBezTo>
                  <a:cubicBezTo>
                    <a:pt x="115" y="50"/>
                    <a:pt x="80" y="77"/>
                    <a:pt x="44" y="104"/>
                  </a:cubicBezTo>
                  <a:cubicBezTo>
                    <a:pt x="1" y="140"/>
                    <a:pt x="33" y="205"/>
                    <a:pt x="76" y="205"/>
                  </a:cubicBezTo>
                  <a:cubicBezTo>
                    <a:pt x="86" y="205"/>
                    <a:pt x="96" y="202"/>
                    <a:pt x="106" y="193"/>
                  </a:cubicBezTo>
                  <a:cubicBezTo>
                    <a:pt x="151" y="158"/>
                    <a:pt x="187" y="122"/>
                    <a:pt x="231" y="86"/>
                  </a:cubicBezTo>
                  <a:cubicBezTo>
                    <a:pt x="266" y="5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846150" y="1169725"/>
              <a:ext cx="7900" cy="3625"/>
            </a:xfrm>
            <a:custGeom>
              <a:rect b="b" l="l" r="r" t="t"/>
              <a:pathLst>
                <a:path extrusionOk="0" h="145" w="316">
                  <a:moveTo>
                    <a:pt x="70" y="0"/>
                  </a:moveTo>
                  <a:cubicBezTo>
                    <a:pt x="14" y="0"/>
                    <a:pt x="0" y="91"/>
                    <a:pt x="60" y="108"/>
                  </a:cubicBezTo>
                  <a:cubicBezTo>
                    <a:pt x="114" y="117"/>
                    <a:pt x="176" y="135"/>
                    <a:pt x="230" y="144"/>
                  </a:cubicBezTo>
                  <a:cubicBezTo>
                    <a:pt x="232" y="144"/>
                    <a:pt x="235" y="144"/>
                    <a:pt x="238" y="144"/>
                  </a:cubicBezTo>
                  <a:cubicBezTo>
                    <a:pt x="294" y="144"/>
                    <a:pt x="316" y="54"/>
                    <a:pt x="248" y="37"/>
                  </a:cubicBezTo>
                  <a:cubicBezTo>
                    <a:pt x="194" y="28"/>
                    <a:pt x="141" y="19"/>
                    <a:pt x="78" y="1"/>
                  </a:cubicBezTo>
                  <a:cubicBezTo>
                    <a:pt x="75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762675" y="1172175"/>
              <a:ext cx="25475" cy="14925"/>
            </a:xfrm>
            <a:custGeom>
              <a:rect b="b" l="l" r="r" t="t"/>
              <a:pathLst>
                <a:path extrusionOk="0" h="597" w="1019">
                  <a:moveTo>
                    <a:pt x="723" y="1"/>
                  </a:moveTo>
                  <a:lnTo>
                    <a:pt x="723" y="1"/>
                  </a:lnTo>
                  <a:cubicBezTo>
                    <a:pt x="776" y="162"/>
                    <a:pt x="643" y="358"/>
                    <a:pt x="464" y="367"/>
                  </a:cubicBezTo>
                  <a:cubicBezTo>
                    <a:pt x="384" y="367"/>
                    <a:pt x="295" y="340"/>
                    <a:pt x="232" y="278"/>
                  </a:cubicBezTo>
                  <a:cubicBezTo>
                    <a:pt x="197" y="233"/>
                    <a:pt x="179" y="170"/>
                    <a:pt x="179" y="108"/>
                  </a:cubicBezTo>
                  <a:cubicBezTo>
                    <a:pt x="116" y="144"/>
                    <a:pt x="54" y="188"/>
                    <a:pt x="0" y="233"/>
                  </a:cubicBezTo>
                  <a:cubicBezTo>
                    <a:pt x="19" y="482"/>
                    <a:pt x="222" y="596"/>
                    <a:pt x="435" y="596"/>
                  </a:cubicBezTo>
                  <a:cubicBezTo>
                    <a:pt x="717" y="596"/>
                    <a:pt x="1018" y="396"/>
                    <a:pt x="937" y="46"/>
                  </a:cubicBezTo>
                  <a:cubicBezTo>
                    <a:pt x="866" y="19"/>
                    <a:pt x="794" y="10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756425" y="1174200"/>
              <a:ext cx="40850" cy="24350"/>
            </a:xfrm>
            <a:custGeom>
              <a:rect b="b" l="l" r="r" t="t"/>
              <a:pathLst>
                <a:path extrusionOk="0" h="974" w="1634">
                  <a:moveTo>
                    <a:pt x="1303" y="0"/>
                  </a:moveTo>
                  <a:lnTo>
                    <a:pt x="1303" y="0"/>
                  </a:lnTo>
                  <a:cubicBezTo>
                    <a:pt x="1355" y="389"/>
                    <a:pt x="1013" y="612"/>
                    <a:pt x="687" y="612"/>
                  </a:cubicBezTo>
                  <a:cubicBezTo>
                    <a:pt x="451" y="612"/>
                    <a:pt x="225" y="496"/>
                    <a:pt x="161" y="241"/>
                  </a:cubicBezTo>
                  <a:cubicBezTo>
                    <a:pt x="134" y="277"/>
                    <a:pt x="108" y="304"/>
                    <a:pt x="90" y="348"/>
                  </a:cubicBezTo>
                  <a:cubicBezTo>
                    <a:pt x="116" y="393"/>
                    <a:pt x="134" y="446"/>
                    <a:pt x="161" y="500"/>
                  </a:cubicBezTo>
                  <a:cubicBezTo>
                    <a:pt x="224" y="589"/>
                    <a:pt x="286" y="660"/>
                    <a:pt x="375" y="723"/>
                  </a:cubicBezTo>
                  <a:cubicBezTo>
                    <a:pt x="375" y="723"/>
                    <a:pt x="375" y="732"/>
                    <a:pt x="375" y="732"/>
                  </a:cubicBezTo>
                  <a:cubicBezTo>
                    <a:pt x="268" y="705"/>
                    <a:pt x="188" y="616"/>
                    <a:pt x="125" y="527"/>
                  </a:cubicBezTo>
                  <a:cubicBezTo>
                    <a:pt x="99" y="500"/>
                    <a:pt x="72" y="464"/>
                    <a:pt x="45" y="428"/>
                  </a:cubicBezTo>
                  <a:cubicBezTo>
                    <a:pt x="45" y="437"/>
                    <a:pt x="45" y="437"/>
                    <a:pt x="45" y="446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9" y="562"/>
                    <a:pt x="134" y="607"/>
                    <a:pt x="179" y="652"/>
                  </a:cubicBezTo>
                  <a:cubicBezTo>
                    <a:pt x="277" y="750"/>
                    <a:pt x="393" y="803"/>
                    <a:pt x="509" y="857"/>
                  </a:cubicBezTo>
                  <a:cubicBezTo>
                    <a:pt x="384" y="857"/>
                    <a:pt x="259" y="794"/>
                    <a:pt x="161" y="714"/>
                  </a:cubicBezTo>
                  <a:cubicBezTo>
                    <a:pt x="116" y="678"/>
                    <a:pt x="54" y="616"/>
                    <a:pt x="9" y="553"/>
                  </a:cubicBezTo>
                  <a:cubicBezTo>
                    <a:pt x="9" y="571"/>
                    <a:pt x="9" y="589"/>
                    <a:pt x="1" y="616"/>
                  </a:cubicBezTo>
                  <a:cubicBezTo>
                    <a:pt x="167" y="858"/>
                    <a:pt x="451" y="973"/>
                    <a:pt x="737" y="973"/>
                  </a:cubicBezTo>
                  <a:cubicBezTo>
                    <a:pt x="1154" y="973"/>
                    <a:pt x="1575" y="727"/>
                    <a:pt x="1633" y="277"/>
                  </a:cubicBezTo>
                  <a:cubicBezTo>
                    <a:pt x="1624" y="268"/>
                    <a:pt x="1615" y="259"/>
                    <a:pt x="1615" y="250"/>
                  </a:cubicBezTo>
                  <a:cubicBezTo>
                    <a:pt x="1588" y="313"/>
                    <a:pt x="1553" y="393"/>
                    <a:pt x="1553" y="411"/>
                  </a:cubicBezTo>
                  <a:cubicBezTo>
                    <a:pt x="1499" y="509"/>
                    <a:pt x="1428" y="669"/>
                    <a:pt x="1312" y="714"/>
                  </a:cubicBezTo>
                  <a:cubicBezTo>
                    <a:pt x="1383" y="634"/>
                    <a:pt x="1437" y="553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9"/>
                    <a:pt x="1544" y="161"/>
                    <a:pt x="1526" y="152"/>
                  </a:cubicBezTo>
                  <a:cubicBezTo>
                    <a:pt x="1517" y="214"/>
                    <a:pt x="1490" y="277"/>
                    <a:pt x="1472" y="339"/>
                  </a:cubicBezTo>
                  <a:cubicBezTo>
                    <a:pt x="1437" y="420"/>
                    <a:pt x="1410" y="509"/>
                    <a:pt x="1339" y="571"/>
                  </a:cubicBezTo>
                  <a:cubicBezTo>
                    <a:pt x="1383" y="491"/>
                    <a:pt x="1419" y="411"/>
                    <a:pt x="1446" y="330"/>
                  </a:cubicBezTo>
                  <a:cubicBezTo>
                    <a:pt x="1464" y="259"/>
                    <a:pt x="1472" y="179"/>
                    <a:pt x="1472" y="107"/>
                  </a:cubicBezTo>
                  <a:cubicBezTo>
                    <a:pt x="1419" y="63"/>
                    <a:pt x="1365" y="27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753750" y="1169650"/>
              <a:ext cx="46200" cy="31425"/>
            </a:xfrm>
            <a:custGeom>
              <a:rect b="b" l="l" r="r" t="t"/>
              <a:pathLst>
                <a:path extrusionOk="0" h="1257" w="1848">
                  <a:moveTo>
                    <a:pt x="1080" y="102"/>
                  </a:moveTo>
                  <a:lnTo>
                    <a:pt x="1080" y="102"/>
                  </a:lnTo>
                  <a:cubicBezTo>
                    <a:pt x="1151" y="111"/>
                    <a:pt x="1223" y="120"/>
                    <a:pt x="1294" y="147"/>
                  </a:cubicBezTo>
                  <a:cubicBezTo>
                    <a:pt x="1375" y="497"/>
                    <a:pt x="1074" y="697"/>
                    <a:pt x="792" y="697"/>
                  </a:cubicBezTo>
                  <a:cubicBezTo>
                    <a:pt x="579" y="697"/>
                    <a:pt x="376" y="583"/>
                    <a:pt x="357" y="334"/>
                  </a:cubicBezTo>
                  <a:cubicBezTo>
                    <a:pt x="411" y="289"/>
                    <a:pt x="473" y="245"/>
                    <a:pt x="536" y="209"/>
                  </a:cubicBezTo>
                  <a:cubicBezTo>
                    <a:pt x="536" y="271"/>
                    <a:pt x="554" y="334"/>
                    <a:pt x="589" y="379"/>
                  </a:cubicBezTo>
                  <a:cubicBezTo>
                    <a:pt x="652" y="441"/>
                    <a:pt x="741" y="468"/>
                    <a:pt x="821" y="468"/>
                  </a:cubicBezTo>
                  <a:cubicBezTo>
                    <a:pt x="1000" y="459"/>
                    <a:pt x="1133" y="263"/>
                    <a:pt x="1080" y="102"/>
                  </a:cubicBezTo>
                  <a:close/>
                  <a:moveTo>
                    <a:pt x="1410" y="182"/>
                  </a:moveTo>
                  <a:lnTo>
                    <a:pt x="1410" y="182"/>
                  </a:lnTo>
                  <a:cubicBezTo>
                    <a:pt x="1472" y="209"/>
                    <a:pt x="1526" y="245"/>
                    <a:pt x="1579" y="289"/>
                  </a:cubicBezTo>
                  <a:cubicBezTo>
                    <a:pt x="1579" y="361"/>
                    <a:pt x="1571" y="441"/>
                    <a:pt x="1553" y="512"/>
                  </a:cubicBezTo>
                  <a:cubicBezTo>
                    <a:pt x="1526" y="593"/>
                    <a:pt x="1490" y="673"/>
                    <a:pt x="1446" y="753"/>
                  </a:cubicBezTo>
                  <a:cubicBezTo>
                    <a:pt x="1517" y="691"/>
                    <a:pt x="1544" y="602"/>
                    <a:pt x="1579" y="521"/>
                  </a:cubicBezTo>
                  <a:cubicBezTo>
                    <a:pt x="1597" y="459"/>
                    <a:pt x="1624" y="396"/>
                    <a:pt x="1633" y="334"/>
                  </a:cubicBezTo>
                  <a:cubicBezTo>
                    <a:pt x="1651" y="343"/>
                    <a:pt x="1660" y="361"/>
                    <a:pt x="1669" y="370"/>
                  </a:cubicBezTo>
                  <a:cubicBezTo>
                    <a:pt x="1651" y="459"/>
                    <a:pt x="1633" y="548"/>
                    <a:pt x="1588" y="637"/>
                  </a:cubicBezTo>
                  <a:cubicBezTo>
                    <a:pt x="1544" y="735"/>
                    <a:pt x="1490" y="816"/>
                    <a:pt x="1419" y="896"/>
                  </a:cubicBezTo>
                  <a:cubicBezTo>
                    <a:pt x="1535" y="851"/>
                    <a:pt x="1606" y="691"/>
                    <a:pt x="1660" y="593"/>
                  </a:cubicBezTo>
                  <a:cubicBezTo>
                    <a:pt x="1660" y="575"/>
                    <a:pt x="1695" y="495"/>
                    <a:pt x="1722" y="432"/>
                  </a:cubicBezTo>
                  <a:cubicBezTo>
                    <a:pt x="1722" y="441"/>
                    <a:pt x="1731" y="450"/>
                    <a:pt x="1740" y="459"/>
                  </a:cubicBezTo>
                  <a:cubicBezTo>
                    <a:pt x="1682" y="909"/>
                    <a:pt x="1261" y="1155"/>
                    <a:pt x="844" y="1155"/>
                  </a:cubicBezTo>
                  <a:cubicBezTo>
                    <a:pt x="558" y="1155"/>
                    <a:pt x="274" y="1040"/>
                    <a:pt x="108" y="798"/>
                  </a:cubicBezTo>
                  <a:cubicBezTo>
                    <a:pt x="116" y="771"/>
                    <a:pt x="116" y="753"/>
                    <a:pt x="116" y="735"/>
                  </a:cubicBezTo>
                  <a:cubicBezTo>
                    <a:pt x="161" y="798"/>
                    <a:pt x="223" y="860"/>
                    <a:pt x="268" y="896"/>
                  </a:cubicBezTo>
                  <a:cubicBezTo>
                    <a:pt x="366" y="976"/>
                    <a:pt x="491" y="1039"/>
                    <a:pt x="616" y="1039"/>
                  </a:cubicBezTo>
                  <a:cubicBezTo>
                    <a:pt x="500" y="985"/>
                    <a:pt x="384" y="932"/>
                    <a:pt x="286" y="834"/>
                  </a:cubicBezTo>
                  <a:cubicBezTo>
                    <a:pt x="241" y="789"/>
                    <a:pt x="206" y="744"/>
                    <a:pt x="170" y="682"/>
                  </a:cubicBezTo>
                  <a:cubicBezTo>
                    <a:pt x="161" y="664"/>
                    <a:pt x="161" y="646"/>
                    <a:pt x="152" y="628"/>
                  </a:cubicBezTo>
                  <a:cubicBezTo>
                    <a:pt x="152" y="619"/>
                    <a:pt x="152" y="619"/>
                    <a:pt x="152" y="610"/>
                  </a:cubicBezTo>
                  <a:cubicBezTo>
                    <a:pt x="179" y="646"/>
                    <a:pt x="206" y="682"/>
                    <a:pt x="232" y="709"/>
                  </a:cubicBezTo>
                  <a:cubicBezTo>
                    <a:pt x="295" y="798"/>
                    <a:pt x="375" y="887"/>
                    <a:pt x="482" y="914"/>
                  </a:cubicBezTo>
                  <a:cubicBezTo>
                    <a:pt x="482" y="914"/>
                    <a:pt x="482" y="905"/>
                    <a:pt x="482" y="905"/>
                  </a:cubicBezTo>
                  <a:cubicBezTo>
                    <a:pt x="393" y="842"/>
                    <a:pt x="331" y="771"/>
                    <a:pt x="268" y="682"/>
                  </a:cubicBezTo>
                  <a:cubicBezTo>
                    <a:pt x="241" y="628"/>
                    <a:pt x="223" y="575"/>
                    <a:pt x="197" y="530"/>
                  </a:cubicBezTo>
                  <a:cubicBezTo>
                    <a:pt x="215" y="486"/>
                    <a:pt x="241" y="459"/>
                    <a:pt x="268" y="423"/>
                  </a:cubicBezTo>
                  <a:cubicBezTo>
                    <a:pt x="332" y="678"/>
                    <a:pt x="558" y="794"/>
                    <a:pt x="794" y="794"/>
                  </a:cubicBezTo>
                  <a:cubicBezTo>
                    <a:pt x="1120" y="794"/>
                    <a:pt x="1462" y="571"/>
                    <a:pt x="1410" y="182"/>
                  </a:cubicBezTo>
                  <a:close/>
                  <a:moveTo>
                    <a:pt x="1002" y="1"/>
                  </a:moveTo>
                  <a:cubicBezTo>
                    <a:pt x="533" y="1"/>
                    <a:pt x="64" y="280"/>
                    <a:pt x="0" y="798"/>
                  </a:cubicBezTo>
                  <a:cubicBezTo>
                    <a:pt x="0" y="807"/>
                    <a:pt x="0" y="807"/>
                    <a:pt x="9" y="816"/>
                  </a:cubicBezTo>
                  <a:cubicBezTo>
                    <a:pt x="9" y="825"/>
                    <a:pt x="9" y="834"/>
                    <a:pt x="9" y="842"/>
                  </a:cubicBezTo>
                  <a:cubicBezTo>
                    <a:pt x="199" y="1123"/>
                    <a:pt x="522" y="1256"/>
                    <a:pt x="845" y="1256"/>
                  </a:cubicBezTo>
                  <a:cubicBezTo>
                    <a:pt x="1314" y="1256"/>
                    <a:pt x="1784" y="976"/>
                    <a:pt x="1847" y="459"/>
                  </a:cubicBezTo>
                  <a:cubicBezTo>
                    <a:pt x="1847" y="450"/>
                    <a:pt x="1847" y="450"/>
                    <a:pt x="1847" y="441"/>
                  </a:cubicBezTo>
                  <a:cubicBezTo>
                    <a:pt x="1847" y="432"/>
                    <a:pt x="1847" y="423"/>
                    <a:pt x="1838" y="414"/>
                  </a:cubicBezTo>
                  <a:cubicBezTo>
                    <a:pt x="1649" y="134"/>
                    <a:pt x="132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798575" y="1170125"/>
              <a:ext cx="5525" cy="5100"/>
            </a:xfrm>
            <a:custGeom>
              <a:rect b="b" l="l" r="r" t="t"/>
              <a:pathLst>
                <a:path extrusionOk="0" h="204" w="221">
                  <a:moveTo>
                    <a:pt x="141" y="0"/>
                  </a:moveTo>
                  <a:cubicBezTo>
                    <a:pt x="126" y="0"/>
                    <a:pt x="111" y="6"/>
                    <a:pt x="99" y="21"/>
                  </a:cubicBezTo>
                  <a:cubicBezTo>
                    <a:pt x="81" y="56"/>
                    <a:pt x="54" y="83"/>
                    <a:pt x="27" y="110"/>
                  </a:cubicBezTo>
                  <a:cubicBezTo>
                    <a:pt x="10" y="137"/>
                    <a:pt x="1" y="163"/>
                    <a:pt x="18" y="190"/>
                  </a:cubicBezTo>
                  <a:cubicBezTo>
                    <a:pt x="27" y="199"/>
                    <a:pt x="43" y="203"/>
                    <a:pt x="59" y="203"/>
                  </a:cubicBezTo>
                  <a:cubicBezTo>
                    <a:pt x="74" y="203"/>
                    <a:pt x="90" y="199"/>
                    <a:pt x="99" y="190"/>
                  </a:cubicBezTo>
                  <a:cubicBezTo>
                    <a:pt x="125" y="154"/>
                    <a:pt x="161" y="119"/>
                    <a:pt x="188" y="83"/>
                  </a:cubicBezTo>
                  <a:cubicBezTo>
                    <a:pt x="220" y="44"/>
                    <a:pt x="18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790825" y="1163800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8" y="1"/>
                  </a:moveTo>
                  <a:cubicBezTo>
                    <a:pt x="110" y="1"/>
                    <a:pt x="93" y="7"/>
                    <a:pt x="88" y="24"/>
                  </a:cubicBezTo>
                  <a:cubicBezTo>
                    <a:pt x="61" y="77"/>
                    <a:pt x="34" y="131"/>
                    <a:pt x="16" y="184"/>
                  </a:cubicBezTo>
                  <a:cubicBezTo>
                    <a:pt x="0" y="222"/>
                    <a:pt x="29" y="247"/>
                    <a:pt x="61" y="247"/>
                  </a:cubicBezTo>
                  <a:cubicBezTo>
                    <a:pt x="82" y="247"/>
                    <a:pt x="104" y="236"/>
                    <a:pt x="114" y="211"/>
                  </a:cubicBezTo>
                  <a:cubicBezTo>
                    <a:pt x="132" y="166"/>
                    <a:pt x="150" y="131"/>
                    <a:pt x="177" y="86"/>
                  </a:cubicBezTo>
                  <a:cubicBezTo>
                    <a:pt x="186" y="59"/>
                    <a:pt x="186" y="24"/>
                    <a:pt x="159" y="6"/>
                  </a:cubicBezTo>
                  <a:cubicBezTo>
                    <a:pt x="149" y="3"/>
                    <a:pt x="13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782925" y="1160375"/>
              <a:ext cx="3625" cy="6800"/>
            </a:xfrm>
            <a:custGeom>
              <a:rect b="b" l="l" r="r" t="t"/>
              <a:pathLst>
                <a:path extrusionOk="0" h="272" w="145">
                  <a:moveTo>
                    <a:pt x="82" y="0"/>
                  </a:moveTo>
                  <a:cubicBezTo>
                    <a:pt x="56" y="0"/>
                    <a:pt x="38" y="18"/>
                    <a:pt x="29" y="54"/>
                  </a:cubicBezTo>
                  <a:cubicBezTo>
                    <a:pt x="20" y="98"/>
                    <a:pt x="20" y="152"/>
                    <a:pt x="11" y="205"/>
                  </a:cubicBezTo>
                  <a:cubicBezTo>
                    <a:pt x="0" y="243"/>
                    <a:pt x="32" y="272"/>
                    <a:pt x="63" y="272"/>
                  </a:cubicBezTo>
                  <a:cubicBezTo>
                    <a:pt x="83" y="272"/>
                    <a:pt x="102" y="260"/>
                    <a:pt x="109" y="232"/>
                  </a:cubicBezTo>
                  <a:cubicBezTo>
                    <a:pt x="118" y="179"/>
                    <a:pt x="127" y="116"/>
                    <a:pt x="136" y="54"/>
                  </a:cubicBezTo>
                  <a:cubicBezTo>
                    <a:pt x="1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760750" y="1163850"/>
              <a:ext cx="5450" cy="6375"/>
            </a:xfrm>
            <a:custGeom>
              <a:rect b="b" l="l" r="r" t="t"/>
              <a:pathLst>
                <a:path extrusionOk="0" h="255" w="218">
                  <a:moveTo>
                    <a:pt x="72" y="1"/>
                  </a:moveTo>
                  <a:cubicBezTo>
                    <a:pt x="35" y="1"/>
                    <a:pt x="0" y="34"/>
                    <a:pt x="24" y="75"/>
                  </a:cubicBezTo>
                  <a:cubicBezTo>
                    <a:pt x="59" y="120"/>
                    <a:pt x="77" y="173"/>
                    <a:pt x="104" y="227"/>
                  </a:cubicBezTo>
                  <a:cubicBezTo>
                    <a:pt x="112" y="247"/>
                    <a:pt x="128" y="255"/>
                    <a:pt x="144" y="255"/>
                  </a:cubicBezTo>
                  <a:cubicBezTo>
                    <a:pt x="179" y="255"/>
                    <a:pt x="218" y="216"/>
                    <a:pt x="193" y="173"/>
                  </a:cubicBezTo>
                  <a:cubicBezTo>
                    <a:pt x="167" y="129"/>
                    <a:pt x="149" y="75"/>
                    <a:pt x="122" y="31"/>
                  </a:cubicBezTo>
                  <a:cubicBezTo>
                    <a:pt x="110" y="9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0850" y="1170950"/>
              <a:ext cx="6500" cy="5250"/>
            </a:xfrm>
            <a:custGeom>
              <a:rect b="b" l="l" r="r" t="t"/>
              <a:pathLst>
                <a:path extrusionOk="0" h="210" w="260">
                  <a:moveTo>
                    <a:pt x="66" y="1"/>
                  </a:moveTo>
                  <a:cubicBezTo>
                    <a:pt x="54" y="1"/>
                    <a:pt x="41" y="5"/>
                    <a:pt x="27" y="14"/>
                  </a:cubicBezTo>
                  <a:cubicBezTo>
                    <a:pt x="9" y="32"/>
                    <a:pt x="0" y="68"/>
                    <a:pt x="27" y="86"/>
                  </a:cubicBezTo>
                  <a:cubicBezTo>
                    <a:pt x="72" y="130"/>
                    <a:pt x="125" y="157"/>
                    <a:pt x="170" y="202"/>
                  </a:cubicBezTo>
                  <a:cubicBezTo>
                    <a:pt x="175" y="207"/>
                    <a:pt x="182" y="209"/>
                    <a:pt x="189" y="209"/>
                  </a:cubicBezTo>
                  <a:cubicBezTo>
                    <a:pt x="207" y="209"/>
                    <a:pt x="229" y="196"/>
                    <a:pt x="241" y="184"/>
                  </a:cubicBezTo>
                  <a:cubicBezTo>
                    <a:pt x="259" y="157"/>
                    <a:pt x="241" y="130"/>
                    <a:pt x="224" y="112"/>
                  </a:cubicBezTo>
                  <a:cubicBezTo>
                    <a:pt x="188" y="77"/>
                    <a:pt x="143" y="50"/>
                    <a:pt x="99" y="14"/>
                  </a:cubicBezTo>
                  <a:cubicBezTo>
                    <a:pt x="90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745225" y="1181000"/>
              <a:ext cx="7225" cy="4275"/>
            </a:xfrm>
            <a:custGeom>
              <a:rect b="b" l="l" r="r" t="t"/>
              <a:pathLst>
                <a:path extrusionOk="0" h="171" w="289">
                  <a:moveTo>
                    <a:pt x="71" y="0"/>
                  </a:moveTo>
                  <a:cubicBezTo>
                    <a:pt x="22" y="0"/>
                    <a:pt x="1" y="79"/>
                    <a:pt x="56" y="103"/>
                  </a:cubicBezTo>
                  <a:cubicBezTo>
                    <a:pt x="101" y="121"/>
                    <a:pt x="145" y="139"/>
                    <a:pt x="181" y="165"/>
                  </a:cubicBezTo>
                  <a:cubicBezTo>
                    <a:pt x="190" y="169"/>
                    <a:pt x="198" y="171"/>
                    <a:pt x="206" y="171"/>
                  </a:cubicBezTo>
                  <a:cubicBezTo>
                    <a:pt x="256" y="171"/>
                    <a:pt x="288" y="107"/>
                    <a:pt x="234" y="76"/>
                  </a:cubicBezTo>
                  <a:cubicBezTo>
                    <a:pt x="190" y="49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771775" y="1160525"/>
              <a:ext cx="3750" cy="6850"/>
            </a:xfrm>
            <a:custGeom>
              <a:rect b="b" l="l" r="r" t="t"/>
              <a:pathLst>
                <a:path extrusionOk="0" h="274" w="150">
                  <a:moveTo>
                    <a:pt x="63" y="1"/>
                  </a:moveTo>
                  <a:cubicBezTo>
                    <a:pt x="33" y="1"/>
                    <a:pt x="1" y="24"/>
                    <a:pt x="11" y="66"/>
                  </a:cubicBezTo>
                  <a:cubicBezTo>
                    <a:pt x="20" y="119"/>
                    <a:pt x="29" y="173"/>
                    <a:pt x="38" y="235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50"/>
                    <a:pt x="145" y="208"/>
                  </a:cubicBezTo>
                  <a:cubicBezTo>
                    <a:pt x="136" y="155"/>
                    <a:pt x="118" y="101"/>
                    <a:pt x="109" y="39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99475" y="1158925"/>
              <a:ext cx="26875" cy="16275"/>
            </a:xfrm>
            <a:custGeom>
              <a:rect b="b" l="l" r="r" t="t"/>
              <a:pathLst>
                <a:path extrusionOk="0" h="651" w="1075">
                  <a:moveTo>
                    <a:pt x="333" y="1"/>
                  </a:moveTo>
                  <a:cubicBezTo>
                    <a:pt x="283" y="1"/>
                    <a:pt x="233" y="7"/>
                    <a:pt x="182" y="14"/>
                  </a:cubicBezTo>
                  <a:cubicBezTo>
                    <a:pt x="1" y="347"/>
                    <a:pt x="349" y="650"/>
                    <a:pt x="671" y="650"/>
                  </a:cubicBezTo>
                  <a:cubicBezTo>
                    <a:pt x="839" y="650"/>
                    <a:pt x="1001" y="567"/>
                    <a:pt x="1074" y="361"/>
                  </a:cubicBezTo>
                  <a:cubicBezTo>
                    <a:pt x="1030" y="308"/>
                    <a:pt x="976" y="254"/>
                    <a:pt x="914" y="210"/>
                  </a:cubicBezTo>
                  <a:cubicBezTo>
                    <a:pt x="888" y="334"/>
                    <a:pt x="762" y="415"/>
                    <a:pt x="637" y="415"/>
                  </a:cubicBezTo>
                  <a:cubicBezTo>
                    <a:pt x="590" y="415"/>
                    <a:pt x="544" y="403"/>
                    <a:pt x="503" y="379"/>
                  </a:cubicBezTo>
                  <a:cubicBezTo>
                    <a:pt x="432" y="335"/>
                    <a:pt x="378" y="263"/>
                    <a:pt x="360" y="174"/>
                  </a:cubicBezTo>
                  <a:cubicBezTo>
                    <a:pt x="352" y="121"/>
                    <a:pt x="369" y="58"/>
                    <a:pt x="396" y="5"/>
                  </a:cubicBezTo>
                  <a:cubicBezTo>
                    <a:pt x="375" y="2"/>
                    <a:pt x="354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92650" y="1159925"/>
              <a:ext cx="38825" cy="27400"/>
            </a:xfrm>
            <a:custGeom>
              <a:rect b="b" l="l" r="r" t="t"/>
              <a:pathLst>
                <a:path extrusionOk="0" h="1096" w="1553">
                  <a:moveTo>
                    <a:pt x="339" y="0"/>
                  </a:moveTo>
                  <a:cubicBezTo>
                    <a:pt x="294" y="9"/>
                    <a:pt x="259" y="27"/>
                    <a:pt x="223" y="45"/>
                  </a:cubicBezTo>
                  <a:cubicBezTo>
                    <a:pt x="214" y="107"/>
                    <a:pt x="196" y="161"/>
                    <a:pt x="196" y="214"/>
                  </a:cubicBezTo>
                  <a:cubicBezTo>
                    <a:pt x="196" y="330"/>
                    <a:pt x="214" y="420"/>
                    <a:pt x="250" y="518"/>
                  </a:cubicBezTo>
                  <a:cubicBezTo>
                    <a:pt x="250" y="527"/>
                    <a:pt x="250" y="527"/>
                    <a:pt x="250" y="527"/>
                  </a:cubicBezTo>
                  <a:cubicBezTo>
                    <a:pt x="170" y="446"/>
                    <a:pt x="152" y="321"/>
                    <a:pt x="143" y="223"/>
                  </a:cubicBezTo>
                  <a:cubicBezTo>
                    <a:pt x="143" y="188"/>
                    <a:pt x="134" y="143"/>
                    <a:pt x="134" y="98"/>
                  </a:cubicBezTo>
                  <a:cubicBezTo>
                    <a:pt x="134" y="98"/>
                    <a:pt x="125" y="107"/>
                    <a:pt x="125" y="107"/>
                  </a:cubicBezTo>
                  <a:cubicBezTo>
                    <a:pt x="125" y="125"/>
                    <a:pt x="116" y="143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82"/>
                    <a:pt x="223" y="598"/>
                    <a:pt x="294" y="705"/>
                  </a:cubicBezTo>
                  <a:lnTo>
                    <a:pt x="286" y="705"/>
                  </a:lnTo>
                  <a:cubicBezTo>
                    <a:pt x="187" y="634"/>
                    <a:pt x="116" y="518"/>
                    <a:pt x="80" y="402"/>
                  </a:cubicBezTo>
                  <a:cubicBezTo>
                    <a:pt x="63" y="348"/>
                    <a:pt x="36" y="259"/>
                    <a:pt x="45" y="179"/>
                  </a:cubicBezTo>
                  <a:lnTo>
                    <a:pt x="45" y="179"/>
                  </a:lnTo>
                  <a:cubicBezTo>
                    <a:pt x="27" y="197"/>
                    <a:pt x="9" y="206"/>
                    <a:pt x="0" y="223"/>
                  </a:cubicBezTo>
                  <a:cubicBezTo>
                    <a:pt x="12" y="718"/>
                    <a:pt x="501" y="1096"/>
                    <a:pt x="969" y="1096"/>
                  </a:cubicBezTo>
                  <a:cubicBezTo>
                    <a:pt x="1184" y="1096"/>
                    <a:pt x="1395" y="1016"/>
                    <a:pt x="1552" y="830"/>
                  </a:cubicBezTo>
                  <a:cubicBezTo>
                    <a:pt x="1552" y="821"/>
                    <a:pt x="1552" y="803"/>
                    <a:pt x="1552" y="794"/>
                  </a:cubicBezTo>
                  <a:cubicBezTo>
                    <a:pt x="1490" y="839"/>
                    <a:pt x="1427" y="884"/>
                    <a:pt x="1410" y="892"/>
                  </a:cubicBezTo>
                  <a:cubicBezTo>
                    <a:pt x="1320" y="949"/>
                    <a:pt x="1186" y="1029"/>
                    <a:pt x="1075" y="1029"/>
                  </a:cubicBezTo>
                  <a:cubicBezTo>
                    <a:pt x="1065" y="1029"/>
                    <a:pt x="1054" y="1028"/>
                    <a:pt x="1044" y="1026"/>
                  </a:cubicBezTo>
                  <a:cubicBezTo>
                    <a:pt x="1151" y="991"/>
                    <a:pt x="1231" y="955"/>
                    <a:pt x="1329" y="901"/>
                  </a:cubicBezTo>
                  <a:cubicBezTo>
                    <a:pt x="1410" y="848"/>
                    <a:pt x="1472" y="785"/>
                    <a:pt x="1543" y="714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14"/>
                    <a:pt x="1427" y="759"/>
                    <a:pt x="1383" y="794"/>
                  </a:cubicBezTo>
                  <a:cubicBezTo>
                    <a:pt x="1311" y="848"/>
                    <a:pt x="1240" y="910"/>
                    <a:pt x="1142" y="919"/>
                  </a:cubicBezTo>
                  <a:cubicBezTo>
                    <a:pt x="1222" y="875"/>
                    <a:pt x="1294" y="830"/>
                    <a:pt x="1365" y="768"/>
                  </a:cubicBezTo>
                  <a:cubicBezTo>
                    <a:pt x="1419" y="723"/>
                    <a:pt x="1463" y="660"/>
                    <a:pt x="1508" y="598"/>
                  </a:cubicBezTo>
                  <a:cubicBezTo>
                    <a:pt x="1490" y="536"/>
                    <a:pt x="1454" y="482"/>
                    <a:pt x="1419" y="420"/>
                  </a:cubicBezTo>
                  <a:cubicBezTo>
                    <a:pt x="1321" y="629"/>
                    <a:pt x="1142" y="715"/>
                    <a:pt x="955" y="715"/>
                  </a:cubicBezTo>
                  <a:cubicBezTo>
                    <a:pt x="593" y="715"/>
                    <a:pt x="204" y="389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89975" y="1156400"/>
              <a:ext cx="44175" cy="33500"/>
            </a:xfrm>
            <a:custGeom>
              <a:rect b="b" l="l" r="r" t="t"/>
              <a:pathLst>
                <a:path extrusionOk="0" h="1340" w="1767">
                  <a:moveTo>
                    <a:pt x="713" y="102"/>
                  </a:moveTo>
                  <a:cubicBezTo>
                    <a:pt x="734" y="102"/>
                    <a:pt x="755" y="103"/>
                    <a:pt x="776" y="106"/>
                  </a:cubicBezTo>
                  <a:cubicBezTo>
                    <a:pt x="749" y="159"/>
                    <a:pt x="732" y="222"/>
                    <a:pt x="740" y="275"/>
                  </a:cubicBezTo>
                  <a:cubicBezTo>
                    <a:pt x="758" y="364"/>
                    <a:pt x="812" y="436"/>
                    <a:pt x="883" y="480"/>
                  </a:cubicBezTo>
                  <a:cubicBezTo>
                    <a:pt x="924" y="504"/>
                    <a:pt x="970" y="516"/>
                    <a:pt x="1017" y="516"/>
                  </a:cubicBezTo>
                  <a:cubicBezTo>
                    <a:pt x="1142" y="516"/>
                    <a:pt x="1268" y="435"/>
                    <a:pt x="1294" y="311"/>
                  </a:cubicBezTo>
                  <a:cubicBezTo>
                    <a:pt x="1356" y="355"/>
                    <a:pt x="1410" y="409"/>
                    <a:pt x="1454" y="462"/>
                  </a:cubicBezTo>
                  <a:cubicBezTo>
                    <a:pt x="1381" y="668"/>
                    <a:pt x="1219" y="751"/>
                    <a:pt x="1051" y="751"/>
                  </a:cubicBezTo>
                  <a:cubicBezTo>
                    <a:pt x="729" y="751"/>
                    <a:pt x="381" y="448"/>
                    <a:pt x="562" y="115"/>
                  </a:cubicBezTo>
                  <a:cubicBezTo>
                    <a:pt x="613" y="108"/>
                    <a:pt x="663" y="102"/>
                    <a:pt x="713" y="102"/>
                  </a:cubicBezTo>
                  <a:close/>
                  <a:moveTo>
                    <a:pt x="446" y="141"/>
                  </a:moveTo>
                  <a:lnTo>
                    <a:pt x="446" y="141"/>
                  </a:lnTo>
                  <a:cubicBezTo>
                    <a:pt x="311" y="530"/>
                    <a:pt x="700" y="856"/>
                    <a:pt x="1062" y="856"/>
                  </a:cubicBezTo>
                  <a:cubicBezTo>
                    <a:pt x="1249" y="856"/>
                    <a:pt x="1428" y="770"/>
                    <a:pt x="1526" y="561"/>
                  </a:cubicBezTo>
                  <a:cubicBezTo>
                    <a:pt x="1561" y="623"/>
                    <a:pt x="1597" y="677"/>
                    <a:pt x="1615" y="739"/>
                  </a:cubicBezTo>
                  <a:cubicBezTo>
                    <a:pt x="1570" y="801"/>
                    <a:pt x="1526" y="864"/>
                    <a:pt x="1472" y="909"/>
                  </a:cubicBezTo>
                  <a:cubicBezTo>
                    <a:pt x="1401" y="971"/>
                    <a:pt x="1329" y="1016"/>
                    <a:pt x="1249" y="1060"/>
                  </a:cubicBezTo>
                  <a:cubicBezTo>
                    <a:pt x="1347" y="1051"/>
                    <a:pt x="1418" y="989"/>
                    <a:pt x="1490" y="935"/>
                  </a:cubicBezTo>
                  <a:cubicBezTo>
                    <a:pt x="1534" y="900"/>
                    <a:pt x="1588" y="855"/>
                    <a:pt x="1633" y="810"/>
                  </a:cubicBezTo>
                  <a:cubicBezTo>
                    <a:pt x="1642" y="828"/>
                    <a:pt x="1642" y="846"/>
                    <a:pt x="1650" y="855"/>
                  </a:cubicBezTo>
                  <a:cubicBezTo>
                    <a:pt x="1579" y="926"/>
                    <a:pt x="1517" y="989"/>
                    <a:pt x="1436" y="1042"/>
                  </a:cubicBezTo>
                  <a:cubicBezTo>
                    <a:pt x="1338" y="1096"/>
                    <a:pt x="1258" y="1132"/>
                    <a:pt x="1151" y="1167"/>
                  </a:cubicBezTo>
                  <a:cubicBezTo>
                    <a:pt x="1161" y="1169"/>
                    <a:pt x="1172" y="1170"/>
                    <a:pt x="1182" y="1170"/>
                  </a:cubicBezTo>
                  <a:cubicBezTo>
                    <a:pt x="1293" y="1170"/>
                    <a:pt x="1427" y="1090"/>
                    <a:pt x="1517" y="1033"/>
                  </a:cubicBezTo>
                  <a:cubicBezTo>
                    <a:pt x="1534" y="1025"/>
                    <a:pt x="1597" y="980"/>
                    <a:pt x="1659" y="935"/>
                  </a:cubicBezTo>
                  <a:cubicBezTo>
                    <a:pt x="1659" y="944"/>
                    <a:pt x="1659" y="962"/>
                    <a:pt x="1659" y="971"/>
                  </a:cubicBezTo>
                  <a:cubicBezTo>
                    <a:pt x="1502" y="1157"/>
                    <a:pt x="1291" y="1237"/>
                    <a:pt x="1076" y="1237"/>
                  </a:cubicBezTo>
                  <a:cubicBezTo>
                    <a:pt x="608" y="1237"/>
                    <a:pt x="119" y="859"/>
                    <a:pt x="107" y="364"/>
                  </a:cubicBezTo>
                  <a:cubicBezTo>
                    <a:pt x="116" y="347"/>
                    <a:pt x="134" y="338"/>
                    <a:pt x="152" y="320"/>
                  </a:cubicBezTo>
                  <a:lnTo>
                    <a:pt x="152" y="320"/>
                  </a:lnTo>
                  <a:cubicBezTo>
                    <a:pt x="143" y="400"/>
                    <a:pt x="170" y="489"/>
                    <a:pt x="187" y="543"/>
                  </a:cubicBezTo>
                  <a:cubicBezTo>
                    <a:pt x="223" y="659"/>
                    <a:pt x="294" y="775"/>
                    <a:pt x="393" y="846"/>
                  </a:cubicBezTo>
                  <a:lnTo>
                    <a:pt x="401" y="846"/>
                  </a:lnTo>
                  <a:cubicBezTo>
                    <a:pt x="330" y="739"/>
                    <a:pt x="259" y="623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84"/>
                    <a:pt x="232" y="266"/>
                    <a:pt x="232" y="248"/>
                  </a:cubicBezTo>
                  <a:cubicBezTo>
                    <a:pt x="232" y="248"/>
                    <a:pt x="241" y="239"/>
                    <a:pt x="241" y="239"/>
                  </a:cubicBezTo>
                  <a:cubicBezTo>
                    <a:pt x="241" y="284"/>
                    <a:pt x="250" y="329"/>
                    <a:pt x="250" y="364"/>
                  </a:cubicBezTo>
                  <a:cubicBezTo>
                    <a:pt x="259" y="462"/>
                    <a:pt x="277" y="587"/>
                    <a:pt x="357" y="668"/>
                  </a:cubicBezTo>
                  <a:cubicBezTo>
                    <a:pt x="357" y="668"/>
                    <a:pt x="357" y="668"/>
                    <a:pt x="357" y="659"/>
                  </a:cubicBezTo>
                  <a:cubicBezTo>
                    <a:pt x="321" y="561"/>
                    <a:pt x="303" y="471"/>
                    <a:pt x="303" y="355"/>
                  </a:cubicBezTo>
                  <a:cubicBezTo>
                    <a:pt x="303" y="302"/>
                    <a:pt x="321" y="248"/>
                    <a:pt x="330" y="186"/>
                  </a:cubicBezTo>
                  <a:cubicBezTo>
                    <a:pt x="366" y="168"/>
                    <a:pt x="401" y="150"/>
                    <a:pt x="446" y="141"/>
                  </a:cubicBezTo>
                  <a:close/>
                  <a:moveTo>
                    <a:pt x="686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18" y="311"/>
                    <a:pt x="9" y="320"/>
                    <a:pt x="9" y="329"/>
                  </a:cubicBezTo>
                  <a:cubicBezTo>
                    <a:pt x="9" y="329"/>
                    <a:pt x="0" y="338"/>
                    <a:pt x="0" y="347"/>
                  </a:cubicBezTo>
                  <a:cubicBezTo>
                    <a:pt x="6" y="918"/>
                    <a:pt x="550" y="1340"/>
                    <a:pt x="1077" y="1340"/>
                  </a:cubicBezTo>
                  <a:cubicBezTo>
                    <a:pt x="1323" y="1340"/>
                    <a:pt x="1566" y="1247"/>
                    <a:pt x="1749" y="1033"/>
                  </a:cubicBezTo>
                  <a:cubicBezTo>
                    <a:pt x="1749" y="1025"/>
                    <a:pt x="1757" y="1025"/>
                    <a:pt x="1757" y="1016"/>
                  </a:cubicBezTo>
                  <a:cubicBezTo>
                    <a:pt x="1757" y="1007"/>
                    <a:pt x="1766" y="998"/>
                    <a:pt x="1766" y="989"/>
                  </a:cubicBezTo>
                  <a:cubicBezTo>
                    <a:pt x="1754" y="424"/>
                    <a:pt x="1210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736350" y="1174075"/>
              <a:ext cx="6325" cy="3525"/>
            </a:xfrm>
            <a:custGeom>
              <a:rect b="b" l="l" r="r" t="t"/>
              <a:pathLst>
                <a:path extrusionOk="0" h="141" w="253">
                  <a:moveTo>
                    <a:pt x="184" y="0"/>
                  </a:moveTo>
                  <a:cubicBezTo>
                    <a:pt x="177" y="0"/>
                    <a:pt x="169" y="2"/>
                    <a:pt x="161" y="5"/>
                  </a:cubicBezTo>
                  <a:cubicBezTo>
                    <a:pt x="126" y="14"/>
                    <a:pt x="81" y="23"/>
                    <a:pt x="45" y="32"/>
                  </a:cubicBezTo>
                  <a:cubicBezTo>
                    <a:pt x="18" y="41"/>
                    <a:pt x="1" y="68"/>
                    <a:pt x="1" y="94"/>
                  </a:cubicBezTo>
                  <a:cubicBezTo>
                    <a:pt x="8" y="118"/>
                    <a:pt x="29" y="141"/>
                    <a:pt x="52" y="141"/>
                  </a:cubicBezTo>
                  <a:cubicBezTo>
                    <a:pt x="56" y="141"/>
                    <a:pt x="59" y="140"/>
                    <a:pt x="63" y="139"/>
                  </a:cubicBezTo>
                  <a:cubicBezTo>
                    <a:pt x="108" y="121"/>
                    <a:pt x="161" y="112"/>
                    <a:pt x="206" y="94"/>
                  </a:cubicBezTo>
                  <a:cubicBezTo>
                    <a:pt x="252" y="71"/>
                    <a:pt x="23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732175" y="1164200"/>
              <a:ext cx="6875" cy="4775"/>
            </a:xfrm>
            <a:custGeom>
              <a:rect b="b" l="l" r="r" t="t"/>
              <a:pathLst>
                <a:path extrusionOk="0" h="191" w="275">
                  <a:moveTo>
                    <a:pt x="209" y="1"/>
                  </a:moveTo>
                  <a:cubicBezTo>
                    <a:pt x="201" y="1"/>
                    <a:pt x="193" y="3"/>
                    <a:pt x="185" y="8"/>
                  </a:cubicBezTo>
                  <a:cubicBezTo>
                    <a:pt x="141" y="35"/>
                    <a:pt x="87" y="61"/>
                    <a:pt x="43" y="97"/>
                  </a:cubicBezTo>
                  <a:cubicBezTo>
                    <a:pt x="0" y="132"/>
                    <a:pt x="31" y="190"/>
                    <a:pt x="72" y="190"/>
                  </a:cubicBezTo>
                  <a:cubicBezTo>
                    <a:pt x="83" y="190"/>
                    <a:pt x="94" y="186"/>
                    <a:pt x="105" y="177"/>
                  </a:cubicBezTo>
                  <a:cubicBezTo>
                    <a:pt x="150" y="150"/>
                    <a:pt x="185" y="124"/>
                    <a:pt x="230" y="106"/>
                  </a:cubicBezTo>
                  <a:cubicBezTo>
                    <a:pt x="257" y="88"/>
                    <a:pt x="275" y="61"/>
                    <a:pt x="257" y="35"/>
                  </a:cubicBezTo>
                  <a:cubicBezTo>
                    <a:pt x="250" y="15"/>
                    <a:pt x="23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727050" y="1156350"/>
              <a:ext cx="6200" cy="5925"/>
            </a:xfrm>
            <a:custGeom>
              <a:rect b="b" l="l" r="r" t="t"/>
              <a:pathLst>
                <a:path extrusionOk="0" h="237" w="248">
                  <a:moveTo>
                    <a:pt x="193" y="0"/>
                  </a:moveTo>
                  <a:cubicBezTo>
                    <a:pt x="176" y="0"/>
                    <a:pt x="161" y="10"/>
                    <a:pt x="150" y="27"/>
                  </a:cubicBezTo>
                  <a:cubicBezTo>
                    <a:pt x="114" y="63"/>
                    <a:pt x="78" y="108"/>
                    <a:pt x="43" y="143"/>
                  </a:cubicBezTo>
                  <a:cubicBezTo>
                    <a:pt x="0" y="179"/>
                    <a:pt x="36" y="237"/>
                    <a:pt x="75" y="237"/>
                  </a:cubicBezTo>
                  <a:cubicBezTo>
                    <a:pt x="85" y="237"/>
                    <a:pt x="96" y="233"/>
                    <a:pt x="105" y="224"/>
                  </a:cubicBezTo>
                  <a:cubicBezTo>
                    <a:pt x="150" y="179"/>
                    <a:pt x="185" y="134"/>
                    <a:pt x="230" y="90"/>
                  </a:cubicBezTo>
                  <a:cubicBezTo>
                    <a:pt x="248" y="63"/>
                    <a:pt x="239" y="27"/>
                    <a:pt x="221" y="10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709250" y="1147100"/>
              <a:ext cx="3150" cy="6750"/>
            </a:xfrm>
            <a:custGeom>
              <a:rect b="b" l="l" r="r" t="t"/>
              <a:pathLst>
                <a:path extrusionOk="0" h="270" w="126">
                  <a:moveTo>
                    <a:pt x="71" y="0"/>
                  </a:moveTo>
                  <a:cubicBezTo>
                    <a:pt x="47" y="0"/>
                    <a:pt x="23" y="16"/>
                    <a:pt x="23" y="49"/>
                  </a:cubicBezTo>
                  <a:cubicBezTo>
                    <a:pt x="14" y="103"/>
                    <a:pt x="5" y="157"/>
                    <a:pt x="5" y="210"/>
                  </a:cubicBezTo>
                  <a:cubicBezTo>
                    <a:pt x="0" y="249"/>
                    <a:pt x="28" y="270"/>
                    <a:pt x="55" y="270"/>
                  </a:cubicBezTo>
                  <a:cubicBezTo>
                    <a:pt x="77" y="270"/>
                    <a:pt x="99" y="256"/>
                    <a:pt x="103" y="228"/>
                  </a:cubicBezTo>
                  <a:cubicBezTo>
                    <a:pt x="112" y="165"/>
                    <a:pt x="121" y="112"/>
                    <a:pt x="121" y="58"/>
                  </a:cubicBezTo>
                  <a:cubicBezTo>
                    <a:pt x="126" y="20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97100" y="1147600"/>
              <a:ext cx="4275" cy="6400"/>
            </a:xfrm>
            <a:custGeom>
              <a:rect b="b" l="l" r="r" t="t"/>
              <a:pathLst>
                <a:path extrusionOk="0" h="256" w="171">
                  <a:moveTo>
                    <a:pt x="68" y="0"/>
                  </a:moveTo>
                  <a:cubicBezTo>
                    <a:pt x="64" y="0"/>
                    <a:pt x="59" y="1"/>
                    <a:pt x="54" y="3"/>
                  </a:cubicBezTo>
                  <a:cubicBezTo>
                    <a:pt x="27" y="3"/>
                    <a:pt x="1" y="29"/>
                    <a:pt x="9" y="56"/>
                  </a:cubicBezTo>
                  <a:cubicBezTo>
                    <a:pt x="27" y="119"/>
                    <a:pt x="54" y="172"/>
                    <a:pt x="72" y="226"/>
                  </a:cubicBezTo>
                  <a:cubicBezTo>
                    <a:pt x="79" y="246"/>
                    <a:pt x="100" y="256"/>
                    <a:pt x="122" y="256"/>
                  </a:cubicBezTo>
                  <a:cubicBezTo>
                    <a:pt x="129" y="256"/>
                    <a:pt x="137" y="255"/>
                    <a:pt x="143" y="252"/>
                  </a:cubicBezTo>
                  <a:cubicBezTo>
                    <a:pt x="170" y="244"/>
                    <a:pt x="170" y="217"/>
                    <a:pt x="161" y="181"/>
                  </a:cubicBezTo>
                  <a:cubicBezTo>
                    <a:pt x="152" y="137"/>
                    <a:pt x="125" y="92"/>
                    <a:pt x="116" y="38"/>
                  </a:cubicBezTo>
                  <a:cubicBezTo>
                    <a:pt x="109" y="16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86925" y="1153175"/>
              <a:ext cx="5425" cy="5750"/>
            </a:xfrm>
            <a:custGeom>
              <a:rect b="b" l="l" r="r" t="t"/>
              <a:pathLst>
                <a:path extrusionOk="0" h="230" w="217">
                  <a:moveTo>
                    <a:pt x="72" y="0"/>
                  </a:moveTo>
                  <a:cubicBezTo>
                    <a:pt x="34" y="0"/>
                    <a:pt x="0" y="44"/>
                    <a:pt x="33" y="83"/>
                  </a:cubicBezTo>
                  <a:cubicBezTo>
                    <a:pt x="60" y="119"/>
                    <a:pt x="77" y="154"/>
                    <a:pt x="104" y="199"/>
                  </a:cubicBezTo>
                  <a:cubicBezTo>
                    <a:pt x="113" y="220"/>
                    <a:pt x="131" y="229"/>
                    <a:pt x="148" y="229"/>
                  </a:cubicBezTo>
                  <a:cubicBezTo>
                    <a:pt x="182" y="229"/>
                    <a:pt x="217" y="196"/>
                    <a:pt x="193" y="154"/>
                  </a:cubicBezTo>
                  <a:cubicBezTo>
                    <a:pt x="167" y="110"/>
                    <a:pt x="140" y="65"/>
                    <a:pt x="113" y="21"/>
                  </a:cubicBezTo>
                  <a:cubicBezTo>
                    <a:pt x="101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718525" y="11501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1"/>
                    <a:pt x="80" y="34"/>
                  </a:cubicBezTo>
                  <a:cubicBezTo>
                    <a:pt x="62" y="87"/>
                    <a:pt x="36" y="141"/>
                    <a:pt x="18" y="194"/>
                  </a:cubicBezTo>
                  <a:cubicBezTo>
                    <a:pt x="1" y="234"/>
                    <a:pt x="34" y="262"/>
                    <a:pt x="67" y="262"/>
                  </a:cubicBezTo>
                  <a:cubicBezTo>
                    <a:pt x="87" y="262"/>
                    <a:pt x="106" y="253"/>
                    <a:pt x="116" y="230"/>
                  </a:cubicBezTo>
                  <a:cubicBezTo>
                    <a:pt x="134" y="176"/>
                    <a:pt x="161" y="123"/>
                    <a:pt x="178" y="69"/>
                  </a:cubicBezTo>
                  <a:cubicBezTo>
                    <a:pt x="195" y="30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76625" y="11456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0"/>
                  </a:moveTo>
                  <a:lnTo>
                    <a:pt x="652" y="0"/>
                  </a:lnTo>
                  <a:cubicBezTo>
                    <a:pt x="590" y="27"/>
                    <a:pt x="518" y="54"/>
                    <a:pt x="456" y="90"/>
                  </a:cubicBezTo>
                  <a:cubicBezTo>
                    <a:pt x="509" y="125"/>
                    <a:pt x="554" y="179"/>
                    <a:pt x="563" y="232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6" y="571"/>
                    <a:pt x="19" y="634"/>
                    <a:pt x="1" y="705"/>
                  </a:cubicBezTo>
                  <a:cubicBezTo>
                    <a:pt x="94" y="798"/>
                    <a:pt x="197" y="837"/>
                    <a:pt x="297" y="837"/>
                  </a:cubicBezTo>
                  <a:cubicBezTo>
                    <a:pt x="679" y="837"/>
                    <a:pt x="1027" y="276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904750" y="1146100"/>
              <a:ext cx="3350" cy="13850"/>
            </a:xfrm>
            <a:custGeom>
              <a:rect b="b" l="l" r="r" t="t"/>
              <a:pathLst>
                <a:path extrusionOk="0" h="554" w="134">
                  <a:moveTo>
                    <a:pt x="0" y="0"/>
                  </a:moveTo>
                  <a:cubicBezTo>
                    <a:pt x="27" y="63"/>
                    <a:pt x="45" y="152"/>
                    <a:pt x="54" y="205"/>
                  </a:cubicBezTo>
                  <a:cubicBezTo>
                    <a:pt x="71" y="321"/>
                    <a:pt x="62" y="446"/>
                    <a:pt x="9" y="553"/>
                  </a:cubicBezTo>
                  <a:cubicBezTo>
                    <a:pt x="45" y="536"/>
                    <a:pt x="71" y="518"/>
                    <a:pt x="98" y="500"/>
                  </a:cubicBezTo>
                  <a:cubicBezTo>
                    <a:pt x="134" y="339"/>
                    <a:pt x="125" y="179"/>
                    <a:pt x="54" y="18"/>
                  </a:cubicBez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75750" y="1144975"/>
              <a:ext cx="29675" cy="28350"/>
            </a:xfrm>
            <a:custGeom>
              <a:rect b="b" l="l" r="r" t="t"/>
              <a:pathLst>
                <a:path extrusionOk="0" h="1134" w="1187">
                  <a:moveTo>
                    <a:pt x="812" y="1"/>
                  </a:moveTo>
                  <a:cubicBezTo>
                    <a:pt x="1165" y="368"/>
                    <a:pt x="768" y="973"/>
                    <a:pt x="326" y="973"/>
                  </a:cubicBezTo>
                  <a:cubicBezTo>
                    <a:pt x="220" y="973"/>
                    <a:pt x="111" y="938"/>
                    <a:pt x="9" y="857"/>
                  </a:cubicBezTo>
                  <a:cubicBezTo>
                    <a:pt x="0" y="919"/>
                    <a:pt x="0" y="982"/>
                    <a:pt x="9" y="1053"/>
                  </a:cubicBezTo>
                  <a:cubicBezTo>
                    <a:pt x="72" y="1089"/>
                    <a:pt x="134" y="1116"/>
                    <a:pt x="205" y="1134"/>
                  </a:cubicBezTo>
                  <a:cubicBezTo>
                    <a:pt x="304" y="1080"/>
                    <a:pt x="411" y="1018"/>
                    <a:pt x="509" y="964"/>
                  </a:cubicBezTo>
                  <a:cubicBezTo>
                    <a:pt x="741" y="839"/>
                    <a:pt x="955" y="723"/>
                    <a:pt x="1160" y="607"/>
                  </a:cubicBezTo>
                  <a:cubicBezTo>
                    <a:pt x="1169" y="482"/>
                    <a:pt x="1187" y="357"/>
                    <a:pt x="1151" y="242"/>
                  </a:cubicBezTo>
                  <a:cubicBezTo>
                    <a:pt x="1133" y="179"/>
                    <a:pt x="1115" y="117"/>
                    <a:pt x="1089" y="63"/>
                  </a:cubicBezTo>
                  <a:cubicBezTo>
                    <a:pt x="1071" y="45"/>
                    <a:pt x="1062" y="27"/>
                    <a:pt x="1053" y="10"/>
                  </a:cubicBezTo>
                  <a:lnTo>
                    <a:pt x="1035" y="10"/>
                  </a:lnTo>
                  <a:cubicBezTo>
                    <a:pt x="1053" y="45"/>
                    <a:pt x="1071" y="90"/>
                    <a:pt x="1080" y="126"/>
                  </a:cubicBezTo>
                  <a:cubicBezTo>
                    <a:pt x="1115" y="224"/>
                    <a:pt x="1151" y="340"/>
                    <a:pt x="1115" y="438"/>
                  </a:cubicBezTo>
                  <a:cubicBezTo>
                    <a:pt x="1098" y="331"/>
                    <a:pt x="1080" y="242"/>
                    <a:pt x="1035" y="143"/>
                  </a:cubicBezTo>
                  <a:cubicBezTo>
                    <a:pt x="1008" y="90"/>
                    <a:pt x="964" y="45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76200" y="1173075"/>
              <a:ext cx="3575" cy="1825"/>
            </a:xfrm>
            <a:custGeom>
              <a:rect b="b" l="l" r="r" t="t"/>
              <a:pathLst>
                <a:path extrusionOk="0" h="73" w="143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9" y="27"/>
                    <a:pt x="18" y="45"/>
                  </a:cubicBezTo>
                  <a:cubicBezTo>
                    <a:pt x="36" y="54"/>
                    <a:pt x="63" y="63"/>
                    <a:pt x="80" y="72"/>
                  </a:cubicBezTo>
                  <a:lnTo>
                    <a:pt x="143" y="36"/>
                  </a:lnTo>
                  <a:cubicBezTo>
                    <a:pt x="98" y="27"/>
                    <a:pt x="4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68775" y="1142300"/>
              <a:ext cx="41775" cy="34600"/>
            </a:xfrm>
            <a:custGeom>
              <a:rect b="b" l="l" r="r" t="t"/>
              <a:pathLst>
                <a:path extrusionOk="0" h="1384" w="1671">
                  <a:moveTo>
                    <a:pt x="966" y="134"/>
                  </a:moveTo>
                  <a:cubicBezTo>
                    <a:pt x="1341" y="410"/>
                    <a:pt x="993" y="971"/>
                    <a:pt x="611" y="971"/>
                  </a:cubicBezTo>
                  <a:cubicBezTo>
                    <a:pt x="511" y="971"/>
                    <a:pt x="408" y="932"/>
                    <a:pt x="315" y="839"/>
                  </a:cubicBezTo>
                  <a:cubicBezTo>
                    <a:pt x="333" y="768"/>
                    <a:pt x="360" y="705"/>
                    <a:pt x="395" y="634"/>
                  </a:cubicBezTo>
                  <a:cubicBezTo>
                    <a:pt x="444" y="696"/>
                    <a:pt x="520" y="725"/>
                    <a:pt x="597" y="725"/>
                  </a:cubicBezTo>
                  <a:cubicBezTo>
                    <a:pt x="687" y="725"/>
                    <a:pt x="779" y="684"/>
                    <a:pt x="832" y="607"/>
                  </a:cubicBezTo>
                  <a:cubicBezTo>
                    <a:pt x="886" y="536"/>
                    <a:pt x="904" y="447"/>
                    <a:pt x="877" y="366"/>
                  </a:cubicBezTo>
                  <a:cubicBezTo>
                    <a:pt x="868" y="313"/>
                    <a:pt x="823" y="259"/>
                    <a:pt x="770" y="224"/>
                  </a:cubicBezTo>
                  <a:cubicBezTo>
                    <a:pt x="832" y="188"/>
                    <a:pt x="904" y="161"/>
                    <a:pt x="966" y="134"/>
                  </a:cubicBezTo>
                  <a:close/>
                  <a:moveTo>
                    <a:pt x="1188" y="1"/>
                  </a:moveTo>
                  <a:cubicBezTo>
                    <a:pt x="545" y="1"/>
                    <a:pt x="1" y="750"/>
                    <a:pt x="235" y="1383"/>
                  </a:cubicBezTo>
                  <a:lnTo>
                    <a:pt x="377" y="1303"/>
                  </a:lnTo>
                  <a:cubicBezTo>
                    <a:pt x="360" y="1294"/>
                    <a:pt x="333" y="1285"/>
                    <a:pt x="315" y="1276"/>
                  </a:cubicBezTo>
                  <a:cubicBezTo>
                    <a:pt x="306" y="1258"/>
                    <a:pt x="306" y="1250"/>
                    <a:pt x="297" y="1232"/>
                  </a:cubicBezTo>
                  <a:lnTo>
                    <a:pt x="297" y="1232"/>
                  </a:lnTo>
                  <a:cubicBezTo>
                    <a:pt x="342" y="1250"/>
                    <a:pt x="395" y="1258"/>
                    <a:pt x="440" y="1267"/>
                  </a:cubicBezTo>
                  <a:cubicBezTo>
                    <a:pt x="458" y="1258"/>
                    <a:pt x="467" y="1250"/>
                    <a:pt x="484" y="1241"/>
                  </a:cubicBezTo>
                  <a:cubicBezTo>
                    <a:pt x="413" y="1223"/>
                    <a:pt x="351" y="1196"/>
                    <a:pt x="288" y="1160"/>
                  </a:cubicBezTo>
                  <a:cubicBezTo>
                    <a:pt x="279" y="1089"/>
                    <a:pt x="279" y="1026"/>
                    <a:pt x="288" y="964"/>
                  </a:cubicBezTo>
                  <a:cubicBezTo>
                    <a:pt x="390" y="1045"/>
                    <a:pt x="499" y="1080"/>
                    <a:pt x="605" y="1080"/>
                  </a:cubicBezTo>
                  <a:cubicBezTo>
                    <a:pt x="1047" y="1080"/>
                    <a:pt x="1444" y="475"/>
                    <a:pt x="1091" y="108"/>
                  </a:cubicBezTo>
                  <a:lnTo>
                    <a:pt x="1216" y="108"/>
                  </a:lnTo>
                  <a:cubicBezTo>
                    <a:pt x="1243" y="152"/>
                    <a:pt x="1287" y="197"/>
                    <a:pt x="1314" y="250"/>
                  </a:cubicBezTo>
                  <a:cubicBezTo>
                    <a:pt x="1359" y="349"/>
                    <a:pt x="1377" y="438"/>
                    <a:pt x="1394" y="545"/>
                  </a:cubicBezTo>
                  <a:cubicBezTo>
                    <a:pt x="1430" y="447"/>
                    <a:pt x="1394" y="331"/>
                    <a:pt x="1359" y="233"/>
                  </a:cubicBezTo>
                  <a:cubicBezTo>
                    <a:pt x="1350" y="197"/>
                    <a:pt x="1332" y="152"/>
                    <a:pt x="1314" y="117"/>
                  </a:cubicBezTo>
                  <a:lnTo>
                    <a:pt x="1332" y="117"/>
                  </a:lnTo>
                  <a:cubicBezTo>
                    <a:pt x="1341" y="134"/>
                    <a:pt x="1350" y="152"/>
                    <a:pt x="1368" y="170"/>
                  </a:cubicBezTo>
                  <a:cubicBezTo>
                    <a:pt x="1394" y="224"/>
                    <a:pt x="1412" y="286"/>
                    <a:pt x="1430" y="349"/>
                  </a:cubicBezTo>
                  <a:cubicBezTo>
                    <a:pt x="1466" y="464"/>
                    <a:pt x="1448" y="589"/>
                    <a:pt x="1439" y="714"/>
                  </a:cubicBezTo>
                  <a:cubicBezTo>
                    <a:pt x="1439" y="714"/>
                    <a:pt x="1448" y="705"/>
                    <a:pt x="1448" y="705"/>
                  </a:cubicBezTo>
                  <a:cubicBezTo>
                    <a:pt x="1501" y="598"/>
                    <a:pt x="1510" y="473"/>
                    <a:pt x="1493" y="357"/>
                  </a:cubicBezTo>
                  <a:cubicBezTo>
                    <a:pt x="1484" y="304"/>
                    <a:pt x="1466" y="215"/>
                    <a:pt x="1439" y="152"/>
                  </a:cubicBezTo>
                  <a:cubicBezTo>
                    <a:pt x="1457" y="152"/>
                    <a:pt x="1475" y="161"/>
                    <a:pt x="1493" y="170"/>
                  </a:cubicBezTo>
                  <a:cubicBezTo>
                    <a:pt x="1564" y="331"/>
                    <a:pt x="1573" y="491"/>
                    <a:pt x="1537" y="652"/>
                  </a:cubicBezTo>
                  <a:cubicBezTo>
                    <a:pt x="1582" y="634"/>
                    <a:pt x="1617" y="616"/>
                    <a:pt x="1653" y="589"/>
                  </a:cubicBezTo>
                  <a:cubicBezTo>
                    <a:pt x="1671" y="429"/>
                    <a:pt x="1653" y="268"/>
                    <a:pt x="1582" y="117"/>
                  </a:cubicBezTo>
                  <a:cubicBezTo>
                    <a:pt x="1573" y="108"/>
                    <a:pt x="1564" y="99"/>
                    <a:pt x="1564" y="90"/>
                  </a:cubicBezTo>
                  <a:cubicBezTo>
                    <a:pt x="1555" y="90"/>
                    <a:pt x="1555" y="81"/>
                    <a:pt x="1546" y="81"/>
                  </a:cubicBezTo>
                  <a:cubicBezTo>
                    <a:pt x="1426" y="26"/>
                    <a:pt x="130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65050" y="1174200"/>
              <a:ext cx="6250" cy="3150"/>
            </a:xfrm>
            <a:custGeom>
              <a:rect b="b" l="l" r="r" t="t"/>
              <a:pathLst>
                <a:path extrusionOk="0" h="126" w="250">
                  <a:moveTo>
                    <a:pt x="178" y="0"/>
                  </a:moveTo>
                  <a:cubicBezTo>
                    <a:pt x="143" y="9"/>
                    <a:pt x="107" y="18"/>
                    <a:pt x="63" y="27"/>
                  </a:cubicBezTo>
                  <a:cubicBezTo>
                    <a:pt x="3" y="27"/>
                    <a:pt x="0" y="126"/>
                    <a:pt x="55" y="126"/>
                  </a:cubicBezTo>
                  <a:cubicBezTo>
                    <a:pt x="58" y="126"/>
                    <a:pt x="60" y="126"/>
                    <a:pt x="63" y="125"/>
                  </a:cubicBezTo>
                  <a:cubicBezTo>
                    <a:pt x="116" y="125"/>
                    <a:pt x="161" y="116"/>
                    <a:pt x="205" y="107"/>
                  </a:cubicBezTo>
                  <a:cubicBezTo>
                    <a:pt x="232" y="98"/>
                    <a:pt x="250" y="63"/>
                    <a:pt x="241" y="36"/>
                  </a:cubicBezTo>
                  <a:cubicBezTo>
                    <a:pt x="232" y="9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64175" y="1164575"/>
              <a:ext cx="7225" cy="3000"/>
            </a:xfrm>
            <a:custGeom>
              <a:rect b="b" l="l" r="r" t="t"/>
              <a:pathLst>
                <a:path extrusionOk="0" h="120" w="289">
                  <a:moveTo>
                    <a:pt x="44" y="0"/>
                  </a:moveTo>
                  <a:cubicBezTo>
                    <a:pt x="21" y="0"/>
                    <a:pt x="0" y="31"/>
                    <a:pt x="8" y="55"/>
                  </a:cubicBezTo>
                  <a:cubicBezTo>
                    <a:pt x="8" y="82"/>
                    <a:pt x="26" y="100"/>
                    <a:pt x="53" y="100"/>
                  </a:cubicBezTo>
                  <a:cubicBezTo>
                    <a:pt x="106" y="109"/>
                    <a:pt x="151" y="109"/>
                    <a:pt x="205" y="118"/>
                  </a:cubicBezTo>
                  <a:cubicBezTo>
                    <a:pt x="209" y="119"/>
                    <a:pt x="214" y="120"/>
                    <a:pt x="218" y="120"/>
                  </a:cubicBezTo>
                  <a:cubicBezTo>
                    <a:pt x="271" y="120"/>
                    <a:pt x="288" y="28"/>
                    <a:pt x="222" y="20"/>
                  </a:cubicBezTo>
                  <a:cubicBezTo>
                    <a:pt x="169" y="11"/>
                    <a:pt x="115" y="2"/>
                    <a:pt x="53" y="2"/>
                  </a:cubicBez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65925" y="11550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3" y="1"/>
                  </a:moveTo>
                  <a:cubicBezTo>
                    <a:pt x="36" y="1"/>
                    <a:pt x="21" y="11"/>
                    <a:pt x="10" y="28"/>
                  </a:cubicBezTo>
                  <a:cubicBezTo>
                    <a:pt x="1" y="55"/>
                    <a:pt x="10" y="90"/>
                    <a:pt x="36" y="99"/>
                  </a:cubicBezTo>
                  <a:cubicBezTo>
                    <a:pt x="90" y="117"/>
                    <a:pt x="143" y="153"/>
                    <a:pt x="206" y="171"/>
                  </a:cubicBezTo>
                  <a:cubicBezTo>
                    <a:pt x="211" y="172"/>
                    <a:pt x="216" y="173"/>
                    <a:pt x="221" y="173"/>
                  </a:cubicBezTo>
                  <a:cubicBezTo>
                    <a:pt x="272" y="173"/>
                    <a:pt x="289" y="88"/>
                    <a:pt x="224" y="64"/>
                  </a:cubicBezTo>
                  <a:cubicBezTo>
                    <a:pt x="179" y="46"/>
                    <a:pt x="135" y="28"/>
                    <a:pt x="81" y="10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880425" y="1137600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69" y="0"/>
                  </a:moveTo>
                  <a:cubicBezTo>
                    <a:pt x="36" y="0"/>
                    <a:pt x="0" y="39"/>
                    <a:pt x="18" y="82"/>
                  </a:cubicBezTo>
                  <a:cubicBezTo>
                    <a:pt x="45" y="135"/>
                    <a:pt x="81" y="180"/>
                    <a:pt x="108" y="224"/>
                  </a:cubicBezTo>
                  <a:cubicBezTo>
                    <a:pt x="119" y="244"/>
                    <a:pt x="135" y="252"/>
                    <a:pt x="152" y="252"/>
                  </a:cubicBezTo>
                  <a:cubicBezTo>
                    <a:pt x="187" y="252"/>
                    <a:pt x="221" y="214"/>
                    <a:pt x="197" y="171"/>
                  </a:cubicBezTo>
                  <a:cubicBezTo>
                    <a:pt x="170" y="126"/>
                    <a:pt x="134" y="82"/>
                    <a:pt x="108" y="28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892025" y="1132850"/>
              <a:ext cx="3375" cy="6625"/>
            </a:xfrm>
            <a:custGeom>
              <a:rect b="b" l="l" r="r" t="t"/>
              <a:pathLst>
                <a:path extrusionOk="0" h="265" w="135">
                  <a:moveTo>
                    <a:pt x="64" y="1"/>
                  </a:moveTo>
                  <a:cubicBezTo>
                    <a:pt x="58" y="1"/>
                    <a:pt x="51" y="2"/>
                    <a:pt x="45" y="4"/>
                  </a:cubicBezTo>
                  <a:cubicBezTo>
                    <a:pt x="9" y="13"/>
                    <a:pt x="1" y="40"/>
                    <a:pt x="9" y="66"/>
                  </a:cubicBezTo>
                  <a:cubicBezTo>
                    <a:pt x="18" y="111"/>
                    <a:pt x="18" y="164"/>
                    <a:pt x="18" y="218"/>
                  </a:cubicBezTo>
                  <a:cubicBezTo>
                    <a:pt x="26" y="241"/>
                    <a:pt x="40" y="264"/>
                    <a:pt x="62" y="264"/>
                  </a:cubicBezTo>
                  <a:cubicBezTo>
                    <a:pt x="65" y="264"/>
                    <a:pt x="68" y="264"/>
                    <a:pt x="72" y="263"/>
                  </a:cubicBezTo>
                  <a:cubicBezTo>
                    <a:pt x="99" y="263"/>
                    <a:pt x="134" y="245"/>
                    <a:pt x="125" y="218"/>
                  </a:cubicBezTo>
                  <a:cubicBezTo>
                    <a:pt x="116" y="156"/>
                    <a:pt x="116" y="93"/>
                    <a:pt x="108" y="40"/>
                  </a:cubicBezTo>
                  <a:cubicBezTo>
                    <a:pt x="101" y="12"/>
                    <a:pt x="84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903175" y="1133600"/>
              <a:ext cx="3200" cy="6275"/>
            </a:xfrm>
            <a:custGeom>
              <a:rect b="b" l="l" r="r" t="t"/>
              <a:pathLst>
                <a:path extrusionOk="0" h="251" w="128">
                  <a:moveTo>
                    <a:pt x="62" y="1"/>
                  </a:moveTo>
                  <a:cubicBezTo>
                    <a:pt x="41" y="1"/>
                    <a:pt x="22" y="12"/>
                    <a:pt x="18" y="36"/>
                  </a:cubicBezTo>
                  <a:cubicBezTo>
                    <a:pt x="9" y="90"/>
                    <a:pt x="1" y="143"/>
                    <a:pt x="1" y="197"/>
                  </a:cubicBezTo>
                  <a:cubicBezTo>
                    <a:pt x="1" y="233"/>
                    <a:pt x="25" y="250"/>
                    <a:pt x="51" y="250"/>
                  </a:cubicBezTo>
                  <a:cubicBezTo>
                    <a:pt x="76" y="250"/>
                    <a:pt x="103" y="233"/>
                    <a:pt x="108" y="197"/>
                  </a:cubicBezTo>
                  <a:cubicBezTo>
                    <a:pt x="108" y="152"/>
                    <a:pt x="108" y="108"/>
                    <a:pt x="117" y="63"/>
                  </a:cubicBezTo>
                  <a:cubicBezTo>
                    <a:pt x="127" y="25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71800" y="1145075"/>
              <a:ext cx="7025" cy="5400"/>
            </a:xfrm>
            <a:custGeom>
              <a:rect b="b" l="l" r="r" t="t"/>
              <a:pathLst>
                <a:path extrusionOk="0" h="216" w="281">
                  <a:moveTo>
                    <a:pt x="77" y="0"/>
                  </a:moveTo>
                  <a:cubicBezTo>
                    <a:pt x="35" y="0"/>
                    <a:pt x="1" y="51"/>
                    <a:pt x="42" y="86"/>
                  </a:cubicBezTo>
                  <a:cubicBezTo>
                    <a:pt x="78" y="130"/>
                    <a:pt x="123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9" y="130"/>
                  </a:cubicBezTo>
                  <a:cubicBezTo>
                    <a:pt x="194" y="95"/>
                    <a:pt x="149" y="50"/>
                    <a:pt x="114" y="14"/>
                  </a:cubicBezTo>
                  <a:cubicBezTo>
                    <a:pt x="102" y="5"/>
                    <a:pt x="89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925475" y="1038150"/>
              <a:ext cx="22825" cy="20950"/>
            </a:xfrm>
            <a:custGeom>
              <a:rect b="b" l="l" r="r" t="t"/>
              <a:pathLst>
                <a:path extrusionOk="0" h="838" w="913">
                  <a:moveTo>
                    <a:pt x="652" y="0"/>
                  </a:moveTo>
                  <a:cubicBezTo>
                    <a:pt x="589" y="27"/>
                    <a:pt x="518" y="54"/>
                    <a:pt x="465" y="90"/>
                  </a:cubicBezTo>
                  <a:cubicBezTo>
                    <a:pt x="509" y="125"/>
                    <a:pt x="554" y="170"/>
                    <a:pt x="572" y="224"/>
                  </a:cubicBezTo>
                  <a:cubicBezTo>
                    <a:pt x="589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4" y="799"/>
                    <a:pt x="197" y="837"/>
                    <a:pt x="297" y="837"/>
                  </a:cubicBezTo>
                  <a:cubicBezTo>
                    <a:pt x="619" y="837"/>
                    <a:pt x="913" y="438"/>
                    <a:pt x="777" y="152"/>
                  </a:cubicBezTo>
                  <a:cubicBezTo>
                    <a:pt x="759" y="143"/>
                    <a:pt x="732" y="143"/>
                    <a:pt x="705" y="134"/>
                  </a:cubicBezTo>
                  <a:lnTo>
                    <a:pt x="643" y="125"/>
                  </a:lnTo>
                  <a:lnTo>
                    <a:pt x="661" y="54"/>
                  </a:lnTo>
                  <a:cubicBezTo>
                    <a:pt x="661" y="45"/>
                    <a:pt x="661" y="27"/>
                    <a:pt x="670" y="18"/>
                  </a:cubicBezTo>
                  <a:cubicBezTo>
                    <a:pt x="661" y="9"/>
                    <a:pt x="661" y="9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924575" y="1042600"/>
              <a:ext cx="29700" cy="28450"/>
            </a:xfrm>
            <a:custGeom>
              <a:rect b="b" l="l" r="r" t="t"/>
              <a:pathLst>
                <a:path extrusionOk="0" h="1138" w="1188">
                  <a:moveTo>
                    <a:pt x="929" y="1"/>
                  </a:moveTo>
                  <a:cubicBezTo>
                    <a:pt x="1025" y="346"/>
                    <a:pt x="696" y="765"/>
                    <a:pt x="335" y="765"/>
                  </a:cubicBezTo>
                  <a:cubicBezTo>
                    <a:pt x="229" y="765"/>
                    <a:pt x="120" y="728"/>
                    <a:pt x="19" y="643"/>
                  </a:cubicBezTo>
                  <a:cubicBezTo>
                    <a:pt x="10" y="715"/>
                    <a:pt x="1" y="777"/>
                    <a:pt x="10" y="848"/>
                  </a:cubicBezTo>
                  <a:cubicBezTo>
                    <a:pt x="81" y="884"/>
                    <a:pt x="144" y="920"/>
                    <a:pt x="215" y="938"/>
                  </a:cubicBezTo>
                  <a:cubicBezTo>
                    <a:pt x="304" y="955"/>
                    <a:pt x="385" y="973"/>
                    <a:pt x="474" y="973"/>
                  </a:cubicBezTo>
                  <a:cubicBezTo>
                    <a:pt x="483" y="973"/>
                    <a:pt x="483" y="973"/>
                    <a:pt x="474" y="982"/>
                  </a:cubicBezTo>
                  <a:cubicBezTo>
                    <a:pt x="449" y="990"/>
                    <a:pt x="423" y="994"/>
                    <a:pt x="396" y="994"/>
                  </a:cubicBezTo>
                  <a:cubicBezTo>
                    <a:pt x="335" y="994"/>
                    <a:pt x="268" y="977"/>
                    <a:pt x="206" y="964"/>
                  </a:cubicBezTo>
                  <a:cubicBezTo>
                    <a:pt x="153" y="955"/>
                    <a:pt x="81" y="938"/>
                    <a:pt x="28" y="920"/>
                  </a:cubicBezTo>
                  <a:lnTo>
                    <a:pt x="28" y="920"/>
                  </a:lnTo>
                  <a:cubicBezTo>
                    <a:pt x="28" y="929"/>
                    <a:pt x="28" y="947"/>
                    <a:pt x="37" y="964"/>
                  </a:cubicBezTo>
                  <a:cubicBezTo>
                    <a:pt x="126" y="991"/>
                    <a:pt x="206" y="1027"/>
                    <a:pt x="304" y="1036"/>
                  </a:cubicBezTo>
                  <a:cubicBezTo>
                    <a:pt x="345" y="1043"/>
                    <a:pt x="385" y="1045"/>
                    <a:pt x="424" y="1045"/>
                  </a:cubicBezTo>
                  <a:cubicBezTo>
                    <a:pt x="488" y="1045"/>
                    <a:pt x="550" y="1038"/>
                    <a:pt x="617" y="1027"/>
                  </a:cubicBezTo>
                  <a:lnTo>
                    <a:pt x="617" y="1027"/>
                  </a:lnTo>
                  <a:cubicBezTo>
                    <a:pt x="558" y="1069"/>
                    <a:pt x="472" y="1080"/>
                    <a:pt x="387" y="1080"/>
                  </a:cubicBezTo>
                  <a:cubicBezTo>
                    <a:pt x="328" y="1080"/>
                    <a:pt x="271" y="1075"/>
                    <a:pt x="224" y="1071"/>
                  </a:cubicBezTo>
                  <a:cubicBezTo>
                    <a:pt x="215" y="1062"/>
                    <a:pt x="135" y="1054"/>
                    <a:pt x="63" y="1036"/>
                  </a:cubicBezTo>
                  <a:lnTo>
                    <a:pt x="63" y="1036"/>
                  </a:lnTo>
                  <a:cubicBezTo>
                    <a:pt x="63" y="1045"/>
                    <a:pt x="72" y="1062"/>
                    <a:pt x="72" y="1071"/>
                  </a:cubicBezTo>
                  <a:cubicBezTo>
                    <a:pt x="174" y="1117"/>
                    <a:pt x="276" y="1137"/>
                    <a:pt x="376" y="1137"/>
                  </a:cubicBezTo>
                  <a:cubicBezTo>
                    <a:pt x="707" y="1137"/>
                    <a:pt x="1012" y="911"/>
                    <a:pt x="1170" y="616"/>
                  </a:cubicBezTo>
                  <a:cubicBezTo>
                    <a:pt x="1161" y="616"/>
                    <a:pt x="1152" y="608"/>
                    <a:pt x="1152" y="608"/>
                  </a:cubicBezTo>
                  <a:lnTo>
                    <a:pt x="1098" y="581"/>
                  </a:lnTo>
                  <a:lnTo>
                    <a:pt x="1116" y="527"/>
                  </a:lnTo>
                  <a:cubicBezTo>
                    <a:pt x="1134" y="492"/>
                    <a:pt x="1143" y="456"/>
                    <a:pt x="1161" y="420"/>
                  </a:cubicBezTo>
                  <a:cubicBezTo>
                    <a:pt x="1170" y="304"/>
                    <a:pt x="1187" y="188"/>
                    <a:pt x="1161" y="72"/>
                  </a:cubicBezTo>
                  <a:cubicBezTo>
                    <a:pt x="1152" y="63"/>
                    <a:pt x="1134" y="63"/>
                    <a:pt x="1125" y="54"/>
                  </a:cubicBezTo>
                  <a:lnTo>
                    <a:pt x="1125" y="54"/>
                  </a:lnTo>
                  <a:cubicBezTo>
                    <a:pt x="1134" y="117"/>
                    <a:pt x="1134" y="179"/>
                    <a:pt x="1116" y="233"/>
                  </a:cubicBezTo>
                  <a:cubicBezTo>
                    <a:pt x="1107" y="161"/>
                    <a:pt x="1098" y="99"/>
                    <a:pt x="1080" y="37"/>
                  </a:cubicBezTo>
                  <a:cubicBezTo>
                    <a:pt x="1027" y="28"/>
                    <a:pt x="982" y="10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954700" y="1045075"/>
              <a:ext cx="1800" cy="5375"/>
            </a:xfrm>
            <a:custGeom>
              <a:rect b="b" l="l" r="r" t="t"/>
              <a:pathLst>
                <a:path extrusionOk="0" h="215" w="72">
                  <a:moveTo>
                    <a:pt x="18" y="0"/>
                  </a:moveTo>
                  <a:cubicBezTo>
                    <a:pt x="27" y="71"/>
                    <a:pt x="18" y="143"/>
                    <a:pt x="0" y="214"/>
                  </a:cubicBezTo>
                  <a:cubicBezTo>
                    <a:pt x="27" y="152"/>
                    <a:pt x="54" y="89"/>
                    <a:pt x="72" y="27"/>
                  </a:cubicBezTo>
                  <a:cubicBezTo>
                    <a:pt x="54" y="18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917450" y="1035250"/>
              <a:ext cx="38600" cy="38400"/>
            </a:xfrm>
            <a:custGeom>
              <a:rect b="b" l="l" r="r" t="t"/>
              <a:pathLst>
                <a:path extrusionOk="0" h="1536" w="1544">
                  <a:moveTo>
                    <a:pt x="1026" y="1"/>
                  </a:moveTo>
                  <a:cubicBezTo>
                    <a:pt x="438" y="125"/>
                    <a:pt x="1" y="839"/>
                    <a:pt x="268" y="1428"/>
                  </a:cubicBezTo>
                  <a:cubicBezTo>
                    <a:pt x="277" y="1437"/>
                    <a:pt x="286" y="1437"/>
                    <a:pt x="286" y="1446"/>
                  </a:cubicBezTo>
                  <a:cubicBezTo>
                    <a:pt x="295" y="1446"/>
                    <a:pt x="295" y="1455"/>
                    <a:pt x="304" y="1455"/>
                  </a:cubicBezTo>
                  <a:cubicBezTo>
                    <a:pt x="425" y="1511"/>
                    <a:pt x="546" y="1536"/>
                    <a:pt x="663" y="1536"/>
                  </a:cubicBezTo>
                  <a:cubicBezTo>
                    <a:pt x="1033" y="1536"/>
                    <a:pt x="1368" y="1287"/>
                    <a:pt x="1544" y="955"/>
                  </a:cubicBezTo>
                  <a:cubicBezTo>
                    <a:pt x="1508" y="946"/>
                    <a:pt x="1481" y="928"/>
                    <a:pt x="1455" y="910"/>
                  </a:cubicBezTo>
                  <a:cubicBezTo>
                    <a:pt x="1297" y="1205"/>
                    <a:pt x="992" y="1431"/>
                    <a:pt x="661" y="1431"/>
                  </a:cubicBezTo>
                  <a:cubicBezTo>
                    <a:pt x="561" y="1431"/>
                    <a:pt x="459" y="1411"/>
                    <a:pt x="357" y="1365"/>
                  </a:cubicBezTo>
                  <a:cubicBezTo>
                    <a:pt x="357" y="1356"/>
                    <a:pt x="348" y="1339"/>
                    <a:pt x="348" y="1330"/>
                  </a:cubicBezTo>
                  <a:lnTo>
                    <a:pt x="348" y="1330"/>
                  </a:lnTo>
                  <a:cubicBezTo>
                    <a:pt x="420" y="1348"/>
                    <a:pt x="500" y="1356"/>
                    <a:pt x="509" y="1365"/>
                  </a:cubicBezTo>
                  <a:cubicBezTo>
                    <a:pt x="556" y="1369"/>
                    <a:pt x="613" y="1374"/>
                    <a:pt x="672" y="1374"/>
                  </a:cubicBezTo>
                  <a:cubicBezTo>
                    <a:pt x="757" y="1374"/>
                    <a:pt x="843" y="1363"/>
                    <a:pt x="902" y="1321"/>
                  </a:cubicBezTo>
                  <a:lnTo>
                    <a:pt x="902" y="1321"/>
                  </a:lnTo>
                  <a:cubicBezTo>
                    <a:pt x="835" y="1332"/>
                    <a:pt x="773" y="1339"/>
                    <a:pt x="709" y="1339"/>
                  </a:cubicBezTo>
                  <a:cubicBezTo>
                    <a:pt x="670" y="1339"/>
                    <a:pt x="630" y="1337"/>
                    <a:pt x="589" y="1330"/>
                  </a:cubicBezTo>
                  <a:cubicBezTo>
                    <a:pt x="491" y="1321"/>
                    <a:pt x="411" y="1285"/>
                    <a:pt x="322" y="1258"/>
                  </a:cubicBezTo>
                  <a:cubicBezTo>
                    <a:pt x="313" y="1241"/>
                    <a:pt x="313" y="1223"/>
                    <a:pt x="313" y="1214"/>
                  </a:cubicBezTo>
                  <a:lnTo>
                    <a:pt x="313" y="1214"/>
                  </a:lnTo>
                  <a:cubicBezTo>
                    <a:pt x="366" y="1232"/>
                    <a:pt x="438" y="1249"/>
                    <a:pt x="491" y="1258"/>
                  </a:cubicBezTo>
                  <a:cubicBezTo>
                    <a:pt x="553" y="1271"/>
                    <a:pt x="620" y="1288"/>
                    <a:pt x="681" y="1288"/>
                  </a:cubicBezTo>
                  <a:cubicBezTo>
                    <a:pt x="708" y="1288"/>
                    <a:pt x="734" y="1284"/>
                    <a:pt x="759" y="1276"/>
                  </a:cubicBezTo>
                  <a:cubicBezTo>
                    <a:pt x="768" y="1267"/>
                    <a:pt x="768" y="1267"/>
                    <a:pt x="759" y="1267"/>
                  </a:cubicBezTo>
                  <a:cubicBezTo>
                    <a:pt x="670" y="1267"/>
                    <a:pt x="589" y="1249"/>
                    <a:pt x="500" y="1232"/>
                  </a:cubicBezTo>
                  <a:cubicBezTo>
                    <a:pt x="429" y="1214"/>
                    <a:pt x="366" y="1178"/>
                    <a:pt x="295" y="1142"/>
                  </a:cubicBezTo>
                  <a:cubicBezTo>
                    <a:pt x="286" y="1071"/>
                    <a:pt x="295" y="1009"/>
                    <a:pt x="304" y="937"/>
                  </a:cubicBezTo>
                  <a:cubicBezTo>
                    <a:pt x="405" y="1022"/>
                    <a:pt x="514" y="1059"/>
                    <a:pt x="620" y="1059"/>
                  </a:cubicBezTo>
                  <a:cubicBezTo>
                    <a:pt x="981" y="1059"/>
                    <a:pt x="1310" y="640"/>
                    <a:pt x="1214" y="295"/>
                  </a:cubicBezTo>
                  <a:cubicBezTo>
                    <a:pt x="1178" y="286"/>
                    <a:pt x="1142" y="277"/>
                    <a:pt x="1098" y="268"/>
                  </a:cubicBezTo>
                  <a:lnTo>
                    <a:pt x="1098" y="268"/>
                  </a:lnTo>
                  <a:cubicBezTo>
                    <a:pt x="1234" y="554"/>
                    <a:pt x="940" y="953"/>
                    <a:pt x="618" y="953"/>
                  </a:cubicBezTo>
                  <a:cubicBezTo>
                    <a:pt x="518" y="953"/>
                    <a:pt x="415" y="915"/>
                    <a:pt x="322" y="821"/>
                  </a:cubicBezTo>
                  <a:cubicBezTo>
                    <a:pt x="340" y="750"/>
                    <a:pt x="366" y="679"/>
                    <a:pt x="402" y="616"/>
                  </a:cubicBezTo>
                  <a:cubicBezTo>
                    <a:pt x="451" y="678"/>
                    <a:pt x="527" y="707"/>
                    <a:pt x="604" y="707"/>
                  </a:cubicBezTo>
                  <a:cubicBezTo>
                    <a:pt x="694" y="707"/>
                    <a:pt x="786" y="666"/>
                    <a:pt x="839" y="589"/>
                  </a:cubicBezTo>
                  <a:cubicBezTo>
                    <a:pt x="893" y="518"/>
                    <a:pt x="910" y="429"/>
                    <a:pt x="893" y="340"/>
                  </a:cubicBezTo>
                  <a:cubicBezTo>
                    <a:pt x="875" y="286"/>
                    <a:pt x="830" y="241"/>
                    <a:pt x="786" y="206"/>
                  </a:cubicBezTo>
                  <a:cubicBezTo>
                    <a:pt x="839" y="170"/>
                    <a:pt x="910" y="143"/>
                    <a:pt x="973" y="116"/>
                  </a:cubicBezTo>
                  <a:cubicBezTo>
                    <a:pt x="982" y="125"/>
                    <a:pt x="982" y="125"/>
                    <a:pt x="991" y="134"/>
                  </a:cubicBezTo>
                  <a:cubicBezTo>
                    <a:pt x="1000" y="90"/>
                    <a:pt x="1009" y="45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951575" y="1043500"/>
              <a:ext cx="1350" cy="4925"/>
            </a:xfrm>
            <a:custGeom>
              <a:rect b="b" l="l" r="r" t="t"/>
              <a:pathLst>
                <a:path extrusionOk="0" h="197" w="54">
                  <a:moveTo>
                    <a:pt x="0" y="1"/>
                  </a:moveTo>
                  <a:cubicBezTo>
                    <a:pt x="18" y="63"/>
                    <a:pt x="27" y="125"/>
                    <a:pt x="36" y="197"/>
                  </a:cubicBezTo>
                  <a:cubicBezTo>
                    <a:pt x="54" y="143"/>
                    <a:pt x="54" y="81"/>
                    <a:pt x="45" y="18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953575" y="1044400"/>
              <a:ext cx="1825" cy="8725"/>
            </a:xfrm>
            <a:custGeom>
              <a:rect b="b" l="l" r="r" t="t"/>
              <a:pathLst>
                <a:path extrusionOk="0" h="349" w="73">
                  <a:moveTo>
                    <a:pt x="1" y="0"/>
                  </a:moveTo>
                  <a:lnTo>
                    <a:pt x="1" y="0"/>
                  </a:lnTo>
                  <a:cubicBezTo>
                    <a:pt x="27" y="116"/>
                    <a:pt x="10" y="232"/>
                    <a:pt x="1" y="348"/>
                  </a:cubicBezTo>
                  <a:cubicBezTo>
                    <a:pt x="10" y="321"/>
                    <a:pt x="19" y="295"/>
                    <a:pt x="36" y="268"/>
                  </a:cubicBezTo>
                  <a:cubicBezTo>
                    <a:pt x="36" y="259"/>
                    <a:pt x="36" y="250"/>
                    <a:pt x="45" y="241"/>
                  </a:cubicBezTo>
                  <a:cubicBezTo>
                    <a:pt x="63" y="170"/>
                    <a:pt x="72" y="98"/>
                    <a:pt x="63" y="27"/>
                  </a:cubicBezTo>
                  <a:cubicBezTo>
                    <a:pt x="45" y="18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913875" y="1066700"/>
              <a:ext cx="6275" cy="3150"/>
            </a:xfrm>
            <a:custGeom>
              <a:rect b="b" l="l" r="r" t="t"/>
              <a:pathLst>
                <a:path extrusionOk="0" h="126" w="251">
                  <a:moveTo>
                    <a:pt x="179" y="0"/>
                  </a:moveTo>
                  <a:cubicBezTo>
                    <a:pt x="144" y="9"/>
                    <a:pt x="108" y="18"/>
                    <a:pt x="63" y="18"/>
                  </a:cubicBezTo>
                  <a:cubicBezTo>
                    <a:pt x="1" y="27"/>
                    <a:pt x="1" y="125"/>
                    <a:pt x="72" y="125"/>
                  </a:cubicBezTo>
                  <a:cubicBezTo>
                    <a:pt x="117" y="125"/>
                    <a:pt x="161" y="107"/>
                    <a:pt x="215" y="107"/>
                  </a:cubicBezTo>
                  <a:cubicBezTo>
                    <a:pt x="242" y="98"/>
                    <a:pt x="251" y="63"/>
                    <a:pt x="251" y="36"/>
                  </a:cubicBezTo>
                  <a:cubicBezTo>
                    <a:pt x="242" y="9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913225" y="1056875"/>
              <a:ext cx="7075" cy="3175"/>
            </a:xfrm>
            <a:custGeom>
              <a:rect b="b" l="l" r="r" t="t"/>
              <a:pathLst>
                <a:path extrusionOk="0" h="127" w="283">
                  <a:moveTo>
                    <a:pt x="54" y="1"/>
                  </a:moveTo>
                  <a:cubicBezTo>
                    <a:pt x="18" y="1"/>
                    <a:pt x="0" y="28"/>
                    <a:pt x="0" y="54"/>
                  </a:cubicBezTo>
                  <a:cubicBezTo>
                    <a:pt x="0" y="90"/>
                    <a:pt x="27" y="108"/>
                    <a:pt x="54" y="108"/>
                  </a:cubicBezTo>
                  <a:cubicBezTo>
                    <a:pt x="98" y="117"/>
                    <a:pt x="143" y="117"/>
                    <a:pt x="196" y="126"/>
                  </a:cubicBezTo>
                  <a:cubicBezTo>
                    <a:pt x="199" y="126"/>
                    <a:pt x="202" y="126"/>
                    <a:pt x="204" y="126"/>
                  </a:cubicBezTo>
                  <a:cubicBezTo>
                    <a:pt x="261" y="126"/>
                    <a:pt x="283" y="36"/>
                    <a:pt x="223" y="28"/>
                  </a:cubicBezTo>
                  <a:cubicBezTo>
                    <a:pt x="161" y="19"/>
                    <a:pt x="107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914775" y="10474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8" y="1"/>
                  </a:moveTo>
                  <a:cubicBezTo>
                    <a:pt x="47" y="1"/>
                    <a:pt x="25" y="11"/>
                    <a:pt x="18" y="31"/>
                  </a:cubicBezTo>
                  <a:cubicBezTo>
                    <a:pt x="0" y="49"/>
                    <a:pt x="9" y="93"/>
                    <a:pt x="36" y="102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8" y="82"/>
                    <a:pt x="232" y="67"/>
                  </a:cubicBezTo>
                  <a:cubicBezTo>
                    <a:pt x="179" y="49"/>
                    <a:pt x="134" y="31"/>
                    <a:pt x="90" y="4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929325" y="1030100"/>
              <a:ext cx="5500" cy="6175"/>
            </a:xfrm>
            <a:custGeom>
              <a:rect b="b" l="l" r="r" t="t"/>
              <a:pathLst>
                <a:path extrusionOk="0" h="247" w="220">
                  <a:moveTo>
                    <a:pt x="70" y="0"/>
                  </a:moveTo>
                  <a:cubicBezTo>
                    <a:pt x="35" y="0"/>
                    <a:pt x="1" y="39"/>
                    <a:pt x="25" y="82"/>
                  </a:cubicBezTo>
                  <a:cubicBezTo>
                    <a:pt x="43" y="135"/>
                    <a:pt x="79" y="180"/>
                    <a:pt x="105" y="224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0" y="209"/>
                    <a:pt x="195" y="171"/>
                  </a:cubicBezTo>
                  <a:cubicBezTo>
                    <a:pt x="168" y="126"/>
                    <a:pt x="132" y="82"/>
                    <a:pt x="114" y="28"/>
                  </a:cubicBezTo>
                  <a:cubicBezTo>
                    <a:pt x="103" y="8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941100" y="1026550"/>
              <a:ext cx="3150" cy="5375"/>
            </a:xfrm>
            <a:custGeom>
              <a:rect b="b" l="l" r="r" t="t"/>
              <a:pathLst>
                <a:path extrusionOk="0" h="215" w="126">
                  <a:moveTo>
                    <a:pt x="0" y="1"/>
                  </a:moveTo>
                  <a:cubicBezTo>
                    <a:pt x="0" y="10"/>
                    <a:pt x="0" y="10"/>
                    <a:pt x="0" y="18"/>
                  </a:cubicBezTo>
                  <a:cubicBezTo>
                    <a:pt x="9" y="63"/>
                    <a:pt x="9" y="117"/>
                    <a:pt x="18" y="170"/>
                  </a:cubicBezTo>
                  <a:cubicBezTo>
                    <a:pt x="18" y="197"/>
                    <a:pt x="36" y="215"/>
                    <a:pt x="72" y="215"/>
                  </a:cubicBezTo>
                  <a:cubicBezTo>
                    <a:pt x="98" y="215"/>
                    <a:pt x="125" y="197"/>
                    <a:pt x="116" y="161"/>
                  </a:cubicBezTo>
                  <a:cubicBezTo>
                    <a:pt x="116" y="117"/>
                    <a:pt x="107" y="63"/>
                    <a:pt x="107" y="10"/>
                  </a:cubicBezTo>
                  <a:cubicBezTo>
                    <a:pt x="72" y="10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920650" y="1037575"/>
              <a:ext cx="7000" cy="5425"/>
            </a:xfrm>
            <a:custGeom>
              <a:rect b="b" l="l" r="r" t="t"/>
              <a:pathLst>
                <a:path extrusionOk="0" h="217" w="280">
                  <a:moveTo>
                    <a:pt x="80" y="0"/>
                  </a:moveTo>
                  <a:cubicBezTo>
                    <a:pt x="40" y="0"/>
                    <a:pt x="0" y="51"/>
                    <a:pt x="42" y="86"/>
                  </a:cubicBezTo>
                  <a:cubicBezTo>
                    <a:pt x="87" y="131"/>
                    <a:pt x="122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8" y="131"/>
                  </a:cubicBezTo>
                  <a:cubicBezTo>
                    <a:pt x="203" y="86"/>
                    <a:pt x="158" y="50"/>
                    <a:pt x="113" y="15"/>
                  </a:cubicBezTo>
                  <a:cubicBezTo>
                    <a:pt x="103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877750" y="10328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0"/>
                  </a:moveTo>
                  <a:cubicBezTo>
                    <a:pt x="117" y="63"/>
                    <a:pt x="81" y="125"/>
                    <a:pt x="54" y="197"/>
                  </a:cubicBezTo>
                  <a:cubicBezTo>
                    <a:pt x="58" y="196"/>
                    <a:pt x="62" y="196"/>
                    <a:pt x="66" y="196"/>
                  </a:cubicBezTo>
                  <a:cubicBezTo>
                    <a:pt x="230" y="196"/>
                    <a:pt x="365" y="379"/>
                    <a:pt x="322" y="545"/>
                  </a:cubicBezTo>
                  <a:cubicBezTo>
                    <a:pt x="304" y="634"/>
                    <a:pt x="250" y="705"/>
                    <a:pt x="170" y="741"/>
                  </a:cubicBezTo>
                  <a:cubicBezTo>
                    <a:pt x="141" y="756"/>
                    <a:pt x="108" y="762"/>
                    <a:pt x="77" y="762"/>
                  </a:cubicBezTo>
                  <a:cubicBezTo>
                    <a:pt x="50" y="762"/>
                    <a:pt x="25" y="758"/>
                    <a:pt x="1" y="750"/>
                  </a:cubicBezTo>
                  <a:lnTo>
                    <a:pt x="1" y="750"/>
                  </a:lnTo>
                  <a:cubicBezTo>
                    <a:pt x="9" y="821"/>
                    <a:pt x="27" y="892"/>
                    <a:pt x="63" y="955"/>
                  </a:cubicBezTo>
                  <a:cubicBezTo>
                    <a:pt x="95" y="962"/>
                    <a:pt x="126" y="965"/>
                    <a:pt x="155" y="965"/>
                  </a:cubicBezTo>
                  <a:cubicBezTo>
                    <a:pt x="641" y="965"/>
                    <a:pt x="750" y="42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880875" y="1025000"/>
              <a:ext cx="28800" cy="41050"/>
            </a:xfrm>
            <a:custGeom>
              <a:rect b="b" l="l" r="r" t="t"/>
              <a:pathLst>
                <a:path extrusionOk="0" h="1642" w="1152">
                  <a:moveTo>
                    <a:pt x="500" y="0"/>
                  </a:moveTo>
                  <a:lnTo>
                    <a:pt x="500" y="0"/>
                  </a:lnTo>
                  <a:cubicBezTo>
                    <a:pt x="482" y="9"/>
                    <a:pt x="473" y="9"/>
                    <a:pt x="455" y="18"/>
                  </a:cubicBezTo>
                  <a:cubicBezTo>
                    <a:pt x="509" y="54"/>
                    <a:pt x="545" y="89"/>
                    <a:pt x="554" y="98"/>
                  </a:cubicBezTo>
                  <a:cubicBezTo>
                    <a:pt x="643" y="170"/>
                    <a:pt x="777" y="295"/>
                    <a:pt x="786" y="411"/>
                  </a:cubicBezTo>
                  <a:cubicBezTo>
                    <a:pt x="786" y="419"/>
                    <a:pt x="786" y="419"/>
                    <a:pt x="786" y="419"/>
                  </a:cubicBezTo>
                  <a:cubicBezTo>
                    <a:pt x="723" y="321"/>
                    <a:pt x="670" y="250"/>
                    <a:pt x="580" y="179"/>
                  </a:cubicBezTo>
                  <a:cubicBezTo>
                    <a:pt x="527" y="125"/>
                    <a:pt x="464" y="89"/>
                    <a:pt x="402" y="45"/>
                  </a:cubicBezTo>
                  <a:cubicBezTo>
                    <a:pt x="384" y="54"/>
                    <a:pt x="366" y="63"/>
                    <a:pt x="357" y="72"/>
                  </a:cubicBezTo>
                  <a:cubicBezTo>
                    <a:pt x="393" y="98"/>
                    <a:pt x="438" y="125"/>
                    <a:pt x="464" y="152"/>
                  </a:cubicBezTo>
                  <a:cubicBezTo>
                    <a:pt x="545" y="205"/>
                    <a:pt x="616" y="259"/>
                    <a:pt x="652" y="348"/>
                  </a:cubicBezTo>
                  <a:cubicBezTo>
                    <a:pt x="589" y="277"/>
                    <a:pt x="527" y="232"/>
                    <a:pt x="447" y="179"/>
                  </a:cubicBezTo>
                  <a:cubicBezTo>
                    <a:pt x="402" y="143"/>
                    <a:pt x="348" y="125"/>
                    <a:pt x="295" y="107"/>
                  </a:cubicBezTo>
                  <a:cubicBezTo>
                    <a:pt x="241" y="134"/>
                    <a:pt x="179" y="170"/>
                    <a:pt x="116" y="196"/>
                  </a:cubicBezTo>
                  <a:cubicBezTo>
                    <a:pt x="116" y="205"/>
                    <a:pt x="108" y="214"/>
                    <a:pt x="99" y="214"/>
                  </a:cubicBezTo>
                  <a:cubicBezTo>
                    <a:pt x="759" y="329"/>
                    <a:pt x="620" y="1383"/>
                    <a:pt x="23" y="1383"/>
                  </a:cubicBezTo>
                  <a:cubicBezTo>
                    <a:pt x="15" y="1383"/>
                    <a:pt x="8" y="1383"/>
                    <a:pt x="0" y="1383"/>
                  </a:cubicBezTo>
                  <a:lnTo>
                    <a:pt x="0" y="1383"/>
                  </a:lnTo>
                  <a:cubicBezTo>
                    <a:pt x="18" y="1410"/>
                    <a:pt x="45" y="1445"/>
                    <a:pt x="72" y="1472"/>
                  </a:cubicBezTo>
                  <a:cubicBezTo>
                    <a:pt x="134" y="1472"/>
                    <a:pt x="188" y="1463"/>
                    <a:pt x="241" y="1454"/>
                  </a:cubicBezTo>
                  <a:cubicBezTo>
                    <a:pt x="348" y="1419"/>
                    <a:pt x="429" y="1374"/>
                    <a:pt x="518" y="1312"/>
                  </a:cubicBezTo>
                  <a:cubicBezTo>
                    <a:pt x="527" y="1312"/>
                    <a:pt x="527" y="1312"/>
                    <a:pt x="527" y="1320"/>
                  </a:cubicBezTo>
                  <a:cubicBezTo>
                    <a:pt x="464" y="1410"/>
                    <a:pt x="357" y="1463"/>
                    <a:pt x="259" y="1499"/>
                  </a:cubicBezTo>
                  <a:cubicBezTo>
                    <a:pt x="232" y="1517"/>
                    <a:pt x="188" y="1535"/>
                    <a:pt x="143" y="1543"/>
                  </a:cubicBezTo>
                  <a:cubicBezTo>
                    <a:pt x="152" y="1543"/>
                    <a:pt x="152" y="1543"/>
                    <a:pt x="161" y="1552"/>
                  </a:cubicBezTo>
                  <a:cubicBezTo>
                    <a:pt x="179" y="1552"/>
                    <a:pt x="197" y="1552"/>
                    <a:pt x="223" y="1543"/>
                  </a:cubicBezTo>
                  <a:cubicBezTo>
                    <a:pt x="286" y="1535"/>
                    <a:pt x="339" y="1508"/>
                    <a:pt x="393" y="1481"/>
                  </a:cubicBezTo>
                  <a:cubicBezTo>
                    <a:pt x="518" y="1419"/>
                    <a:pt x="598" y="1320"/>
                    <a:pt x="687" y="1222"/>
                  </a:cubicBezTo>
                  <a:lnTo>
                    <a:pt x="687" y="1222"/>
                  </a:lnTo>
                  <a:cubicBezTo>
                    <a:pt x="652" y="1347"/>
                    <a:pt x="554" y="1445"/>
                    <a:pt x="447" y="1517"/>
                  </a:cubicBezTo>
                  <a:cubicBezTo>
                    <a:pt x="402" y="1543"/>
                    <a:pt x="331" y="1588"/>
                    <a:pt x="250" y="1615"/>
                  </a:cubicBezTo>
                  <a:cubicBezTo>
                    <a:pt x="268" y="1624"/>
                    <a:pt x="286" y="1633"/>
                    <a:pt x="304" y="1642"/>
                  </a:cubicBezTo>
                  <a:cubicBezTo>
                    <a:pt x="982" y="1428"/>
                    <a:pt x="1151" y="339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871725" y="1023425"/>
              <a:ext cx="41075" cy="45250"/>
            </a:xfrm>
            <a:custGeom>
              <a:rect b="b" l="l" r="r" t="t"/>
              <a:pathLst>
                <a:path extrusionOk="0" h="1810" w="1643">
                  <a:moveTo>
                    <a:pt x="393" y="375"/>
                  </a:moveTo>
                  <a:cubicBezTo>
                    <a:pt x="991" y="417"/>
                    <a:pt x="882" y="1340"/>
                    <a:pt x="396" y="1340"/>
                  </a:cubicBezTo>
                  <a:cubicBezTo>
                    <a:pt x="367" y="1340"/>
                    <a:pt x="336" y="1337"/>
                    <a:pt x="304" y="1330"/>
                  </a:cubicBezTo>
                  <a:cubicBezTo>
                    <a:pt x="268" y="1267"/>
                    <a:pt x="250" y="1196"/>
                    <a:pt x="242" y="1125"/>
                  </a:cubicBezTo>
                  <a:lnTo>
                    <a:pt x="242" y="1125"/>
                  </a:lnTo>
                  <a:cubicBezTo>
                    <a:pt x="266" y="1133"/>
                    <a:pt x="291" y="1137"/>
                    <a:pt x="318" y="1137"/>
                  </a:cubicBezTo>
                  <a:cubicBezTo>
                    <a:pt x="349" y="1137"/>
                    <a:pt x="382" y="1131"/>
                    <a:pt x="411" y="1116"/>
                  </a:cubicBezTo>
                  <a:cubicBezTo>
                    <a:pt x="491" y="1080"/>
                    <a:pt x="545" y="1009"/>
                    <a:pt x="563" y="920"/>
                  </a:cubicBezTo>
                  <a:cubicBezTo>
                    <a:pt x="606" y="754"/>
                    <a:pt x="471" y="571"/>
                    <a:pt x="307" y="571"/>
                  </a:cubicBezTo>
                  <a:cubicBezTo>
                    <a:pt x="303" y="571"/>
                    <a:pt x="299" y="571"/>
                    <a:pt x="295" y="572"/>
                  </a:cubicBezTo>
                  <a:cubicBezTo>
                    <a:pt x="322" y="500"/>
                    <a:pt x="358" y="438"/>
                    <a:pt x="393" y="375"/>
                  </a:cubicBezTo>
                  <a:close/>
                  <a:moveTo>
                    <a:pt x="973" y="1"/>
                  </a:moveTo>
                  <a:cubicBezTo>
                    <a:pt x="937" y="27"/>
                    <a:pt x="902" y="45"/>
                    <a:pt x="866" y="63"/>
                  </a:cubicBezTo>
                  <a:cubicBezTo>
                    <a:pt x="1517" y="402"/>
                    <a:pt x="1348" y="1491"/>
                    <a:pt x="670" y="1705"/>
                  </a:cubicBezTo>
                  <a:cubicBezTo>
                    <a:pt x="652" y="1696"/>
                    <a:pt x="634" y="1687"/>
                    <a:pt x="616" y="1678"/>
                  </a:cubicBezTo>
                  <a:cubicBezTo>
                    <a:pt x="697" y="1651"/>
                    <a:pt x="768" y="1606"/>
                    <a:pt x="821" y="1580"/>
                  </a:cubicBezTo>
                  <a:cubicBezTo>
                    <a:pt x="920" y="1508"/>
                    <a:pt x="1018" y="1410"/>
                    <a:pt x="1053" y="1285"/>
                  </a:cubicBezTo>
                  <a:lnTo>
                    <a:pt x="1053" y="1285"/>
                  </a:lnTo>
                  <a:cubicBezTo>
                    <a:pt x="964" y="1383"/>
                    <a:pt x="884" y="1482"/>
                    <a:pt x="759" y="1544"/>
                  </a:cubicBezTo>
                  <a:cubicBezTo>
                    <a:pt x="705" y="1571"/>
                    <a:pt x="652" y="1598"/>
                    <a:pt x="589" y="1606"/>
                  </a:cubicBezTo>
                  <a:cubicBezTo>
                    <a:pt x="563" y="1615"/>
                    <a:pt x="545" y="1615"/>
                    <a:pt x="527" y="1615"/>
                  </a:cubicBezTo>
                  <a:cubicBezTo>
                    <a:pt x="518" y="1606"/>
                    <a:pt x="518" y="1606"/>
                    <a:pt x="509" y="1606"/>
                  </a:cubicBezTo>
                  <a:cubicBezTo>
                    <a:pt x="554" y="1598"/>
                    <a:pt x="598" y="1580"/>
                    <a:pt x="625" y="1562"/>
                  </a:cubicBezTo>
                  <a:cubicBezTo>
                    <a:pt x="723" y="1526"/>
                    <a:pt x="830" y="1473"/>
                    <a:pt x="893" y="1383"/>
                  </a:cubicBezTo>
                  <a:cubicBezTo>
                    <a:pt x="893" y="1375"/>
                    <a:pt x="893" y="1375"/>
                    <a:pt x="884" y="1375"/>
                  </a:cubicBezTo>
                  <a:cubicBezTo>
                    <a:pt x="795" y="1437"/>
                    <a:pt x="714" y="1482"/>
                    <a:pt x="607" y="1517"/>
                  </a:cubicBezTo>
                  <a:cubicBezTo>
                    <a:pt x="554" y="1526"/>
                    <a:pt x="500" y="1535"/>
                    <a:pt x="438" y="1535"/>
                  </a:cubicBezTo>
                  <a:cubicBezTo>
                    <a:pt x="411" y="1508"/>
                    <a:pt x="384" y="1473"/>
                    <a:pt x="366" y="1446"/>
                  </a:cubicBezTo>
                  <a:lnTo>
                    <a:pt x="366" y="1446"/>
                  </a:lnTo>
                  <a:cubicBezTo>
                    <a:pt x="374" y="1446"/>
                    <a:pt x="381" y="1446"/>
                    <a:pt x="389" y="1446"/>
                  </a:cubicBezTo>
                  <a:cubicBezTo>
                    <a:pt x="986" y="1446"/>
                    <a:pt x="1125" y="392"/>
                    <a:pt x="465" y="277"/>
                  </a:cubicBezTo>
                  <a:cubicBezTo>
                    <a:pt x="474" y="277"/>
                    <a:pt x="482" y="268"/>
                    <a:pt x="482" y="259"/>
                  </a:cubicBezTo>
                  <a:lnTo>
                    <a:pt x="482" y="259"/>
                  </a:lnTo>
                  <a:cubicBezTo>
                    <a:pt x="420" y="295"/>
                    <a:pt x="349" y="331"/>
                    <a:pt x="277" y="375"/>
                  </a:cubicBezTo>
                  <a:cubicBezTo>
                    <a:pt x="1" y="848"/>
                    <a:pt x="72" y="1553"/>
                    <a:pt x="643" y="1803"/>
                  </a:cubicBezTo>
                  <a:lnTo>
                    <a:pt x="661" y="1803"/>
                  </a:lnTo>
                  <a:cubicBezTo>
                    <a:pt x="665" y="1807"/>
                    <a:pt x="670" y="1809"/>
                    <a:pt x="674" y="1809"/>
                  </a:cubicBezTo>
                  <a:cubicBezTo>
                    <a:pt x="679" y="1809"/>
                    <a:pt x="683" y="1807"/>
                    <a:pt x="688" y="1803"/>
                  </a:cubicBezTo>
                  <a:cubicBezTo>
                    <a:pt x="1437" y="1580"/>
                    <a:pt x="1642" y="429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90900" y="1025425"/>
              <a:ext cx="9625" cy="10075"/>
            </a:xfrm>
            <a:custGeom>
              <a:rect b="b" l="l" r="r" t="t"/>
              <a:pathLst>
                <a:path extrusionOk="0" h="403" w="385">
                  <a:moveTo>
                    <a:pt x="54" y="1"/>
                  </a:moveTo>
                  <a:cubicBezTo>
                    <a:pt x="37" y="10"/>
                    <a:pt x="19" y="19"/>
                    <a:pt x="1" y="37"/>
                  </a:cubicBezTo>
                  <a:cubicBezTo>
                    <a:pt x="63" y="72"/>
                    <a:pt x="126" y="108"/>
                    <a:pt x="179" y="162"/>
                  </a:cubicBezTo>
                  <a:cubicBezTo>
                    <a:pt x="269" y="233"/>
                    <a:pt x="322" y="304"/>
                    <a:pt x="385" y="402"/>
                  </a:cubicBezTo>
                  <a:cubicBezTo>
                    <a:pt x="385" y="402"/>
                    <a:pt x="385" y="402"/>
                    <a:pt x="385" y="394"/>
                  </a:cubicBezTo>
                  <a:cubicBezTo>
                    <a:pt x="376" y="278"/>
                    <a:pt x="242" y="153"/>
                    <a:pt x="153" y="81"/>
                  </a:cubicBezTo>
                  <a:cubicBezTo>
                    <a:pt x="144" y="72"/>
                    <a:pt x="108" y="37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88225" y="1026775"/>
              <a:ext cx="8950" cy="6950"/>
            </a:xfrm>
            <a:custGeom>
              <a:rect b="b" l="l" r="r" t="t"/>
              <a:pathLst>
                <a:path extrusionOk="0" h="278" w="358">
                  <a:moveTo>
                    <a:pt x="63" y="1"/>
                  </a:moveTo>
                  <a:cubicBezTo>
                    <a:pt x="45" y="9"/>
                    <a:pt x="19" y="18"/>
                    <a:pt x="1" y="36"/>
                  </a:cubicBezTo>
                  <a:cubicBezTo>
                    <a:pt x="54" y="54"/>
                    <a:pt x="108" y="72"/>
                    <a:pt x="153" y="108"/>
                  </a:cubicBezTo>
                  <a:cubicBezTo>
                    <a:pt x="233" y="161"/>
                    <a:pt x="295" y="206"/>
                    <a:pt x="358" y="277"/>
                  </a:cubicBezTo>
                  <a:cubicBezTo>
                    <a:pt x="322" y="188"/>
                    <a:pt x="251" y="134"/>
                    <a:pt x="170" y="81"/>
                  </a:cubicBezTo>
                  <a:cubicBezTo>
                    <a:pt x="144" y="54"/>
                    <a:pt x="99" y="27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69275" y="1061025"/>
              <a:ext cx="6500" cy="5100"/>
            </a:xfrm>
            <a:custGeom>
              <a:rect b="b" l="l" r="r" t="t"/>
              <a:pathLst>
                <a:path extrusionOk="0" h="204" w="260">
                  <a:moveTo>
                    <a:pt x="197" y="1"/>
                  </a:moveTo>
                  <a:cubicBezTo>
                    <a:pt x="185" y="1"/>
                    <a:pt x="173" y="5"/>
                    <a:pt x="161" y="13"/>
                  </a:cubicBezTo>
                  <a:cubicBezTo>
                    <a:pt x="125" y="40"/>
                    <a:pt x="81" y="76"/>
                    <a:pt x="36" y="102"/>
                  </a:cubicBezTo>
                  <a:cubicBezTo>
                    <a:pt x="18" y="120"/>
                    <a:pt x="1" y="147"/>
                    <a:pt x="18" y="174"/>
                  </a:cubicBezTo>
                  <a:cubicBezTo>
                    <a:pt x="25" y="194"/>
                    <a:pt x="47" y="204"/>
                    <a:pt x="65" y="204"/>
                  </a:cubicBezTo>
                  <a:cubicBezTo>
                    <a:pt x="71" y="204"/>
                    <a:pt x="76" y="203"/>
                    <a:pt x="81" y="201"/>
                  </a:cubicBezTo>
                  <a:cubicBezTo>
                    <a:pt x="134" y="165"/>
                    <a:pt x="179" y="129"/>
                    <a:pt x="233" y="94"/>
                  </a:cubicBezTo>
                  <a:cubicBezTo>
                    <a:pt x="259" y="76"/>
                    <a:pt x="250" y="40"/>
                    <a:pt x="241" y="22"/>
                  </a:cubicBezTo>
                  <a:cubicBezTo>
                    <a:pt x="227" y="7"/>
                    <a:pt x="21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77150" y="1068825"/>
              <a:ext cx="6150" cy="5325"/>
            </a:xfrm>
            <a:custGeom>
              <a:rect b="b" l="l" r="r" t="t"/>
              <a:pathLst>
                <a:path extrusionOk="0" h="213" w="246">
                  <a:moveTo>
                    <a:pt x="170" y="0"/>
                  </a:moveTo>
                  <a:cubicBezTo>
                    <a:pt x="160" y="0"/>
                    <a:pt x="150" y="4"/>
                    <a:pt x="141" y="13"/>
                  </a:cubicBezTo>
                  <a:cubicBezTo>
                    <a:pt x="96" y="49"/>
                    <a:pt x="60" y="85"/>
                    <a:pt x="33" y="129"/>
                  </a:cubicBezTo>
                  <a:cubicBezTo>
                    <a:pt x="1" y="169"/>
                    <a:pt x="40" y="212"/>
                    <a:pt x="77" y="212"/>
                  </a:cubicBezTo>
                  <a:cubicBezTo>
                    <a:pt x="91" y="212"/>
                    <a:pt x="104" y="206"/>
                    <a:pt x="114" y="192"/>
                  </a:cubicBezTo>
                  <a:cubicBezTo>
                    <a:pt x="141" y="156"/>
                    <a:pt x="176" y="121"/>
                    <a:pt x="203" y="94"/>
                  </a:cubicBezTo>
                  <a:cubicBezTo>
                    <a:pt x="245" y="5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0275" y="1082075"/>
              <a:ext cx="17425" cy="21900"/>
            </a:xfrm>
            <a:custGeom>
              <a:rect b="b" l="l" r="r" t="t"/>
              <a:pathLst>
                <a:path extrusionOk="0" h="876" w="697">
                  <a:moveTo>
                    <a:pt x="286" y="1"/>
                  </a:moveTo>
                  <a:lnTo>
                    <a:pt x="286" y="1"/>
                  </a:lnTo>
                  <a:cubicBezTo>
                    <a:pt x="27" y="224"/>
                    <a:pt x="0" y="786"/>
                    <a:pt x="455" y="875"/>
                  </a:cubicBezTo>
                  <a:cubicBezTo>
                    <a:pt x="500" y="822"/>
                    <a:pt x="536" y="768"/>
                    <a:pt x="562" y="715"/>
                  </a:cubicBezTo>
                  <a:lnTo>
                    <a:pt x="500" y="697"/>
                  </a:lnTo>
                  <a:lnTo>
                    <a:pt x="509" y="670"/>
                  </a:lnTo>
                  <a:cubicBezTo>
                    <a:pt x="375" y="616"/>
                    <a:pt x="295" y="456"/>
                    <a:pt x="348" y="313"/>
                  </a:cubicBezTo>
                  <a:cubicBezTo>
                    <a:pt x="375" y="233"/>
                    <a:pt x="437" y="161"/>
                    <a:pt x="518" y="135"/>
                  </a:cubicBezTo>
                  <a:cubicBezTo>
                    <a:pt x="542" y="127"/>
                    <a:pt x="569" y="122"/>
                    <a:pt x="598" y="122"/>
                  </a:cubicBezTo>
                  <a:cubicBezTo>
                    <a:pt x="632" y="122"/>
                    <a:pt x="667" y="129"/>
                    <a:pt x="696" y="144"/>
                  </a:cubicBezTo>
                  <a:cubicBezTo>
                    <a:pt x="696" y="117"/>
                    <a:pt x="687" y="99"/>
                    <a:pt x="687" y="81"/>
                  </a:cubicBezTo>
                  <a:cubicBezTo>
                    <a:pt x="634" y="63"/>
                    <a:pt x="580" y="54"/>
                    <a:pt x="527" y="46"/>
                  </a:cubicBezTo>
                  <a:cubicBezTo>
                    <a:pt x="446" y="28"/>
                    <a:pt x="366" y="19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944425" y="1070925"/>
              <a:ext cx="25250" cy="40175"/>
            </a:xfrm>
            <a:custGeom>
              <a:rect b="b" l="l" r="r" t="t"/>
              <a:pathLst>
                <a:path extrusionOk="0" h="1607" w="1010">
                  <a:moveTo>
                    <a:pt x="848" y="1"/>
                  </a:moveTo>
                  <a:lnTo>
                    <a:pt x="848" y="1"/>
                  </a:lnTo>
                  <a:cubicBezTo>
                    <a:pt x="224" y="233"/>
                    <a:pt x="1" y="1241"/>
                    <a:pt x="625" y="1607"/>
                  </a:cubicBezTo>
                  <a:cubicBezTo>
                    <a:pt x="643" y="1598"/>
                    <a:pt x="652" y="1598"/>
                    <a:pt x="661" y="1598"/>
                  </a:cubicBezTo>
                  <a:cubicBezTo>
                    <a:pt x="608" y="1544"/>
                    <a:pt x="554" y="1491"/>
                    <a:pt x="545" y="1473"/>
                  </a:cubicBezTo>
                  <a:cubicBezTo>
                    <a:pt x="465" y="1393"/>
                    <a:pt x="349" y="1259"/>
                    <a:pt x="349" y="1134"/>
                  </a:cubicBezTo>
                  <a:lnTo>
                    <a:pt x="349" y="1134"/>
                  </a:lnTo>
                  <a:cubicBezTo>
                    <a:pt x="402" y="1232"/>
                    <a:pt x="447" y="1312"/>
                    <a:pt x="527" y="1393"/>
                  </a:cubicBezTo>
                  <a:cubicBezTo>
                    <a:pt x="590" y="1464"/>
                    <a:pt x="661" y="1517"/>
                    <a:pt x="741" y="1571"/>
                  </a:cubicBezTo>
                  <a:cubicBezTo>
                    <a:pt x="750" y="1571"/>
                    <a:pt x="768" y="1562"/>
                    <a:pt x="786" y="1553"/>
                  </a:cubicBezTo>
                  <a:cubicBezTo>
                    <a:pt x="732" y="1517"/>
                    <a:pt x="679" y="1473"/>
                    <a:pt x="634" y="1428"/>
                  </a:cubicBezTo>
                  <a:cubicBezTo>
                    <a:pt x="572" y="1366"/>
                    <a:pt x="501" y="1303"/>
                    <a:pt x="474" y="1223"/>
                  </a:cubicBezTo>
                  <a:cubicBezTo>
                    <a:pt x="465" y="1214"/>
                    <a:pt x="474" y="1214"/>
                    <a:pt x="474" y="1214"/>
                  </a:cubicBezTo>
                  <a:cubicBezTo>
                    <a:pt x="527" y="1294"/>
                    <a:pt x="590" y="1348"/>
                    <a:pt x="652" y="1410"/>
                  </a:cubicBezTo>
                  <a:cubicBezTo>
                    <a:pt x="715" y="1455"/>
                    <a:pt x="777" y="1491"/>
                    <a:pt x="848" y="1526"/>
                  </a:cubicBezTo>
                  <a:cubicBezTo>
                    <a:pt x="902" y="1491"/>
                    <a:pt x="956" y="1455"/>
                    <a:pt x="1009" y="1410"/>
                  </a:cubicBezTo>
                  <a:cubicBezTo>
                    <a:pt x="545" y="1277"/>
                    <a:pt x="545" y="697"/>
                    <a:pt x="813" y="420"/>
                  </a:cubicBezTo>
                  <a:cubicBezTo>
                    <a:pt x="795" y="411"/>
                    <a:pt x="786" y="411"/>
                    <a:pt x="777" y="411"/>
                  </a:cubicBezTo>
                  <a:lnTo>
                    <a:pt x="715" y="393"/>
                  </a:lnTo>
                  <a:lnTo>
                    <a:pt x="741" y="331"/>
                  </a:lnTo>
                  <a:cubicBezTo>
                    <a:pt x="750" y="295"/>
                    <a:pt x="759" y="268"/>
                    <a:pt x="768" y="242"/>
                  </a:cubicBezTo>
                  <a:lnTo>
                    <a:pt x="768" y="242"/>
                  </a:lnTo>
                  <a:cubicBezTo>
                    <a:pt x="750" y="251"/>
                    <a:pt x="732" y="260"/>
                    <a:pt x="706" y="268"/>
                  </a:cubicBezTo>
                  <a:cubicBezTo>
                    <a:pt x="724" y="242"/>
                    <a:pt x="750" y="215"/>
                    <a:pt x="777" y="197"/>
                  </a:cubicBezTo>
                  <a:cubicBezTo>
                    <a:pt x="786" y="188"/>
                    <a:pt x="795" y="170"/>
                    <a:pt x="795" y="153"/>
                  </a:cubicBezTo>
                  <a:cubicBezTo>
                    <a:pt x="795" y="153"/>
                    <a:pt x="795" y="144"/>
                    <a:pt x="795" y="144"/>
                  </a:cubicBezTo>
                  <a:cubicBezTo>
                    <a:pt x="697" y="188"/>
                    <a:pt x="617" y="268"/>
                    <a:pt x="536" y="340"/>
                  </a:cubicBezTo>
                  <a:cubicBezTo>
                    <a:pt x="590" y="224"/>
                    <a:pt x="688" y="135"/>
                    <a:pt x="804" y="81"/>
                  </a:cubicBezTo>
                  <a:cubicBezTo>
                    <a:pt x="804" y="72"/>
                    <a:pt x="813" y="72"/>
                    <a:pt x="822" y="63"/>
                  </a:cubicBezTo>
                  <a:cubicBezTo>
                    <a:pt x="831" y="45"/>
                    <a:pt x="840" y="28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40425" y="1068025"/>
              <a:ext cx="36600" cy="45750"/>
            </a:xfrm>
            <a:custGeom>
              <a:rect b="b" l="l" r="r" t="t"/>
              <a:pathLst>
                <a:path extrusionOk="0" h="1830" w="1464">
                  <a:moveTo>
                    <a:pt x="1044" y="1"/>
                  </a:moveTo>
                  <a:cubicBezTo>
                    <a:pt x="277" y="206"/>
                    <a:pt x="0" y="1393"/>
                    <a:pt x="741" y="1821"/>
                  </a:cubicBezTo>
                  <a:lnTo>
                    <a:pt x="759" y="1821"/>
                  </a:lnTo>
                  <a:cubicBezTo>
                    <a:pt x="768" y="1830"/>
                    <a:pt x="777" y="1830"/>
                    <a:pt x="785" y="1830"/>
                  </a:cubicBezTo>
                  <a:cubicBezTo>
                    <a:pt x="1089" y="1767"/>
                    <a:pt x="1321" y="1562"/>
                    <a:pt x="1463" y="1303"/>
                  </a:cubicBezTo>
                  <a:cubicBezTo>
                    <a:pt x="1428" y="1294"/>
                    <a:pt x="1401" y="1286"/>
                    <a:pt x="1374" y="1277"/>
                  </a:cubicBezTo>
                  <a:lnTo>
                    <a:pt x="1356" y="1277"/>
                  </a:lnTo>
                  <a:cubicBezTo>
                    <a:pt x="1330" y="1330"/>
                    <a:pt x="1294" y="1384"/>
                    <a:pt x="1249" y="1437"/>
                  </a:cubicBezTo>
                  <a:cubicBezTo>
                    <a:pt x="794" y="1357"/>
                    <a:pt x="821" y="786"/>
                    <a:pt x="1080" y="563"/>
                  </a:cubicBezTo>
                  <a:cubicBezTo>
                    <a:pt x="1044" y="554"/>
                    <a:pt x="1008" y="545"/>
                    <a:pt x="973" y="536"/>
                  </a:cubicBezTo>
                  <a:lnTo>
                    <a:pt x="973" y="536"/>
                  </a:lnTo>
                  <a:cubicBezTo>
                    <a:pt x="705" y="822"/>
                    <a:pt x="705" y="1393"/>
                    <a:pt x="1169" y="1526"/>
                  </a:cubicBezTo>
                  <a:cubicBezTo>
                    <a:pt x="1116" y="1571"/>
                    <a:pt x="1062" y="1607"/>
                    <a:pt x="1008" y="1642"/>
                  </a:cubicBezTo>
                  <a:cubicBezTo>
                    <a:pt x="937" y="1607"/>
                    <a:pt x="875" y="1571"/>
                    <a:pt x="812" y="1526"/>
                  </a:cubicBezTo>
                  <a:cubicBezTo>
                    <a:pt x="750" y="1464"/>
                    <a:pt x="687" y="1410"/>
                    <a:pt x="634" y="1330"/>
                  </a:cubicBezTo>
                  <a:cubicBezTo>
                    <a:pt x="634" y="1330"/>
                    <a:pt x="625" y="1330"/>
                    <a:pt x="634" y="1339"/>
                  </a:cubicBezTo>
                  <a:cubicBezTo>
                    <a:pt x="661" y="1428"/>
                    <a:pt x="732" y="1482"/>
                    <a:pt x="794" y="1544"/>
                  </a:cubicBezTo>
                  <a:cubicBezTo>
                    <a:pt x="839" y="1589"/>
                    <a:pt x="892" y="1633"/>
                    <a:pt x="946" y="1669"/>
                  </a:cubicBezTo>
                  <a:cubicBezTo>
                    <a:pt x="928" y="1678"/>
                    <a:pt x="910" y="1687"/>
                    <a:pt x="901" y="1687"/>
                  </a:cubicBezTo>
                  <a:cubicBezTo>
                    <a:pt x="821" y="1633"/>
                    <a:pt x="750" y="1580"/>
                    <a:pt x="678" y="1509"/>
                  </a:cubicBezTo>
                  <a:cubicBezTo>
                    <a:pt x="607" y="1428"/>
                    <a:pt x="562" y="1348"/>
                    <a:pt x="509" y="1250"/>
                  </a:cubicBezTo>
                  <a:lnTo>
                    <a:pt x="509" y="1250"/>
                  </a:lnTo>
                  <a:cubicBezTo>
                    <a:pt x="509" y="1375"/>
                    <a:pt x="625" y="1509"/>
                    <a:pt x="705" y="1589"/>
                  </a:cubicBezTo>
                  <a:cubicBezTo>
                    <a:pt x="714" y="1607"/>
                    <a:pt x="768" y="1660"/>
                    <a:pt x="821" y="1714"/>
                  </a:cubicBezTo>
                  <a:cubicBezTo>
                    <a:pt x="812" y="1714"/>
                    <a:pt x="803" y="1714"/>
                    <a:pt x="785" y="1723"/>
                  </a:cubicBezTo>
                  <a:cubicBezTo>
                    <a:pt x="161" y="1357"/>
                    <a:pt x="384" y="349"/>
                    <a:pt x="1008" y="117"/>
                  </a:cubicBezTo>
                  <a:cubicBezTo>
                    <a:pt x="1017" y="81"/>
                    <a:pt x="1035" y="37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967625" y="1084100"/>
              <a:ext cx="11850" cy="14725"/>
            </a:xfrm>
            <a:custGeom>
              <a:rect b="b" l="l" r="r" t="t"/>
              <a:pathLst>
                <a:path extrusionOk="0" h="589" w="474">
                  <a:moveTo>
                    <a:pt x="393" y="0"/>
                  </a:moveTo>
                  <a:cubicBezTo>
                    <a:pt x="393" y="18"/>
                    <a:pt x="402" y="36"/>
                    <a:pt x="402" y="63"/>
                  </a:cubicBezTo>
                  <a:cubicBezTo>
                    <a:pt x="373" y="48"/>
                    <a:pt x="338" y="41"/>
                    <a:pt x="304" y="41"/>
                  </a:cubicBezTo>
                  <a:cubicBezTo>
                    <a:pt x="275" y="41"/>
                    <a:pt x="248" y="46"/>
                    <a:pt x="224" y="54"/>
                  </a:cubicBezTo>
                  <a:cubicBezTo>
                    <a:pt x="143" y="80"/>
                    <a:pt x="81" y="152"/>
                    <a:pt x="54" y="232"/>
                  </a:cubicBezTo>
                  <a:cubicBezTo>
                    <a:pt x="1" y="375"/>
                    <a:pt x="81" y="535"/>
                    <a:pt x="215" y="589"/>
                  </a:cubicBezTo>
                  <a:lnTo>
                    <a:pt x="233" y="544"/>
                  </a:lnTo>
                  <a:cubicBezTo>
                    <a:pt x="259" y="491"/>
                    <a:pt x="286" y="437"/>
                    <a:pt x="304" y="375"/>
                  </a:cubicBezTo>
                  <a:cubicBezTo>
                    <a:pt x="358" y="259"/>
                    <a:pt x="402" y="134"/>
                    <a:pt x="474" y="9"/>
                  </a:cubicBezTo>
                  <a:cubicBezTo>
                    <a:pt x="447" y="9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962050" y="1075850"/>
              <a:ext cx="1825" cy="1800"/>
            </a:xfrm>
            <a:custGeom>
              <a:rect b="b" l="l" r="r" t="t"/>
              <a:pathLst>
                <a:path extrusionOk="0" h="72" w="73">
                  <a:moveTo>
                    <a:pt x="72" y="0"/>
                  </a:moveTo>
                  <a:lnTo>
                    <a:pt x="72" y="0"/>
                  </a:lnTo>
                  <a:cubicBezTo>
                    <a:pt x="45" y="18"/>
                    <a:pt x="19" y="45"/>
                    <a:pt x="1" y="71"/>
                  </a:cubicBezTo>
                  <a:cubicBezTo>
                    <a:pt x="27" y="63"/>
                    <a:pt x="45" y="54"/>
                    <a:pt x="63" y="45"/>
                  </a:cubicBezTo>
                  <a:cubicBezTo>
                    <a:pt x="63" y="27"/>
                    <a:pt x="72" y="1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57825" y="1072500"/>
              <a:ext cx="7150" cy="6925"/>
            </a:xfrm>
            <a:custGeom>
              <a:rect b="b" l="l" r="r" t="t"/>
              <a:pathLst>
                <a:path extrusionOk="0" h="277" w="286">
                  <a:moveTo>
                    <a:pt x="286" y="0"/>
                  </a:moveTo>
                  <a:cubicBezTo>
                    <a:pt x="277" y="9"/>
                    <a:pt x="268" y="9"/>
                    <a:pt x="268" y="18"/>
                  </a:cubicBezTo>
                  <a:cubicBezTo>
                    <a:pt x="152" y="72"/>
                    <a:pt x="54" y="161"/>
                    <a:pt x="0" y="277"/>
                  </a:cubicBezTo>
                  <a:cubicBezTo>
                    <a:pt x="81" y="205"/>
                    <a:pt x="161" y="125"/>
                    <a:pt x="259" y="81"/>
                  </a:cubicBezTo>
                  <a:cubicBezTo>
                    <a:pt x="268" y="54"/>
                    <a:pt x="277" y="27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964075" y="1115025"/>
              <a:ext cx="4650" cy="5650"/>
            </a:xfrm>
            <a:custGeom>
              <a:rect b="b" l="l" r="r" t="t"/>
              <a:pathLst>
                <a:path extrusionOk="0" h="226" w="186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48"/>
                    <a:pt x="9" y="75"/>
                  </a:cubicBezTo>
                  <a:cubicBezTo>
                    <a:pt x="36" y="119"/>
                    <a:pt x="54" y="164"/>
                    <a:pt x="80" y="199"/>
                  </a:cubicBezTo>
                  <a:cubicBezTo>
                    <a:pt x="91" y="218"/>
                    <a:pt x="105" y="226"/>
                    <a:pt x="120" y="226"/>
                  </a:cubicBezTo>
                  <a:cubicBezTo>
                    <a:pt x="153" y="226"/>
                    <a:pt x="186" y="184"/>
                    <a:pt x="161" y="146"/>
                  </a:cubicBezTo>
                  <a:cubicBezTo>
                    <a:pt x="143" y="110"/>
                    <a:pt x="125" y="75"/>
                    <a:pt x="107" y="39"/>
                  </a:cubicBezTo>
                  <a:cubicBezTo>
                    <a:pt x="100" y="17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71650" y="1110075"/>
              <a:ext cx="6050" cy="5500"/>
            </a:xfrm>
            <a:custGeom>
              <a:rect b="b" l="l" r="r" t="t"/>
              <a:pathLst>
                <a:path extrusionOk="0" h="220" w="242">
                  <a:moveTo>
                    <a:pt x="74" y="1"/>
                  </a:moveTo>
                  <a:cubicBezTo>
                    <a:pt x="33" y="1"/>
                    <a:pt x="1" y="59"/>
                    <a:pt x="36" y="94"/>
                  </a:cubicBezTo>
                  <a:cubicBezTo>
                    <a:pt x="72" y="130"/>
                    <a:pt x="98" y="157"/>
                    <a:pt x="134" y="201"/>
                  </a:cubicBezTo>
                  <a:cubicBezTo>
                    <a:pt x="145" y="212"/>
                    <a:pt x="160" y="220"/>
                    <a:pt x="175" y="220"/>
                  </a:cubicBezTo>
                  <a:cubicBezTo>
                    <a:pt x="185" y="220"/>
                    <a:pt x="195" y="217"/>
                    <a:pt x="206" y="210"/>
                  </a:cubicBezTo>
                  <a:cubicBezTo>
                    <a:pt x="223" y="201"/>
                    <a:pt x="241" y="166"/>
                    <a:pt x="223" y="139"/>
                  </a:cubicBezTo>
                  <a:cubicBezTo>
                    <a:pt x="188" y="94"/>
                    <a:pt x="143" y="50"/>
                    <a:pt x="107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77275" y="1103825"/>
              <a:ext cx="7100" cy="4875"/>
            </a:xfrm>
            <a:custGeom>
              <a:rect b="b" l="l" r="r" t="t"/>
              <a:pathLst>
                <a:path extrusionOk="0" h="195" w="284">
                  <a:moveTo>
                    <a:pt x="80" y="1"/>
                  </a:moveTo>
                  <a:cubicBezTo>
                    <a:pt x="37" y="1"/>
                    <a:pt x="1" y="57"/>
                    <a:pt x="43" y="85"/>
                  </a:cubicBezTo>
                  <a:cubicBezTo>
                    <a:pt x="96" y="130"/>
                    <a:pt x="150" y="157"/>
                    <a:pt x="195" y="193"/>
                  </a:cubicBezTo>
                  <a:cubicBezTo>
                    <a:pt x="200" y="194"/>
                    <a:pt x="205" y="195"/>
                    <a:pt x="210" y="195"/>
                  </a:cubicBezTo>
                  <a:cubicBezTo>
                    <a:pt x="234" y="195"/>
                    <a:pt x="259" y="180"/>
                    <a:pt x="266" y="166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4" y="68"/>
                    <a:pt x="150" y="41"/>
                    <a:pt x="114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97825" y="1096800"/>
              <a:ext cx="25475" cy="14700"/>
            </a:xfrm>
            <a:custGeom>
              <a:rect b="b" l="l" r="r" t="t"/>
              <a:pathLst>
                <a:path extrusionOk="0" h="588" w="1019">
                  <a:moveTo>
                    <a:pt x="723" y="1"/>
                  </a:moveTo>
                  <a:cubicBezTo>
                    <a:pt x="777" y="161"/>
                    <a:pt x="643" y="349"/>
                    <a:pt x="464" y="358"/>
                  </a:cubicBezTo>
                  <a:cubicBezTo>
                    <a:pt x="384" y="358"/>
                    <a:pt x="295" y="331"/>
                    <a:pt x="232" y="268"/>
                  </a:cubicBezTo>
                  <a:cubicBezTo>
                    <a:pt x="197" y="224"/>
                    <a:pt x="179" y="161"/>
                    <a:pt x="179" y="108"/>
                  </a:cubicBezTo>
                  <a:cubicBezTo>
                    <a:pt x="108" y="135"/>
                    <a:pt x="54" y="179"/>
                    <a:pt x="0" y="224"/>
                  </a:cubicBezTo>
                  <a:cubicBezTo>
                    <a:pt x="20" y="473"/>
                    <a:pt x="222" y="587"/>
                    <a:pt x="435" y="587"/>
                  </a:cubicBezTo>
                  <a:cubicBezTo>
                    <a:pt x="717" y="587"/>
                    <a:pt x="1018" y="387"/>
                    <a:pt x="937" y="36"/>
                  </a:cubicBezTo>
                  <a:cubicBezTo>
                    <a:pt x="866" y="19"/>
                    <a:pt x="794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91575" y="1098800"/>
              <a:ext cx="40850" cy="24225"/>
            </a:xfrm>
            <a:custGeom>
              <a:rect b="b" l="l" r="r" t="t"/>
              <a:pathLst>
                <a:path extrusionOk="0" h="969" w="1634">
                  <a:moveTo>
                    <a:pt x="1303" y="1"/>
                  </a:moveTo>
                  <a:lnTo>
                    <a:pt x="1303" y="1"/>
                  </a:lnTo>
                  <a:cubicBezTo>
                    <a:pt x="1355" y="387"/>
                    <a:pt x="1017" y="607"/>
                    <a:pt x="692" y="607"/>
                  </a:cubicBezTo>
                  <a:cubicBezTo>
                    <a:pt x="455" y="607"/>
                    <a:pt x="225" y="489"/>
                    <a:pt x="161" y="233"/>
                  </a:cubicBezTo>
                  <a:cubicBezTo>
                    <a:pt x="134" y="269"/>
                    <a:pt x="108" y="304"/>
                    <a:pt x="90" y="340"/>
                  </a:cubicBezTo>
                  <a:cubicBezTo>
                    <a:pt x="117" y="394"/>
                    <a:pt x="134" y="447"/>
                    <a:pt x="161" y="492"/>
                  </a:cubicBezTo>
                  <a:cubicBezTo>
                    <a:pt x="224" y="590"/>
                    <a:pt x="286" y="652"/>
                    <a:pt x="375" y="724"/>
                  </a:cubicBezTo>
                  <a:cubicBezTo>
                    <a:pt x="268" y="697"/>
                    <a:pt x="188" y="608"/>
                    <a:pt x="117" y="527"/>
                  </a:cubicBezTo>
                  <a:cubicBezTo>
                    <a:pt x="99" y="501"/>
                    <a:pt x="72" y="465"/>
                    <a:pt x="45" y="429"/>
                  </a:cubicBezTo>
                  <a:cubicBezTo>
                    <a:pt x="45" y="429"/>
                    <a:pt x="45" y="438"/>
                    <a:pt x="45" y="438"/>
                  </a:cubicBezTo>
                  <a:cubicBezTo>
                    <a:pt x="54" y="465"/>
                    <a:pt x="54" y="483"/>
                    <a:pt x="63" y="501"/>
                  </a:cubicBezTo>
                  <a:cubicBezTo>
                    <a:pt x="99" y="554"/>
                    <a:pt x="134" y="608"/>
                    <a:pt x="179" y="652"/>
                  </a:cubicBezTo>
                  <a:cubicBezTo>
                    <a:pt x="277" y="741"/>
                    <a:pt x="393" y="795"/>
                    <a:pt x="509" y="848"/>
                  </a:cubicBezTo>
                  <a:cubicBezTo>
                    <a:pt x="509" y="848"/>
                    <a:pt x="509" y="857"/>
                    <a:pt x="509" y="857"/>
                  </a:cubicBezTo>
                  <a:cubicBezTo>
                    <a:pt x="384" y="848"/>
                    <a:pt x="259" y="795"/>
                    <a:pt x="161" y="715"/>
                  </a:cubicBezTo>
                  <a:cubicBezTo>
                    <a:pt x="117" y="670"/>
                    <a:pt x="54" y="617"/>
                    <a:pt x="10" y="545"/>
                  </a:cubicBezTo>
                  <a:cubicBezTo>
                    <a:pt x="10" y="572"/>
                    <a:pt x="1" y="590"/>
                    <a:pt x="1" y="608"/>
                  </a:cubicBezTo>
                  <a:cubicBezTo>
                    <a:pt x="165" y="852"/>
                    <a:pt x="451" y="968"/>
                    <a:pt x="739" y="968"/>
                  </a:cubicBezTo>
                  <a:cubicBezTo>
                    <a:pt x="1156" y="968"/>
                    <a:pt x="1575" y="726"/>
                    <a:pt x="1633" y="278"/>
                  </a:cubicBezTo>
                  <a:cubicBezTo>
                    <a:pt x="1624" y="260"/>
                    <a:pt x="1615" y="251"/>
                    <a:pt x="1615" y="242"/>
                  </a:cubicBezTo>
                  <a:cubicBezTo>
                    <a:pt x="1589" y="313"/>
                    <a:pt x="1553" y="385"/>
                    <a:pt x="1553" y="402"/>
                  </a:cubicBezTo>
                  <a:cubicBezTo>
                    <a:pt x="1499" y="501"/>
                    <a:pt x="1428" y="661"/>
                    <a:pt x="1312" y="715"/>
                  </a:cubicBezTo>
                  <a:cubicBezTo>
                    <a:pt x="1312" y="715"/>
                    <a:pt x="1312" y="715"/>
                    <a:pt x="1312" y="706"/>
                  </a:cubicBezTo>
                  <a:cubicBezTo>
                    <a:pt x="1383" y="625"/>
                    <a:pt x="1437" y="554"/>
                    <a:pt x="1482" y="447"/>
                  </a:cubicBezTo>
                  <a:cubicBezTo>
                    <a:pt x="1526" y="367"/>
                    <a:pt x="1544" y="278"/>
                    <a:pt x="1562" y="179"/>
                  </a:cubicBezTo>
                  <a:cubicBezTo>
                    <a:pt x="1553" y="170"/>
                    <a:pt x="1535" y="162"/>
                    <a:pt x="1526" y="144"/>
                  </a:cubicBezTo>
                  <a:cubicBezTo>
                    <a:pt x="1517" y="215"/>
                    <a:pt x="1490" y="278"/>
                    <a:pt x="1473" y="331"/>
                  </a:cubicBezTo>
                  <a:cubicBezTo>
                    <a:pt x="1437" y="420"/>
                    <a:pt x="1410" y="509"/>
                    <a:pt x="1339" y="572"/>
                  </a:cubicBezTo>
                  <a:cubicBezTo>
                    <a:pt x="1339" y="572"/>
                    <a:pt x="1339" y="563"/>
                    <a:pt x="1339" y="563"/>
                  </a:cubicBezTo>
                  <a:cubicBezTo>
                    <a:pt x="1383" y="492"/>
                    <a:pt x="1419" y="411"/>
                    <a:pt x="1446" y="322"/>
                  </a:cubicBezTo>
                  <a:cubicBezTo>
                    <a:pt x="1464" y="251"/>
                    <a:pt x="1464" y="179"/>
                    <a:pt x="1473" y="99"/>
                  </a:cubicBezTo>
                  <a:cubicBezTo>
                    <a:pt x="1419" y="63"/>
                    <a:pt x="1366" y="28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888900" y="1094100"/>
              <a:ext cx="46200" cy="31450"/>
            </a:xfrm>
            <a:custGeom>
              <a:rect b="b" l="l" r="r" t="t"/>
              <a:pathLst>
                <a:path extrusionOk="0" h="1258" w="1848">
                  <a:moveTo>
                    <a:pt x="1080" y="109"/>
                  </a:moveTo>
                  <a:cubicBezTo>
                    <a:pt x="1151" y="109"/>
                    <a:pt x="1223" y="127"/>
                    <a:pt x="1294" y="144"/>
                  </a:cubicBezTo>
                  <a:cubicBezTo>
                    <a:pt x="1375" y="495"/>
                    <a:pt x="1074" y="695"/>
                    <a:pt x="792" y="695"/>
                  </a:cubicBezTo>
                  <a:cubicBezTo>
                    <a:pt x="579" y="695"/>
                    <a:pt x="377" y="581"/>
                    <a:pt x="357" y="332"/>
                  </a:cubicBezTo>
                  <a:cubicBezTo>
                    <a:pt x="411" y="287"/>
                    <a:pt x="465" y="243"/>
                    <a:pt x="536" y="216"/>
                  </a:cubicBezTo>
                  <a:cubicBezTo>
                    <a:pt x="536" y="269"/>
                    <a:pt x="554" y="332"/>
                    <a:pt x="589" y="376"/>
                  </a:cubicBezTo>
                  <a:cubicBezTo>
                    <a:pt x="652" y="439"/>
                    <a:pt x="741" y="466"/>
                    <a:pt x="821" y="466"/>
                  </a:cubicBezTo>
                  <a:cubicBezTo>
                    <a:pt x="1000" y="457"/>
                    <a:pt x="1134" y="269"/>
                    <a:pt x="1080" y="109"/>
                  </a:cubicBezTo>
                  <a:close/>
                  <a:moveTo>
                    <a:pt x="1410" y="189"/>
                  </a:moveTo>
                  <a:lnTo>
                    <a:pt x="1410" y="189"/>
                  </a:lnTo>
                  <a:cubicBezTo>
                    <a:pt x="1473" y="216"/>
                    <a:pt x="1526" y="251"/>
                    <a:pt x="1580" y="287"/>
                  </a:cubicBezTo>
                  <a:cubicBezTo>
                    <a:pt x="1571" y="367"/>
                    <a:pt x="1571" y="439"/>
                    <a:pt x="1553" y="510"/>
                  </a:cubicBezTo>
                  <a:cubicBezTo>
                    <a:pt x="1526" y="599"/>
                    <a:pt x="1490" y="680"/>
                    <a:pt x="1446" y="751"/>
                  </a:cubicBezTo>
                  <a:cubicBezTo>
                    <a:pt x="1446" y="751"/>
                    <a:pt x="1446" y="760"/>
                    <a:pt x="1446" y="760"/>
                  </a:cubicBezTo>
                  <a:cubicBezTo>
                    <a:pt x="1517" y="697"/>
                    <a:pt x="1544" y="608"/>
                    <a:pt x="1580" y="519"/>
                  </a:cubicBezTo>
                  <a:cubicBezTo>
                    <a:pt x="1597" y="466"/>
                    <a:pt x="1624" y="403"/>
                    <a:pt x="1633" y="332"/>
                  </a:cubicBezTo>
                  <a:cubicBezTo>
                    <a:pt x="1642" y="350"/>
                    <a:pt x="1660" y="358"/>
                    <a:pt x="1669" y="367"/>
                  </a:cubicBezTo>
                  <a:cubicBezTo>
                    <a:pt x="1651" y="466"/>
                    <a:pt x="1633" y="555"/>
                    <a:pt x="1589" y="635"/>
                  </a:cubicBezTo>
                  <a:cubicBezTo>
                    <a:pt x="1544" y="742"/>
                    <a:pt x="1490" y="813"/>
                    <a:pt x="1419" y="894"/>
                  </a:cubicBezTo>
                  <a:cubicBezTo>
                    <a:pt x="1419" y="903"/>
                    <a:pt x="1419" y="903"/>
                    <a:pt x="1419" y="903"/>
                  </a:cubicBezTo>
                  <a:cubicBezTo>
                    <a:pt x="1535" y="849"/>
                    <a:pt x="1606" y="689"/>
                    <a:pt x="1660" y="590"/>
                  </a:cubicBezTo>
                  <a:cubicBezTo>
                    <a:pt x="1660" y="573"/>
                    <a:pt x="1696" y="501"/>
                    <a:pt x="1722" y="430"/>
                  </a:cubicBezTo>
                  <a:cubicBezTo>
                    <a:pt x="1722" y="439"/>
                    <a:pt x="1731" y="448"/>
                    <a:pt x="1740" y="466"/>
                  </a:cubicBezTo>
                  <a:cubicBezTo>
                    <a:pt x="1682" y="914"/>
                    <a:pt x="1263" y="1156"/>
                    <a:pt x="846" y="1156"/>
                  </a:cubicBezTo>
                  <a:cubicBezTo>
                    <a:pt x="558" y="1156"/>
                    <a:pt x="272" y="1040"/>
                    <a:pt x="108" y="796"/>
                  </a:cubicBezTo>
                  <a:cubicBezTo>
                    <a:pt x="108" y="778"/>
                    <a:pt x="117" y="760"/>
                    <a:pt x="117" y="733"/>
                  </a:cubicBezTo>
                  <a:cubicBezTo>
                    <a:pt x="161" y="805"/>
                    <a:pt x="224" y="858"/>
                    <a:pt x="268" y="903"/>
                  </a:cubicBezTo>
                  <a:cubicBezTo>
                    <a:pt x="366" y="983"/>
                    <a:pt x="491" y="1036"/>
                    <a:pt x="616" y="1045"/>
                  </a:cubicBezTo>
                  <a:cubicBezTo>
                    <a:pt x="616" y="1045"/>
                    <a:pt x="616" y="1036"/>
                    <a:pt x="616" y="1036"/>
                  </a:cubicBezTo>
                  <a:cubicBezTo>
                    <a:pt x="500" y="983"/>
                    <a:pt x="384" y="929"/>
                    <a:pt x="286" y="840"/>
                  </a:cubicBezTo>
                  <a:cubicBezTo>
                    <a:pt x="241" y="796"/>
                    <a:pt x="206" y="742"/>
                    <a:pt x="170" y="689"/>
                  </a:cubicBezTo>
                  <a:cubicBezTo>
                    <a:pt x="161" y="671"/>
                    <a:pt x="161" y="653"/>
                    <a:pt x="152" y="626"/>
                  </a:cubicBezTo>
                  <a:cubicBezTo>
                    <a:pt x="152" y="626"/>
                    <a:pt x="152" y="617"/>
                    <a:pt x="152" y="617"/>
                  </a:cubicBezTo>
                  <a:cubicBezTo>
                    <a:pt x="179" y="653"/>
                    <a:pt x="206" y="689"/>
                    <a:pt x="224" y="715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0"/>
                    <a:pt x="331" y="778"/>
                    <a:pt x="268" y="680"/>
                  </a:cubicBezTo>
                  <a:cubicBezTo>
                    <a:pt x="241" y="635"/>
                    <a:pt x="224" y="582"/>
                    <a:pt x="197" y="528"/>
                  </a:cubicBezTo>
                  <a:cubicBezTo>
                    <a:pt x="215" y="492"/>
                    <a:pt x="241" y="457"/>
                    <a:pt x="268" y="421"/>
                  </a:cubicBezTo>
                  <a:cubicBezTo>
                    <a:pt x="332" y="677"/>
                    <a:pt x="562" y="795"/>
                    <a:pt x="799" y="795"/>
                  </a:cubicBezTo>
                  <a:cubicBezTo>
                    <a:pt x="1124" y="795"/>
                    <a:pt x="1462" y="575"/>
                    <a:pt x="1410" y="189"/>
                  </a:cubicBezTo>
                  <a:close/>
                  <a:moveTo>
                    <a:pt x="998" y="0"/>
                  </a:moveTo>
                  <a:cubicBezTo>
                    <a:pt x="530" y="0"/>
                    <a:pt x="64" y="280"/>
                    <a:pt x="1" y="796"/>
                  </a:cubicBezTo>
                  <a:cubicBezTo>
                    <a:pt x="1" y="805"/>
                    <a:pt x="1" y="813"/>
                    <a:pt x="10" y="813"/>
                  </a:cubicBezTo>
                  <a:cubicBezTo>
                    <a:pt x="10" y="822"/>
                    <a:pt x="10" y="831"/>
                    <a:pt x="10" y="840"/>
                  </a:cubicBezTo>
                  <a:cubicBezTo>
                    <a:pt x="200" y="1123"/>
                    <a:pt x="526" y="1257"/>
                    <a:pt x="852" y="1257"/>
                  </a:cubicBezTo>
                  <a:cubicBezTo>
                    <a:pt x="1319" y="1257"/>
                    <a:pt x="1784" y="981"/>
                    <a:pt x="1847" y="466"/>
                  </a:cubicBezTo>
                  <a:cubicBezTo>
                    <a:pt x="1847" y="457"/>
                    <a:pt x="1847" y="448"/>
                    <a:pt x="1847" y="439"/>
                  </a:cubicBezTo>
                  <a:cubicBezTo>
                    <a:pt x="1847" y="430"/>
                    <a:pt x="1847" y="430"/>
                    <a:pt x="1838" y="421"/>
                  </a:cubicBezTo>
                  <a:cubicBezTo>
                    <a:pt x="1648" y="136"/>
                    <a:pt x="1323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33725" y="1094700"/>
              <a:ext cx="5350" cy="5000"/>
            </a:xfrm>
            <a:custGeom>
              <a:rect b="b" l="l" r="r" t="t"/>
              <a:pathLst>
                <a:path extrusionOk="0" h="200" w="214">
                  <a:moveTo>
                    <a:pt x="143" y="0"/>
                  </a:moveTo>
                  <a:cubicBezTo>
                    <a:pt x="128" y="0"/>
                    <a:pt x="112" y="7"/>
                    <a:pt x="99" y="22"/>
                  </a:cubicBezTo>
                  <a:cubicBezTo>
                    <a:pt x="81" y="58"/>
                    <a:pt x="54" y="76"/>
                    <a:pt x="28" y="111"/>
                  </a:cubicBezTo>
                  <a:cubicBezTo>
                    <a:pt x="10" y="129"/>
                    <a:pt x="1" y="165"/>
                    <a:pt x="19" y="183"/>
                  </a:cubicBezTo>
                  <a:cubicBezTo>
                    <a:pt x="28" y="193"/>
                    <a:pt x="46" y="200"/>
                    <a:pt x="63" y="200"/>
                  </a:cubicBezTo>
                  <a:cubicBezTo>
                    <a:pt x="77" y="200"/>
                    <a:pt x="91" y="195"/>
                    <a:pt x="99" y="183"/>
                  </a:cubicBezTo>
                  <a:cubicBezTo>
                    <a:pt x="126" y="147"/>
                    <a:pt x="161" y="120"/>
                    <a:pt x="188" y="76"/>
                  </a:cubicBezTo>
                  <a:cubicBezTo>
                    <a:pt x="213" y="38"/>
                    <a:pt x="18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925950" y="1088325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0" y="0"/>
                  </a:moveTo>
                  <a:cubicBezTo>
                    <a:pt x="111" y="0"/>
                    <a:pt x="94" y="10"/>
                    <a:pt x="89" y="27"/>
                  </a:cubicBezTo>
                  <a:cubicBezTo>
                    <a:pt x="62" y="72"/>
                    <a:pt x="35" y="126"/>
                    <a:pt x="17" y="179"/>
                  </a:cubicBezTo>
                  <a:cubicBezTo>
                    <a:pt x="0" y="219"/>
                    <a:pt x="33" y="247"/>
                    <a:pt x="67" y="247"/>
                  </a:cubicBezTo>
                  <a:cubicBezTo>
                    <a:pt x="86" y="247"/>
                    <a:pt x="106" y="238"/>
                    <a:pt x="115" y="215"/>
                  </a:cubicBezTo>
                  <a:cubicBezTo>
                    <a:pt x="133" y="161"/>
                    <a:pt x="151" y="126"/>
                    <a:pt x="178" y="81"/>
                  </a:cubicBezTo>
                  <a:cubicBezTo>
                    <a:pt x="187" y="54"/>
                    <a:pt x="187" y="27"/>
                    <a:pt x="160" y="10"/>
                  </a:cubicBezTo>
                  <a:cubicBezTo>
                    <a:pt x="151" y="3"/>
                    <a:pt x="14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917975" y="1084750"/>
              <a:ext cx="3750" cy="6925"/>
            </a:xfrm>
            <a:custGeom>
              <a:rect b="b" l="l" r="r" t="t"/>
              <a:pathLst>
                <a:path extrusionOk="0" h="277" w="150">
                  <a:moveTo>
                    <a:pt x="87" y="1"/>
                  </a:moveTo>
                  <a:cubicBezTo>
                    <a:pt x="60" y="1"/>
                    <a:pt x="42" y="28"/>
                    <a:pt x="33" y="54"/>
                  </a:cubicBezTo>
                  <a:cubicBezTo>
                    <a:pt x="24" y="108"/>
                    <a:pt x="24" y="162"/>
                    <a:pt x="6" y="206"/>
                  </a:cubicBezTo>
                  <a:cubicBezTo>
                    <a:pt x="1" y="250"/>
                    <a:pt x="35" y="277"/>
                    <a:pt x="67" y="277"/>
                  </a:cubicBezTo>
                  <a:cubicBezTo>
                    <a:pt x="87" y="277"/>
                    <a:pt x="106" y="266"/>
                    <a:pt x="113" y="242"/>
                  </a:cubicBezTo>
                  <a:cubicBezTo>
                    <a:pt x="122" y="179"/>
                    <a:pt x="131" y="117"/>
                    <a:pt x="140" y="63"/>
                  </a:cubicBezTo>
                  <a:cubicBezTo>
                    <a:pt x="149" y="28"/>
                    <a:pt x="113" y="10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895875" y="1088300"/>
              <a:ext cx="5475" cy="6325"/>
            </a:xfrm>
            <a:custGeom>
              <a:rect b="b" l="l" r="r" t="t"/>
              <a:pathLst>
                <a:path extrusionOk="0" h="253" w="219">
                  <a:moveTo>
                    <a:pt x="76" y="0"/>
                  </a:moveTo>
                  <a:cubicBezTo>
                    <a:pt x="38" y="0"/>
                    <a:pt x="1" y="37"/>
                    <a:pt x="25" y="73"/>
                  </a:cubicBezTo>
                  <a:cubicBezTo>
                    <a:pt x="61" y="127"/>
                    <a:pt x="78" y="180"/>
                    <a:pt x="105" y="225"/>
                  </a:cubicBezTo>
                  <a:cubicBezTo>
                    <a:pt x="114" y="245"/>
                    <a:pt x="130" y="253"/>
                    <a:pt x="146" y="253"/>
                  </a:cubicBezTo>
                  <a:cubicBezTo>
                    <a:pt x="181" y="253"/>
                    <a:pt x="219" y="216"/>
                    <a:pt x="194" y="180"/>
                  </a:cubicBezTo>
                  <a:cubicBezTo>
                    <a:pt x="168" y="127"/>
                    <a:pt x="150" y="73"/>
                    <a:pt x="123" y="28"/>
                  </a:cubicBezTo>
                  <a:cubicBezTo>
                    <a:pt x="112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886000" y="1095450"/>
              <a:ext cx="6500" cy="5175"/>
            </a:xfrm>
            <a:custGeom>
              <a:rect b="b" l="l" r="r" t="t"/>
              <a:pathLst>
                <a:path extrusionOk="0" h="207" w="260">
                  <a:moveTo>
                    <a:pt x="58" y="0"/>
                  </a:moveTo>
                  <a:cubicBezTo>
                    <a:pt x="48" y="0"/>
                    <a:pt x="38" y="3"/>
                    <a:pt x="27" y="10"/>
                  </a:cubicBezTo>
                  <a:cubicBezTo>
                    <a:pt x="10" y="28"/>
                    <a:pt x="1" y="64"/>
                    <a:pt x="27" y="90"/>
                  </a:cubicBezTo>
                  <a:cubicBezTo>
                    <a:pt x="72" y="126"/>
                    <a:pt x="117" y="162"/>
                    <a:pt x="170" y="197"/>
                  </a:cubicBezTo>
                  <a:cubicBezTo>
                    <a:pt x="176" y="204"/>
                    <a:pt x="185" y="207"/>
                    <a:pt x="194" y="207"/>
                  </a:cubicBezTo>
                  <a:cubicBezTo>
                    <a:pt x="211" y="207"/>
                    <a:pt x="230" y="197"/>
                    <a:pt x="242" y="180"/>
                  </a:cubicBezTo>
                  <a:cubicBezTo>
                    <a:pt x="259" y="153"/>
                    <a:pt x="242" y="126"/>
                    <a:pt x="224" y="108"/>
                  </a:cubicBezTo>
                  <a:cubicBezTo>
                    <a:pt x="188" y="73"/>
                    <a:pt x="143" y="46"/>
                    <a:pt x="99" y="19"/>
                  </a:cubicBezTo>
                  <a:cubicBezTo>
                    <a:pt x="88" y="8"/>
                    <a:pt x="73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80325" y="1105450"/>
              <a:ext cx="7225" cy="4300"/>
            </a:xfrm>
            <a:custGeom>
              <a:rect b="b" l="l" r="r" t="t"/>
              <a:pathLst>
                <a:path extrusionOk="0" h="172" w="289">
                  <a:moveTo>
                    <a:pt x="79" y="0"/>
                  </a:moveTo>
                  <a:cubicBezTo>
                    <a:pt x="26" y="0"/>
                    <a:pt x="1" y="85"/>
                    <a:pt x="58" y="110"/>
                  </a:cubicBezTo>
                  <a:cubicBezTo>
                    <a:pt x="103" y="119"/>
                    <a:pt x="147" y="145"/>
                    <a:pt x="183" y="163"/>
                  </a:cubicBezTo>
                  <a:cubicBezTo>
                    <a:pt x="193" y="169"/>
                    <a:pt x="203" y="171"/>
                    <a:pt x="212" y="171"/>
                  </a:cubicBezTo>
                  <a:cubicBezTo>
                    <a:pt x="260" y="171"/>
                    <a:pt x="289" y="104"/>
                    <a:pt x="237" y="74"/>
                  </a:cubicBezTo>
                  <a:cubicBezTo>
                    <a:pt x="192" y="47"/>
                    <a:pt x="147" y="29"/>
                    <a:pt x="94" y="3"/>
                  </a:cubicBezTo>
                  <a:cubicBezTo>
                    <a:pt x="89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906925" y="1085025"/>
              <a:ext cx="3775" cy="6850"/>
            </a:xfrm>
            <a:custGeom>
              <a:rect b="b" l="l" r="r" t="t"/>
              <a:pathLst>
                <a:path extrusionOk="0" h="274" w="151">
                  <a:moveTo>
                    <a:pt x="63" y="1"/>
                  </a:moveTo>
                  <a:cubicBezTo>
                    <a:pt x="32" y="1"/>
                    <a:pt x="1" y="25"/>
                    <a:pt x="11" y="61"/>
                  </a:cubicBezTo>
                  <a:cubicBezTo>
                    <a:pt x="20" y="115"/>
                    <a:pt x="29" y="177"/>
                    <a:pt x="38" y="231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1"/>
                    <a:pt x="118" y="97"/>
                    <a:pt x="109" y="43"/>
                  </a:cubicBezTo>
                  <a:cubicBezTo>
                    <a:pt x="106" y="14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834600" y="1083475"/>
              <a:ext cx="26900" cy="16275"/>
            </a:xfrm>
            <a:custGeom>
              <a:rect b="b" l="l" r="r" t="t"/>
              <a:pathLst>
                <a:path extrusionOk="0" h="651" w="1076">
                  <a:moveTo>
                    <a:pt x="290" y="1"/>
                  </a:moveTo>
                  <a:cubicBezTo>
                    <a:pt x="255" y="1"/>
                    <a:pt x="219" y="3"/>
                    <a:pt x="183" y="7"/>
                  </a:cubicBezTo>
                  <a:cubicBezTo>
                    <a:pt x="1" y="342"/>
                    <a:pt x="353" y="650"/>
                    <a:pt x="676" y="650"/>
                  </a:cubicBezTo>
                  <a:cubicBezTo>
                    <a:pt x="843" y="650"/>
                    <a:pt x="1002" y="568"/>
                    <a:pt x="1075" y="364"/>
                  </a:cubicBezTo>
                  <a:cubicBezTo>
                    <a:pt x="1031" y="311"/>
                    <a:pt x="977" y="257"/>
                    <a:pt x="915" y="213"/>
                  </a:cubicBezTo>
                  <a:cubicBezTo>
                    <a:pt x="889" y="329"/>
                    <a:pt x="764" y="408"/>
                    <a:pt x="639" y="408"/>
                  </a:cubicBezTo>
                  <a:cubicBezTo>
                    <a:pt x="592" y="408"/>
                    <a:pt x="546" y="397"/>
                    <a:pt x="504" y="373"/>
                  </a:cubicBezTo>
                  <a:cubicBezTo>
                    <a:pt x="433" y="329"/>
                    <a:pt x="371" y="257"/>
                    <a:pt x="362" y="177"/>
                  </a:cubicBezTo>
                  <a:cubicBezTo>
                    <a:pt x="353" y="114"/>
                    <a:pt x="371" y="52"/>
                    <a:pt x="397" y="7"/>
                  </a:cubicBezTo>
                  <a:cubicBezTo>
                    <a:pt x="362" y="3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27800" y="1084325"/>
              <a:ext cx="38825" cy="27475"/>
            </a:xfrm>
            <a:custGeom>
              <a:rect b="b" l="l" r="r" t="t"/>
              <a:pathLst>
                <a:path extrusionOk="0" h="1099" w="1553">
                  <a:moveTo>
                    <a:pt x="330" y="0"/>
                  </a:moveTo>
                  <a:cubicBezTo>
                    <a:pt x="295" y="18"/>
                    <a:pt x="259" y="27"/>
                    <a:pt x="223" y="54"/>
                  </a:cubicBezTo>
                  <a:cubicBezTo>
                    <a:pt x="214" y="107"/>
                    <a:pt x="197" y="161"/>
                    <a:pt x="197" y="223"/>
                  </a:cubicBezTo>
                  <a:cubicBezTo>
                    <a:pt x="197" y="330"/>
                    <a:pt x="214" y="419"/>
                    <a:pt x="250" y="526"/>
                  </a:cubicBezTo>
                  <a:cubicBezTo>
                    <a:pt x="170" y="446"/>
                    <a:pt x="152" y="330"/>
                    <a:pt x="143" y="223"/>
                  </a:cubicBezTo>
                  <a:cubicBezTo>
                    <a:pt x="143" y="187"/>
                    <a:pt x="134" y="143"/>
                    <a:pt x="134" y="98"/>
                  </a:cubicBezTo>
                  <a:cubicBezTo>
                    <a:pt x="134" y="107"/>
                    <a:pt x="125" y="107"/>
                    <a:pt x="125" y="107"/>
                  </a:cubicBezTo>
                  <a:cubicBezTo>
                    <a:pt x="116" y="134"/>
                    <a:pt x="116" y="152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91"/>
                    <a:pt x="223" y="598"/>
                    <a:pt x="295" y="705"/>
                  </a:cubicBezTo>
                  <a:cubicBezTo>
                    <a:pt x="295" y="705"/>
                    <a:pt x="295" y="714"/>
                    <a:pt x="286" y="714"/>
                  </a:cubicBezTo>
                  <a:cubicBezTo>
                    <a:pt x="188" y="642"/>
                    <a:pt x="116" y="518"/>
                    <a:pt x="81" y="402"/>
                  </a:cubicBezTo>
                  <a:cubicBezTo>
                    <a:pt x="63" y="348"/>
                    <a:pt x="36" y="259"/>
                    <a:pt x="36" y="187"/>
                  </a:cubicBezTo>
                  <a:cubicBezTo>
                    <a:pt x="27" y="196"/>
                    <a:pt x="9" y="214"/>
                    <a:pt x="0" y="232"/>
                  </a:cubicBezTo>
                  <a:cubicBezTo>
                    <a:pt x="6" y="722"/>
                    <a:pt x="501" y="1099"/>
                    <a:pt x="971" y="1099"/>
                  </a:cubicBezTo>
                  <a:cubicBezTo>
                    <a:pt x="1186" y="1099"/>
                    <a:pt x="1396" y="1020"/>
                    <a:pt x="1553" y="839"/>
                  </a:cubicBezTo>
                  <a:cubicBezTo>
                    <a:pt x="1553" y="821"/>
                    <a:pt x="1553" y="812"/>
                    <a:pt x="1553" y="794"/>
                  </a:cubicBezTo>
                  <a:cubicBezTo>
                    <a:pt x="1490" y="848"/>
                    <a:pt x="1419" y="892"/>
                    <a:pt x="1410" y="901"/>
                  </a:cubicBezTo>
                  <a:cubicBezTo>
                    <a:pt x="1323" y="948"/>
                    <a:pt x="1195" y="1031"/>
                    <a:pt x="1086" y="1031"/>
                  </a:cubicBezTo>
                  <a:cubicBezTo>
                    <a:pt x="1071" y="1031"/>
                    <a:pt x="1057" y="1029"/>
                    <a:pt x="1044" y="1026"/>
                  </a:cubicBezTo>
                  <a:cubicBezTo>
                    <a:pt x="1142" y="990"/>
                    <a:pt x="1231" y="964"/>
                    <a:pt x="1329" y="901"/>
                  </a:cubicBezTo>
                  <a:cubicBezTo>
                    <a:pt x="1410" y="857"/>
                    <a:pt x="1472" y="785"/>
                    <a:pt x="1544" y="723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23"/>
                    <a:pt x="1428" y="758"/>
                    <a:pt x="1383" y="794"/>
                  </a:cubicBezTo>
                  <a:cubicBezTo>
                    <a:pt x="1312" y="848"/>
                    <a:pt x="1240" y="910"/>
                    <a:pt x="1142" y="928"/>
                  </a:cubicBezTo>
                  <a:cubicBezTo>
                    <a:pt x="1142" y="928"/>
                    <a:pt x="1142" y="919"/>
                    <a:pt x="1142" y="919"/>
                  </a:cubicBezTo>
                  <a:cubicBezTo>
                    <a:pt x="1222" y="883"/>
                    <a:pt x="1294" y="830"/>
                    <a:pt x="1365" y="776"/>
                  </a:cubicBezTo>
                  <a:cubicBezTo>
                    <a:pt x="1419" y="723"/>
                    <a:pt x="1463" y="660"/>
                    <a:pt x="1508" y="607"/>
                  </a:cubicBezTo>
                  <a:cubicBezTo>
                    <a:pt x="1490" y="544"/>
                    <a:pt x="1454" y="482"/>
                    <a:pt x="1419" y="428"/>
                  </a:cubicBezTo>
                  <a:cubicBezTo>
                    <a:pt x="1322" y="633"/>
                    <a:pt x="1145" y="718"/>
                    <a:pt x="959" y="718"/>
                  </a:cubicBezTo>
                  <a:cubicBezTo>
                    <a:pt x="595" y="718"/>
                    <a:pt x="200" y="39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25125" y="1080800"/>
              <a:ext cx="44175" cy="33600"/>
            </a:xfrm>
            <a:custGeom>
              <a:rect b="b" l="l" r="r" t="t"/>
              <a:pathLst>
                <a:path extrusionOk="0" h="1344" w="1767">
                  <a:moveTo>
                    <a:pt x="669" y="108"/>
                  </a:moveTo>
                  <a:cubicBezTo>
                    <a:pt x="705" y="108"/>
                    <a:pt x="741" y="110"/>
                    <a:pt x="776" y="114"/>
                  </a:cubicBezTo>
                  <a:cubicBezTo>
                    <a:pt x="750" y="159"/>
                    <a:pt x="732" y="221"/>
                    <a:pt x="741" y="284"/>
                  </a:cubicBezTo>
                  <a:cubicBezTo>
                    <a:pt x="750" y="364"/>
                    <a:pt x="812" y="436"/>
                    <a:pt x="883" y="480"/>
                  </a:cubicBezTo>
                  <a:cubicBezTo>
                    <a:pt x="925" y="504"/>
                    <a:pt x="971" y="515"/>
                    <a:pt x="1018" y="515"/>
                  </a:cubicBezTo>
                  <a:cubicBezTo>
                    <a:pt x="1143" y="515"/>
                    <a:pt x="1268" y="436"/>
                    <a:pt x="1294" y="320"/>
                  </a:cubicBezTo>
                  <a:cubicBezTo>
                    <a:pt x="1356" y="364"/>
                    <a:pt x="1410" y="418"/>
                    <a:pt x="1454" y="471"/>
                  </a:cubicBezTo>
                  <a:cubicBezTo>
                    <a:pt x="1381" y="675"/>
                    <a:pt x="1222" y="757"/>
                    <a:pt x="1055" y="757"/>
                  </a:cubicBezTo>
                  <a:cubicBezTo>
                    <a:pt x="732" y="757"/>
                    <a:pt x="380" y="449"/>
                    <a:pt x="562" y="114"/>
                  </a:cubicBezTo>
                  <a:cubicBezTo>
                    <a:pt x="598" y="110"/>
                    <a:pt x="634" y="108"/>
                    <a:pt x="669" y="108"/>
                  </a:cubicBezTo>
                  <a:close/>
                  <a:moveTo>
                    <a:pt x="437" y="141"/>
                  </a:moveTo>
                  <a:cubicBezTo>
                    <a:pt x="307" y="531"/>
                    <a:pt x="702" y="859"/>
                    <a:pt x="1066" y="859"/>
                  </a:cubicBezTo>
                  <a:cubicBezTo>
                    <a:pt x="1252" y="859"/>
                    <a:pt x="1429" y="774"/>
                    <a:pt x="1526" y="569"/>
                  </a:cubicBezTo>
                  <a:cubicBezTo>
                    <a:pt x="1561" y="623"/>
                    <a:pt x="1597" y="685"/>
                    <a:pt x="1615" y="748"/>
                  </a:cubicBezTo>
                  <a:cubicBezTo>
                    <a:pt x="1570" y="801"/>
                    <a:pt x="1526" y="864"/>
                    <a:pt x="1472" y="917"/>
                  </a:cubicBezTo>
                  <a:cubicBezTo>
                    <a:pt x="1401" y="971"/>
                    <a:pt x="1329" y="1024"/>
                    <a:pt x="1249" y="1060"/>
                  </a:cubicBezTo>
                  <a:cubicBezTo>
                    <a:pt x="1249" y="1060"/>
                    <a:pt x="1249" y="1069"/>
                    <a:pt x="1249" y="1069"/>
                  </a:cubicBezTo>
                  <a:cubicBezTo>
                    <a:pt x="1347" y="1051"/>
                    <a:pt x="1419" y="989"/>
                    <a:pt x="1490" y="935"/>
                  </a:cubicBezTo>
                  <a:cubicBezTo>
                    <a:pt x="1535" y="899"/>
                    <a:pt x="1588" y="864"/>
                    <a:pt x="1633" y="810"/>
                  </a:cubicBezTo>
                  <a:cubicBezTo>
                    <a:pt x="1642" y="828"/>
                    <a:pt x="1642" y="846"/>
                    <a:pt x="1651" y="864"/>
                  </a:cubicBezTo>
                  <a:cubicBezTo>
                    <a:pt x="1579" y="926"/>
                    <a:pt x="1517" y="998"/>
                    <a:pt x="1436" y="1042"/>
                  </a:cubicBezTo>
                  <a:cubicBezTo>
                    <a:pt x="1338" y="1105"/>
                    <a:pt x="1249" y="1131"/>
                    <a:pt x="1151" y="1167"/>
                  </a:cubicBezTo>
                  <a:cubicBezTo>
                    <a:pt x="1164" y="1170"/>
                    <a:pt x="1178" y="1172"/>
                    <a:pt x="1193" y="1172"/>
                  </a:cubicBezTo>
                  <a:cubicBezTo>
                    <a:pt x="1302" y="1172"/>
                    <a:pt x="1430" y="1089"/>
                    <a:pt x="1517" y="1042"/>
                  </a:cubicBezTo>
                  <a:cubicBezTo>
                    <a:pt x="1526" y="1033"/>
                    <a:pt x="1597" y="989"/>
                    <a:pt x="1660" y="935"/>
                  </a:cubicBezTo>
                  <a:cubicBezTo>
                    <a:pt x="1660" y="953"/>
                    <a:pt x="1660" y="962"/>
                    <a:pt x="1660" y="980"/>
                  </a:cubicBezTo>
                  <a:cubicBezTo>
                    <a:pt x="1503" y="1161"/>
                    <a:pt x="1293" y="1240"/>
                    <a:pt x="1078" y="1240"/>
                  </a:cubicBezTo>
                  <a:cubicBezTo>
                    <a:pt x="608" y="1240"/>
                    <a:pt x="113" y="863"/>
                    <a:pt x="107" y="373"/>
                  </a:cubicBezTo>
                  <a:cubicBezTo>
                    <a:pt x="116" y="355"/>
                    <a:pt x="134" y="337"/>
                    <a:pt x="143" y="328"/>
                  </a:cubicBezTo>
                  <a:cubicBezTo>
                    <a:pt x="143" y="400"/>
                    <a:pt x="170" y="489"/>
                    <a:pt x="188" y="543"/>
                  </a:cubicBezTo>
                  <a:cubicBezTo>
                    <a:pt x="223" y="659"/>
                    <a:pt x="295" y="783"/>
                    <a:pt x="393" y="855"/>
                  </a:cubicBezTo>
                  <a:cubicBezTo>
                    <a:pt x="402" y="855"/>
                    <a:pt x="402" y="846"/>
                    <a:pt x="402" y="846"/>
                  </a:cubicBezTo>
                  <a:cubicBezTo>
                    <a:pt x="330" y="739"/>
                    <a:pt x="259" y="632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93"/>
                    <a:pt x="223" y="275"/>
                    <a:pt x="232" y="248"/>
                  </a:cubicBezTo>
                  <a:cubicBezTo>
                    <a:pt x="232" y="248"/>
                    <a:pt x="241" y="248"/>
                    <a:pt x="241" y="239"/>
                  </a:cubicBezTo>
                  <a:cubicBezTo>
                    <a:pt x="241" y="284"/>
                    <a:pt x="250" y="328"/>
                    <a:pt x="250" y="364"/>
                  </a:cubicBezTo>
                  <a:cubicBezTo>
                    <a:pt x="259" y="471"/>
                    <a:pt x="277" y="587"/>
                    <a:pt x="357" y="667"/>
                  </a:cubicBezTo>
                  <a:cubicBezTo>
                    <a:pt x="321" y="560"/>
                    <a:pt x="304" y="471"/>
                    <a:pt x="304" y="364"/>
                  </a:cubicBezTo>
                  <a:cubicBezTo>
                    <a:pt x="304" y="302"/>
                    <a:pt x="321" y="248"/>
                    <a:pt x="330" y="195"/>
                  </a:cubicBezTo>
                  <a:cubicBezTo>
                    <a:pt x="366" y="168"/>
                    <a:pt x="402" y="159"/>
                    <a:pt x="437" y="141"/>
                  </a:cubicBezTo>
                  <a:close/>
                  <a:moveTo>
                    <a:pt x="685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9" y="320"/>
                    <a:pt x="9" y="320"/>
                    <a:pt x="9" y="328"/>
                  </a:cubicBezTo>
                  <a:cubicBezTo>
                    <a:pt x="9" y="337"/>
                    <a:pt x="0" y="346"/>
                    <a:pt x="0" y="355"/>
                  </a:cubicBezTo>
                  <a:cubicBezTo>
                    <a:pt x="6" y="920"/>
                    <a:pt x="549" y="1344"/>
                    <a:pt x="1075" y="1344"/>
                  </a:cubicBezTo>
                  <a:cubicBezTo>
                    <a:pt x="1323" y="1344"/>
                    <a:pt x="1566" y="1250"/>
                    <a:pt x="1749" y="1033"/>
                  </a:cubicBezTo>
                  <a:cubicBezTo>
                    <a:pt x="1749" y="1033"/>
                    <a:pt x="1758" y="1024"/>
                    <a:pt x="1758" y="1015"/>
                  </a:cubicBezTo>
                  <a:cubicBezTo>
                    <a:pt x="1758" y="1015"/>
                    <a:pt x="1767" y="1006"/>
                    <a:pt x="1758" y="989"/>
                  </a:cubicBezTo>
                  <a:cubicBezTo>
                    <a:pt x="1752" y="424"/>
                    <a:pt x="1209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871500" y="1098475"/>
              <a:ext cx="6350" cy="3525"/>
            </a:xfrm>
            <a:custGeom>
              <a:rect b="b" l="l" r="r" t="t"/>
              <a:pathLst>
                <a:path extrusionOk="0" h="141" w="254">
                  <a:moveTo>
                    <a:pt x="182" y="0"/>
                  </a:moveTo>
                  <a:cubicBezTo>
                    <a:pt x="176" y="0"/>
                    <a:pt x="169" y="2"/>
                    <a:pt x="161" y="5"/>
                  </a:cubicBezTo>
                  <a:cubicBezTo>
                    <a:pt x="126" y="23"/>
                    <a:pt x="81" y="23"/>
                    <a:pt x="45" y="41"/>
                  </a:cubicBezTo>
                  <a:cubicBezTo>
                    <a:pt x="19" y="41"/>
                    <a:pt x="1" y="68"/>
                    <a:pt x="1" y="94"/>
                  </a:cubicBezTo>
                  <a:cubicBezTo>
                    <a:pt x="8" y="117"/>
                    <a:pt x="30" y="141"/>
                    <a:pt x="53" y="141"/>
                  </a:cubicBezTo>
                  <a:cubicBezTo>
                    <a:pt x="56" y="141"/>
                    <a:pt x="60" y="140"/>
                    <a:pt x="63" y="139"/>
                  </a:cubicBezTo>
                  <a:cubicBezTo>
                    <a:pt x="108" y="130"/>
                    <a:pt x="161" y="121"/>
                    <a:pt x="206" y="103"/>
                  </a:cubicBezTo>
                  <a:cubicBezTo>
                    <a:pt x="253" y="80"/>
                    <a:pt x="23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867275" y="1088725"/>
              <a:ext cx="6925" cy="4750"/>
            </a:xfrm>
            <a:custGeom>
              <a:rect b="b" l="l" r="r" t="t"/>
              <a:pathLst>
                <a:path extrusionOk="0" h="190" w="277">
                  <a:moveTo>
                    <a:pt x="203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43" y="29"/>
                    <a:pt x="89" y="65"/>
                    <a:pt x="45" y="101"/>
                  </a:cubicBezTo>
                  <a:cubicBezTo>
                    <a:pt x="1" y="130"/>
                    <a:pt x="35" y="190"/>
                    <a:pt x="79" y="190"/>
                  </a:cubicBezTo>
                  <a:cubicBezTo>
                    <a:pt x="88" y="190"/>
                    <a:pt x="98" y="187"/>
                    <a:pt x="107" y="181"/>
                  </a:cubicBezTo>
                  <a:cubicBezTo>
                    <a:pt x="152" y="145"/>
                    <a:pt x="188" y="127"/>
                    <a:pt x="232" y="101"/>
                  </a:cubicBezTo>
                  <a:cubicBezTo>
                    <a:pt x="259" y="92"/>
                    <a:pt x="277" y="56"/>
                    <a:pt x="259" y="29"/>
                  </a:cubicBezTo>
                  <a:cubicBezTo>
                    <a:pt x="252" y="15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862200" y="1080950"/>
              <a:ext cx="6200" cy="5725"/>
            </a:xfrm>
            <a:custGeom>
              <a:rect b="b" l="l" r="r" t="t"/>
              <a:pathLst>
                <a:path extrusionOk="0" h="229" w="248">
                  <a:moveTo>
                    <a:pt x="190" y="1"/>
                  </a:moveTo>
                  <a:cubicBezTo>
                    <a:pt x="174" y="1"/>
                    <a:pt x="157" y="8"/>
                    <a:pt x="141" y="19"/>
                  </a:cubicBezTo>
                  <a:cubicBezTo>
                    <a:pt x="114" y="55"/>
                    <a:pt x="78" y="99"/>
                    <a:pt x="43" y="135"/>
                  </a:cubicBezTo>
                  <a:cubicBezTo>
                    <a:pt x="0" y="171"/>
                    <a:pt x="36" y="228"/>
                    <a:pt x="76" y="228"/>
                  </a:cubicBezTo>
                  <a:cubicBezTo>
                    <a:pt x="86" y="228"/>
                    <a:pt x="96" y="225"/>
                    <a:pt x="105" y="215"/>
                  </a:cubicBezTo>
                  <a:cubicBezTo>
                    <a:pt x="150" y="171"/>
                    <a:pt x="185" y="126"/>
                    <a:pt x="230" y="82"/>
                  </a:cubicBezTo>
                  <a:cubicBezTo>
                    <a:pt x="248" y="64"/>
                    <a:pt x="239" y="28"/>
                    <a:pt x="221" y="10"/>
                  </a:cubicBezTo>
                  <a:cubicBezTo>
                    <a:pt x="211" y="3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844400" y="1071650"/>
              <a:ext cx="3050" cy="6625"/>
            </a:xfrm>
            <a:custGeom>
              <a:rect b="b" l="l" r="r" t="t"/>
              <a:pathLst>
                <a:path extrusionOk="0" h="265" w="122">
                  <a:moveTo>
                    <a:pt x="67" y="1"/>
                  </a:moveTo>
                  <a:cubicBezTo>
                    <a:pt x="44" y="1"/>
                    <a:pt x="23" y="14"/>
                    <a:pt x="23" y="43"/>
                  </a:cubicBezTo>
                  <a:cubicBezTo>
                    <a:pt x="14" y="97"/>
                    <a:pt x="5" y="159"/>
                    <a:pt x="5" y="213"/>
                  </a:cubicBezTo>
                  <a:cubicBezTo>
                    <a:pt x="1" y="246"/>
                    <a:pt x="26" y="264"/>
                    <a:pt x="53" y="264"/>
                  </a:cubicBezTo>
                  <a:cubicBezTo>
                    <a:pt x="76" y="264"/>
                    <a:pt x="99" y="251"/>
                    <a:pt x="103" y="222"/>
                  </a:cubicBezTo>
                  <a:cubicBezTo>
                    <a:pt x="112" y="168"/>
                    <a:pt x="121" y="106"/>
                    <a:pt x="121" y="52"/>
                  </a:cubicBezTo>
                  <a:cubicBezTo>
                    <a:pt x="121" y="19"/>
                    <a:pt x="9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832250" y="1072000"/>
              <a:ext cx="4275" cy="6625"/>
            </a:xfrm>
            <a:custGeom>
              <a:rect b="b" l="l" r="r" t="t"/>
              <a:pathLst>
                <a:path extrusionOk="0" h="265" w="171">
                  <a:moveTo>
                    <a:pt x="65" y="1"/>
                  </a:moveTo>
                  <a:cubicBezTo>
                    <a:pt x="61" y="1"/>
                    <a:pt x="58" y="1"/>
                    <a:pt x="54" y="2"/>
                  </a:cubicBezTo>
                  <a:cubicBezTo>
                    <a:pt x="27" y="2"/>
                    <a:pt x="1" y="38"/>
                    <a:pt x="10" y="65"/>
                  </a:cubicBezTo>
                  <a:cubicBezTo>
                    <a:pt x="27" y="118"/>
                    <a:pt x="54" y="172"/>
                    <a:pt x="72" y="234"/>
                  </a:cubicBezTo>
                  <a:cubicBezTo>
                    <a:pt x="79" y="254"/>
                    <a:pt x="100" y="265"/>
                    <a:pt x="118" y="265"/>
                  </a:cubicBezTo>
                  <a:cubicBezTo>
                    <a:pt x="124" y="265"/>
                    <a:pt x="130" y="263"/>
                    <a:pt x="134" y="261"/>
                  </a:cubicBezTo>
                  <a:cubicBezTo>
                    <a:pt x="170" y="243"/>
                    <a:pt x="170" y="217"/>
                    <a:pt x="161" y="190"/>
                  </a:cubicBezTo>
                  <a:cubicBezTo>
                    <a:pt x="152" y="136"/>
                    <a:pt x="126" y="92"/>
                    <a:pt x="117" y="47"/>
                  </a:cubicBezTo>
                  <a:cubicBezTo>
                    <a:pt x="109" y="24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22075" y="1077550"/>
              <a:ext cx="5425" cy="5775"/>
            </a:xfrm>
            <a:custGeom>
              <a:rect b="b" l="l" r="r" t="t"/>
              <a:pathLst>
                <a:path extrusionOk="0" h="231" w="217">
                  <a:moveTo>
                    <a:pt x="72" y="1"/>
                  </a:moveTo>
                  <a:cubicBezTo>
                    <a:pt x="34" y="1"/>
                    <a:pt x="0" y="45"/>
                    <a:pt x="33" y="84"/>
                  </a:cubicBezTo>
                  <a:cubicBezTo>
                    <a:pt x="60" y="128"/>
                    <a:pt x="78" y="164"/>
                    <a:pt x="95" y="200"/>
                  </a:cubicBezTo>
                  <a:cubicBezTo>
                    <a:pt x="108" y="221"/>
                    <a:pt x="128" y="230"/>
                    <a:pt x="147" y="230"/>
                  </a:cubicBezTo>
                  <a:cubicBezTo>
                    <a:pt x="183" y="230"/>
                    <a:pt x="217" y="199"/>
                    <a:pt x="194" y="164"/>
                  </a:cubicBezTo>
                  <a:cubicBezTo>
                    <a:pt x="167" y="111"/>
                    <a:pt x="140" y="66"/>
                    <a:pt x="113" y="21"/>
                  </a:cubicBezTo>
                  <a:cubicBezTo>
                    <a:pt x="101" y="7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853675" y="10745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0"/>
                    <a:pt x="80" y="33"/>
                  </a:cubicBezTo>
                  <a:cubicBezTo>
                    <a:pt x="63" y="87"/>
                    <a:pt x="36" y="140"/>
                    <a:pt x="18" y="194"/>
                  </a:cubicBezTo>
                  <a:cubicBezTo>
                    <a:pt x="1" y="233"/>
                    <a:pt x="34" y="262"/>
                    <a:pt x="67" y="262"/>
                  </a:cubicBezTo>
                  <a:cubicBezTo>
                    <a:pt x="87" y="262"/>
                    <a:pt x="106" y="252"/>
                    <a:pt x="116" y="230"/>
                  </a:cubicBezTo>
                  <a:cubicBezTo>
                    <a:pt x="134" y="176"/>
                    <a:pt x="161" y="122"/>
                    <a:pt x="179" y="69"/>
                  </a:cubicBezTo>
                  <a:cubicBezTo>
                    <a:pt x="195" y="29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2"/>
          <p:cNvGrpSpPr/>
          <p:nvPr/>
        </p:nvGrpSpPr>
        <p:grpSpPr>
          <a:xfrm rot="3017696">
            <a:off x="278301" y="4090386"/>
            <a:ext cx="1300402" cy="1027433"/>
            <a:chOff x="1745100" y="1681650"/>
            <a:chExt cx="1300475" cy="1027490"/>
          </a:xfrm>
        </p:grpSpPr>
        <p:sp>
          <p:nvSpPr>
            <p:cNvPr id="502" name="Google Shape;502;p2"/>
            <p:cNvSpPr/>
            <p:nvPr/>
          </p:nvSpPr>
          <p:spPr>
            <a:xfrm>
              <a:off x="1745100" y="1681650"/>
              <a:ext cx="1300475" cy="1027490"/>
            </a:xfrm>
            <a:custGeom>
              <a:rect b="b" l="l" r="r" t="t"/>
              <a:pathLst>
                <a:path extrusionOk="0" h="9805" w="12410">
                  <a:moveTo>
                    <a:pt x="11486" y="0"/>
                  </a:moveTo>
                  <a:cubicBezTo>
                    <a:pt x="11240" y="0"/>
                    <a:pt x="10999" y="121"/>
                    <a:pt x="10848" y="319"/>
                  </a:cubicBezTo>
                  <a:cubicBezTo>
                    <a:pt x="10688" y="533"/>
                    <a:pt x="10661" y="809"/>
                    <a:pt x="10768" y="1059"/>
                  </a:cubicBezTo>
                  <a:cubicBezTo>
                    <a:pt x="10768" y="1077"/>
                    <a:pt x="10777" y="1095"/>
                    <a:pt x="10786" y="1113"/>
                  </a:cubicBezTo>
                  <a:lnTo>
                    <a:pt x="10786" y="1131"/>
                  </a:lnTo>
                  <a:cubicBezTo>
                    <a:pt x="10804" y="1184"/>
                    <a:pt x="10813" y="1246"/>
                    <a:pt x="10813" y="1309"/>
                  </a:cubicBezTo>
                  <a:cubicBezTo>
                    <a:pt x="10813" y="1336"/>
                    <a:pt x="10813" y="1354"/>
                    <a:pt x="10813" y="1371"/>
                  </a:cubicBezTo>
                  <a:cubicBezTo>
                    <a:pt x="10813" y="1425"/>
                    <a:pt x="10804" y="1487"/>
                    <a:pt x="10786" y="1541"/>
                  </a:cubicBezTo>
                  <a:lnTo>
                    <a:pt x="10768" y="1630"/>
                  </a:lnTo>
                  <a:cubicBezTo>
                    <a:pt x="10750" y="1657"/>
                    <a:pt x="10741" y="1693"/>
                    <a:pt x="10733" y="1719"/>
                  </a:cubicBezTo>
                  <a:cubicBezTo>
                    <a:pt x="10527" y="970"/>
                    <a:pt x="10037" y="301"/>
                    <a:pt x="9234" y="140"/>
                  </a:cubicBezTo>
                  <a:cubicBezTo>
                    <a:pt x="9154" y="125"/>
                    <a:pt x="9074" y="118"/>
                    <a:pt x="8995" y="118"/>
                  </a:cubicBezTo>
                  <a:cubicBezTo>
                    <a:pt x="8428" y="118"/>
                    <a:pt x="7898" y="497"/>
                    <a:pt x="7726" y="1068"/>
                  </a:cubicBezTo>
                  <a:cubicBezTo>
                    <a:pt x="7655" y="1318"/>
                    <a:pt x="7646" y="1577"/>
                    <a:pt x="7682" y="1835"/>
                  </a:cubicBezTo>
                  <a:cubicBezTo>
                    <a:pt x="7505" y="1763"/>
                    <a:pt x="7314" y="1727"/>
                    <a:pt x="7115" y="1727"/>
                  </a:cubicBezTo>
                  <a:cubicBezTo>
                    <a:pt x="7093" y="1727"/>
                    <a:pt x="7070" y="1727"/>
                    <a:pt x="7048" y="1728"/>
                  </a:cubicBezTo>
                  <a:cubicBezTo>
                    <a:pt x="6450" y="1755"/>
                    <a:pt x="5951" y="2210"/>
                    <a:pt x="5808" y="2852"/>
                  </a:cubicBezTo>
                  <a:cubicBezTo>
                    <a:pt x="5755" y="3102"/>
                    <a:pt x="5755" y="3352"/>
                    <a:pt x="5799" y="3584"/>
                  </a:cubicBezTo>
                  <a:cubicBezTo>
                    <a:pt x="5505" y="3342"/>
                    <a:pt x="5158" y="3215"/>
                    <a:pt x="4821" y="3215"/>
                  </a:cubicBezTo>
                  <a:cubicBezTo>
                    <a:pt x="4585" y="3215"/>
                    <a:pt x="4354" y="3277"/>
                    <a:pt x="4149" y="3405"/>
                  </a:cubicBezTo>
                  <a:cubicBezTo>
                    <a:pt x="3631" y="3727"/>
                    <a:pt x="3408" y="4396"/>
                    <a:pt x="3587" y="5047"/>
                  </a:cubicBezTo>
                  <a:cubicBezTo>
                    <a:pt x="3277" y="4712"/>
                    <a:pt x="2896" y="4518"/>
                    <a:pt x="2496" y="4518"/>
                  </a:cubicBezTo>
                  <a:cubicBezTo>
                    <a:pt x="2470" y="4518"/>
                    <a:pt x="2444" y="4519"/>
                    <a:pt x="2418" y="4520"/>
                  </a:cubicBezTo>
                  <a:cubicBezTo>
                    <a:pt x="1767" y="4547"/>
                    <a:pt x="1312" y="5083"/>
                    <a:pt x="1160" y="5600"/>
                  </a:cubicBezTo>
                  <a:cubicBezTo>
                    <a:pt x="875" y="6519"/>
                    <a:pt x="1214" y="7563"/>
                    <a:pt x="2008" y="8267"/>
                  </a:cubicBezTo>
                  <a:cubicBezTo>
                    <a:pt x="2017" y="8276"/>
                    <a:pt x="2026" y="8285"/>
                    <a:pt x="2035" y="8285"/>
                  </a:cubicBezTo>
                  <a:cubicBezTo>
                    <a:pt x="1927" y="8324"/>
                    <a:pt x="1821" y="8343"/>
                    <a:pt x="1717" y="8343"/>
                  </a:cubicBezTo>
                  <a:cubicBezTo>
                    <a:pt x="1486" y="8343"/>
                    <a:pt x="1271" y="8247"/>
                    <a:pt x="1098" y="8062"/>
                  </a:cubicBezTo>
                  <a:cubicBezTo>
                    <a:pt x="1035" y="7991"/>
                    <a:pt x="982" y="7919"/>
                    <a:pt x="946" y="7830"/>
                  </a:cubicBezTo>
                  <a:cubicBezTo>
                    <a:pt x="882" y="7662"/>
                    <a:pt x="717" y="7558"/>
                    <a:pt x="542" y="7558"/>
                  </a:cubicBezTo>
                  <a:cubicBezTo>
                    <a:pt x="522" y="7558"/>
                    <a:pt x="502" y="7560"/>
                    <a:pt x="482" y="7563"/>
                  </a:cubicBezTo>
                  <a:cubicBezTo>
                    <a:pt x="286" y="7589"/>
                    <a:pt x="134" y="7750"/>
                    <a:pt x="108" y="7946"/>
                  </a:cubicBezTo>
                  <a:lnTo>
                    <a:pt x="9" y="8731"/>
                  </a:lnTo>
                  <a:cubicBezTo>
                    <a:pt x="1" y="8865"/>
                    <a:pt x="36" y="8990"/>
                    <a:pt x="125" y="9079"/>
                  </a:cubicBezTo>
                  <a:cubicBezTo>
                    <a:pt x="447" y="9427"/>
                    <a:pt x="884" y="9677"/>
                    <a:pt x="1348" y="9766"/>
                  </a:cubicBezTo>
                  <a:cubicBezTo>
                    <a:pt x="1478" y="9792"/>
                    <a:pt x="1611" y="9805"/>
                    <a:pt x="1744" y="9805"/>
                  </a:cubicBezTo>
                  <a:cubicBezTo>
                    <a:pt x="2430" y="9805"/>
                    <a:pt x="3130" y="9470"/>
                    <a:pt x="3622" y="8910"/>
                  </a:cubicBezTo>
                  <a:cubicBezTo>
                    <a:pt x="3666" y="8912"/>
                    <a:pt x="3710" y="8913"/>
                    <a:pt x="3754" y="8913"/>
                  </a:cubicBezTo>
                  <a:cubicBezTo>
                    <a:pt x="4104" y="8913"/>
                    <a:pt x="4459" y="8849"/>
                    <a:pt x="4800" y="8722"/>
                  </a:cubicBezTo>
                  <a:cubicBezTo>
                    <a:pt x="5460" y="8473"/>
                    <a:pt x="6004" y="8000"/>
                    <a:pt x="6352" y="7375"/>
                  </a:cubicBezTo>
                  <a:cubicBezTo>
                    <a:pt x="7084" y="7348"/>
                    <a:pt x="7940" y="6911"/>
                    <a:pt x="8422" y="5948"/>
                  </a:cubicBezTo>
                  <a:cubicBezTo>
                    <a:pt x="8511" y="5761"/>
                    <a:pt x="8591" y="5555"/>
                    <a:pt x="8645" y="5332"/>
                  </a:cubicBezTo>
                  <a:cubicBezTo>
                    <a:pt x="9020" y="5279"/>
                    <a:pt x="9368" y="5136"/>
                    <a:pt x="9671" y="4931"/>
                  </a:cubicBezTo>
                  <a:cubicBezTo>
                    <a:pt x="10090" y="4636"/>
                    <a:pt x="10429" y="4208"/>
                    <a:pt x="10625" y="3691"/>
                  </a:cubicBezTo>
                  <a:cubicBezTo>
                    <a:pt x="11116" y="3566"/>
                    <a:pt x="11535" y="3263"/>
                    <a:pt x="11848" y="2852"/>
                  </a:cubicBezTo>
                  <a:cubicBezTo>
                    <a:pt x="12071" y="2558"/>
                    <a:pt x="12240" y="2201"/>
                    <a:pt x="12320" y="1817"/>
                  </a:cubicBezTo>
                  <a:cubicBezTo>
                    <a:pt x="12410" y="1380"/>
                    <a:pt x="12356" y="899"/>
                    <a:pt x="12169" y="461"/>
                  </a:cubicBezTo>
                  <a:cubicBezTo>
                    <a:pt x="12062" y="212"/>
                    <a:pt x="11848" y="42"/>
                    <a:pt x="11580" y="6"/>
                  </a:cubicBezTo>
                  <a:cubicBezTo>
                    <a:pt x="11549" y="2"/>
                    <a:pt x="11517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791838" y="1727969"/>
              <a:ext cx="1207000" cy="935273"/>
            </a:xfrm>
            <a:custGeom>
              <a:rect b="b" l="l" r="r" t="t"/>
              <a:pathLst>
                <a:path extrusionOk="0" h="8925" w="11518">
                  <a:moveTo>
                    <a:pt x="8708" y="797"/>
                  </a:moveTo>
                  <a:lnTo>
                    <a:pt x="8708" y="797"/>
                  </a:lnTo>
                  <a:cubicBezTo>
                    <a:pt x="8710" y="799"/>
                    <a:pt x="8720" y="804"/>
                    <a:pt x="8725" y="804"/>
                  </a:cubicBezTo>
                  <a:cubicBezTo>
                    <a:pt x="8718" y="801"/>
                    <a:pt x="8713" y="799"/>
                    <a:pt x="8708" y="797"/>
                  </a:cubicBezTo>
                  <a:close/>
                  <a:moveTo>
                    <a:pt x="8520" y="751"/>
                  </a:moveTo>
                  <a:cubicBezTo>
                    <a:pt x="8547" y="751"/>
                    <a:pt x="8583" y="751"/>
                    <a:pt x="8609" y="760"/>
                  </a:cubicBezTo>
                  <a:cubicBezTo>
                    <a:pt x="8627" y="769"/>
                    <a:pt x="8654" y="778"/>
                    <a:pt x="8681" y="787"/>
                  </a:cubicBezTo>
                  <a:cubicBezTo>
                    <a:pt x="8692" y="792"/>
                    <a:pt x="8699" y="794"/>
                    <a:pt x="8708" y="797"/>
                  </a:cubicBezTo>
                  <a:lnTo>
                    <a:pt x="8708" y="797"/>
                  </a:lnTo>
                  <a:cubicBezTo>
                    <a:pt x="8707" y="797"/>
                    <a:pt x="8707" y="797"/>
                    <a:pt x="8707" y="797"/>
                  </a:cubicBezTo>
                  <a:cubicBezTo>
                    <a:pt x="8708" y="797"/>
                    <a:pt x="8713" y="799"/>
                    <a:pt x="8725" y="804"/>
                  </a:cubicBezTo>
                  <a:cubicBezTo>
                    <a:pt x="8752" y="822"/>
                    <a:pt x="8788" y="849"/>
                    <a:pt x="8815" y="867"/>
                  </a:cubicBezTo>
                  <a:cubicBezTo>
                    <a:pt x="8886" y="920"/>
                    <a:pt x="8904" y="938"/>
                    <a:pt x="8957" y="1001"/>
                  </a:cubicBezTo>
                  <a:cubicBezTo>
                    <a:pt x="9064" y="1126"/>
                    <a:pt x="9109" y="1215"/>
                    <a:pt x="9171" y="1375"/>
                  </a:cubicBezTo>
                  <a:cubicBezTo>
                    <a:pt x="9234" y="1518"/>
                    <a:pt x="9252" y="1598"/>
                    <a:pt x="9278" y="1759"/>
                  </a:cubicBezTo>
                  <a:cubicBezTo>
                    <a:pt x="9305" y="1937"/>
                    <a:pt x="9305" y="2027"/>
                    <a:pt x="9296" y="2169"/>
                  </a:cubicBezTo>
                  <a:lnTo>
                    <a:pt x="9287" y="2169"/>
                  </a:lnTo>
                  <a:cubicBezTo>
                    <a:pt x="9278" y="2169"/>
                    <a:pt x="9243" y="2160"/>
                    <a:pt x="9234" y="2152"/>
                  </a:cubicBezTo>
                  <a:cubicBezTo>
                    <a:pt x="9189" y="2143"/>
                    <a:pt x="9154" y="2125"/>
                    <a:pt x="9109" y="2116"/>
                  </a:cubicBezTo>
                  <a:cubicBezTo>
                    <a:pt x="9046" y="2089"/>
                    <a:pt x="8984" y="2053"/>
                    <a:pt x="8913" y="2027"/>
                  </a:cubicBezTo>
                  <a:cubicBezTo>
                    <a:pt x="8913" y="2018"/>
                    <a:pt x="8913" y="2018"/>
                    <a:pt x="8913" y="2018"/>
                  </a:cubicBezTo>
                  <a:cubicBezTo>
                    <a:pt x="8904" y="2009"/>
                    <a:pt x="8886" y="2009"/>
                    <a:pt x="8877" y="2000"/>
                  </a:cubicBezTo>
                  <a:cubicBezTo>
                    <a:pt x="8850" y="1982"/>
                    <a:pt x="8815" y="1955"/>
                    <a:pt x="8788" y="1937"/>
                  </a:cubicBezTo>
                  <a:cubicBezTo>
                    <a:pt x="8725" y="1893"/>
                    <a:pt x="8672" y="1848"/>
                    <a:pt x="8627" y="1804"/>
                  </a:cubicBezTo>
                  <a:cubicBezTo>
                    <a:pt x="8609" y="1795"/>
                    <a:pt x="8600" y="1777"/>
                    <a:pt x="8592" y="1768"/>
                  </a:cubicBezTo>
                  <a:cubicBezTo>
                    <a:pt x="8565" y="1741"/>
                    <a:pt x="8538" y="1706"/>
                    <a:pt x="8511" y="1670"/>
                  </a:cubicBezTo>
                  <a:cubicBezTo>
                    <a:pt x="8351" y="1465"/>
                    <a:pt x="8270" y="1233"/>
                    <a:pt x="8306" y="974"/>
                  </a:cubicBezTo>
                  <a:cubicBezTo>
                    <a:pt x="8306" y="952"/>
                    <a:pt x="8304" y="952"/>
                    <a:pt x="8304" y="952"/>
                  </a:cubicBezTo>
                  <a:cubicBezTo>
                    <a:pt x="8304" y="952"/>
                    <a:pt x="8306" y="952"/>
                    <a:pt x="8315" y="929"/>
                  </a:cubicBezTo>
                  <a:cubicBezTo>
                    <a:pt x="8324" y="903"/>
                    <a:pt x="8333" y="876"/>
                    <a:pt x="8351" y="849"/>
                  </a:cubicBezTo>
                  <a:cubicBezTo>
                    <a:pt x="8351" y="849"/>
                    <a:pt x="8377" y="813"/>
                    <a:pt x="8386" y="804"/>
                  </a:cubicBezTo>
                  <a:cubicBezTo>
                    <a:pt x="8395" y="804"/>
                    <a:pt x="8431" y="778"/>
                    <a:pt x="8431" y="778"/>
                  </a:cubicBezTo>
                  <a:cubicBezTo>
                    <a:pt x="8440" y="769"/>
                    <a:pt x="8458" y="760"/>
                    <a:pt x="8467" y="760"/>
                  </a:cubicBezTo>
                  <a:lnTo>
                    <a:pt x="8476" y="760"/>
                  </a:lnTo>
                  <a:cubicBezTo>
                    <a:pt x="8476" y="760"/>
                    <a:pt x="8476" y="760"/>
                    <a:pt x="8476" y="751"/>
                  </a:cubicBezTo>
                  <a:close/>
                  <a:moveTo>
                    <a:pt x="6673" y="2354"/>
                  </a:moveTo>
                  <a:cubicBezTo>
                    <a:pt x="6681" y="2354"/>
                    <a:pt x="6690" y="2355"/>
                    <a:pt x="6700" y="2357"/>
                  </a:cubicBezTo>
                  <a:cubicBezTo>
                    <a:pt x="6752" y="2365"/>
                    <a:pt x="6796" y="2374"/>
                    <a:pt x="6863" y="2415"/>
                  </a:cubicBezTo>
                  <a:lnTo>
                    <a:pt x="6863" y="2415"/>
                  </a:lnTo>
                  <a:cubicBezTo>
                    <a:pt x="6866" y="2418"/>
                    <a:pt x="6907" y="2448"/>
                    <a:pt x="6914" y="2455"/>
                  </a:cubicBezTo>
                  <a:cubicBezTo>
                    <a:pt x="6932" y="2473"/>
                    <a:pt x="6950" y="2482"/>
                    <a:pt x="6968" y="2499"/>
                  </a:cubicBezTo>
                  <a:cubicBezTo>
                    <a:pt x="6968" y="2499"/>
                    <a:pt x="6986" y="2517"/>
                    <a:pt x="6986" y="2517"/>
                  </a:cubicBezTo>
                  <a:cubicBezTo>
                    <a:pt x="7084" y="2624"/>
                    <a:pt x="7137" y="2767"/>
                    <a:pt x="7173" y="2910"/>
                  </a:cubicBezTo>
                  <a:cubicBezTo>
                    <a:pt x="7227" y="3177"/>
                    <a:pt x="7236" y="3454"/>
                    <a:pt x="7227" y="3740"/>
                  </a:cubicBezTo>
                  <a:cubicBezTo>
                    <a:pt x="7209" y="3731"/>
                    <a:pt x="7191" y="3722"/>
                    <a:pt x="7173" y="3722"/>
                  </a:cubicBezTo>
                  <a:cubicBezTo>
                    <a:pt x="7111" y="3695"/>
                    <a:pt x="7048" y="3668"/>
                    <a:pt x="6986" y="3632"/>
                  </a:cubicBezTo>
                  <a:cubicBezTo>
                    <a:pt x="6977" y="3632"/>
                    <a:pt x="6968" y="3624"/>
                    <a:pt x="6950" y="3615"/>
                  </a:cubicBezTo>
                  <a:cubicBezTo>
                    <a:pt x="6950" y="3615"/>
                    <a:pt x="6950" y="3615"/>
                    <a:pt x="6941" y="3606"/>
                  </a:cubicBezTo>
                  <a:cubicBezTo>
                    <a:pt x="6914" y="3588"/>
                    <a:pt x="6879" y="3570"/>
                    <a:pt x="6852" y="3552"/>
                  </a:cubicBezTo>
                  <a:cubicBezTo>
                    <a:pt x="6798" y="3508"/>
                    <a:pt x="6745" y="3472"/>
                    <a:pt x="6700" y="3427"/>
                  </a:cubicBezTo>
                  <a:cubicBezTo>
                    <a:pt x="6691" y="3418"/>
                    <a:pt x="6682" y="3409"/>
                    <a:pt x="6682" y="3409"/>
                  </a:cubicBezTo>
                  <a:cubicBezTo>
                    <a:pt x="6682" y="3409"/>
                    <a:pt x="6674" y="3401"/>
                    <a:pt x="6674" y="3392"/>
                  </a:cubicBezTo>
                  <a:cubicBezTo>
                    <a:pt x="6647" y="3365"/>
                    <a:pt x="6620" y="3338"/>
                    <a:pt x="6602" y="3311"/>
                  </a:cubicBezTo>
                  <a:cubicBezTo>
                    <a:pt x="6575" y="3285"/>
                    <a:pt x="6558" y="3258"/>
                    <a:pt x="6540" y="3222"/>
                  </a:cubicBezTo>
                  <a:cubicBezTo>
                    <a:pt x="6531" y="3213"/>
                    <a:pt x="6513" y="3186"/>
                    <a:pt x="6504" y="3177"/>
                  </a:cubicBezTo>
                  <a:cubicBezTo>
                    <a:pt x="6477" y="3124"/>
                    <a:pt x="6450" y="3062"/>
                    <a:pt x="6433" y="2999"/>
                  </a:cubicBezTo>
                  <a:cubicBezTo>
                    <a:pt x="6433" y="2990"/>
                    <a:pt x="6415" y="2954"/>
                    <a:pt x="6415" y="2946"/>
                  </a:cubicBezTo>
                  <a:cubicBezTo>
                    <a:pt x="6406" y="2910"/>
                    <a:pt x="6406" y="2874"/>
                    <a:pt x="6397" y="2838"/>
                  </a:cubicBezTo>
                  <a:cubicBezTo>
                    <a:pt x="6397" y="2821"/>
                    <a:pt x="6397" y="2776"/>
                    <a:pt x="6397" y="2767"/>
                  </a:cubicBezTo>
                  <a:cubicBezTo>
                    <a:pt x="6397" y="2758"/>
                    <a:pt x="6397" y="2705"/>
                    <a:pt x="6397" y="2687"/>
                  </a:cubicBezTo>
                  <a:cubicBezTo>
                    <a:pt x="6406" y="2651"/>
                    <a:pt x="6406" y="2624"/>
                    <a:pt x="6415" y="2589"/>
                  </a:cubicBezTo>
                  <a:cubicBezTo>
                    <a:pt x="6424" y="2571"/>
                    <a:pt x="6424" y="2562"/>
                    <a:pt x="6433" y="2544"/>
                  </a:cubicBezTo>
                  <a:cubicBezTo>
                    <a:pt x="6433" y="2535"/>
                    <a:pt x="6450" y="2499"/>
                    <a:pt x="6450" y="2491"/>
                  </a:cubicBezTo>
                  <a:cubicBezTo>
                    <a:pt x="6459" y="2482"/>
                    <a:pt x="6468" y="2464"/>
                    <a:pt x="6468" y="2464"/>
                  </a:cubicBezTo>
                  <a:cubicBezTo>
                    <a:pt x="6486" y="2446"/>
                    <a:pt x="6495" y="2437"/>
                    <a:pt x="6504" y="2419"/>
                  </a:cubicBezTo>
                  <a:cubicBezTo>
                    <a:pt x="6513" y="2410"/>
                    <a:pt x="6522" y="2401"/>
                    <a:pt x="6531" y="2392"/>
                  </a:cubicBezTo>
                  <a:cubicBezTo>
                    <a:pt x="6540" y="2392"/>
                    <a:pt x="6549" y="2384"/>
                    <a:pt x="6558" y="2375"/>
                  </a:cubicBezTo>
                  <a:lnTo>
                    <a:pt x="6575" y="2375"/>
                  </a:lnTo>
                  <a:cubicBezTo>
                    <a:pt x="6619" y="2367"/>
                    <a:pt x="6639" y="2354"/>
                    <a:pt x="6673" y="2354"/>
                  </a:cubicBezTo>
                  <a:close/>
                  <a:moveTo>
                    <a:pt x="4354" y="3838"/>
                  </a:moveTo>
                  <a:cubicBezTo>
                    <a:pt x="4361" y="3838"/>
                    <a:pt x="4414" y="3849"/>
                    <a:pt x="4426" y="3849"/>
                  </a:cubicBezTo>
                  <a:cubicBezTo>
                    <a:pt x="4429" y="3849"/>
                    <a:pt x="4429" y="3848"/>
                    <a:pt x="4425" y="3847"/>
                  </a:cubicBezTo>
                  <a:lnTo>
                    <a:pt x="4425" y="3847"/>
                  </a:lnTo>
                  <a:cubicBezTo>
                    <a:pt x="4497" y="3873"/>
                    <a:pt x="4532" y="3891"/>
                    <a:pt x="4577" y="3918"/>
                  </a:cubicBezTo>
                  <a:cubicBezTo>
                    <a:pt x="4711" y="4016"/>
                    <a:pt x="4791" y="4096"/>
                    <a:pt x="4880" y="4239"/>
                  </a:cubicBezTo>
                  <a:cubicBezTo>
                    <a:pt x="5032" y="4471"/>
                    <a:pt x="5130" y="4810"/>
                    <a:pt x="5166" y="5113"/>
                  </a:cubicBezTo>
                  <a:cubicBezTo>
                    <a:pt x="5193" y="5292"/>
                    <a:pt x="5193" y="5390"/>
                    <a:pt x="5175" y="5568"/>
                  </a:cubicBezTo>
                  <a:cubicBezTo>
                    <a:pt x="5175" y="5568"/>
                    <a:pt x="5175" y="5577"/>
                    <a:pt x="5175" y="5577"/>
                  </a:cubicBezTo>
                  <a:cubicBezTo>
                    <a:pt x="5041" y="5479"/>
                    <a:pt x="4925" y="5363"/>
                    <a:pt x="4809" y="5229"/>
                  </a:cubicBezTo>
                  <a:cubicBezTo>
                    <a:pt x="4586" y="4980"/>
                    <a:pt x="4327" y="4694"/>
                    <a:pt x="4193" y="4382"/>
                  </a:cubicBezTo>
                  <a:cubicBezTo>
                    <a:pt x="4167" y="4310"/>
                    <a:pt x="4149" y="4248"/>
                    <a:pt x="4140" y="4177"/>
                  </a:cubicBezTo>
                  <a:cubicBezTo>
                    <a:pt x="4140" y="4159"/>
                    <a:pt x="4140" y="4159"/>
                    <a:pt x="4140" y="4123"/>
                  </a:cubicBezTo>
                  <a:cubicBezTo>
                    <a:pt x="4140" y="4108"/>
                    <a:pt x="4153" y="4038"/>
                    <a:pt x="4151" y="4038"/>
                  </a:cubicBezTo>
                  <a:lnTo>
                    <a:pt x="4151" y="4038"/>
                  </a:lnTo>
                  <a:cubicBezTo>
                    <a:pt x="4151" y="4038"/>
                    <a:pt x="4150" y="4039"/>
                    <a:pt x="4149" y="4043"/>
                  </a:cubicBezTo>
                  <a:cubicBezTo>
                    <a:pt x="4167" y="3971"/>
                    <a:pt x="4193" y="3927"/>
                    <a:pt x="4229" y="3891"/>
                  </a:cubicBezTo>
                  <a:cubicBezTo>
                    <a:pt x="4238" y="3873"/>
                    <a:pt x="4292" y="3847"/>
                    <a:pt x="4309" y="3847"/>
                  </a:cubicBezTo>
                  <a:cubicBezTo>
                    <a:pt x="4327" y="3838"/>
                    <a:pt x="4336" y="3838"/>
                    <a:pt x="4354" y="3838"/>
                  </a:cubicBezTo>
                  <a:close/>
                  <a:moveTo>
                    <a:pt x="2036" y="5067"/>
                  </a:moveTo>
                  <a:cubicBezTo>
                    <a:pt x="2047" y="5067"/>
                    <a:pt x="2059" y="5067"/>
                    <a:pt x="2070" y="5069"/>
                  </a:cubicBezTo>
                  <a:cubicBezTo>
                    <a:pt x="2365" y="5095"/>
                    <a:pt x="2561" y="5461"/>
                    <a:pt x="2659" y="5702"/>
                  </a:cubicBezTo>
                  <a:cubicBezTo>
                    <a:pt x="2793" y="6014"/>
                    <a:pt x="2855" y="6362"/>
                    <a:pt x="2837" y="6701"/>
                  </a:cubicBezTo>
                  <a:cubicBezTo>
                    <a:pt x="2820" y="6906"/>
                    <a:pt x="2784" y="7103"/>
                    <a:pt x="2713" y="7290"/>
                  </a:cubicBezTo>
                  <a:cubicBezTo>
                    <a:pt x="2543" y="7228"/>
                    <a:pt x="2391" y="7129"/>
                    <a:pt x="2249" y="7014"/>
                  </a:cubicBezTo>
                  <a:cubicBezTo>
                    <a:pt x="2026" y="6835"/>
                    <a:pt x="1847" y="6594"/>
                    <a:pt x="1740" y="6327"/>
                  </a:cubicBezTo>
                  <a:cubicBezTo>
                    <a:pt x="1633" y="6068"/>
                    <a:pt x="1589" y="5773"/>
                    <a:pt x="1651" y="5497"/>
                  </a:cubicBezTo>
                  <a:cubicBezTo>
                    <a:pt x="1693" y="5302"/>
                    <a:pt x="1824" y="5067"/>
                    <a:pt x="2036" y="5067"/>
                  </a:cubicBezTo>
                  <a:close/>
                  <a:moveTo>
                    <a:pt x="11044" y="0"/>
                  </a:moveTo>
                  <a:cubicBezTo>
                    <a:pt x="10833" y="0"/>
                    <a:pt x="10613" y="197"/>
                    <a:pt x="10724" y="448"/>
                  </a:cubicBezTo>
                  <a:cubicBezTo>
                    <a:pt x="10733" y="483"/>
                    <a:pt x="10741" y="510"/>
                    <a:pt x="10759" y="546"/>
                  </a:cubicBezTo>
                  <a:cubicBezTo>
                    <a:pt x="10759" y="546"/>
                    <a:pt x="10759" y="555"/>
                    <a:pt x="10759" y="555"/>
                  </a:cubicBezTo>
                  <a:cubicBezTo>
                    <a:pt x="10768" y="573"/>
                    <a:pt x="10768" y="581"/>
                    <a:pt x="10768" y="599"/>
                  </a:cubicBezTo>
                  <a:cubicBezTo>
                    <a:pt x="10786" y="671"/>
                    <a:pt x="10795" y="751"/>
                    <a:pt x="10804" y="822"/>
                  </a:cubicBezTo>
                  <a:cubicBezTo>
                    <a:pt x="10804" y="840"/>
                    <a:pt x="10804" y="849"/>
                    <a:pt x="10804" y="867"/>
                  </a:cubicBezTo>
                  <a:cubicBezTo>
                    <a:pt x="10804" y="894"/>
                    <a:pt x="10804" y="929"/>
                    <a:pt x="10804" y="965"/>
                  </a:cubicBezTo>
                  <a:cubicBezTo>
                    <a:pt x="10795" y="1036"/>
                    <a:pt x="10786" y="1108"/>
                    <a:pt x="10768" y="1188"/>
                  </a:cubicBezTo>
                  <a:cubicBezTo>
                    <a:pt x="10768" y="1197"/>
                    <a:pt x="10759" y="1233"/>
                    <a:pt x="10759" y="1251"/>
                  </a:cubicBezTo>
                  <a:cubicBezTo>
                    <a:pt x="10750" y="1268"/>
                    <a:pt x="10750" y="1286"/>
                    <a:pt x="10750" y="1286"/>
                  </a:cubicBezTo>
                  <a:cubicBezTo>
                    <a:pt x="10741" y="1304"/>
                    <a:pt x="10733" y="1322"/>
                    <a:pt x="10733" y="1331"/>
                  </a:cubicBezTo>
                  <a:cubicBezTo>
                    <a:pt x="10706" y="1402"/>
                    <a:pt x="10679" y="1474"/>
                    <a:pt x="10643" y="1545"/>
                  </a:cubicBezTo>
                  <a:cubicBezTo>
                    <a:pt x="10634" y="1554"/>
                    <a:pt x="10617" y="1590"/>
                    <a:pt x="10617" y="1598"/>
                  </a:cubicBezTo>
                  <a:cubicBezTo>
                    <a:pt x="10599" y="1616"/>
                    <a:pt x="10590" y="1643"/>
                    <a:pt x="10572" y="1670"/>
                  </a:cubicBezTo>
                  <a:cubicBezTo>
                    <a:pt x="10527" y="1732"/>
                    <a:pt x="10483" y="1786"/>
                    <a:pt x="10429" y="1848"/>
                  </a:cubicBezTo>
                  <a:cubicBezTo>
                    <a:pt x="10420" y="1857"/>
                    <a:pt x="10420" y="1857"/>
                    <a:pt x="10420" y="1866"/>
                  </a:cubicBezTo>
                  <a:cubicBezTo>
                    <a:pt x="10420" y="1866"/>
                    <a:pt x="10411" y="1866"/>
                    <a:pt x="10402" y="1875"/>
                  </a:cubicBezTo>
                  <a:cubicBezTo>
                    <a:pt x="10376" y="1902"/>
                    <a:pt x="10349" y="1929"/>
                    <a:pt x="10322" y="1955"/>
                  </a:cubicBezTo>
                  <a:cubicBezTo>
                    <a:pt x="10295" y="1973"/>
                    <a:pt x="10269" y="1991"/>
                    <a:pt x="10242" y="2009"/>
                  </a:cubicBezTo>
                  <a:cubicBezTo>
                    <a:pt x="10233" y="2018"/>
                    <a:pt x="10188" y="2045"/>
                    <a:pt x="10179" y="2053"/>
                  </a:cubicBezTo>
                  <a:cubicBezTo>
                    <a:pt x="10126" y="2089"/>
                    <a:pt x="10063" y="2116"/>
                    <a:pt x="10001" y="2143"/>
                  </a:cubicBezTo>
                  <a:cubicBezTo>
                    <a:pt x="9992" y="2143"/>
                    <a:pt x="9974" y="2152"/>
                    <a:pt x="9956" y="2152"/>
                  </a:cubicBezTo>
                  <a:cubicBezTo>
                    <a:pt x="9965" y="2125"/>
                    <a:pt x="9965" y="2089"/>
                    <a:pt x="9965" y="2062"/>
                  </a:cubicBezTo>
                  <a:cubicBezTo>
                    <a:pt x="9948" y="1277"/>
                    <a:pt x="9564" y="296"/>
                    <a:pt x="8699" y="126"/>
                  </a:cubicBezTo>
                  <a:cubicBezTo>
                    <a:pt x="8644" y="115"/>
                    <a:pt x="8590" y="110"/>
                    <a:pt x="8537" y="110"/>
                  </a:cubicBezTo>
                  <a:cubicBezTo>
                    <a:pt x="8158" y="110"/>
                    <a:pt x="7810" y="376"/>
                    <a:pt x="7708" y="751"/>
                  </a:cubicBezTo>
                  <a:cubicBezTo>
                    <a:pt x="7583" y="1170"/>
                    <a:pt x="7690" y="1607"/>
                    <a:pt x="7914" y="1973"/>
                  </a:cubicBezTo>
                  <a:cubicBezTo>
                    <a:pt x="8190" y="2410"/>
                    <a:pt x="8654" y="2723"/>
                    <a:pt x="9154" y="2838"/>
                  </a:cubicBezTo>
                  <a:cubicBezTo>
                    <a:pt x="9136" y="2892"/>
                    <a:pt x="9109" y="2954"/>
                    <a:pt x="9073" y="3008"/>
                  </a:cubicBezTo>
                  <a:cubicBezTo>
                    <a:pt x="9073" y="3017"/>
                    <a:pt x="9055" y="3062"/>
                    <a:pt x="9046" y="3070"/>
                  </a:cubicBezTo>
                  <a:cubicBezTo>
                    <a:pt x="9029" y="3097"/>
                    <a:pt x="9020" y="3115"/>
                    <a:pt x="9002" y="3142"/>
                  </a:cubicBezTo>
                  <a:cubicBezTo>
                    <a:pt x="8957" y="3213"/>
                    <a:pt x="8904" y="3276"/>
                    <a:pt x="8859" y="3338"/>
                  </a:cubicBezTo>
                  <a:cubicBezTo>
                    <a:pt x="8832" y="3356"/>
                    <a:pt x="8815" y="3383"/>
                    <a:pt x="8797" y="3409"/>
                  </a:cubicBezTo>
                  <a:cubicBezTo>
                    <a:pt x="8788" y="3409"/>
                    <a:pt x="8743" y="3454"/>
                    <a:pt x="8734" y="3463"/>
                  </a:cubicBezTo>
                  <a:cubicBezTo>
                    <a:pt x="8681" y="3508"/>
                    <a:pt x="8609" y="3561"/>
                    <a:pt x="8547" y="3606"/>
                  </a:cubicBezTo>
                  <a:cubicBezTo>
                    <a:pt x="8538" y="3615"/>
                    <a:pt x="8529" y="3624"/>
                    <a:pt x="8511" y="3624"/>
                  </a:cubicBezTo>
                  <a:cubicBezTo>
                    <a:pt x="8484" y="3641"/>
                    <a:pt x="8458" y="3659"/>
                    <a:pt x="8431" y="3668"/>
                  </a:cubicBezTo>
                  <a:cubicBezTo>
                    <a:pt x="8368" y="3704"/>
                    <a:pt x="8297" y="3731"/>
                    <a:pt x="8226" y="3757"/>
                  </a:cubicBezTo>
                  <a:cubicBezTo>
                    <a:pt x="8217" y="3757"/>
                    <a:pt x="8208" y="3757"/>
                    <a:pt x="8190" y="3766"/>
                  </a:cubicBezTo>
                  <a:cubicBezTo>
                    <a:pt x="8154" y="3775"/>
                    <a:pt x="8119" y="3784"/>
                    <a:pt x="8083" y="3793"/>
                  </a:cubicBezTo>
                  <a:cubicBezTo>
                    <a:pt x="8021" y="3802"/>
                    <a:pt x="7958" y="3811"/>
                    <a:pt x="7905" y="3811"/>
                  </a:cubicBezTo>
                  <a:cubicBezTo>
                    <a:pt x="7914" y="3365"/>
                    <a:pt x="7905" y="2865"/>
                    <a:pt x="7717" y="2446"/>
                  </a:cubicBezTo>
                  <a:cubicBezTo>
                    <a:pt x="7526" y="2029"/>
                    <a:pt x="7133" y="1723"/>
                    <a:pt x="6660" y="1723"/>
                  </a:cubicBezTo>
                  <a:cubicBezTo>
                    <a:pt x="6647" y="1723"/>
                    <a:pt x="6633" y="1723"/>
                    <a:pt x="6620" y="1723"/>
                  </a:cubicBezTo>
                  <a:cubicBezTo>
                    <a:pt x="6183" y="1741"/>
                    <a:pt x="5880" y="2107"/>
                    <a:pt x="5790" y="2508"/>
                  </a:cubicBezTo>
                  <a:cubicBezTo>
                    <a:pt x="5621" y="3276"/>
                    <a:pt x="6165" y="3989"/>
                    <a:pt x="6834" y="4293"/>
                  </a:cubicBezTo>
                  <a:cubicBezTo>
                    <a:pt x="6941" y="4346"/>
                    <a:pt x="7048" y="4382"/>
                    <a:pt x="7155" y="4409"/>
                  </a:cubicBezTo>
                  <a:cubicBezTo>
                    <a:pt x="7111" y="4641"/>
                    <a:pt x="7039" y="4864"/>
                    <a:pt x="6932" y="5087"/>
                  </a:cubicBezTo>
                  <a:cubicBezTo>
                    <a:pt x="6879" y="5194"/>
                    <a:pt x="6754" y="5354"/>
                    <a:pt x="6674" y="5443"/>
                  </a:cubicBezTo>
                  <a:cubicBezTo>
                    <a:pt x="6638" y="5470"/>
                    <a:pt x="6566" y="5533"/>
                    <a:pt x="6522" y="5568"/>
                  </a:cubicBezTo>
                  <a:cubicBezTo>
                    <a:pt x="6450" y="5622"/>
                    <a:pt x="6397" y="5658"/>
                    <a:pt x="6343" y="5684"/>
                  </a:cubicBezTo>
                  <a:cubicBezTo>
                    <a:pt x="6192" y="5765"/>
                    <a:pt x="6094" y="5800"/>
                    <a:pt x="5933" y="5827"/>
                  </a:cubicBezTo>
                  <a:lnTo>
                    <a:pt x="5835" y="5827"/>
                  </a:lnTo>
                  <a:cubicBezTo>
                    <a:pt x="5960" y="5033"/>
                    <a:pt x="5746" y="4105"/>
                    <a:pt x="5157" y="3543"/>
                  </a:cubicBezTo>
                  <a:cubicBezTo>
                    <a:pt x="4942" y="3346"/>
                    <a:pt x="4659" y="3209"/>
                    <a:pt x="4376" y="3209"/>
                  </a:cubicBezTo>
                  <a:cubicBezTo>
                    <a:pt x="4225" y="3209"/>
                    <a:pt x="4075" y="3248"/>
                    <a:pt x="3935" y="3338"/>
                  </a:cubicBezTo>
                  <a:cubicBezTo>
                    <a:pt x="3515" y="3588"/>
                    <a:pt x="3435" y="4123"/>
                    <a:pt x="3578" y="4551"/>
                  </a:cubicBezTo>
                  <a:cubicBezTo>
                    <a:pt x="3658" y="4783"/>
                    <a:pt x="3792" y="4980"/>
                    <a:pt x="3935" y="5176"/>
                  </a:cubicBezTo>
                  <a:cubicBezTo>
                    <a:pt x="4060" y="5345"/>
                    <a:pt x="4193" y="5515"/>
                    <a:pt x="4336" y="5684"/>
                  </a:cubicBezTo>
                  <a:cubicBezTo>
                    <a:pt x="4532" y="5907"/>
                    <a:pt x="4755" y="6112"/>
                    <a:pt x="5005" y="6264"/>
                  </a:cubicBezTo>
                  <a:cubicBezTo>
                    <a:pt x="4916" y="6478"/>
                    <a:pt x="4791" y="6666"/>
                    <a:pt x="4631" y="6826"/>
                  </a:cubicBezTo>
                  <a:cubicBezTo>
                    <a:pt x="4274" y="7174"/>
                    <a:pt x="3783" y="7388"/>
                    <a:pt x="3284" y="7388"/>
                  </a:cubicBezTo>
                  <a:cubicBezTo>
                    <a:pt x="3507" y="6701"/>
                    <a:pt x="3426" y="5907"/>
                    <a:pt x="3078" y="5274"/>
                  </a:cubicBezTo>
                  <a:cubicBezTo>
                    <a:pt x="2871" y="4886"/>
                    <a:pt x="2514" y="4514"/>
                    <a:pt x="2039" y="4514"/>
                  </a:cubicBezTo>
                  <a:cubicBezTo>
                    <a:pt x="2023" y="4514"/>
                    <a:pt x="2007" y="4515"/>
                    <a:pt x="1990" y="4516"/>
                  </a:cubicBezTo>
                  <a:cubicBezTo>
                    <a:pt x="1562" y="4533"/>
                    <a:pt x="1250" y="4899"/>
                    <a:pt x="1134" y="5283"/>
                  </a:cubicBezTo>
                  <a:cubicBezTo>
                    <a:pt x="884" y="6095"/>
                    <a:pt x="1241" y="6960"/>
                    <a:pt x="1856" y="7504"/>
                  </a:cubicBezTo>
                  <a:cubicBezTo>
                    <a:pt x="2008" y="7638"/>
                    <a:pt x="2186" y="7754"/>
                    <a:pt x="2374" y="7834"/>
                  </a:cubicBezTo>
                  <a:cubicBezTo>
                    <a:pt x="2240" y="7986"/>
                    <a:pt x="2070" y="8111"/>
                    <a:pt x="1883" y="8200"/>
                  </a:cubicBezTo>
                  <a:cubicBezTo>
                    <a:pt x="1684" y="8290"/>
                    <a:pt x="1476" y="8336"/>
                    <a:pt x="1272" y="8336"/>
                  </a:cubicBezTo>
                  <a:cubicBezTo>
                    <a:pt x="928" y="8336"/>
                    <a:pt x="594" y="8204"/>
                    <a:pt x="331" y="7923"/>
                  </a:cubicBezTo>
                  <a:cubicBezTo>
                    <a:pt x="233" y="7807"/>
                    <a:pt x="152" y="7692"/>
                    <a:pt x="99" y="7558"/>
                  </a:cubicBezTo>
                  <a:lnTo>
                    <a:pt x="1" y="8343"/>
                  </a:lnTo>
                  <a:cubicBezTo>
                    <a:pt x="259" y="8619"/>
                    <a:pt x="598" y="8816"/>
                    <a:pt x="982" y="8896"/>
                  </a:cubicBezTo>
                  <a:cubicBezTo>
                    <a:pt x="1084" y="8915"/>
                    <a:pt x="1187" y="8924"/>
                    <a:pt x="1290" y="8924"/>
                  </a:cubicBezTo>
                  <a:cubicBezTo>
                    <a:pt x="1950" y="8924"/>
                    <a:pt x="2602" y="8545"/>
                    <a:pt x="2980" y="8013"/>
                  </a:cubicBezTo>
                  <a:cubicBezTo>
                    <a:pt x="3083" y="8026"/>
                    <a:pt x="3186" y="8033"/>
                    <a:pt x="3291" y="8033"/>
                  </a:cubicBezTo>
                  <a:cubicBezTo>
                    <a:pt x="3594" y="8033"/>
                    <a:pt x="3901" y="7976"/>
                    <a:pt x="4193" y="7870"/>
                  </a:cubicBezTo>
                  <a:cubicBezTo>
                    <a:pt x="4863" y="7620"/>
                    <a:pt x="5362" y="7112"/>
                    <a:pt x="5639" y="6487"/>
                  </a:cubicBezTo>
                  <a:cubicBezTo>
                    <a:pt x="5702" y="6495"/>
                    <a:pt x="5766" y="6498"/>
                    <a:pt x="5829" y="6498"/>
                  </a:cubicBezTo>
                  <a:cubicBezTo>
                    <a:pt x="6576" y="6498"/>
                    <a:pt x="7254" y="5976"/>
                    <a:pt x="7583" y="5310"/>
                  </a:cubicBezTo>
                  <a:cubicBezTo>
                    <a:pt x="7708" y="5051"/>
                    <a:pt x="7789" y="4774"/>
                    <a:pt x="7842" y="4489"/>
                  </a:cubicBezTo>
                  <a:cubicBezTo>
                    <a:pt x="8244" y="4480"/>
                    <a:pt x="8645" y="4355"/>
                    <a:pt x="8975" y="4123"/>
                  </a:cubicBezTo>
                  <a:cubicBezTo>
                    <a:pt x="9412" y="3829"/>
                    <a:pt x="9707" y="3374"/>
                    <a:pt x="9849" y="2874"/>
                  </a:cubicBezTo>
                  <a:cubicBezTo>
                    <a:pt x="9867" y="2874"/>
                    <a:pt x="9876" y="2874"/>
                    <a:pt x="9894" y="2865"/>
                  </a:cubicBezTo>
                  <a:cubicBezTo>
                    <a:pt x="10697" y="2740"/>
                    <a:pt x="11286" y="2062"/>
                    <a:pt x="11446" y="1286"/>
                  </a:cubicBezTo>
                  <a:cubicBezTo>
                    <a:pt x="11518" y="920"/>
                    <a:pt x="11464" y="528"/>
                    <a:pt x="11321" y="189"/>
                  </a:cubicBezTo>
                  <a:cubicBezTo>
                    <a:pt x="11266" y="56"/>
                    <a:pt x="11156" y="0"/>
                    <a:pt x="11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2"/>
          <p:cNvSpPr txBox="1"/>
          <p:nvPr>
            <p:ph type="ctrTitle"/>
          </p:nvPr>
        </p:nvSpPr>
        <p:spPr>
          <a:xfrm>
            <a:off x="1270400" y="1174613"/>
            <a:ext cx="4528800" cy="20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05" name="Google Shape;505;p2"/>
          <p:cNvSpPr txBox="1"/>
          <p:nvPr>
            <p:ph idx="1" type="subTitle"/>
          </p:nvPr>
        </p:nvSpPr>
        <p:spPr>
          <a:xfrm>
            <a:off x="1270400" y="319348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6" name="Google Shape;506;p2"/>
          <p:cNvSpPr/>
          <p:nvPr>
            <p:ph idx="2" type="pic"/>
          </p:nvPr>
        </p:nvSpPr>
        <p:spPr>
          <a:xfrm rot="561340">
            <a:off x="5971059" y="496306"/>
            <a:ext cx="2596539" cy="3513837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  <p:grpSp>
        <p:nvGrpSpPr>
          <p:cNvPr id="507" name="Google Shape;507;p2"/>
          <p:cNvGrpSpPr/>
          <p:nvPr/>
        </p:nvGrpSpPr>
        <p:grpSpPr>
          <a:xfrm rot="-3669520">
            <a:off x="8161279" y="1228972"/>
            <a:ext cx="2003370" cy="1927297"/>
            <a:chOff x="3795825" y="3576625"/>
            <a:chExt cx="273225" cy="262850"/>
          </a:xfrm>
        </p:grpSpPr>
        <p:sp>
          <p:nvSpPr>
            <p:cNvPr id="508" name="Google Shape;508;p2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40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1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2" name="Google Shape;3842;p11"/>
          <p:cNvSpPr/>
          <p:nvPr/>
        </p:nvSpPr>
        <p:spPr>
          <a:xfrm flipH="1" rot="-585416">
            <a:off x="4261954" y="233635"/>
            <a:ext cx="1467527" cy="165810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43" name="Google Shape;3843;p11"/>
          <p:cNvGrpSpPr/>
          <p:nvPr/>
        </p:nvGrpSpPr>
        <p:grpSpPr>
          <a:xfrm>
            <a:off x="436599" y="371658"/>
            <a:ext cx="8270798" cy="4400202"/>
            <a:chOff x="579125" y="2404850"/>
            <a:chExt cx="1042450" cy="500700"/>
          </a:xfrm>
        </p:grpSpPr>
        <p:sp>
          <p:nvSpPr>
            <p:cNvPr id="3844" name="Google Shape;3844;p11"/>
            <p:cNvSpPr/>
            <p:nvPr/>
          </p:nvSpPr>
          <p:spPr>
            <a:xfrm>
              <a:off x="579125" y="2404850"/>
              <a:ext cx="1042450" cy="500700"/>
            </a:xfrm>
            <a:custGeom>
              <a:rect b="b" l="l" r="r" t="t"/>
              <a:pathLst>
                <a:path extrusionOk="0" h="20028" w="41698">
                  <a:moveTo>
                    <a:pt x="41537" y="0"/>
                  </a:moveTo>
                  <a:lnTo>
                    <a:pt x="161" y="161"/>
                  </a:lnTo>
                  <a:lnTo>
                    <a:pt x="0" y="19698"/>
                  </a:lnTo>
                  <a:lnTo>
                    <a:pt x="41697" y="20028"/>
                  </a:lnTo>
                  <a:lnTo>
                    <a:pt x="41697" y="20028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1837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618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618375" y="2864950"/>
              <a:ext cx="1800" cy="32575"/>
            </a:xfrm>
            <a:custGeom>
              <a:rect b="b" l="l" r="r" t="t"/>
              <a:pathLst>
                <a:path extrusionOk="0" h="1303" w="72">
                  <a:moveTo>
                    <a:pt x="0" y="0"/>
                  </a:moveTo>
                  <a:lnTo>
                    <a:pt x="0" y="1303"/>
                  </a:lnTo>
                  <a:lnTo>
                    <a:pt x="72" y="130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618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618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618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618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618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618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618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618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618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658525" y="2864950"/>
              <a:ext cx="1800" cy="33025"/>
            </a:xfrm>
            <a:custGeom>
              <a:rect b="b" l="l" r="r" t="t"/>
              <a:pathLst>
                <a:path extrusionOk="0" h="1321" w="72">
                  <a:moveTo>
                    <a:pt x="0" y="0"/>
                  </a:moveTo>
                  <a:lnTo>
                    <a:pt x="0" y="1321"/>
                  </a:lnTo>
                  <a:lnTo>
                    <a:pt x="72" y="13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6585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65852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6585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6585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6585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585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585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585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6585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6585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6585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6984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6984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6984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6984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6984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6984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698450" y="2864950"/>
              <a:ext cx="2025" cy="33250"/>
            </a:xfrm>
            <a:custGeom>
              <a:rect b="b" l="l" r="r" t="t"/>
              <a:pathLst>
                <a:path extrusionOk="0" h="1330" w="81">
                  <a:moveTo>
                    <a:pt x="0" y="0"/>
                  </a:moveTo>
                  <a:lnTo>
                    <a:pt x="0" y="1330"/>
                  </a:lnTo>
                  <a:lnTo>
                    <a:pt x="80" y="133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698450" y="2408425"/>
              <a:ext cx="2025" cy="40375"/>
            </a:xfrm>
            <a:custGeom>
              <a:rect b="b" l="l" r="r" t="t"/>
              <a:pathLst>
                <a:path extrusionOk="0" h="1615" w="81">
                  <a:moveTo>
                    <a:pt x="0" y="0"/>
                  </a:moveTo>
                  <a:lnTo>
                    <a:pt x="0" y="1615"/>
                  </a:lnTo>
                  <a:lnTo>
                    <a:pt x="80" y="16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6984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6984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11"/>
            <p:cNvSpPr/>
            <p:nvPr/>
          </p:nvSpPr>
          <p:spPr>
            <a:xfrm>
              <a:off x="6984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11"/>
            <p:cNvSpPr/>
            <p:nvPr/>
          </p:nvSpPr>
          <p:spPr>
            <a:xfrm>
              <a:off x="6984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11"/>
            <p:cNvSpPr/>
            <p:nvPr/>
          </p:nvSpPr>
          <p:spPr>
            <a:xfrm>
              <a:off x="738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38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738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738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738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738575" y="2408200"/>
              <a:ext cx="1825" cy="40600"/>
            </a:xfrm>
            <a:custGeom>
              <a:rect b="b" l="l" r="r" t="t"/>
              <a:pathLst>
                <a:path extrusionOk="0" h="1624" w="73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738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738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738575" y="2864950"/>
              <a:ext cx="1825" cy="33700"/>
            </a:xfrm>
            <a:custGeom>
              <a:rect b="b" l="l" r="r" t="t"/>
              <a:pathLst>
                <a:path extrusionOk="0" h="1348" w="73">
                  <a:moveTo>
                    <a:pt x="1" y="0"/>
                  </a:moveTo>
                  <a:lnTo>
                    <a:pt x="1" y="1339"/>
                  </a:lnTo>
                  <a:lnTo>
                    <a:pt x="72" y="134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738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738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738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778725" y="2408200"/>
              <a:ext cx="1800" cy="40600"/>
            </a:xfrm>
            <a:custGeom>
              <a:rect b="b" l="l" r="r" t="t"/>
              <a:pathLst>
                <a:path extrusionOk="0" h="1624" w="72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7787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7787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7787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7787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7787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11"/>
            <p:cNvSpPr/>
            <p:nvPr/>
          </p:nvSpPr>
          <p:spPr>
            <a:xfrm>
              <a:off x="7787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11"/>
            <p:cNvSpPr/>
            <p:nvPr/>
          </p:nvSpPr>
          <p:spPr>
            <a:xfrm>
              <a:off x="7787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11"/>
            <p:cNvSpPr/>
            <p:nvPr/>
          </p:nvSpPr>
          <p:spPr>
            <a:xfrm>
              <a:off x="7787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11"/>
            <p:cNvSpPr/>
            <p:nvPr/>
          </p:nvSpPr>
          <p:spPr>
            <a:xfrm>
              <a:off x="778725" y="2864950"/>
              <a:ext cx="1800" cy="33925"/>
            </a:xfrm>
            <a:custGeom>
              <a:rect b="b" l="l" r="r" t="t"/>
              <a:pathLst>
                <a:path extrusionOk="0" h="1357" w="72">
                  <a:moveTo>
                    <a:pt x="1" y="0"/>
                  </a:moveTo>
                  <a:lnTo>
                    <a:pt x="1" y="1356"/>
                  </a:lnTo>
                  <a:lnTo>
                    <a:pt x="72" y="135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11"/>
            <p:cNvSpPr/>
            <p:nvPr/>
          </p:nvSpPr>
          <p:spPr>
            <a:xfrm>
              <a:off x="7787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11"/>
            <p:cNvSpPr/>
            <p:nvPr/>
          </p:nvSpPr>
          <p:spPr>
            <a:xfrm>
              <a:off x="7787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11"/>
            <p:cNvSpPr/>
            <p:nvPr/>
          </p:nvSpPr>
          <p:spPr>
            <a:xfrm>
              <a:off x="8188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11"/>
            <p:cNvSpPr/>
            <p:nvPr/>
          </p:nvSpPr>
          <p:spPr>
            <a:xfrm>
              <a:off x="8188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11"/>
            <p:cNvSpPr/>
            <p:nvPr/>
          </p:nvSpPr>
          <p:spPr>
            <a:xfrm>
              <a:off x="8188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11"/>
            <p:cNvSpPr/>
            <p:nvPr/>
          </p:nvSpPr>
          <p:spPr>
            <a:xfrm>
              <a:off x="8188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11"/>
            <p:cNvSpPr/>
            <p:nvPr/>
          </p:nvSpPr>
          <p:spPr>
            <a:xfrm>
              <a:off x="8188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11"/>
            <p:cNvSpPr/>
            <p:nvPr/>
          </p:nvSpPr>
          <p:spPr>
            <a:xfrm>
              <a:off x="8188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11"/>
            <p:cNvSpPr/>
            <p:nvPr/>
          </p:nvSpPr>
          <p:spPr>
            <a:xfrm>
              <a:off x="8188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11"/>
            <p:cNvSpPr/>
            <p:nvPr/>
          </p:nvSpPr>
          <p:spPr>
            <a:xfrm>
              <a:off x="8188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11"/>
            <p:cNvSpPr/>
            <p:nvPr/>
          </p:nvSpPr>
          <p:spPr>
            <a:xfrm>
              <a:off x="8188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11"/>
            <p:cNvSpPr/>
            <p:nvPr/>
          </p:nvSpPr>
          <p:spPr>
            <a:xfrm>
              <a:off x="818875" y="2864950"/>
              <a:ext cx="1800" cy="34150"/>
            </a:xfrm>
            <a:custGeom>
              <a:rect b="b" l="l" r="r" t="t"/>
              <a:pathLst>
                <a:path extrusionOk="0" h="1366" w="72">
                  <a:moveTo>
                    <a:pt x="0" y="0"/>
                  </a:moveTo>
                  <a:lnTo>
                    <a:pt x="0" y="1365"/>
                  </a:lnTo>
                  <a:lnTo>
                    <a:pt x="72" y="13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11"/>
            <p:cNvSpPr/>
            <p:nvPr/>
          </p:nvSpPr>
          <p:spPr>
            <a:xfrm>
              <a:off x="818875" y="2407975"/>
              <a:ext cx="1800" cy="40825"/>
            </a:xfrm>
            <a:custGeom>
              <a:rect b="b" l="l" r="r" t="t"/>
              <a:pathLst>
                <a:path extrusionOk="0" h="1633" w="72">
                  <a:moveTo>
                    <a:pt x="0" y="0"/>
                  </a:moveTo>
                  <a:lnTo>
                    <a:pt x="0" y="1633"/>
                  </a:lnTo>
                  <a:lnTo>
                    <a:pt x="72" y="163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11"/>
            <p:cNvSpPr/>
            <p:nvPr/>
          </p:nvSpPr>
          <p:spPr>
            <a:xfrm>
              <a:off x="8188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11"/>
            <p:cNvSpPr/>
            <p:nvPr/>
          </p:nvSpPr>
          <p:spPr>
            <a:xfrm>
              <a:off x="8588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11"/>
            <p:cNvSpPr/>
            <p:nvPr/>
          </p:nvSpPr>
          <p:spPr>
            <a:xfrm>
              <a:off x="8588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11"/>
            <p:cNvSpPr/>
            <p:nvPr/>
          </p:nvSpPr>
          <p:spPr>
            <a:xfrm>
              <a:off x="8588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11"/>
            <p:cNvSpPr/>
            <p:nvPr/>
          </p:nvSpPr>
          <p:spPr>
            <a:xfrm>
              <a:off x="8588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11"/>
            <p:cNvSpPr/>
            <p:nvPr/>
          </p:nvSpPr>
          <p:spPr>
            <a:xfrm>
              <a:off x="8588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11"/>
            <p:cNvSpPr/>
            <p:nvPr/>
          </p:nvSpPr>
          <p:spPr>
            <a:xfrm>
              <a:off x="8588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11"/>
            <p:cNvSpPr/>
            <p:nvPr/>
          </p:nvSpPr>
          <p:spPr>
            <a:xfrm>
              <a:off x="8588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11"/>
            <p:cNvSpPr/>
            <p:nvPr/>
          </p:nvSpPr>
          <p:spPr>
            <a:xfrm>
              <a:off x="8588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11"/>
            <p:cNvSpPr/>
            <p:nvPr/>
          </p:nvSpPr>
          <p:spPr>
            <a:xfrm>
              <a:off x="858800" y="2407750"/>
              <a:ext cx="2025" cy="41050"/>
            </a:xfrm>
            <a:custGeom>
              <a:rect b="b" l="l" r="r" t="t"/>
              <a:pathLst>
                <a:path extrusionOk="0" h="1642" w="81">
                  <a:moveTo>
                    <a:pt x="0" y="0"/>
                  </a:moveTo>
                  <a:lnTo>
                    <a:pt x="0" y="1642"/>
                  </a:lnTo>
                  <a:lnTo>
                    <a:pt x="81" y="164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11"/>
            <p:cNvSpPr/>
            <p:nvPr/>
          </p:nvSpPr>
          <p:spPr>
            <a:xfrm>
              <a:off x="8588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11"/>
            <p:cNvSpPr/>
            <p:nvPr/>
          </p:nvSpPr>
          <p:spPr>
            <a:xfrm>
              <a:off x="858800" y="2864950"/>
              <a:ext cx="2025" cy="34600"/>
            </a:xfrm>
            <a:custGeom>
              <a:rect b="b" l="l" r="r" t="t"/>
              <a:pathLst>
                <a:path extrusionOk="0" h="1384" w="81">
                  <a:moveTo>
                    <a:pt x="0" y="0"/>
                  </a:moveTo>
                  <a:lnTo>
                    <a:pt x="0" y="1383"/>
                  </a:lnTo>
                  <a:lnTo>
                    <a:pt x="81" y="138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11"/>
            <p:cNvSpPr/>
            <p:nvPr/>
          </p:nvSpPr>
          <p:spPr>
            <a:xfrm>
              <a:off x="8588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11"/>
            <p:cNvSpPr/>
            <p:nvPr/>
          </p:nvSpPr>
          <p:spPr>
            <a:xfrm>
              <a:off x="8989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11"/>
            <p:cNvSpPr/>
            <p:nvPr/>
          </p:nvSpPr>
          <p:spPr>
            <a:xfrm>
              <a:off x="8989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11"/>
            <p:cNvSpPr/>
            <p:nvPr/>
          </p:nvSpPr>
          <p:spPr>
            <a:xfrm>
              <a:off x="8989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11"/>
            <p:cNvSpPr/>
            <p:nvPr/>
          </p:nvSpPr>
          <p:spPr>
            <a:xfrm>
              <a:off x="8989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11"/>
            <p:cNvSpPr/>
            <p:nvPr/>
          </p:nvSpPr>
          <p:spPr>
            <a:xfrm>
              <a:off x="8989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11"/>
            <p:cNvSpPr/>
            <p:nvPr/>
          </p:nvSpPr>
          <p:spPr>
            <a:xfrm>
              <a:off x="898950" y="2407525"/>
              <a:ext cx="2025" cy="41275"/>
            </a:xfrm>
            <a:custGeom>
              <a:rect b="b" l="l" r="r" t="t"/>
              <a:pathLst>
                <a:path extrusionOk="0" h="1651" w="81">
                  <a:moveTo>
                    <a:pt x="0" y="0"/>
                  </a:moveTo>
                  <a:lnTo>
                    <a:pt x="0" y="1651"/>
                  </a:lnTo>
                  <a:lnTo>
                    <a:pt x="80" y="165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11"/>
            <p:cNvSpPr/>
            <p:nvPr/>
          </p:nvSpPr>
          <p:spPr>
            <a:xfrm>
              <a:off x="898950" y="2864950"/>
              <a:ext cx="2025" cy="34825"/>
            </a:xfrm>
            <a:custGeom>
              <a:rect b="b" l="l" r="r" t="t"/>
              <a:pathLst>
                <a:path extrusionOk="0" h="1393" w="81">
                  <a:moveTo>
                    <a:pt x="0" y="0"/>
                  </a:moveTo>
                  <a:lnTo>
                    <a:pt x="0" y="1392"/>
                  </a:lnTo>
                  <a:lnTo>
                    <a:pt x="80" y="139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11"/>
            <p:cNvSpPr/>
            <p:nvPr/>
          </p:nvSpPr>
          <p:spPr>
            <a:xfrm>
              <a:off x="8989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11"/>
            <p:cNvSpPr/>
            <p:nvPr/>
          </p:nvSpPr>
          <p:spPr>
            <a:xfrm>
              <a:off x="8989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11"/>
            <p:cNvSpPr/>
            <p:nvPr/>
          </p:nvSpPr>
          <p:spPr>
            <a:xfrm>
              <a:off x="8989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11"/>
            <p:cNvSpPr/>
            <p:nvPr/>
          </p:nvSpPr>
          <p:spPr>
            <a:xfrm>
              <a:off x="8989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11"/>
            <p:cNvSpPr/>
            <p:nvPr/>
          </p:nvSpPr>
          <p:spPr>
            <a:xfrm>
              <a:off x="8989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11"/>
            <p:cNvSpPr/>
            <p:nvPr/>
          </p:nvSpPr>
          <p:spPr>
            <a:xfrm>
              <a:off x="939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11"/>
            <p:cNvSpPr/>
            <p:nvPr/>
          </p:nvSpPr>
          <p:spPr>
            <a:xfrm>
              <a:off x="939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11"/>
            <p:cNvSpPr/>
            <p:nvPr/>
          </p:nvSpPr>
          <p:spPr>
            <a:xfrm>
              <a:off x="939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11"/>
            <p:cNvSpPr/>
            <p:nvPr/>
          </p:nvSpPr>
          <p:spPr>
            <a:xfrm>
              <a:off x="939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11"/>
            <p:cNvSpPr/>
            <p:nvPr/>
          </p:nvSpPr>
          <p:spPr>
            <a:xfrm>
              <a:off x="939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11"/>
            <p:cNvSpPr/>
            <p:nvPr/>
          </p:nvSpPr>
          <p:spPr>
            <a:xfrm>
              <a:off x="939075" y="2864950"/>
              <a:ext cx="1825" cy="35250"/>
            </a:xfrm>
            <a:custGeom>
              <a:rect b="b" l="l" r="r" t="t"/>
              <a:pathLst>
                <a:path extrusionOk="0" h="1410" w="73">
                  <a:moveTo>
                    <a:pt x="1" y="0"/>
                  </a:moveTo>
                  <a:lnTo>
                    <a:pt x="1" y="1410"/>
                  </a:lnTo>
                  <a:lnTo>
                    <a:pt x="72" y="14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11"/>
            <p:cNvSpPr/>
            <p:nvPr/>
          </p:nvSpPr>
          <p:spPr>
            <a:xfrm>
              <a:off x="939075" y="2407525"/>
              <a:ext cx="1825" cy="41275"/>
            </a:xfrm>
            <a:custGeom>
              <a:rect b="b" l="l" r="r" t="t"/>
              <a:pathLst>
                <a:path extrusionOk="0" h="1651" w="73">
                  <a:moveTo>
                    <a:pt x="1" y="0"/>
                  </a:moveTo>
                  <a:lnTo>
                    <a:pt x="1" y="1651"/>
                  </a:lnTo>
                  <a:lnTo>
                    <a:pt x="72" y="16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11"/>
            <p:cNvSpPr/>
            <p:nvPr/>
          </p:nvSpPr>
          <p:spPr>
            <a:xfrm>
              <a:off x="939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11"/>
            <p:cNvSpPr/>
            <p:nvPr/>
          </p:nvSpPr>
          <p:spPr>
            <a:xfrm>
              <a:off x="939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11"/>
            <p:cNvSpPr/>
            <p:nvPr/>
          </p:nvSpPr>
          <p:spPr>
            <a:xfrm>
              <a:off x="939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11"/>
            <p:cNvSpPr/>
            <p:nvPr/>
          </p:nvSpPr>
          <p:spPr>
            <a:xfrm>
              <a:off x="939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11"/>
            <p:cNvSpPr/>
            <p:nvPr/>
          </p:nvSpPr>
          <p:spPr>
            <a:xfrm>
              <a:off x="939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11"/>
            <p:cNvSpPr/>
            <p:nvPr/>
          </p:nvSpPr>
          <p:spPr>
            <a:xfrm>
              <a:off x="9792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11"/>
            <p:cNvSpPr/>
            <p:nvPr/>
          </p:nvSpPr>
          <p:spPr>
            <a:xfrm>
              <a:off x="9792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11"/>
            <p:cNvSpPr/>
            <p:nvPr/>
          </p:nvSpPr>
          <p:spPr>
            <a:xfrm>
              <a:off x="9792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11"/>
            <p:cNvSpPr/>
            <p:nvPr/>
          </p:nvSpPr>
          <p:spPr>
            <a:xfrm>
              <a:off x="9792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11"/>
            <p:cNvSpPr/>
            <p:nvPr/>
          </p:nvSpPr>
          <p:spPr>
            <a:xfrm>
              <a:off x="979225" y="2864950"/>
              <a:ext cx="1800" cy="35475"/>
            </a:xfrm>
            <a:custGeom>
              <a:rect b="b" l="l" r="r" t="t"/>
              <a:pathLst>
                <a:path extrusionOk="0" h="1419" w="72">
                  <a:moveTo>
                    <a:pt x="1" y="0"/>
                  </a:moveTo>
                  <a:lnTo>
                    <a:pt x="1" y="1419"/>
                  </a:lnTo>
                  <a:lnTo>
                    <a:pt x="72" y="14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11"/>
            <p:cNvSpPr/>
            <p:nvPr/>
          </p:nvSpPr>
          <p:spPr>
            <a:xfrm>
              <a:off x="9792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11"/>
            <p:cNvSpPr/>
            <p:nvPr/>
          </p:nvSpPr>
          <p:spPr>
            <a:xfrm>
              <a:off x="9792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11"/>
            <p:cNvSpPr/>
            <p:nvPr/>
          </p:nvSpPr>
          <p:spPr>
            <a:xfrm>
              <a:off x="9792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11"/>
            <p:cNvSpPr/>
            <p:nvPr/>
          </p:nvSpPr>
          <p:spPr>
            <a:xfrm>
              <a:off x="9792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11"/>
            <p:cNvSpPr/>
            <p:nvPr/>
          </p:nvSpPr>
          <p:spPr>
            <a:xfrm>
              <a:off x="979225" y="2407300"/>
              <a:ext cx="1800" cy="41500"/>
            </a:xfrm>
            <a:custGeom>
              <a:rect b="b" l="l" r="r" t="t"/>
              <a:pathLst>
                <a:path extrusionOk="0" h="1660" w="72">
                  <a:moveTo>
                    <a:pt x="1" y="0"/>
                  </a:moveTo>
                  <a:lnTo>
                    <a:pt x="1" y="1660"/>
                  </a:lnTo>
                  <a:lnTo>
                    <a:pt x="72" y="16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11"/>
            <p:cNvSpPr/>
            <p:nvPr/>
          </p:nvSpPr>
          <p:spPr>
            <a:xfrm>
              <a:off x="9792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11"/>
            <p:cNvSpPr/>
            <p:nvPr/>
          </p:nvSpPr>
          <p:spPr>
            <a:xfrm>
              <a:off x="9792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11"/>
            <p:cNvSpPr/>
            <p:nvPr/>
          </p:nvSpPr>
          <p:spPr>
            <a:xfrm>
              <a:off x="1019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11"/>
            <p:cNvSpPr/>
            <p:nvPr/>
          </p:nvSpPr>
          <p:spPr>
            <a:xfrm>
              <a:off x="1019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11"/>
            <p:cNvSpPr/>
            <p:nvPr/>
          </p:nvSpPr>
          <p:spPr>
            <a:xfrm>
              <a:off x="1019375" y="2407075"/>
              <a:ext cx="1800" cy="41725"/>
            </a:xfrm>
            <a:custGeom>
              <a:rect b="b" l="l" r="r" t="t"/>
              <a:pathLst>
                <a:path extrusionOk="0" h="1669" w="72">
                  <a:moveTo>
                    <a:pt x="0" y="1"/>
                  </a:moveTo>
                  <a:lnTo>
                    <a:pt x="0" y="1669"/>
                  </a:lnTo>
                  <a:lnTo>
                    <a:pt x="72" y="166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11"/>
            <p:cNvSpPr/>
            <p:nvPr/>
          </p:nvSpPr>
          <p:spPr>
            <a:xfrm>
              <a:off x="1019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11"/>
            <p:cNvSpPr/>
            <p:nvPr/>
          </p:nvSpPr>
          <p:spPr>
            <a:xfrm>
              <a:off x="1019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11"/>
            <p:cNvSpPr/>
            <p:nvPr/>
          </p:nvSpPr>
          <p:spPr>
            <a:xfrm>
              <a:off x="1019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11"/>
            <p:cNvSpPr/>
            <p:nvPr/>
          </p:nvSpPr>
          <p:spPr>
            <a:xfrm>
              <a:off x="1019375" y="2864950"/>
              <a:ext cx="1800" cy="35925"/>
            </a:xfrm>
            <a:custGeom>
              <a:rect b="b" l="l" r="r" t="t"/>
              <a:pathLst>
                <a:path extrusionOk="0" h="1437" w="72">
                  <a:moveTo>
                    <a:pt x="0" y="0"/>
                  </a:moveTo>
                  <a:lnTo>
                    <a:pt x="0" y="1428"/>
                  </a:lnTo>
                  <a:lnTo>
                    <a:pt x="72" y="143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11"/>
            <p:cNvSpPr/>
            <p:nvPr/>
          </p:nvSpPr>
          <p:spPr>
            <a:xfrm>
              <a:off x="1019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11"/>
            <p:cNvSpPr/>
            <p:nvPr/>
          </p:nvSpPr>
          <p:spPr>
            <a:xfrm>
              <a:off x="1019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11"/>
            <p:cNvSpPr/>
            <p:nvPr/>
          </p:nvSpPr>
          <p:spPr>
            <a:xfrm>
              <a:off x="1019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11"/>
            <p:cNvSpPr/>
            <p:nvPr/>
          </p:nvSpPr>
          <p:spPr>
            <a:xfrm>
              <a:off x="1019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11"/>
            <p:cNvSpPr/>
            <p:nvPr/>
          </p:nvSpPr>
          <p:spPr>
            <a:xfrm>
              <a:off x="1019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11"/>
            <p:cNvSpPr/>
            <p:nvPr/>
          </p:nvSpPr>
          <p:spPr>
            <a:xfrm>
              <a:off x="10593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11"/>
            <p:cNvSpPr/>
            <p:nvPr/>
          </p:nvSpPr>
          <p:spPr>
            <a:xfrm>
              <a:off x="10593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11"/>
            <p:cNvSpPr/>
            <p:nvPr/>
          </p:nvSpPr>
          <p:spPr>
            <a:xfrm>
              <a:off x="1059300" y="2407075"/>
              <a:ext cx="2025" cy="41725"/>
            </a:xfrm>
            <a:custGeom>
              <a:rect b="b" l="l" r="r" t="t"/>
              <a:pathLst>
                <a:path extrusionOk="0" h="1669" w="81">
                  <a:moveTo>
                    <a:pt x="0" y="1"/>
                  </a:moveTo>
                  <a:lnTo>
                    <a:pt x="0" y="1669"/>
                  </a:lnTo>
                  <a:lnTo>
                    <a:pt x="81" y="166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11"/>
            <p:cNvSpPr/>
            <p:nvPr/>
          </p:nvSpPr>
          <p:spPr>
            <a:xfrm>
              <a:off x="10593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11"/>
            <p:cNvSpPr/>
            <p:nvPr/>
          </p:nvSpPr>
          <p:spPr>
            <a:xfrm>
              <a:off x="10593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11"/>
            <p:cNvSpPr/>
            <p:nvPr/>
          </p:nvSpPr>
          <p:spPr>
            <a:xfrm>
              <a:off x="10593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11"/>
            <p:cNvSpPr/>
            <p:nvPr/>
          </p:nvSpPr>
          <p:spPr>
            <a:xfrm>
              <a:off x="10593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11"/>
            <p:cNvSpPr/>
            <p:nvPr/>
          </p:nvSpPr>
          <p:spPr>
            <a:xfrm>
              <a:off x="1059300" y="2864950"/>
              <a:ext cx="2025" cy="36150"/>
            </a:xfrm>
            <a:custGeom>
              <a:rect b="b" l="l" r="r" t="t"/>
              <a:pathLst>
                <a:path extrusionOk="0" h="1446" w="81">
                  <a:moveTo>
                    <a:pt x="0" y="0"/>
                  </a:moveTo>
                  <a:lnTo>
                    <a:pt x="0" y="1446"/>
                  </a:lnTo>
                  <a:lnTo>
                    <a:pt x="81" y="144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11"/>
            <p:cNvSpPr/>
            <p:nvPr/>
          </p:nvSpPr>
          <p:spPr>
            <a:xfrm>
              <a:off x="10593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11"/>
            <p:cNvSpPr/>
            <p:nvPr/>
          </p:nvSpPr>
          <p:spPr>
            <a:xfrm>
              <a:off x="10593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11"/>
            <p:cNvSpPr/>
            <p:nvPr/>
          </p:nvSpPr>
          <p:spPr>
            <a:xfrm>
              <a:off x="10593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11"/>
            <p:cNvSpPr/>
            <p:nvPr/>
          </p:nvSpPr>
          <p:spPr>
            <a:xfrm>
              <a:off x="10593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11"/>
            <p:cNvSpPr/>
            <p:nvPr/>
          </p:nvSpPr>
          <p:spPr>
            <a:xfrm>
              <a:off x="1099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11"/>
            <p:cNvSpPr/>
            <p:nvPr/>
          </p:nvSpPr>
          <p:spPr>
            <a:xfrm>
              <a:off x="1099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11"/>
            <p:cNvSpPr/>
            <p:nvPr/>
          </p:nvSpPr>
          <p:spPr>
            <a:xfrm>
              <a:off x="1099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11"/>
            <p:cNvSpPr/>
            <p:nvPr/>
          </p:nvSpPr>
          <p:spPr>
            <a:xfrm>
              <a:off x="1099450" y="2864950"/>
              <a:ext cx="1800" cy="36375"/>
            </a:xfrm>
            <a:custGeom>
              <a:rect b="b" l="l" r="r" t="t"/>
              <a:pathLst>
                <a:path extrusionOk="0" h="1455" w="72">
                  <a:moveTo>
                    <a:pt x="0" y="0"/>
                  </a:moveTo>
                  <a:lnTo>
                    <a:pt x="0" y="1454"/>
                  </a:lnTo>
                  <a:lnTo>
                    <a:pt x="71" y="145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11"/>
            <p:cNvSpPr/>
            <p:nvPr/>
          </p:nvSpPr>
          <p:spPr>
            <a:xfrm>
              <a:off x="1099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11"/>
            <p:cNvSpPr/>
            <p:nvPr/>
          </p:nvSpPr>
          <p:spPr>
            <a:xfrm>
              <a:off x="1099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11"/>
            <p:cNvSpPr/>
            <p:nvPr/>
          </p:nvSpPr>
          <p:spPr>
            <a:xfrm>
              <a:off x="1099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11"/>
            <p:cNvSpPr/>
            <p:nvPr/>
          </p:nvSpPr>
          <p:spPr>
            <a:xfrm>
              <a:off x="1099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11"/>
            <p:cNvSpPr/>
            <p:nvPr/>
          </p:nvSpPr>
          <p:spPr>
            <a:xfrm>
              <a:off x="1099450" y="2406850"/>
              <a:ext cx="1800" cy="41950"/>
            </a:xfrm>
            <a:custGeom>
              <a:rect b="b" l="l" r="r" t="t"/>
              <a:pathLst>
                <a:path extrusionOk="0" h="1678" w="72">
                  <a:moveTo>
                    <a:pt x="0" y="1"/>
                  </a:moveTo>
                  <a:lnTo>
                    <a:pt x="0" y="1678"/>
                  </a:lnTo>
                  <a:lnTo>
                    <a:pt x="71" y="167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11"/>
            <p:cNvSpPr/>
            <p:nvPr/>
          </p:nvSpPr>
          <p:spPr>
            <a:xfrm>
              <a:off x="1099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11"/>
            <p:cNvSpPr/>
            <p:nvPr/>
          </p:nvSpPr>
          <p:spPr>
            <a:xfrm>
              <a:off x="1099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11"/>
            <p:cNvSpPr/>
            <p:nvPr/>
          </p:nvSpPr>
          <p:spPr>
            <a:xfrm>
              <a:off x="1099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11"/>
            <p:cNvSpPr/>
            <p:nvPr/>
          </p:nvSpPr>
          <p:spPr>
            <a:xfrm>
              <a:off x="1139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11"/>
            <p:cNvSpPr/>
            <p:nvPr/>
          </p:nvSpPr>
          <p:spPr>
            <a:xfrm>
              <a:off x="1139575" y="2864950"/>
              <a:ext cx="1825" cy="36825"/>
            </a:xfrm>
            <a:custGeom>
              <a:rect b="b" l="l" r="r" t="t"/>
              <a:pathLst>
                <a:path extrusionOk="0" h="1473" w="73">
                  <a:moveTo>
                    <a:pt x="1" y="0"/>
                  </a:moveTo>
                  <a:lnTo>
                    <a:pt x="1" y="1472"/>
                  </a:lnTo>
                  <a:lnTo>
                    <a:pt x="72" y="14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11"/>
            <p:cNvSpPr/>
            <p:nvPr/>
          </p:nvSpPr>
          <p:spPr>
            <a:xfrm>
              <a:off x="1139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11"/>
            <p:cNvSpPr/>
            <p:nvPr/>
          </p:nvSpPr>
          <p:spPr>
            <a:xfrm>
              <a:off x="1139575" y="2406625"/>
              <a:ext cx="1825" cy="42175"/>
            </a:xfrm>
            <a:custGeom>
              <a:rect b="b" l="l" r="r" t="t"/>
              <a:pathLst>
                <a:path extrusionOk="0" h="1687" w="73">
                  <a:moveTo>
                    <a:pt x="1" y="1"/>
                  </a:moveTo>
                  <a:lnTo>
                    <a:pt x="1" y="1687"/>
                  </a:lnTo>
                  <a:lnTo>
                    <a:pt x="72" y="168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11"/>
            <p:cNvSpPr/>
            <p:nvPr/>
          </p:nvSpPr>
          <p:spPr>
            <a:xfrm>
              <a:off x="1139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11"/>
            <p:cNvSpPr/>
            <p:nvPr/>
          </p:nvSpPr>
          <p:spPr>
            <a:xfrm>
              <a:off x="1139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11"/>
            <p:cNvSpPr/>
            <p:nvPr/>
          </p:nvSpPr>
          <p:spPr>
            <a:xfrm>
              <a:off x="1139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11"/>
            <p:cNvSpPr/>
            <p:nvPr/>
          </p:nvSpPr>
          <p:spPr>
            <a:xfrm>
              <a:off x="1139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11"/>
            <p:cNvSpPr/>
            <p:nvPr/>
          </p:nvSpPr>
          <p:spPr>
            <a:xfrm>
              <a:off x="1139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11"/>
            <p:cNvSpPr/>
            <p:nvPr/>
          </p:nvSpPr>
          <p:spPr>
            <a:xfrm>
              <a:off x="1139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11"/>
            <p:cNvSpPr/>
            <p:nvPr/>
          </p:nvSpPr>
          <p:spPr>
            <a:xfrm>
              <a:off x="1139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11"/>
            <p:cNvSpPr/>
            <p:nvPr/>
          </p:nvSpPr>
          <p:spPr>
            <a:xfrm>
              <a:off x="1139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11"/>
            <p:cNvSpPr/>
            <p:nvPr/>
          </p:nvSpPr>
          <p:spPr>
            <a:xfrm>
              <a:off x="117972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11"/>
            <p:cNvSpPr/>
            <p:nvPr/>
          </p:nvSpPr>
          <p:spPr>
            <a:xfrm>
              <a:off x="117972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11"/>
            <p:cNvSpPr/>
            <p:nvPr/>
          </p:nvSpPr>
          <p:spPr>
            <a:xfrm>
              <a:off x="117972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11"/>
            <p:cNvSpPr/>
            <p:nvPr/>
          </p:nvSpPr>
          <p:spPr>
            <a:xfrm>
              <a:off x="117972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11"/>
            <p:cNvSpPr/>
            <p:nvPr/>
          </p:nvSpPr>
          <p:spPr>
            <a:xfrm>
              <a:off x="117972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11"/>
            <p:cNvSpPr/>
            <p:nvPr/>
          </p:nvSpPr>
          <p:spPr>
            <a:xfrm>
              <a:off x="117972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11"/>
            <p:cNvSpPr/>
            <p:nvPr/>
          </p:nvSpPr>
          <p:spPr>
            <a:xfrm>
              <a:off x="117972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11"/>
            <p:cNvSpPr/>
            <p:nvPr/>
          </p:nvSpPr>
          <p:spPr>
            <a:xfrm>
              <a:off x="1179725" y="2864950"/>
              <a:ext cx="1825" cy="37050"/>
            </a:xfrm>
            <a:custGeom>
              <a:rect b="b" l="l" r="r" t="t"/>
              <a:pathLst>
                <a:path extrusionOk="0" h="1482" w="73">
                  <a:moveTo>
                    <a:pt x="1" y="0"/>
                  </a:moveTo>
                  <a:lnTo>
                    <a:pt x="1" y="1481"/>
                  </a:lnTo>
                  <a:lnTo>
                    <a:pt x="72" y="148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11"/>
            <p:cNvSpPr/>
            <p:nvPr/>
          </p:nvSpPr>
          <p:spPr>
            <a:xfrm>
              <a:off x="117972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11"/>
            <p:cNvSpPr/>
            <p:nvPr/>
          </p:nvSpPr>
          <p:spPr>
            <a:xfrm>
              <a:off x="1179725" y="2406400"/>
              <a:ext cx="1825" cy="42400"/>
            </a:xfrm>
            <a:custGeom>
              <a:rect b="b" l="l" r="r" t="t"/>
              <a:pathLst>
                <a:path extrusionOk="0" h="1696" w="73">
                  <a:moveTo>
                    <a:pt x="1" y="1"/>
                  </a:moveTo>
                  <a:lnTo>
                    <a:pt x="1" y="1696"/>
                  </a:lnTo>
                  <a:lnTo>
                    <a:pt x="72" y="1696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11"/>
            <p:cNvSpPr/>
            <p:nvPr/>
          </p:nvSpPr>
          <p:spPr>
            <a:xfrm>
              <a:off x="117972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11"/>
            <p:cNvSpPr/>
            <p:nvPr/>
          </p:nvSpPr>
          <p:spPr>
            <a:xfrm>
              <a:off x="117972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11"/>
            <p:cNvSpPr/>
            <p:nvPr/>
          </p:nvSpPr>
          <p:spPr>
            <a:xfrm>
              <a:off x="12196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11"/>
            <p:cNvSpPr/>
            <p:nvPr/>
          </p:nvSpPr>
          <p:spPr>
            <a:xfrm>
              <a:off x="12196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11"/>
            <p:cNvSpPr/>
            <p:nvPr/>
          </p:nvSpPr>
          <p:spPr>
            <a:xfrm>
              <a:off x="12196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11"/>
            <p:cNvSpPr/>
            <p:nvPr/>
          </p:nvSpPr>
          <p:spPr>
            <a:xfrm>
              <a:off x="1219650" y="2864950"/>
              <a:ext cx="2025" cy="37500"/>
            </a:xfrm>
            <a:custGeom>
              <a:rect b="b" l="l" r="r" t="t"/>
              <a:pathLst>
                <a:path extrusionOk="0" h="1500" w="81">
                  <a:moveTo>
                    <a:pt x="1" y="0"/>
                  </a:moveTo>
                  <a:lnTo>
                    <a:pt x="1" y="1499"/>
                  </a:lnTo>
                  <a:lnTo>
                    <a:pt x="81" y="149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11"/>
            <p:cNvSpPr/>
            <p:nvPr/>
          </p:nvSpPr>
          <p:spPr>
            <a:xfrm>
              <a:off x="12196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11"/>
            <p:cNvSpPr/>
            <p:nvPr/>
          </p:nvSpPr>
          <p:spPr>
            <a:xfrm>
              <a:off x="12196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11"/>
            <p:cNvSpPr/>
            <p:nvPr/>
          </p:nvSpPr>
          <p:spPr>
            <a:xfrm>
              <a:off x="1219650" y="2406400"/>
              <a:ext cx="2025" cy="42400"/>
            </a:xfrm>
            <a:custGeom>
              <a:rect b="b" l="l" r="r" t="t"/>
              <a:pathLst>
                <a:path extrusionOk="0" h="1696" w="81">
                  <a:moveTo>
                    <a:pt x="1" y="1"/>
                  </a:moveTo>
                  <a:lnTo>
                    <a:pt x="1" y="1696"/>
                  </a:lnTo>
                  <a:lnTo>
                    <a:pt x="81" y="169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11"/>
            <p:cNvSpPr/>
            <p:nvPr/>
          </p:nvSpPr>
          <p:spPr>
            <a:xfrm>
              <a:off x="12196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11"/>
            <p:cNvSpPr/>
            <p:nvPr/>
          </p:nvSpPr>
          <p:spPr>
            <a:xfrm>
              <a:off x="12196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11"/>
            <p:cNvSpPr/>
            <p:nvPr/>
          </p:nvSpPr>
          <p:spPr>
            <a:xfrm>
              <a:off x="12196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11"/>
            <p:cNvSpPr/>
            <p:nvPr/>
          </p:nvSpPr>
          <p:spPr>
            <a:xfrm>
              <a:off x="12196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11"/>
            <p:cNvSpPr/>
            <p:nvPr/>
          </p:nvSpPr>
          <p:spPr>
            <a:xfrm>
              <a:off x="12196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11"/>
            <p:cNvSpPr/>
            <p:nvPr/>
          </p:nvSpPr>
          <p:spPr>
            <a:xfrm>
              <a:off x="1259800" y="2864950"/>
              <a:ext cx="2025" cy="37700"/>
            </a:xfrm>
            <a:custGeom>
              <a:rect b="b" l="l" r="r" t="t"/>
              <a:pathLst>
                <a:path extrusionOk="0" h="1508" w="81">
                  <a:moveTo>
                    <a:pt x="0" y="0"/>
                  </a:moveTo>
                  <a:lnTo>
                    <a:pt x="0" y="1508"/>
                  </a:lnTo>
                  <a:lnTo>
                    <a:pt x="81" y="150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11"/>
            <p:cNvSpPr/>
            <p:nvPr/>
          </p:nvSpPr>
          <p:spPr>
            <a:xfrm>
              <a:off x="12598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11"/>
            <p:cNvSpPr/>
            <p:nvPr/>
          </p:nvSpPr>
          <p:spPr>
            <a:xfrm>
              <a:off x="12598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11"/>
            <p:cNvSpPr/>
            <p:nvPr/>
          </p:nvSpPr>
          <p:spPr>
            <a:xfrm>
              <a:off x="12598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11"/>
            <p:cNvSpPr/>
            <p:nvPr/>
          </p:nvSpPr>
          <p:spPr>
            <a:xfrm>
              <a:off x="12598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11"/>
            <p:cNvSpPr/>
            <p:nvPr/>
          </p:nvSpPr>
          <p:spPr>
            <a:xfrm>
              <a:off x="12598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11"/>
            <p:cNvSpPr/>
            <p:nvPr/>
          </p:nvSpPr>
          <p:spPr>
            <a:xfrm>
              <a:off x="12598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11"/>
            <p:cNvSpPr/>
            <p:nvPr/>
          </p:nvSpPr>
          <p:spPr>
            <a:xfrm>
              <a:off x="12598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11"/>
            <p:cNvSpPr/>
            <p:nvPr/>
          </p:nvSpPr>
          <p:spPr>
            <a:xfrm>
              <a:off x="12598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11"/>
            <p:cNvSpPr/>
            <p:nvPr/>
          </p:nvSpPr>
          <p:spPr>
            <a:xfrm>
              <a:off x="1259800" y="2406175"/>
              <a:ext cx="2025" cy="42625"/>
            </a:xfrm>
            <a:custGeom>
              <a:rect b="b" l="l" r="r" t="t"/>
              <a:pathLst>
                <a:path extrusionOk="0" h="1705" w="81">
                  <a:moveTo>
                    <a:pt x="0" y="1"/>
                  </a:moveTo>
                  <a:lnTo>
                    <a:pt x="0" y="1705"/>
                  </a:lnTo>
                  <a:lnTo>
                    <a:pt x="81" y="170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11"/>
            <p:cNvSpPr/>
            <p:nvPr/>
          </p:nvSpPr>
          <p:spPr>
            <a:xfrm>
              <a:off x="12598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11"/>
            <p:cNvSpPr/>
            <p:nvPr/>
          </p:nvSpPr>
          <p:spPr>
            <a:xfrm>
              <a:off x="12598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11"/>
            <p:cNvSpPr/>
            <p:nvPr/>
          </p:nvSpPr>
          <p:spPr>
            <a:xfrm>
              <a:off x="12999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11"/>
            <p:cNvSpPr/>
            <p:nvPr/>
          </p:nvSpPr>
          <p:spPr>
            <a:xfrm>
              <a:off x="12999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11"/>
            <p:cNvSpPr/>
            <p:nvPr/>
          </p:nvSpPr>
          <p:spPr>
            <a:xfrm>
              <a:off x="12999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11"/>
            <p:cNvSpPr/>
            <p:nvPr/>
          </p:nvSpPr>
          <p:spPr>
            <a:xfrm>
              <a:off x="1299950" y="2405950"/>
              <a:ext cx="1800" cy="42850"/>
            </a:xfrm>
            <a:custGeom>
              <a:rect b="b" l="l" r="r" t="t"/>
              <a:pathLst>
                <a:path extrusionOk="0" h="1714" w="72">
                  <a:moveTo>
                    <a:pt x="0" y="1"/>
                  </a:moveTo>
                  <a:lnTo>
                    <a:pt x="0" y="1714"/>
                  </a:lnTo>
                  <a:lnTo>
                    <a:pt x="71" y="171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11"/>
            <p:cNvSpPr/>
            <p:nvPr/>
          </p:nvSpPr>
          <p:spPr>
            <a:xfrm>
              <a:off x="12999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11"/>
            <p:cNvSpPr/>
            <p:nvPr/>
          </p:nvSpPr>
          <p:spPr>
            <a:xfrm>
              <a:off x="12999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11"/>
            <p:cNvSpPr/>
            <p:nvPr/>
          </p:nvSpPr>
          <p:spPr>
            <a:xfrm>
              <a:off x="12999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11"/>
            <p:cNvSpPr/>
            <p:nvPr/>
          </p:nvSpPr>
          <p:spPr>
            <a:xfrm>
              <a:off x="12999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11"/>
            <p:cNvSpPr/>
            <p:nvPr/>
          </p:nvSpPr>
          <p:spPr>
            <a:xfrm>
              <a:off x="12999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11"/>
            <p:cNvSpPr/>
            <p:nvPr/>
          </p:nvSpPr>
          <p:spPr>
            <a:xfrm>
              <a:off x="12999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11"/>
            <p:cNvSpPr/>
            <p:nvPr/>
          </p:nvSpPr>
          <p:spPr>
            <a:xfrm>
              <a:off x="12999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11"/>
            <p:cNvSpPr/>
            <p:nvPr/>
          </p:nvSpPr>
          <p:spPr>
            <a:xfrm>
              <a:off x="1299950" y="2864950"/>
              <a:ext cx="1800" cy="37925"/>
            </a:xfrm>
            <a:custGeom>
              <a:rect b="b" l="l" r="r" t="t"/>
              <a:pathLst>
                <a:path extrusionOk="0" h="1517" w="72">
                  <a:moveTo>
                    <a:pt x="0" y="0"/>
                  </a:moveTo>
                  <a:lnTo>
                    <a:pt x="0" y="1517"/>
                  </a:lnTo>
                  <a:lnTo>
                    <a:pt x="71" y="15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11"/>
            <p:cNvSpPr/>
            <p:nvPr/>
          </p:nvSpPr>
          <p:spPr>
            <a:xfrm>
              <a:off x="1340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11"/>
            <p:cNvSpPr/>
            <p:nvPr/>
          </p:nvSpPr>
          <p:spPr>
            <a:xfrm>
              <a:off x="1340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11"/>
            <p:cNvSpPr/>
            <p:nvPr/>
          </p:nvSpPr>
          <p:spPr>
            <a:xfrm>
              <a:off x="1340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11"/>
            <p:cNvSpPr/>
            <p:nvPr/>
          </p:nvSpPr>
          <p:spPr>
            <a:xfrm>
              <a:off x="1340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11"/>
            <p:cNvSpPr/>
            <p:nvPr/>
          </p:nvSpPr>
          <p:spPr>
            <a:xfrm>
              <a:off x="1340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11"/>
            <p:cNvSpPr/>
            <p:nvPr/>
          </p:nvSpPr>
          <p:spPr>
            <a:xfrm>
              <a:off x="1340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11"/>
            <p:cNvSpPr/>
            <p:nvPr/>
          </p:nvSpPr>
          <p:spPr>
            <a:xfrm>
              <a:off x="1340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11"/>
            <p:cNvSpPr/>
            <p:nvPr/>
          </p:nvSpPr>
          <p:spPr>
            <a:xfrm>
              <a:off x="1340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11"/>
            <p:cNvSpPr/>
            <p:nvPr/>
          </p:nvSpPr>
          <p:spPr>
            <a:xfrm>
              <a:off x="1340075" y="2864950"/>
              <a:ext cx="1825" cy="38375"/>
            </a:xfrm>
            <a:custGeom>
              <a:rect b="b" l="l" r="r" t="t"/>
              <a:pathLst>
                <a:path extrusionOk="0" h="1535" w="73">
                  <a:moveTo>
                    <a:pt x="1" y="0"/>
                  </a:moveTo>
                  <a:lnTo>
                    <a:pt x="1" y="1535"/>
                  </a:lnTo>
                  <a:lnTo>
                    <a:pt x="72" y="153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11"/>
            <p:cNvSpPr/>
            <p:nvPr/>
          </p:nvSpPr>
          <p:spPr>
            <a:xfrm>
              <a:off x="1340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11"/>
            <p:cNvSpPr/>
            <p:nvPr/>
          </p:nvSpPr>
          <p:spPr>
            <a:xfrm>
              <a:off x="1340075" y="2405950"/>
              <a:ext cx="1825" cy="42850"/>
            </a:xfrm>
            <a:custGeom>
              <a:rect b="b" l="l" r="r" t="t"/>
              <a:pathLst>
                <a:path extrusionOk="0" h="1714" w="73">
                  <a:moveTo>
                    <a:pt x="1" y="1"/>
                  </a:moveTo>
                  <a:lnTo>
                    <a:pt x="1" y="1714"/>
                  </a:lnTo>
                  <a:lnTo>
                    <a:pt x="72" y="171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11"/>
            <p:cNvSpPr/>
            <p:nvPr/>
          </p:nvSpPr>
          <p:spPr>
            <a:xfrm>
              <a:off x="1340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11"/>
            <p:cNvSpPr/>
            <p:nvPr/>
          </p:nvSpPr>
          <p:spPr>
            <a:xfrm>
              <a:off x="13800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11"/>
            <p:cNvSpPr/>
            <p:nvPr/>
          </p:nvSpPr>
          <p:spPr>
            <a:xfrm>
              <a:off x="13800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11"/>
            <p:cNvSpPr/>
            <p:nvPr/>
          </p:nvSpPr>
          <p:spPr>
            <a:xfrm>
              <a:off x="1380225" y="2864950"/>
              <a:ext cx="1825" cy="38600"/>
            </a:xfrm>
            <a:custGeom>
              <a:rect b="b" l="l" r="r" t="t"/>
              <a:pathLst>
                <a:path extrusionOk="0" h="1544" w="73">
                  <a:moveTo>
                    <a:pt x="1" y="0"/>
                  </a:moveTo>
                  <a:lnTo>
                    <a:pt x="1" y="1544"/>
                  </a:lnTo>
                  <a:lnTo>
                    <a:pt x="72" y="154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11"/>
            <p:cNvSpPr/>
            <p:nvPr/>
          </p:nvSpPr>
          <p:spPr>
            <a:xfrm>
              <a:off x="13800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11"/>
            <p:cNvSpPr/>
            <p:nvPr/>
          </p:nvSpPr>
          <p:spPr>
            <a:xfrm>
              <a:off x="13800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11"/>
            <p:cNvSpPr/>
            <p:nvPr/>
          </p:nvSpPr>
          <p:spPr>
            <a:xfrm>
              <a:off x="13800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11"/>
            <p:cNvSpPr/>
            <p:nvPr/>
          </p:nvSpPr>
          <p:spPr>
            <a:xfrm>
              <a:off x="13800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11"/>
            <p:cNvSpPr/>
            <p:nvPr/>
          </p:nvSpPr>
          <p:spPr>
            <a:xfrm>
              <a:off x="13800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11"/>
            <p:cNvSpPr/>
            <p:nvPr/>
          </p:nvSpPr>
          <p:spPr>
            <a:xfrm>
              <a:off x="13800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11"/>
            <p:cNvSpPr/>
            <p:nvPr/>
          </p:nvSpPr>
          <p:spPr>
            <a:xfrm>
              <a:off x="1380225" y="2405750"/>
              <a:ext cx="1825" cy="43050"/>
            </a:xfrm>
            <a:custGeom>
              <a:rect b="b" l="l" r="r" t="t"/>
              <a:pathLst>
                <a:path extrusionOk="0" h="1722" w="73">
                  <a:moveTo>
                    <a:pt x="1" y="0"/>
                  </a:moveTo>
                  <a:lnTo>
                    <a:pt x="1" y="1722"/>
                  </a:lnTo>
                  <a:lnTo>
                    <a:pt x="72" y="172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11"/>
            <p:cNvSpPr/>
            <p:nvPr/>
          </p:nvSpPr>
          <p:spPr>
            <a:xfrm>
              <a:off x="13800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11"/>
            <p:cNvSpPr/>
            <p:nvPr/>
          </p:nvSpPr>
          <p:spPr>
            <a:xfrm>
              <a:off x="13800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11"/>
            <p:cNvSpPr/>
            <p:nvPr/>
          </p:nvSpPr>
          <p:spPr>
            <a:xfrm>
              <a:off x="14201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11"/>
            <p:cNvSpPr/>
            <p:nvPr/>
          </p:nvSpPr>
          <p:spPr>
            <a:xfrm>
              <a:off x="14201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11"/>
            <p:cNvSpPr/>
            <p:nvPr/>
          </p:nvSpPr>
          <p:spPr>
            <a:xfrm>
              <a:off x="14201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11"/>
            <p:cNvSpPr/>
            <p:nvPr/>
          </p:nvSpPr>
          <p:spPr>
            <a:xfrm>
              <a:off x="14201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11"/>
            <p:cNvSpPr/>
            <p:nvPr/>
          </p:nvSpPr>
          <p:spPr>
            <a:xfrm>
              <a:off x="1420150" y="2405525"/>
              <a:ext cx="2025" cy="43275"/>
            </a:xfrm>
            <a:custGeom>
              <a:rect b="b" l="l" r="r" t="t"/>
              <a:pathLst>
                <a:path extrusionOk="0" h="1731" w="81">
                  <a:moveTo>
                    <a:pt x="1" y="0"/>
                  </a:moveTo>
                  <a:lnTo>
                    <a:pt x="1" y="1731"/>
                  </a:lnTo>
                  <a:lnTo>
                    <a:pt x="81" y="173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11"/>
            <p:cNvSpPr/>
            <p:nvPr/>
          </p:nvSpPr>
          <p:spPr>
            <a:xfrm>
              <a:off x="1420150" y="2864950"/>
              <a:ext cx="2025" cy="39050"/>
            </a:xfrm>
            <a:custGeom>
              <a:rect b="b" l="l" r="r" t="t"/>
              <a:pathLst>
                <a:path extrusionOk="0" h="1562" w="81">
                  <a:moveTo>
                    <a:pt x="1" y="0"/>
                  </a:moveTo>
                  <a:lnTo>
                    <a:pt x="1" y="1562"/>
                  </a:lnTo>
                  <a:lnTo>
                    <a:pt x="81" y="156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11"/>
            <p:cNvSpPr/>
            <p:nvPr/>
          </p:nvSpPr>
          <p:spPr>
            <a:xfrm>
              <a:off x="14201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11"/>
            <p:cNvSpPr/>
            <p:nvPr/>
          </p:nvSpPr>
          <p:spPr>
            <a:xfrm>
              <a:off x="14201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11"/>
            <p:cNvSpPr/>
            <p:nvPr/>
          </p:nvSpPr>
          <p:spPr>
            <a:xfrm>
              <a:off x="14201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11"/>
            <p:cNvSpPr/>
            <p:nvPr/>
          </p:nvSpPr>
          <p:spPr>
            <a:xfrm>
              <a:off x="14201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11"/>
            <p:cNvSpPr/>
            <p:nvPr/>
          </p:nvSpPr>
          <p:spPr>
            <a:xfrm>
              <a:off x="14201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11"/>
            <p:cNvSpPr/>
            <p:nvPr/>
          </p:nvSpPr>
          <p:spPr>
            <a:xfrm>
              <a:off x="14201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11"/>
            <p:cNvSpPr/>
            <p:nvPr/>
          </p:nvSpPr>
          <p:spPr>
            <a:xfrm>
              <a:off x="14603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11"/>
            <p:cNvSpPr/>
            <p:nvPr/>
          </p:nvSpPr>
          <p:spPr>
            <a:xfrm>
              <a:off x="14603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11"/>
            <p:cNvSpPr/>
            <p:nvPr/>
          </p:nvSpPr>
          <p:spPr>
            <a:xfrm>
              <a:off x="14603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11"/>
            <p:cNvSpPr/>
            <p:nvPr/>
          </p:nvSpPr>
          <p:spPr>
            <a:xfrm>
              <a:off x="14603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11"/>
            <p:cNvSpPr/>
            <p:nvPr/>
          </p:nvSpPr>
          <p:spPr>
            <a:xfrm>
              <a:off x="14603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11"/>
            <p:cNvSpPr/>
            <p:nvPr/>
          </p:nvSpPr>
          <p:spPr>
            <a:xfrm>
              <a:off x="14603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11"/>
            <p:cNvSpPr/>
            <p:nvPr/>
          </p:nvSpPr>
          <p:spPr>
            <a:xfrm>
              <a:off x="146030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2" y="174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11"/>
            <p:cNvSpPr/>
            <p:nvPr/>
          </p:nvSpPr>
          <p:spPr>
            <a:xfrm>
              <a:off x="14603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11"/>
            <p:cNvSpPr/>
            <p:nvPr/>
          </p:nvSpPr>
          <p:spPr>
            <a:xfrm>
              <a:off x="14603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11"/>
            <p:cNvSpPr/>
            <p:nvPr/>
          </p:nvSpPr>
          <p:spPr>
            <a:xfrm>
              <a:off x="14603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11"/>
            <p:cNvSpPr/>
            <p:nvPr/>
          </p:nvSpPr>
          <p:spPr>
            <a:xfrm>
              <a:off x="14603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11"/>
            <p:cNvSpPr/>
            <p:nvPr/>
          </p:nvSpPr>
          <p:spPr>
            <a:xfrm>
              <a:off x="1460300" y="2864950"/>
              <a:ext cx="1800" cy="39275"/>
            </a:xfrm>
            <a:custGeom>
              <a:rect b="b" l="l" r="r" t="t"/>
              <a:pathLst>
                <a:path extrusionOk="0" h="1571" w="72">
                  <a:moveTo>
                    <a:pt x="0" y="0"/>
                  </a:moveTo>
                  <a:lnTo>
                    <a:pt x="0" y="1570"/>
                  </a:lnTo>
                  <a:lnTo>
                    <a:pt x="72" y="15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11"/>
            <p:cNvSpPr/>
            <p:nvPr/>
          </p:nvSpPr>
          <p:spPr>
            <a:xfrm>
              <a:off x="1500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11"/>
            <p:cNvSpPr/>
            <p:nvPr/>
          </p:nvSpPr>
          <p:spPr>
            <a:xfrm>
              <a:off x="1500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11"/>
            <p:cNvSpPr/>
            <p:nvPr/>
          </p:nvSpPr>
          <p:spPr>
            <a:xfrm>
              <a:off x="1500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11"/>
            <p:cNvSpPr/>
            <p:nvPr/>
          </p:nvSpPr>
          <p:spPr>
            <a:xfrm>
              <a:off x="1500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11"/>
            <p:cNvSpPr/>
            <p:nvPr/>
          </p:nvSpPr>
          <p:spPr>
            <a:xfrm>
              <a:off x="1500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11"/>
            <p:cNvSpPr/>
            <p:nvPr/>
          </p:nvSpPr>
          <p:spPr>
            <a:xfrm>
              <a:off x="1500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11"/>
            <p:cNvSpPr/>
            <p:nvPr/>
          </p:nvSpPr>
          <p:spPr>
            <a:xfrm>
              <a:off x="1500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11"/>
            <p:cNvSpPr/>
            <p:nvPr/>
          </p:nvSpPr>
          <p:spPr>
            <a:xfrm>
              <a:off x="1500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11"/>
            <p:cNvSpPr/>
            <p:nvPr/>
          </p:nvSpPr>
          <p:spPr>
            <a:xfrm>
              <a:off x="150045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1" y="174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11"/>
            <p:cNvSpPr/>
            <p:nvPr/>
          </p:nvSpPr>
          <p:spPr>
            <a:xfrm>
              <a:off x="1500450" y="28649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79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11"/>
            <p:cNvSpPr/>
            <p:nvPr/>
          </p:nvSpPr>
          <p:spPr>
            <a:xfrm>
              <a:off x="1500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11"/>
            <p:cNvSpPr/>
            <p:nvPr/>
          </p:nvSpPr>
          <p:spPr>
            <a:xfrm>
              <a:off x="1500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11"/>
            <p:cNvSpPr/>
            <p:nvPr/>
          </p:nvSpPr>
          <p:spPr>
            <a:xfrm>
              <a:off x="1540575" y="2864950"/>
              <a:ext cx="1825" cy="39950"/>
            </a:xfrm>
            <a:custGeom>
              <a:rect b="b" l="l" r="r" t="t"/>
              <a:pathLst>
                <a:path extrusionOk="0" h="1598" w="73">
                  <a:moveTo>
                    <a:pt x="1" y="0"/>
                  </a:moveTo>
                  <a:lnTo>
                    <a:pt x="1" y="1597"/>
                  </a:lnTo>
                  <a:lnTo>
                    <a:pt x="72" y="159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11"/>
            <p:cNvSpPr/>
            <p:nvPr/>
          </p:nvSpPr>
          <p:spPr>
            <a:xfrm>
              <a:off x="1540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11"/>
            <p:cNvSpPr/>
            <p:nvPr/>
          </p:nvSpPr>
          <p:spPr>
            <a:xfrm>
              <a:off x="1540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11"/>
            <p:cNvSpPr/>
            <p:nvPr/>
          </p:nvSpPr>
          <p:spPr>
            <a:xfrm>
              <a:off x="1540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11"/>
            <p:cNvSpPr/>
            <p:nvPr/>
          </p:nvSpPr>
          <p:spPr>
            <a:xfrm>
              <a:off x="1540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11"/>
            <p:cNvSpPr/>
            <p:nvPr/>
          </p:nvSpPr>
          <p:spPr>
            <a:xfrm>
              <a:off x="1540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11"/>
            <p:cNvSpPr/>
            <p:nvPr/>
          </p:nvSpPr>
          <p:spPr>
            <a:xfrm>
              <a:off x="1540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11"/>
            <p:cNvSpPr/>
            <p:nvPr/>
          </p:nvSpPr>
          <p:spPr>
            <a:xfrm>
              <a:off x="1540575" y="2405075"/>
              <a:ext cx="1825" cy="43725"/>
            </a:xfrm>
            <a:custGeom>
              <a:rect b="b" l="l" r="r" t="t"/>
              <a:pathLst>
                <a:path extrusionOk="0" h="1749" w="73">
                  <a:moveTo>
                    <a:pt x="1" y="0"/>
                  </a:moveTo>
                  <a:lnTo>
                    <a:pt x="1" y="1749"/>
                  </a:lnTo>
                  <a:lnTo>
                    <a:pt x="72" y="17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11"/>
            <p:cNvSpPr/>
            <p:nvPr/>
          </p:nvSpPr>
          <p:spPr>
            <a:xfrm>
              <a:off x="1540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11"/>
            <p:cNvSpPr/>
            <p:nvPr/>
          </p:nvSpPr>
          <p:spPr>
            <a:xfrm>
              <a:off x="1540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11"/>
            <p:cNvSpPr/>
            <p:nvPr/>
          </p:nvSpPr>
          <p:spPr>
            <a:xfrm>
              <a:off x="1540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1540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1580500" y="2404850"/>
              <a:ext cx="2050" cy="43950"/>
            </a:xfrm>
            <a:custGeom>
              <a:rect b="b" l="l" r="r" t="t"/>
              <a:pathLst>
                <a:path extrusionOk="0" h="1758" w="82">
                  <a:moveTo>
                    <a:pt x="1" y="0"/>
                  </a:moveTo>
                  <a:lnTo>
                    <a:pt x="1" y="1758"/>
                  </a:lnTo>
                  <a:lnTo>
                    <a:pt x="81" y="175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1580500" y="2864950"/>
              <a:ext cx="2050" cy="40175"/>
            </a:xfrm>
            <a:custGeom>
              <a:rect b="b" l="l" r="r" t="t"/>
              <a:pathLst>
                <a:path extrusionOk="0" h="1607" w="82">
                  <a:moveTo>
                    <a:pt x="1" y="0"/>
                  </a:moveTo>
                  <a:lnTo>
                    <a:pt x="1" y="1606"/>
                  </a:lnTo>
                  <a:lnTo>
                    <a:pt x="81" y="160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15805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15805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15805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15805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15805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15805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15805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11"/>
            <p:cNvSpPr/>
            <p:nvPr/>
          </p:nvSpPr>
          <p:spPr>
            <a:xfrm>
              <a:off x="15805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11"/>
            <p:cNvSpPr/>
            <p:nvPr/>
          </p:nvSpPr>
          <p:spPr>
            <a:xfrm>
              <a:off x="15805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5805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79350" y="2863150"/>
              <a:ext cx="1042000" cy="1825"/>
            </a:xfrm>
            <a:custGeom>
              <a:rect b="b" l="l" r="r" t="t"/>
              <a:pathLst>
                <a:path extrusionOk="0" h="73" w="41680">
                  <a:moveTo>
                    <a:pt x="0" y="1"/>
                  </a:moveTo>
                  <a:lnTo>
                    <a:pt x="0" y="72"/>
                  </a:lnTo>
                  <a:lnTo>
                    <a:pt x="41679" y="72"/>
                  </a:lnTo>
                  <a:lnTo>
                    <a:pt x="41679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579800" y="2821675"/>
              <a:ext cx="1041100" cy="2025"/>
            </a:xfrm>
            <a:custGeom>
              <a:rect b="b" l="l" r="r" t="t"/>
              <a:pathLst>
                <a:path extrusionOk="0" h="81" w="41644">
                  <a:moveTo>
                    <a:pt x="0" y="1"/>
                  </a:moveTo>
                  <a:lnTo>
                    <a:pt x="0" y="81"/>
                  </a:lnTo>
                  <a:lnTo>
                    <a:pt x="41643" y="81"/>
                  </a:lnTo>
                  <a:lnTo>
                    <a:pt x="4164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580000" y="2780200"/>
              <a:ext cx="1040675" cy="2025"/>
            </a:xfrm>
            <a:custGeom>
              <a:rect b="b" l="l" r="r" t="t"/>
              <a:pathLst>
                <a:path extrusionOk="0" h="81" w="41627">
                  <a:moveTo>
                    <a:pt x="1" y="0"/>
                  </a:moveTo>
                  <a:lnTo>
                    <a:pt x="1" y="81"/>
                  </a:lnTo>
                  <a:lnTo>
                    <a:pt x="41627" y="81"/>
                  </a:lnTo>
                  <a:lnTo>
                    <a:pt x="4162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580450" y="2738925"/>
              <a:ext cx="1039775" cy="1825"/>
            </a:xfrm>
            <a:custGeom>
              <a:rect b="b" l="l" r="r" t="t"/>
              <a:pathLst>
                <a:path extrusionOk="0" h="73" w="41591">
                  <a:moveTo>
                    <a:pt x="1" y="1"/>
                  </a:moveTo>
                  <a:lnTo>
                    <a:pt x="1" y="72"/>
                  </a:lnTo>
                  <a:lnTo>
                    <a:pt x="41591" y="72"/>
                  </a:lnTo>
                  <a:lnTo>
                    <a:pt x="4159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580675" y="2697450"/>
              <a:ext cx="1039325" cy="1825"/>
            </a:xfrm>
            <a:custGeom>
              <a:rect b="b" l="l" r="r" t="t"/>
              <a:pathLst>
                <a:path extrusionOk="0" h="73" w="41573">
                  <a:moveTo>
                    <a:pt x="1" y="1"/>
                  </a:moveTo>
                  <a:lnTo>
                    <a:pt x="1" y="72"/>
                  </a:lnTo>
                  <a:lnTo>
                    <a:pt x="41573" y="72"/>
                  </a:lnTo>
                  <a:lnTo>
                    <a:pt x="4157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581125" y="2655975"/>
              <a:ext cx="1038425" cy="1800"/>
            </a:xfrm>
            <a:custGeom>
              <a:rect b="b" l="l" r="r" t="t"/>
              <a:pathLst>
                <a:path extrusionOk="0" h="72" w="41537">
                  <a:moveTo>
                    <a:pt x="1" y="0"/>
                  </a:moveTo>
                  <a:lnTo>
                    <a:pt x="1" y="72"/>
                  </a:lnTo>
                  <a:lnTo>
                    <a:pt x="41537" y="72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581350" y="2614500"/>
              <a:ext cx="1038000" cy="1800"/>
            </a:xfrm>
            <a:custGeom>
              <a:rect b="b" l="l" r="r" t="t"/>
              <a:pathLst>
                <a:path extrusionOk="0" h="72" w="41520">
                  <a:moveTo>
                    <a:pt x="0" y="0"/>
                  </a:moveTo>
                  <a:lnTo>
                    <a:pt x="0" y="71"/>
                  </a:lnTo>
                  <a:lnTo>
                    <a:pt x="41519" y="71"/>
                  </a:lnTo>
                  <a:lnTo>
                    <a:pt x="41519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581800" y="2573000"/>
              <a:ext cx="1037325" cy="2050"/>
            </a:xfrm>
            <a:custGeom>
              <a:rect b="b" l="l" r="r" t="t"/>
              <a:pathLst>
                <a:path extrusionOk="0" h="82" w="41493">
                  <a:moveTo>
                    <a:pt x="0" y="1"/>
                  </a:moveTo>
                  <a:lnTo>
                    <a:pt x="0" y="81"/>
                  </a:lnTo>
                  <a:lnTo>
                    <a:pt x="41492" y="81"/>
                  </a:lnTo>
                  <a:lnTo>
                    <a:pt x="4148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582025" y="2531525"/>
              <a:ext cx="1036650" cy="2025"/>
            </a:xfrm>
            <a:custGeom>
              <a:rect b="b" l="l" r="r" t="t"/>
              <a:pathLst>
                <a:path extrusionOk="0" h="81" w="41466">
                  <a:moveTo>
                    <a:pt x="9" y="0"/>
                  </a:moveTo>
                  <a:lnTo>
                    <a:pt x="0" y="81"/>
                  </a:lnTo>
                  <a:lnTo>
                    <a:pt x="41465" y="81"/>
                  </a:lnTo>
                  <a:lnTo>
                    <a:pt x="4146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582475" y="2490275"/>
              <a:ext cx="1035975" cy="1800"/>
            </a:xfrm>
            <a:custGeom>
              <a:rect b="b" l="l" r="r" t="t"/>
              <a:pathLst>
                <a:path extrusionOk="0" h="72" w="41439">
                  <a:moveTo>
                    <a:pt x="0" y="0"/>
                  </a:moveTo>
                  <a:lnTo>
                    <a:pt x="0" y="71"/>
                  </a:lnTo>
                  <a:lnTo>
                    <a:pt x="41438" y="71"/>
                  </a:lnTo>
                  <a:lnTo>
                    <a:pt x="41438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582700" y="2448775"/>
              <a:ext cx="1035300" cy="1825"/>
            </a:xfrm>
            <a:custGeom>
              <a:rect b="b" l="l" r="r" t="t"/>
              <a:pathLst>
                <a:path extrusionOk="0" h="73" w="41412">
                  <a:moveTo>
                    <a:pt x="9" y="1"/>
                  </a:moveTo>
                  <a:lnTo>
                    <a:pt x="0" y="72"/>
                  </a:lnTo>
                  <a:lnTo>
                    <a:pt x="41412" y="72"/>
                  </a:lnTo>
                  <a:lnTo>
                    <a:pt x="4141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6" name="Google Shape;4156;p11"/>
          <p:cNvGrpSpPr/>
          <p:nvPr/>
        </p:nvGrpSpPr>
        <p:grpSpPr>
          <a:xfrm flipH="1" rot="1810263">
            <a:off x="7314465" y="3053063"/>
            <a:ext cx="2003373" cy="1927300"/>
            <a:chOff x="3795825" y="3576625"/>
            <a:chExt cx="273225" cy="262850"/>
          </a:xfrm>
        </p:grpSpPr>
        <p:sp>
          <p:nvSpPr>
            <p:cNvPr id="4157" name="Google Shape;4157;p11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11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11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11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11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11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11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11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11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11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7" name="Google Shape;4167;p11"/>
          <p:cNvGrpSpPr/>
          <p:nvPr/>
        </p:nvGrpSpPr>
        <p:grpSpPr>
          <a:xfrm rot="6009458">
            <a:off x="-490945" y="-269237"/>
            <a:ext cx="2310833" cy="1902136"/>
            <a:chOff x="3857825" y="4400025"/>
            <a:chExt cx="287500" cy="236650"/>
          </a:xfrm>
        </p:grpSpPr>
        <p:sp>
          <p:nvSpPr>
            <p:cNvPr id="4168" name="Google Shape;4168;p11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11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11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11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11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11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11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11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11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11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8" name="Google Shape;4178;p11"/>
          <p:cNvSpPr/>
          <p:nvPr/>
        </p:nvSpPr>
        <p:spPr>
          <a:xfrm flipH="1" rot="373006">
            <a:off x="289164" y="3972516"/>
            <a:ext cx="1368148" cy="872193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4">
              <a:alpha val="8047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9" name="Google Shape;4179;p11"/>
          <p:cNvGrpSpPr/>
          <p:nvPr/>
        </p:nvGrpSpPr>
        <p:grpSpPr>
          <a:xfrm flipH="1" rot="-1245072">
            <a:off x="4082450" y="4090266"/>
            <a:ext cx="1300436" cy="1027460"/>
            <a:chOff x="1745100" y="1681650"/>
            <a:chExt cx="1300475" cy="1027490"/>
          </a:xfrm>
        </p:grpSpPr>
        <p:sp>
          <p:nvSpPr>
            <p:cNvPr id="4180" name="Google Shape;4180;p11"/>
            <p:cNvSpPr/>
            <p:nvPr/>
          </p:nvSpPr>
          <p:spPr>
            <a:xfrm>
              <a:off x="1745100" y="1681650"/>
              <a:ext cx="1300475" cy="1027490"/>
            </a:xfrm>
            <a:custGeom>
              <a:rect b="b" l="l" r="r" t="t"/>
              <a:pathLst>
                <a:path extrusionOk="0" h="9805" w="12410">
                  <a:moveTo>
                    <a:pt x="11486" y="0"/>
                  </a:moveTo>
                  <a:cubicBezTo>
                    <a:pt x="11240" y="0"/>
                    <a:pt x="10999" y="121"/>
                    <a:pt x="10848" y="319"/>
                  </a:cubicBezTo>
                  <a:cubicBezTo>
                    <a:pt x="10688" y="533"/>
                    <a:pt x="10661" y="809"/>
                    <a:pt x="10768" y="1059"/>
                  </a:cubicBezTo>
                  <a:cubicBezTo>
                    <a:pt x="10768" y="1077"/>
                    <a:pt x="10777" y="1095"/>
                    <a:pt x="10786" y="1113"/>
                  </a:cubicBezTo>
                  <a:lnTo>
                    <a:pt x="10786" y="1131"/>
                  </a:lnTo>
                  <a:cubicBezTo>
                    <a:pt x="10804" y="1184"/>
                    <a:pt x="10813" y="1246"/>
                    <a:pt x="10813" y="1309"/>
                  </a:cubicBezTo>
                  <a:cubicBezTo>
                    <a:pt x="10813" y="1336"/>
                    <a:pt x="10813" y="1354"/>
                    <a:pt x="10813" y="1371"/>
                  </a:cubicBezTo>
                  <a:cubicBezTo>
                    <a:pt x="10813" y="1425"/>
                    <a:pt x="10804" y="1487"/>
                    <a:pt x="10786" y="1541"/>
                  </a:cubicBezTo>
                  <a:lnTo>
                    <a:pt x="10768" y="1630"/>
                  </a:lnTo>
                  <a:cubicBezTo>
                    <a:pt x="10750" y="1657"/>
                    <a:pt x="10741" y="1693"/>
                    <a:pt x="10733" y="1719"/>
                  </a:cubicBezTo>
                  <a:cubicBezTo>
                    <a:pt x="10527" y="970"/>
                    <a:pt x="10037" y="301"/>
                    <a:pt x="9234" y="140"/>
                  </a:cubicBezTo>
                  <a:cubicBezTo>
                    <a:pt x="9154" y="125"/>
                    <a:pt x="9074" y="118"/>
                    <a:pt x="8995" y="118"/>
                  </a:cubicBezTo>
                  <a:cubicBezTo>
                    <a:pt x="8428" y="118"/>
                    <a:pt x="7898" y="497"/>
                    <a:pt x="7726" y="1068"/>
                  </a:cubicBezTo>
                  <a:cubicBezTo>
                    <a:pt x="7655" y="1318"/>
                    <a:pt x="7646" y="1577"/>
                    <a:pt x="7682" y="1835"/>
                  </a:cubicBezTo>
                  <a:cubicBezTo>
                    <a:pt x="7505" y="1763"/>
                    <a:pt x="7314" y="1727"/>
                    <a:pt x="7115" y="1727"/>
                  </a:cubicBezTo>
                  <a:cubicBezTo>
                    <a:pt x="7093" y="1727"/>
                    <a:pt x="7070" y="1727"/>
                    <a:pt x="7048" y="1728"/>
                  </a:cubicBezTo>
                  <a:cubicBezTo>
                    <a:pt x="6450" y="1755"/>
                    <a:pt x="5951" y="2210"/>
                    <a:pt x="5808" y="2852"/>
                  </a:cubicBezTo>
                  <a:cubicBezTo>
                    <a:pt x="5755" y="3102"/>
                    <a:pt x="5755" y="3352"/>
                    <a:pt x="5799" y="3584"/>
                  </a:cubicBezTo>
                  <a:cubicBezTo>
                    <a:pt x="5505" y="3342"/>
                    <a:pt x="5158" y="3215"/>
                    <a:pt x="4821" y="3215"/>
                  </a:cubicBezTo>
                  <a:cubicBezTo>
                    <a:pt x="4585" y="3215"/>
                    <a:pt x="4354" y="3277"/>
                    <a:pt x="4149" y="3405"/>
                  </a:cubicBezTo>
                  <a:cubicBezTo>
                    <a:pt x="3631" y="3727"/>
                    <a:pt x="3408" y="4396"/>
                    <a:pt x="3587" y="5047"/>
                  </a:cubicBezTo>
                  <a:cubicBezTo>
                    <a:pt x="3277" y="4712"/>
                    <a:pt x="2896" y="4518"/>
                    <a:pt x="2496" y="4518"/>
                  </a:cubicBezTo>
                  <a:cubicBezTo>
                    <a:pt x="2470" y="4518"/>
                    <a:pt x="2444" y="4519"/>
                    <a:pt x="2418" y="4520"/>
                  </a:cubicBezTo>
                  <a:cubicBezTo>
                    <a:pt x="1767" y="4547"/>
                    <a:pt x="1312" y="5083"/>
                    <a:pt x="1160" y="5600"/>
                  </a:cubicBezTo>
                  <a:cubicBezTo>
                    <a:pt x="875" y="6519"/>
                    <a:pt x="1214" y="7563"/>
                    <a:pt x="2008" y="8267"/>
                  </a:cubicBezTo>
                  <a:cubicBezTo>
                    <a:pt x="2017" y="8276"/>
                    <a:pt x="2026" y="8285"/>
                    <a:pt x="2035" y="8285"/>
                  </a:cubicBezTo>
                  <a:cubicBezTo>
                    <a:pt x="1927" y="8324"/>
                    <a:pt x="1821" y="8343"/>
                    <a:pt x="1717" y="8343"/>
                  </a:cubicBezTo>
                  <a:cubicBezTo>
                    <a:pt x="1486" y="8343"/>
                    <a:pt x="1271" y="8247"/>
                    <a:pt x="1098" y="8062"/>
                  </a:cubicBezTo>
                  <a:cubicBezTo>
                    <a:pt x="1035" y="7991"/>
                    <a:pt x="982" y="7919"/>
                    <a:pt x="946" y="7830"/>
                  </a:cubicBezTo>
                  <a:cubicBezTo>
                    <a:pt x="882" y="7662"/>
                    <a:pt x="717" y="7558"/>
                    <a:pt x="542" y="7558"/>
                  </a:cubicBezTo>
                  <a:cubicBezTo>
                    <a:pt x="522" y="7558"/>
                    <a:pt x="502" y="7560"/>
                    <a:pt x="482" y="7563"/>
                  </a:cubicBezTo>
                  <a:cubicBezTo>
                    <a:pt x="286" y="7589"/>
                    <a:pt x="134" y="7750"/>
                    <a:pt x="108" y="7946"/>
                  </a:cubicBezTo>
                  <a:lnTo>
                    <a:pt x="9" y="8731"/>
                  </a:lnTo>
                  <a:cubicBezTo>
                    <a:pt x="1" y="8865"/>
                    <a:pt x="36" y="8990"/>
                    <a:pt x="125" y="9079"/>
                  </a:cubicBezTo>
                  <a:cubicBezTo>
                    <a:pt x="447" y="9427"/>
                    <a:pt x="884" y="9677"/>
                    <a:pt x="1348" y="9766"/>
                  </a:cubicBezTo>
                  <a:cubicBezTo>
                    <a:pt x="1478" y="9792"/>
                    <a:pt x="1611" y="9805"/>
                    <a:pt x="1744" y="9805"/>
                  </a:cubicBezTo>
                  <a:cubicBezTo>
                    <a:pt x="2430" y="9805"/>
                    <a:pt x="3130" y="9470"/>
                    <a:pt x="3622" y="8910"/>
                  </a:cubicBezTo>
                  <a:cubicBezTo>
                    <a:pt x="3666" y="8912"/>
                    <a:pt x="3710" y="8913"/>
                    <a:pt x="3754" y="8913"/>
                  </a:cubicBezTo>
                  <a:cubicBezTo>
                    <a:pt x="4104" y="8913"/>
                    <a:pt x="4459" y="8849"/>
                    <a:pt x="4800" y="8722"/>
                  </a:cubicBezTo>
                  <a:cubicBezTo>
                    <a:pt x="5460" y="8473"/>
                    <a:pt x="6004" y="8000"/>
                    <a:pt x="6352" y="7375"/>
                  </a:cubicBezTo>
                  <a:cubicBezTo>
                    <a:pt x="7084" y="7348"/>
                    <a:pt x="7940" y="6911"/>
                    <a:pt x="8422" y="5948"/>
                  </a:cubicBezTo>
                  <a:cubicBezTo>
                    <a:pt x="8511" y="5761"/>
                    <a:pt x="8591" y="5555"/>
                    <a:pt x="8645" y="5332"/>
                  </a:cubicBezTo>
                  <a:cubicBezTo>
                    <a:pt x="9020" y="5279"/>
                    <a:pt x="9368" y="5136"/>
                    <a:pt x="9671" y="4931"/>
                  </a:cubicBezTo>
                  <a:cubicBezTo>
                    <a:pt x="10090" y="4636"/>
                    <a:pt x="10429" y="4208"/>
                    <a:pt x="10625" y="3691"/>
                  </a:cubicBezTo>
                  <a:cubicBezTo>
                    <a:pt x="11116" y="3566"/>
                    <a:pt x="11535" y="3263"/>
                    <a:pt x="11848" y="2852"/>
                  </a:cubicBezTo>
                  <a:cubicBezTo>
                    <a:pt x="12071" y="2558"/>
                    <a:pt x="12240" y="2201"/>
                    <a:pt x="12320" y="1817"/>
                  </a:cubicBezTo>
                  <a:cubicBezTo>
                    <a:pt x="12410" y="1380"/>
                    <a:pt x="12356" y="899"/>
                    <a:pt x="12169" y="461"/>
                  </a:cubicBezTo>
                  <a:cubicBezTo>
                    <a:pt x="12062" y="212"/>
                    <a:pt x="11848" y="42"/>
                    <a:pt x="11580" y="6"/>
                  </a:cubicBezTo>
                  <a:cubicBezTo>
                    <a:pt x="11549" y="2"/>
                    <a:pt x="11517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11"/>
            <p:cNvSpPr/>
            <p:nvPr/>
          </p:nvSpPr>
          <p:spPr>
            <a:xfrm>
              <a:off x="1791838" y="1727969"/>
              <a:ext cx="1207000" cy="935273"/>
            </a:xfrm>
            <a:custGeom>
              <a:rect b="b" l="l" r="r" t="t"/>
              <a:pathLst>
                <a:path extrusionOk="0" h="8925" w="11518">
                  <a:moveTo>
                    <a:pt x="8708" y="797"/>
                  </a:moveTo>
                  <a:lnTo>
                    <a:pt x="8708" y="797"/>
                  </a:lnTo>
                  <a:cubicBezTo>
                    <a:pt x="8710" y="799"/>
                    <a:pt x="8720" y="804"/>
                    <a:pt x="8725" y="804"/>
                  </a:cubicBezTo>
                  <a:cubicBezTo>
                    <a:pt x="8718" y="801"/>
                    <a:pt x="8713" y="799"/>
                    <a:pt x="8708" y="797"/>
                  </a:cubicBezTo>
                  <a:close/>
                  <a:moveTo>
                    <a:pt x="8520" y="751"/>
                  </a:moveTo>
                  <a:cubicBezTo>
                    <a:pt x="8547" y="751"/>
                    <a:pt x="8583" y="751"/>
                    <a:pt x="8609" y="760"/>
                  </a:cubicBezTo>
                  <a:cubicBezTo>
                    <a:pt x="8627" y="769"/>
                    <a:pt x="8654" y="778"/>
                    <a:pt x="8681" y="787"/>
                  </a:cubicBezTo>
                  <a:cubicBezTo>
                    <a:pt x="8692" y="792"/>
                    <a:pt x="8699" y="794"/>
                    <a:pt x="8708" y="797"/>
                  </a:cubicBezTo>
                  <a:lnTo>
                    <a:pt x="8708" y="797"/>
                  </a:lnTo>
                  <a:cubicBezTo>
                    <a:pt x="8707" y="797"/>
                    <a:pt x="8707" y="797"/>
                    <a:pt x="8707" y="797"/>
                  </a:cubicBezTo>
                  <a:cubicBezTo>
                    <a:pt x="8708" y="797"/>
                    <a:pt x="8713" y="799"/>
                    <a:pt x="8725" y="804"/>
                  </a:cubicBezTo>
                  <a:cubicBezTo>
                    <a:pt x="8752" y="822"/>
                    <a:pt x="8788" y="849"/>
                    <a:pt x="8815" y="867"/>
                  </a:cubicBezTo>
                  <a:cubicBezTo>
                    <a:pt x="8886" y="920"/>
                    <a:pt x="8904" y="938"/>
                    <a:pt x="8957" y="1001"/>
                  </a:cubicBezTo>
                  <a:cubicBezTo>
                    <a:pt x="9064" y="1126"/>
                    <a:pt x="9109" y="1215"/>
                    <a:pt x="9171" y="1375"/>
                  </a:cubicBezTo>
                  <a:cubicBezTo>
                    <a:pt x="9234" y="1518"/>
                    <a:pt x="9252" y="1598"/>
                    <a:pt x="9278" y="1759"/>
                  </a:cubicBezTo>
                  <a:cubicBezTo>
                    <a:pt x="9305" y="1937"/>
                    <a:pt x="9305" y="2027"/>
                    <a:pt x="9296" y="2169"/>
                  </a:cubicBezTo>
                  <a:lnTo>
                    <a:pt x="9287" y="2169"/>
                  </a:lnTo>
                  <a:cubicBezTo>
                    <a:pt x="9278" y="2169"/>
                    <a:pt x="9243" y="2160"/>
                    <a:pt x="9234" y="2152"/>
                  </a:cubicBezTo>
                  <a:cubicBezTo>
                    <a:pt x="9189" y="2143"/>
                    <a:pt x="9154" y="2125"/>
                    <a:pt x="9109" y="2116"/>
                  </a:cubicBezTo>
                  <a:cubicBezTo>
                    <a:pt x="9046" y="2089"/>
                    <a:pt x="8984" y="2053"/>
                    <a:pt x="8913" y="2027"/>
                  </a:cubicBezTo>
                  <a:cubicBezTo>
                    <a:pt x="8913" y="2018"/>
                    <a:pt x="8913" y="2018"/>
                    <a:pt x="8913" y="2018"/>
                  </a:cubicBezTo>
                  <a:cubicBezTo>
                    <a:pt x="8904" y="2009"/>
                    <a:pt x="8886" y="2009"/>
                    <a:pt x="8877" y="2000"/>
                  </a:cubicBezTo>
                  <a:cubicBezTo>
                    <a:pt x="8850" y="1982"/>
                    <a:pt x="8815" y="1955"/>
                    <a:pt x="8788" y="1937"/>
                  </a:cubicBezTo>
                  <a:cubicBezTo>
                    <a:pt x="8725" y="1893"/>
                    <a:pt x="8672" y="1848"/>
                    <a:pt x="8627" y="1804"/>
                  </a:cubicBezTo>
                  <a:cubicBezTo>
                    <a:pt x="8609" y="1795"/>
                    <a:pt x="8600" y="1777"/>
                    <a:pt x="8592" y="1768"/>
                  </a:cubicBezTo>
                  <a:cubicBezTo>
                    <a:pt x="8565" y="1741"/>
                    <a:pt x="8538" y="1706"/>
                    <a:pt x="8511" y="1670"/>
                  </a:cubicBezTo>
                  <a:cubicBezTo>
                    <a:pt x="8351" y="1465"/>
                    <a:pt x="8270" y="1233"/>
                    <a:pt x="8306" y="974"/>
                  </a:cubicBezTo>
                  <a:cubicBezTo>
                    <a:pt x="8306" y="952"/>
                    <a:pt x="8304" y="952"/>
                    <a:pt x="8304" y="952"/>
                  </a:cubicBezTo>
                  <a:cubicBezTo>
                    <a:pt x="8304" y="952"/>
                    <a:pt x="8306" y="952"/>
                    <a:pt x="8315" y="929"/>
                  </a:cubicBezTo>
                  <a:cubicBezTo>
                    <a:pt x="8324" y="903"/>
                    <a:pt x="8333" y="876"/>
                    <a:pt x="8351" y="849"/>
                  </a:cubicBezTo>
                  <a:cubicBezTo>
                    <a:pt x="8351" y="849"/>
                    <a:pt x="8377" y="813"/>
                    <a:pt x="8386" y="804"/>
                  </a:cubicBezTo>
                  <a:cubicBezTo>
                    <a:pt x="8395" y="804"/>
                    <a:pt x="8431" y="778"/>
                    <a:pt x="8431" y="778"/>
                  </a:cubicBezTo>
                  <a:cubicBezTo>
                    <a:pt x="8440" y="769"/>
                    <a:pt x="8458" y="760"/>
                    <a:pt x="8467" y="760"/>
                  </a:cubicBezTo>
                  <a:lnTo>
                    <a:pt x="8476" y="760"/>
                  </a:lnTo>
                  <a:cubicBezTo>
                    <a:pt x="8476" y="760"/>
                    <a:pt x="8476" y="760"/>
                    <a:pt x="8476" y="751"/>
                  </a:cubicBezTo>
                  <a:close/>
                  <a:moveTo>
                    <a:pt x="6673" y="2354"/>
                  </a:moveTo>
                  <a:cubicBezTo>
                    <a:pt x="6681" y="2354"/>
                    <a:pt x="6690" y="2355"/>
                    <a:pt x="6700" y="2357"/>
                  </a:cubicBezTo>
                  <a:cubicBezTo>
                    <a:pt x="6752" y="2365"/>
                    <a:pt x="6796" y="2374"/>
                    <a:pt x="6863" y="2415"/>
                  </a:cubicBezTo>
                  <a:lnTo>
                    <a:pt x="6863" y="2415"/>
                  </a:lnTo>
                  <a:cubicBezTo>
                    <a:pt x="6866" y="2418"/>
                    <a:pt x="6907" y="2448"/>
                    <a:pt x="6914" y="2455"/>
                  </a:cubicBezTo>
                  <a:cubicBezTo>
                    <a:pt x="6932" y="2473"/>
                    <a:pt x="6950" y="2482"/>
                    <a:pt x="6968" y="2499"/>
                  </a:cubicBezTo>
                  <a:cubicBezTo>
                    <a:pt x="6968" y="2499"/>
                    <a:pt x="6986" y="2517"/>
                    <a:pt x="6986" y="2517"/>
                  </a:cubicBezTo>
                  <a:cubicBezTo>
                    <a:pt x="7084" y="2624"/>
                    <a:pt x="7137" y="2767"/>
                    <a:pt x="7173" y="2910"/>
                  </a:cubicBezTo>
                  <a:cubicBezTo>
                    <a:pt x="7227" y="3177"/>
                    <a:pt x="7236" y="3454"/>
                    <a:pt x="7227" y="3740"/>
                  </a:cubicBezTo>
                  <a:cubicBezTo>
                    <a:pt x="7209" y="3731"/>
                    <a:pt x="7191" y="3722"/>
                    <a:pt x="7173" y="3722"/>
                  </a:cubicBezTo>
                  <a:cubicBezTo>
                    <a:pt x="7111" y="3695"/>
                    <a:pt x="7048" y="3668"/>
                    <a:pt x="6986" y="3632"/>
                  </a:cubicBezTo>
                  <a:cubicBezTo>
                    <a:pt x="6977" y="3632"/>
                    <a:pt x="6968" y="3624"/>
                    <a:pt x="6950" y="3615"/>
                  </a:cubicBezTo>
                  <a:cubicBezTo>
                    <a:pt x="6950" y="3615"/>
                    <a:pt x="6950" y="3615"/>
                    <a:pt x="6941" y="3606"/>
                  </a:cubicBezTo>
                  <a:cubicBezTo>
                    <a:pt x="6914" y="3588"/>
                    <a:pt x="6879" y="3570"/>
                    <a:pt x="6852" y="3552"/>
                  </a:cubicBezTo>
                  <a:cubicBezTo>
                    <a:pt x="6798" y="3508"/>
                    <a:pt x="6745" y="3472"/>
                    <a:pt x="6700" y="3427"/>
                  </a:cubicBezTo>
                  <a:cubicBezTo>
                    <a:pt x="6691" y="3418"/>
                    <a:pt x="6682" y="3409"/>
                    <a:pt x="6682" y="3409"/>
                  </a:cubicBezTo>
                  <a:cubicBezTo>
                    <a:pt x="6682" y="3409"/>
                    <a:pt x="6674" y="3401"/>
                    <a:pt x="6674" y="3392"/>
                  </a:cubicBezTo>
                  <a:cubicBezTo>
                    <a:pt x="6647" y="3365"/>
                    <a:pt x="6620" y="3338"/>
                    <a:pt x="6602" y="3311"/>
                  </a:cubicBezTo>
                  <a:cubicBezTo>
                    <a:pt x="6575" y="3285"/>
                    <a:pt x="6558" y="3258"/>
                    <a:pt x="6540" y="3222"/>
                  </a:cubicBezTo>
                  <a:cubicBezTo>
                    <a:pt x="6531" y="3213"/>
                    <a:pt x="6513" y="3186"/>
                    <a:pt x="6504" y="3177"/>
                  </a:cubicBezTo>
                  <a:cubicBezTo>
                    <a:pt x="6477" y="3124"/>
                    <a:pt x="6450" y="3062"/>
                    <a:pt x="6433" y="2999"/>
                  </a:cubicBezTo>
                  <a:cubicBezTo>
                    <a:pt x="6433" y="2990"/>
                    <a:pt x="6415" y="2954"/>
                    <a:pt x="6415" y="2946"/>
                  </a:cubicBezTo>
                  <a:cubicBezTo>
                    <a:pt x="6406" y="2910"/>
                    <a:pt x="6406" y="2874"/>
                    <a:pt x="6397" y="2838"/>
                  </a:cubicBezTo>
                  <a:cubicBezTo>
                    <a:pt x="6397" y="2821"/>
                    <a:pt x="6397" y="2776"/>
                    <a:pt x="6397" y="2767"/>
                  </a:cubicBezTo>
                  <a:cubicBezTo>
                    <a:pt x="6397" y="2758"/>
                    <a:pt x="6397" y="2705"/>
                    <a:pt x="6397" y="2687"/>
                  </a:cubicBezTo>
                  <a:cubicBezTo>
                    <a:pt x="6406" y="2651"/>
                    <a:pt x="6406" y="2624"/>
                    <a:pt x="6415" y="2589"/>
                  </a:cubicBezTo>
                  <a:cubicBezTo>
                    <a:pt x="6424" y="2571"/>
                    <a:pt x="6424" y="2562"/>
                    <a:pt x="6433" y="2544"/>
                  </a:cubicBezTo>
                  <a:cubicBezTo>
                    <a:pt x="6433" y="2535"/>
                    <a:pt x="6450" y="2499"/>
                    <a:pt x="6450" y="2491"/>
                  </a:cubicBezTo>
                  <a:cubicBezTo>
                    <a:pt x="6459" y="2482"/>
                    <a:pt x="6468" y="2464"/>
                    <a:pt x="6468" y="2464"/>
                  </a:cubicBezTo>
                  <a:cubicBezTo>
                    <a:pt x="6486" y="2446"/>
                    <a:pt x="6495" y="2437"/>
                    <a:pt x="6504" y="2419"/>
                  </a:cubicBezTo>
                  <a:cubicBezTo>
                    <a:pt x="6513" y="2410"/>
                    <a:pt x="6522" y="2401"/>
                    <a:pt x="6531" y="2392"/>
                  </a:cubicBezTo>
                  <a:cubicBezTo>
                    <a:pt x="6540" y="2392"/>
                    <a:pt x="6549" y="2384"/>
                    <a:pt x="6558" y="2375"/>
                  </a:cubicBezTo>
                  <a:lnTo>
                    <a:pt x="6575" y="2375"/>
                  </a:lnTo>
                  <a:cubicBezTo>
                    <a:pt x="6619" y="2367"/>
                    <a:pt x="6639" y="2354"/>
                    <a:pt x="6673" y="2354"/>
                  </a:cubicBezTo>
                  <a:close/>
                  <a:moveTo>
                    <a:pt x="4354" y="3838"/>
                  </a:moveTo>
                  <a:cubicBezTo>
                    <a:pt x="4361" y="3838"/>
                    <a:pt x="4414" y="3849"/>
                    <a:pt x="4426" y="3849"/>
                  </a:cubicBezTo>
                  <a:cubicBezTo>
                    <a:pt x="4429" y="3849"/>
                    <a:pt x="4429" y="3848"/>
                    <a:pt x="4425" y="3847"/>
                  </a:cubicBezTo>
                  <a:lnTo>
                    <a:pt x="4425" y="3847"/>
                  </a:lnTo>
                  <a:cubicBezTo>
                    <a:pt x="4497" y="3873"/>
                    <a:pt x="4532" y="3891"/>
                    <a:pt x="4577" y="3918"/>
                  </a:cubicBezTo>
                  <a:cubicBezTo>
                    <a:pt x="4711" y="4016"/>
                    <a:pt x="4791" y="4096"/>
                    <a:pt x="4880" y="4239"/>
                  </a:cubicBezTo>
                  <a:cubicBezTo>
                    <a:pt x="5032" y="4471"/>
                    <a:pt x="5130" y="4810"/>
                    <a:pt x="5166" y="5113"/>
                  </a:cubicBezTo>
                  <a:cubicBezTo>
                    <a:pt x="5193" y="5292"/>
                    <a:pt x="5193" y="5390"/>
                    <a:pt x="5175" y="5568"/>
                  </a:cubicBezTo>
                  <a:cubicBezTo>
                    <a:pt x="5175" y="5568"/>
                    <a:pt x="5175" y="5577"/>
                    <a:pt x="5175" y="5577"/>
                  </a:cubicBezTo>
                  <a:cubicBezTo>
                    <a:pt x="5041" y="5479"/>
                    <a:pt x="4925" y="5363"/>
                    <a:pt x="4809" y="5229"/>
                  </a:cubicBezTo>
                  <a:cubicBezTo>
                    <a:pt x="4586" y="4980"/>
                    <a:pt x="4327" y="4694"/>
                    <a:pt x="4193" y="4382"/>
                  </a:cubicBezTo>
                  <a:cubicBezTo>
                    <a:pt x="4167" y="4310"/>
                    <a:pt x="4149" y="4248"/>
                    <a:pt x="4140" y="4177"/>
                  </a:cubicBezTo>
                  <a:cubicBezTo>
                    <a:pt x="4140" y="4159"/>
                    <a:pt x="4140" y="4159"/>
                    <a:pt x="4140" y="4123"/>
                  </a:cubicBezTo>
                  <a:cubicBezTo>
                    <a:pt x="4140" y="4108"/>
                    <a:pt x="4153" y="4038"/>
                    <a:pt x="4151" y="4038"/>
                  </a:cubicBezTo>
                  <a:lnTo>
                    <a:pt x="4151" y="4038"/>
                  </a:lnTo>
                  <a:cubicBezTo>
                    <a:pt x="4151" y="4038"/>
                    <a:pt x="4150" y="4039"/>
                    <a:pt x="4149" y="4043"/>
                  </a:cubicBezTo>
                  <a:cubicBezTo>
                    <a:pt x="4167" y="3971"/>
                    <a:pt x="4193" y="3927"/>
                    <a:pt x="4229" y="3891"/>
                  </a:cubicBezTo>
                  <a:cubicBezTo>
                    <a:pt x="4238" y="3873"/>
                    <a:pt x="4292" y="3847"/>
                    <a:pt x="4309" y="3847"/>
                  </a:cubicBezTo>
                  <a:cubicBezTo>
                    <a:pt x="4327" y="3838"/>
                    <a:pt x="4336" y="3838"/>
                    <a:pt x="4354" y="3838"/>
                  </a:cubicBezTo>
                  <a:close/>
                  <a:moveTo>
                    <a:pt x="2036" y="5067"/>
                  </a:moveTo>
                  <a:cubicBezTo>
                    <a:pt x="2047" y="5067"/>
                    <a:pt x="2059" y="5067"/>
                    <a:pt x="2070" y="5069"/>
                  </a:cubicBezTo>
                  <a:cubicBezTo>
                    <a:pt x="2365" y="5095"/>
                    <a:pt x="2561" y="5461"/>
                    <a:pt x="2659" y="5702"/>
                  </a:cubicBezTo>
                  <a:cubicBezTo>
                    <a:pt x="2793" y="6014"/>
                    <a:pt x="2855" y="6362"/>
                    <a:pt x="2837" y="6701"/>
                  </a:cubicBezTo>
                  <a:cubicBezTo>
                    <a:pt x="2820" y="6906"/>
                    <a:pt x="2784" y="7103"/>
                    <a:pt x="2713" y="7290"/>
                  </a:cubicBezTo>
                  <a:cubicBezTo>
                    <a:pt x="2543" y="7228"/>
                    <a:pt x="2391" y="7129"/>
                    <a:pt x="2249" y="7014"/>
                  </a:cubicBezTo>
                  <a:cubicBezTo>
                    <a:pt x="2026" y="6835"/>
                    <a:pt x="1847" y="6594"/>
                    <a:pt x="1740" y="6327"/>
                  </a:cubicBezTo>
                  <a:cubicBezTo>
                    <a:pt x="1633" y="6068"/>
                    <a:pt x="1589" y="5773"/>
                    <a:pt x="1651" y="5497"/>
                  </a:cubicBezTo>
                  <a:cubicBezTo>
                    <a:pt x="1693" y="5302"/>
                    <a:pt x="1824" y="5067"/>
                    <a:pt x="2036" y="5067"/>
                  </a:cubicBezTo>
                  <a:close/>
                  <a:moveTo>
                    <a:pt x="11044" y="0"/>
                  </a:moveTo>
                  <a:cubicBezTo>
                    <a:pt x="10833" y="0"/>
                    <a:pt x="10613" y="197"/>
                    <a:pt x="10724" y="448"/>
                  </a:cubicBezTo>
                  <a:cubicBezTo>
                    <a:pt x="10733" y="483"/>
                    <a:pt x="10741" y="510"/>
                    <a:pt x="10759" y="546"/>
                  </a:cubicBezTo>
                  <a:cubicBezTo>
                    <a:pt x="10759" y="546"/>
                    <a:pt x="10759" y="555"/>
                    <a:pt x="10759" y="555"/>
                  </a:cubicBezTo>
                  <a:cubicBezTo>
                    <a:pt x="10768" y="573"/>
                    <a:pt x="10768" y="581"/>
                    <a:pt x="10768" y="599"/>
                  </a:cubicBezTo>
                  <a:cubicBezTo>
                    <a:pt x="10786" y="671"/>
                    <a:pt x="10795" y="751"/>
                    <a:pt x="10804" y="822"/>
                  </a:cubicBezTo>
                  <a:cubicBezTo>
                    <a:pt x="10804" y="840"/>
                    <a:pt x="10804" y="849"/>
                    <a:pt x="10804" y="867"/>
                  </a:cubicBezTo>
                  <a:cubicBezTo>
                    <a:pt x="10804" y="894"/>
                    <a:pt x="10804" y="929"/>
                    <a:pt x="10804" y="965"/>
                  </a:cubicBezTo>
                  <a:cubicBezTo>
                    <a:pt x="10795" y="1036"/>
                    <a:pt x="10786" y="1108"/>
                    <a:pt x="10768" y="1188"/>
                  </a:cubicBezTo>
                  <a:cubicBezTo>
                    <a:pt x="10768" y="1197"/>
                    <a:pt x="10759" y="1233"/>
                    <a:pt x="10759" y="1251"/>
                  </a:cubicBezTo>
                  <a:cubicBezTo>
                    <a:pt x="10750" y="1268"/>
                    <a:pt x="10750" y="1286"/>
                    <a:pt x="10750" y="1286"/>
                  </a:cubicBezTo>
                  <a:cubicBezTo>
                    <a:pt x="10741" y="1304"/>
                    <a:pt x="10733" y="1322"/>
                    <a:pt x="10733" y="1331"/>
                  </a:cubicBezTo>
                  <a:cubicBezTo>
                    <a:pt x="10706" y="1402"/>
                    <a:pt x="10679" y="1474"/>
                    <a:pt x="10643" y="1545"/>
                  </a:cubicBezTo>
                  <a:cubicBezTo>
                    <a:pt x="10634" y="1554"/>
                    <a:pt x="10617" y="1590"/>
                    <a:pt x="10617" y="1598"/>
                  </a:cubicBezTo>
                  <a:cubicBezTo>
                    <a:pt x="10599" y="1616"/>
                    <a:pt x="10590" y="1643"/>
                    <a:pt x="10572" y="1670"/>
                  </a:cubicBezTo>
                  <a:cubicBezTo>
                    <a:pt x="10527" y="1732"/>
                    <a:pt x="10483" y="1786"/>
                    <a:pt x="10429" y="1848"/>
                  </a:cubicBezTo>
                  <a:cubicBezTo>
                    <a:pt x="10420" y="1857"/>
                    <a:pt x="10420" y="1857"/>
                    <a:pt x="10420" y="1866"/>
                  </a:cubicBezTo>
                  <a:cubicBezTo>
                    <a:pt x="10420" y="1866"/>
                    <a:pt x="10411" y="1866"/>
                    <a:pt x="10402" y="1875"/>
                  </a:cubicBezTo>
                  <a:cubicBezTo>
                    <a:pt x="10376" y="1902"/>
                    <a:pt x="10349" y="1929"/>
                    <a:pt x="10322" y="1955"/>
                  </a:cubicBezTo>
                  <a:cubicBezTo>
                    <a:pt x="10295" y="1973"/>
                    <a:pt x="10269" y="1991"/>
                    <a:pt x="10242" y="2009"/>
                  </a:cubicBezTo>
                  <a:cubicBezTo>
                    <a:pt x="10233" y="2018"/>
                    <a:pt x="10188" y="2045"/>
                    <a:pt x="10179" y="2053"/>
                  </a:cubicBezTo>
                  <a:cubicBezTo>
                    <a:pt x="10126" y="2089"/>
                    <a:pt x="10063" y="2116"/>
                    <a:pt x="10001" y="2143"/>
                  </a:cubicBezTo>
                  <a:cubicBezTo>
                    <a:pt x="9992" y="2143"/>
                    <a:pt x="9974" y="2152"/>
                    <a:pt x="9956" y="2152"/>
                  </a:cubicBezTo>
                  <a:cubicBezTo>
                    <a:pt x="9965" y="2125"/>
                    <a:pt x="9965" y="2089"/>
                    <a:pt x="9965" y="2062"/>
                  </a:cubicBezTo>
                  <a:cubicBezTo>
                    <a:pt x="9948" y="1277"/>
                    <a:pt x="9564" y="296"/>
                    <a:pt x="8699" y="126"/>
                  </a:cubicBezTo>
                  <a:cubicBezTo>
                    <a:pt x="8644" y="115"/>
                    <a:pt x="8590" y="110"/>
                    <a:pt x="8537" y="110"/>
                  </a:cubicBezTo>
                  <a:cubicBezTo>
                    <a:pt x="8158" y="110"/>
                    <a:pt x="7810" y="376"/>
                    <a:pt x="7708" y="751"/>
                  </a:cubicBezTo>
                  <a:cubicBezTo>
                    <a:pt x="7583" y="1170"/>
                    <a:pt x="7690" y="1607"/>
                    <a:pt x="7914" y="1973"/>
                  </a:cubicBezTo>
                  <a:cubicBezTo>
                    <a:pt x="8190" y="2410"/>
                    <a:pt x="8654" y="2723"/>
                    <a:pt x="9154" y="2838"/>
                  </a:cubicBezTo>
                  <a:cubicBezTo>
                    <a:pt x="9136" y="2892"/>
                    <a:pt x="9109" y="2954"/>
                    <a:pt x="9073" y="3008"/>
                  </a:cubicBezTo>
                  <a:cubicBezTo>
                    <a:pt x="9073" y="3017"/>
                    <a:pt x="9055" y="3062"/>
                    <a:pt x="9046" y="3070"/>
                  </a:cubicBezTo>
                  <a:cubicBezTo>
                    <a:pt x="9029" y="3097"/>
                    <a:pt x="9020" y="3115"/>
                    <a:pt x="9002" y="3142"/>
                  </a:cubicBezTo>
                  <a:cubicBezTo>
                    <a:pt x="8957" y="3213"/>
                    <a:pt x="8904" y="3276"/>
                    <a:pt x="8859" y="3338"/>
                  </a:cubicBezTo>
                  <a:cubicBezTo>
                    <a:pt x="8832" y="3356"/>
                    <a:pt x="8815" y="3383"/>
                    <a:pt x="8797" y="3409"/>
                  </a:cubicBezTo>
                  <a:cubicBezTo>
                    <a:pt x="8788" y="3409"/>
                    <a:pt x="8743" y="3454"/>
                    <a:pt x="8734" y="3463"/>
                  </a:cubicBezTo>
                  <a:cubicBezTo>
                    <a:pt x="8681" y="3508"/>
                    <a:pt x="8609" y="3561"/>
                    <a:pt x="8547" y="3606"/>
                  </a:cubicBezTo>
                  <a:cubicBezTo>
                    <a:pt x="8538" y="3615"/>
                    <a:pt x="8529" y="3624"/>
                    <a:pt x="8511" y="3624"/>
                  </a:cubicBezTo>
                  <a:cubicBezTo>
                    <a:pt x="8484" y="3641"/>
                    <a:pt x="8458" y="3659"/>
                    <a:pt x="8431" y="3668"/>
                  </a:cubicBezTo>
                  <a:cubicBezTo>
                    <a:pt x="8368" y="3704"/>
                    <a:pt x="8297" y="3731"/>
                    <a:pt x="8226" y="3757"/>
                  </a:cubicBezTo>
                  <a:cubicBezTo>
                    <a:pt x="8217" y="3757"/>
                    <a:pt x="8208" y="3757"/>
                    <a:pt x="8190" y="3766"/>
                  </a:cubicBezTo>
                  <a:cubicBezTo>
                    <a:pt x="8154" y="3775"/>
                    <a:pt x="8119" y="3784"/>
                    <a:pt x="8083" y="3793"/>
                  </a:cubicBezTo>
                  <a:cubicBezTo>
                    <a:pt x="8021" y="3802"/>
                    <a:pt x="7958" y="3811"/>
                    <a:pt x="7905" y="3811"/>
                  </a:cubicBezTo>
                  <a:cubicBezTo>
                    <a:pt x="7914" y="3365"/>
                    <a:pt x="7905" y="2865"/>
                    <a:pt x="7717" y="2446"/>
                  </a:cubicBezTo>
                  <a:cubicBezTo>
                    <a:pt x="7526" y="2029"/>
                    <a:pt x="7133" y="1723"/>
                    <a:pt x="6660" y="1723"/>
                  </a:cubicBezTo>
                  <a:cubicBezTo>
                    <a:pt x="6647" y="1723"/>
                    <a:pt x="6633" y="1723"/>
                    <a:pt x="6620" y="1723"/>
                  </a:cubicBezTo>
                  <a:cubicBezTo>
                    <a:pt x="6183" y="1741"/>
                    <a:pt x="5880" y="2107"/>
                    <a:pt x="5790" y="2508"/>
                  </a:cubicBezTo>
                  <a:cubicBezTo>
                    <a:pt x="5621" y="3276"/>
                    <a:pt x="6165" y="3989"/>
                    <a:pt x="6834" y="4293"/>
                  </a:cubicBezTo>
                  <a:cubicBezTo>
                    <a:pt x="6941" y="4346"/>
                    <a:pt x="7048" y="4382"/>
                    <a:pt x="7155" y="4409"/>
                  </a:cubicBezTo>
                  <a:cubicBezTo>
                    <a:pt x="7111" y="4641"/>
                    <a:pt x="7039" y="4864"/>
                    <a:pt x="6932" y="5087"/>
                  </a:cubicBezTo>
                  <a:cubicBezTo>
                    <a:pt x="6879" y="5194"/>
                    <a:pt x="6754" y="5354"/>
                    <a:pt x="6674" y="5443"/>
                  </a:cubicBezTo>
                  <a:cubicBezTo>
                    <a:pt x="6638" y="5470"/>
                    <a:pt x="6566" y="5533"/>
                    <a:pt x="6522" y="5568"/>
                  </a:cubicBezTo>
                  <a:cubicBezTo>
                    <a:pt x="6450" y="5622"/>
                    <a:pt x="6397" y="5658"/>
                    <a:pt x="6343" y="5684"/>
                  </a:cubicBezTo>
                  <a:cubicBezTo>
                    <a:pt x="6192" y="5765"/>
                    <a:pt x="6094" y="5800"/>
                    <a:pt x="5933" y="5827"/>
                  </a:cubicBezTo>
                  <a:lnTo>
                    <a:pt x="5835" y="5827"/>
                  </a:lnTo>
                  <a:cubicBezTo>
                    <a:pt x="5960" y="5033"/>
                    <a:pt x="5746" y="4105"/>
                    <a:pt x="5157" y="3543"/>
                  </a:cubicBezTo>
                  <a:cubicBezTo>
                    <a:pt x="4942" y="3346"/>
                    <a:pt x="4659" y="3209"/>
                    <a:pt x="4376" y="3209"/>
                  </a:cubicBezTo>
                  <a:cubicBezTo>
                    <a:pt x="4225" y="3209"/>
                    <a:pt x="4075" y="3248"/>
                    <a:pt x="3935" y="3338"/>
                  </a:cubicBezTo>
                  <a:cubicBezTo>
                    <a:pt x="3515" y="3588"/>
                    <a:pt x="3435" y="4123"/>
                    <a:pt x="3578" y="4551"/>
                  </a:cubicBezTo>
                  <a:cubicBezTo>
                    <a:pt x="3658" y="4783"/>
                    <a:pt x="3792" y="4980"/>
                    <a:pt x="3935" y="5176"/>
                  </a:cubicBezTo>
                  <a:cubicBezTo>
                    <a:pt x="4060" y="5345"/>
                    <a:pt x="4193" y="5515"/>
                    <a:pt x="4336" y="5684"/>
                  </a:cubicBezTo>
                  <a:cubicBezTo>
                    <a:pt x="4532" y="5907"/>
                    <a:pt x="4755" y="6112"/>
                    <a:pt x="5005" y="6264"/>
                  </a:cubicBezTo>
                  <a:cubicBezTo>
                    <a:pt x="4916" y="6478"/>
                    <a:pt x="4791" y="6666"/>
                    <a:pt x="4631" y="6826"/>
                  </a:cubicBezTo>
                  <a:cubicBezTo>
                    <a:pt x="4274" y="7174"/>
                    <a:pt x="3783" y="7388"/>
                    <a:pt x="3284" y="7388"/>
                  </a:cubicBezTo>
                  <a:cubicBezTo>
                    <a:pt x="3507" y="6701"/>
                    <a:pt x="3426" y="5907"/>
                    <a:pt x="3078" y="5274"/>
                  </a:cubicBezTo>
                  <a:cubicBezTo>
                    <a:pt x="2871" y="4886"/>
                    <a:pt x="2514" y="4514"/>
                    <a:pt x="2039" y="4514"/>
                  </a:cubicBezTo>
                  <a:cubicBezTo>
                    <a:pt x="2023" y="4514"/>
                    <a:pt x="2007" y="4515"/>
                    <a:pt x="1990" y="4516"/>
                  </a:cubicBezTo>
                  <a:cubicBezTo>
                    <a:pt x="1562" y="4533"/>
                    <a:pt x="1250" y="4899"/>
                    <a:pt x="1134" y="5283"/>
                  </a:cubicBezTo>
                  <a:cubicBezTo>
                    <a:pt x="884" y="6095"/>
                    <a:pt x="1241" y="6960"/>
                    <a:pt x="1856" y="7504"/>
                  </a:cubicBezTo>
                  <a:cubicBezTo>
                    <a:pt x="2008" y="7638"/>
                    <a:pt x="2186" y="7754"/>
                    <a:pt x="2374" y="7834"/>
                  </a:cubicBezTo>
                  <a:cubicBezTo>
                    <a:pt x="2240" y="7986"/>
                    <a:pt x="2070" y="8111"/>
                    <a:pt x="1883" y="8200"/>
                  </a:cubicBezTo>
                  <a:cubicBezTo>
                    <a:pt x="1684" y="8290"/>
                    <a:pt x="1476" y="8336"/>
                    <a:pt x="1272" y="8336"/>
                  </a:cubicBezTo>
                  <a:cubicBezTo>
                    <a:pt x="928" y="8336"/>
                    <a:pt x="594" y="8204"/>
                    <a:pt x="331" y="7923"/>
                  </a:cubicBezTo>
                  <a:cubicBezTo>
                    <a:pt x="233" y="7807"/>
                    <a:pt x="152" y="7692"/>
                    <a:pt x="99" y="7558"/>
                  </a:cubicBezTo>
                  <a:lnTo>
                    <a:pt x="1" y="8343"/>
                  </a:lnTo>
                  <a:cubicBezTo>
                    <a:pt x="259" y="8619"/>
                    <a:pt x="598" y="8816"/>
                    <a:pt x="982" y="8896"/>
                  </a:cubicBezTo>
                  <a:cubicBezTo>
                    <a:pt x="1084" y="8915"/>
                    <a:pt x="1187" y="8924"/>
                    <a:pt x="1290" y="8924"/>
                  </a:cubicBezTo>
                  <a:cubicBezTo>
                    <a:pt x="1950" y="8924"/>
                    <a:pt x="2602" y="8545"/>
                    <a:pt x="2980" y="8013"/>
                  </a:cubicBezTo>
                  <a:cubicBezTo>
                    <a:pt x="3083" y="8026"/>
                    <a:pt x="3186" y="8033"/>
                    <a:pt x="3291" y="8033"/>
                  </a:cubicBezTo>
                  <a:cubicBezTo>
                    <a:pt x="3594" y="8033"/>
                    <a:pt x="3901" y="7976"/>
                    <a:pt x="4193" y="7870"/>
                  </a:cubicBezTo>
                  <a:cubicBezTo>
                    <a:pt x="4863" y="7620"/>
                    <a:pt x="5362" y="7112"/>
                    <a:pt x="5639" y="6487"/>
                  </a:cubicBezTo>
                  <a:cubicBezTo>
                    <a:pt x="5702" y="6495"/>
                    <a:pt x="5766" y="6498"/>
                    <a:pt x="5829" y="6498"/>
                  </a:cubicBezTo>
                  <a:cubicBezTo>
                    <a:pt x="6576" y="6498"/>
                    <a:pt x="7254" y="5976"/>
                    <a:pt x="7583" y="5310"/>
                  </a:cubicBezTo>
                  <a:cubicBezTo>
                    <a:pt x="7708" y="5051"/>
                    <a:pt x="7789" y="4774"/>
                    <a:pt x="7842" y="4489"/>
                  </a:cubicBezTo>
                  <a:cubicBezTo>
                    <a:pt x="8244" y="4480"/>
                    <a:pt x="8645" y="4355"/>
                    <a:pt x="8975" y="4123"/>
                  </a:cubicBezTo>
                  <a:cubicBezTo>
                    <a:pt x="9412" y="3829"/>
                    <a:pt x="9707" y="3374"/>
                    <a:pt x="9849" y="2874"/>
                  </a:cubicBezTo>
                  <a:cubicBezTo>
                    <a:pt x="9867" y="2874"/>
                    <a:pt x="9876" y="2874"/>
                    <a:pt x="9894" y="2865"/>
                  </a:cubicBezTo>
                  <a:cubicBezTo>
                    <a:pt x="10697" y="2740"/>
                    <a:pt x="11286" y="2062"/>
                    <a:pt x="11446" y="1286"/>
                  </a:cubicBezTo>
                  <a:cubicBezTo>
                    <a:pt x="11518" y="920"/>
                    <a:pt x="11464" y="528"/>
                    <a:pt x="11321" y="189"/>
                  </a:cubicBezTo>
                  <a:cubicBezTo>
                    <a:pt x="11266" y="56"/>
                    <a:pt x="11156" y="0"/>
                    <a:pt x="11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2" name="Google Shape;4182;p11"/>
          <p:cNvSpPr/>
          <p:nvPr/>
        </p:nvSpPr>
        <p:spPr>
          <a:xfrm flipH="1" rot="373006">
            <a:off x="7677764" y="103303"/>
            <a:ext cx="1368148" cy="872193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3" name="Google Shape;4183;p11"/>
          <p:cNvSpPr txBox="1"/>
          <p:nvPr>
            <p:ph hasCustomPrompt="1" type="title"/>
          </p:nvPr>
        </p:nvSpPr>
        <p:spPr>
          <a:xfrm>
            <a:off x="1746450" y="1453225"/>
            <a:ext cx="5651100" cy="17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184" name="Google Shape;4184;p11"/>
          <p:cNvSpPr txBox="1"/>
          <p:nvPr>
            <p:ph idx="1" type="subTitle"/>
          </p:nvPr>
        </p:nvSpPr>
        <p:spPr>
          <a:xfrm>
            <a:off x="1746450" y="3193175"/>
            <a:ext cx="56511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185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4186" name="Shape 4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Google Shape;4187;p13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88" name="Google Shape;4188;p13"/>
          <p:cNvGrpSpPr/>
          <p:nvPr/>
        </p:nvGrpSpPr>
        <p:grpSpPr>
          <a:xfrm>
            <a:off x="436549" y="371582"/>
            <a:ext cx="8270902" cy="4400132"/>
            <a:chOff x="1256775" y="1479175"/>
            <a:chExt cx="2771750" cy="1474575"/>
          </a:xfrm>
        </p:grpSpPr>
        <p:sp>
          <p:nvSpPr>
            <p:cNvPr id="4189" name="Google Shape;4189;p13"/>
            <p:cNvSpPr/>
            <p:nvPr/>
          </p:nvSpPr>
          <p:spPr>
            <a:xfrm>
              <a:off x="1256775" y="1479175"/>
              <a:ext cx="2771750" cy="1474575"/>
            </a:xfrm>
            <a:custGeom>
              <a:rect b="b" l="l" r="r" t="t"/>
              <a:pathLst>
                <a:path extrusionOk="0" h="58983" w="110870">
                  <a:moveTo>
                    <a:pt x="8182" y="56485"/>
                  </a:moveTo>
                  <a:lnTo>
                    <a:pt x="9148" y="56569"/>
                  </a:lnTo>
                  <a:lnTo>
                    <a:pt x="9561" y="56654"/>
                  </a:lnTo>
                  <a:lnTo>
                    <a:pt x="9561" y="56654"/>
                  </a:lnTo>
                  <a:lnTo>
                    <a:pt x="8872" y="56569"/>
                  </a:lnTo>
                  <a:lnTo>
                    <a:pt x="8182" y="56485"/>
                  </a:lnTo>
                  <a:close/>
                  <a:moveTo>
                    <a:pt x="14120" y="56569"/>
                  </a:moveTo>
                  <a:lnTo>
                    <a:pt x="14648" y="56807"/>
                  </a:lnTo>
                  <a:lnTo>
                    <a:pt x="14120" y="56914"/>
                  </a:lnTo>
                  <a:lnTo>
                    <a:pt x="13706" y="56654"/>
                  </a:lnTo>
                  <a:lnTo>
                    <a:pt x="14120" y="56569"/>
                  </a:lnTo>
                  <a:close/>
                  <a:moveTo>
                    <a:pt x="85405" y="57129"/>
                  </a:moveTo>
                  <a:cubicBezTo>
                    <a:pt x="85841" y="57129"/>
                    <a:pt x="86293" y="57159"/>
                    <a:pt x="86784" y="57221"/>
                  </a:cubicBezTo>
                  <a:lnTo>
                    <a:pt x="85405" y="57129"/>
                  </a:lnTo>
                  <a:close/>
                  <a:moveTo>
                    <a:pt x="40948" y="57423"/>
                  </a:moveTo>
                  <a:lnTo>
                    <a:pt x="40918" y="57435"/>
                  </a:lnTo>
                  <a:lnTo>
                    <a:pt x="40895" y="57435"/>
                  </a:lnTo>
                  <a:cubicBezTo>
                    <a:pt x="40914" y="57429"/>
                    <a:pt x="40933" y="57428"/>
                    <a:pt x="40948" y="57423"/>
                  </a:cubicBezTo>
                  <a:close/>
                  <a:moveTo>
                    <a:pt x="110448" y="1"/>
                  </a:moveTo>
                  <a:lnTo>
                    <a:pt x="429" y="415"/>
                  </a:lnTo>
                  <a:lnTo>
                    <a:pt x="69" y="43416"/>
                  </a:lnTo>
                  <a:lnTo>
                    <a:pt x="0" y="43416"/>
                  </a:lnTo>
                  <a:lnTo>
                    <a:pt x="69" y="43423"/>
                  </a:lnTo>
                  <a:lnTo>
                    <a:pt x="69" y="43462"/>
                  </a:lnTo>
                  <a:lnTo>
                    <a:pt x="31" y="43462"/>
                  </a:lnTo>
                  <a:lnTo>
                    <a:pt x="31" y="47530"/>
                  </a:lnTo>
                  <a:lnTo>
                    <a:pt x="0" y="51176"/>
                  </a:lnTo>
                  <a:lnTo>
                    <a:pt x="31" y="51176"/>
                  </a:lnTo>
                  <a:lnTo>
                    <a:pt x="31" y="54984"/>
                  </a:lnTo>
                  <a:lnTo>
                    <a:pt x="1211" y="55190"/>
                  </a:lnTo>
                  <a:lnTo>
                    <a:pt x="31" y="55190"/>
                  </a:lnTo>
                  <a:lnTo>
                    <a:pt x="1969" y="56048"/>
                  </a:lnTo>
                  <a:lnTo>
                    <a:pt x="2797" y="56048"/>
                  </a:lnTo>
                  <a:lnTo>
                    <a:pt x="4727" y="56569"/>
                  </a:lnTo>
                  <a:lnTo>
                    <a:pt x="5838" y="56746"/>
                  </a:lnTo>
                  <a:lnTo>
                    <a:pt x="7217" y="56746"/>
                  </a:lnTo>
                  <a:lnTo>
                    <a:pt x="8320" y="57435"/>
                  </a:lnTo>
                  <a:lnTo>
                    <a:pt x="9699" y="57604"/>
                  </a:lnTo>
                  <a:lnTo>
                    <a:pt x="13016" y="57604"/>
                  </a:lnTo>
                  <a:cubicBezTo>
                    <a:pt x="14395" y="57604"/>
                    <a:pt x="13844" y="57780"/>
                    <a:pt x="13844" y="57780"/>
                  </a:cubicBezTo>
                  <a:lnTo>
                    <a:pt x="14679" y="58125"/>
                  </a:lnTo>
                  <a:lnTo>
                    <a:pt x="17161" y="58293"/>
                  </a:lnTo>
                  <a:cubicBezTo>
                    <a:pt x="17161" y="58293"/>
                    <a:pt x="17713" y="58293"/>
                    <a:pt x="18264" y="57948"/>
                  </a:cubicBezTo>
                  <a:lnTo>
                    <a:pt x="21030" y="58293"/>
                  </a:lnTo>
                  <a:lnTo>
                    <a:pt x="22409" y="58293"/>
                  </a:lnTo>
                  <a:lnTo>
                    <a:pt x="24347" y="58983"/>
                  </a:lnTo>
                  <a:lnTo>
                    <a:pt x="29258" y="58469"/>
                  </a:lnTo>
                  <a:lnTo>
                    <a:pt x="30660" y="58224"/>
                  </a:lnTo>
                  <a:lnTo>
                    <a:pt x="32077" y="58125"/>
                  </a:lnTo>
                  <a:lnTo>
                    <a:pt x="34842" y="57780"/>
                  </a:lnTo>
                  <a:lnTo>
                    <a:pt x="36260" y="58178"/>
                  </a:lnTo>
                  <a:lnTo>
                    <a:pt x="40695" y="58033"/>
                  </a:lnTo>
                  <a:lnTo>
                    <a:pt x="41393" y="57887"/>
                  </a:lnTo>
                  <a:cubicBezTo>
                    <a:pt x="41393" y="57887"/>
                    <a:pt x="42304" y="57604"/>
                    <a:pt x="42641" y="57596"/>
                  </a:cubicBezTo>
                  <a:cubicBezTo>
                    <a:pt x="42978" y="57588"/>
                    <a:pt x="43683" y="57435"/>
                    <a:pt x="44120" y="57251"/>
                  </a:cubicBezTo>
                  <a:cubicBezTo>
                    <a:pt x="44120" y="57251"/>
                    <a:pt x="44539" y="57255"/>
                    <a:pt x="44906" y="57255"/>
                  </a:cubicBezTo>
                  <a:cubicBezTo>
                    <a:pt x="45090" y="57255"/>
                    <a:pt x="45261" y="57254"/>
                    <a:pt x="45361" y="57251"/>
                  </a:cubicBezTo>
                  <a:lnTo>
                    <a:pt x="46296" y="57251"/>
                  </a:lnTo>
                  <a:cubicBezTo>
                    <a:pt x="46296" y="57251"/>
                    <a:pt x="51145" y="57090"/>
                    <a:pt x="51421" y="57090"/>
                  </a:cubicBezTo>
                  <a:lnTo>
                    <a:pt x="52800" y="57090"/>
                  </a:lnTo>
                  <a:lnTo>
                    <a:pt x="54148" y="57251"/>
                  </a:lnTo>
                  <a:lnTo>
                    <a:pt x="54929" y="57251"/>
                  </a:lnTo>
                  <a:lnTo>
                    <a:pt x="55703" y="57496"/>
                  </a:lnTo>
                  <a:lnTo>
                    <a:pt x="56714" y="57305"/>
                  </a:lnTo>
                  <a:lnTo>
                    <a:pt x="58354" y="57106"/>
                  </a:lnTo>
                  <a:lnTo>
                    <a:pt x="59151" y="57090"/>
                  </a:lnTo>
                  <a:lnTo>
                    <a:pt x="60813" y="56746"/>
                  </a:lnTo>
                  <a:lnTo>
                    <a:pt x="63847" y="56746"/>
                  </a:lnTo>
                  <a:lnTo>
                    <a:pt x="65662" y="56669"/>
                  </a:lnTo>
                  <a:lnTo>
                    <a:pt x="67716" y="57090"/>
                  </a:lnTo>
                  <a:lnTo>
                    <a:pt x="69378" y="57259"/>
                  </a:lnTo>
                  <a:lnTo>
                    <a:pt x="70757" y="57604"/>
                  </a:lnTo>
                  <a:lnTo>
                    <a:pt x="71309" y="57604"/>
                  </a:lnTo>
                  <a:cubicBezTo>
                    <a:pt x="71309" y="57604"/>
                    <a:pt x="72687" y="57780"/>
                    <a:pt x="72963" y="57780"/>
                  </a:cubicBezTo>
                  <a:cubicBezTo>
                    <a:pt x="73239" y="57780"/>
                    <a:pt x="72963" y="57780"/>
                    <a:pt x="75729" y="58469"/>
                  </a:cubicBezTo>
                  <a:cubicBezTo>
                    <a:pt x="76827" y="58744"/>
                    <a:pt x="77182" y="58827"/>
                    <a:pt x="77229" y="58827"/>
                  </a:cubicBezTo>
                  <a:cubicBezTo>
                    <a:pt x="77299" y="58827"/>
                    <a:pt x="76666" y="58638"/>
                    <a:pt x="76832" y="58638"/>
                  </a:cubicBezTo>
                  <a:lnTo>
                    <a:pt x="78211" y="58638"/>
                  </a:lnTo>
                  <a:lnTo>
                    <a:pt x="79667" y="58714"/>
                  </a:lnTo>
                  <a:lnTo>
                    <a:pt x="80149" y="58638"/>
                  </a:lnTo>
                  <a:lnTo>
                    <a:pt x="81252" y="58469"/>
                  </a:lnTo>
                  <a:cubicBezTo>
                    <a:pt x="81252" y="58469"/>
                    <a:pt x="82080" y="57948"/>
                    <a:pt x="82356" y="57948"/>
                  </a:cubicBezTo>
                  <a:lnTo>
                    <a:pt x="86776" y="57948"/>
                  </a:lnTo>
                  <a:lnTo>
                    <a:pt x="88163" y="58125"/>
                  </a:lnTo>
                  <a:lnTo>
                    <a:pt x="88714" y="58125"/>
                  </a:lnTo>
                  <a:cubicBezTo>
                    <a:pt x="88714" y="58125"/>
                    <a:pt x="89542" y="57948"/>
                    <a:pt x="89771" y="57933"/>
                  </a:cubicBezTo>
                  <a:cubicBezTo>
                    <a:pt x="89822" y="57930"/>
                    <a:pt x="89902" y="57929"/>
                    <a:pt x="89999" y="57929"/>
                  </a:cubicBezTo>
                  <a:cubicBezTo>
                    <a:pt x="90264" y="57929"/>
                    <a:pt x="90655" y="57938"/>
                    <a:pt x="90900" y="57938"/>
                  </a:cubicBezTo>
                  <a:cubicBezTo>
                    <a:pt x="90989" y="57938"/>
                    <a:pt x="91060" y="57936"/>
                    <a:pt x="91097" y="57933"/>
                  </a:cubicBezTo>
                  <a:cubicBezTo>
                    <a:pt x="91155" y="57928"/>
                    <a:pt x="91279" y="57926"/>
                    <a:pt x="91417" y="57926"/>
                  </a:cubicBezTo>
                  <a:cubicBezTo>
                    <a:pt x="91694" y="57926"/>
                    <a:pt x="92031" y="57933"/>
                    <a:pt x="92031" y="57933"/>
                  </a:cubicBezTo>
                  <a:cubicBezTo>
                    <a:pt x="92031" y="57933"/>
                    <a:pt x="93135" y="57948"/>
                    <a:pt x="93510" y="58033"/>
                  </a:cubicBezTo>
                  <a:cubicBezTo>
                    <a:pt x="93579" y="58048"/>
                    <a:pt x="93638" y="58055"/>
                    <a:pt x="93691" y="58055"/>
                  </a:cubicBezTo>
                  <a:cubicBezTo>
                    <a:pt x="93929" y="58055"/>
                    <a:pt x="94063" y="57917"/>
                    <a:pt x="94514" y="57780"/>
                  </a:cubicBezTo>
                  <a:cubicBezTo>
                    <a:pt x="94630" y="57743"/>
                    <a:pt x="94749" y="57728"/>
                    <a:pt x="94865" y="57728"/>
                  </a:cubicBezTo>
                  <a:cubicBezTo>
                    <a:pt x="95299" y="57728"/>
                    <a:pt x="95686" y="57933"/>
                    <a:pt x="95686" y="57933"/>
                  </a:cubicBezTo>
                  <a:lnTo>
                    <a:pt x="96444" y="57948"/>
                  </a:lnTo>
                  <a:lnTo>
                    <a:pt x="98107" y="57948"/>
                  </a:lnTo>
                  <a:lnTo>
                    <a:pt x="99761" y="58125"/>
                  </a:lnTo>
                  <a:lnTo>
                    <a:pt x="101424" y="58125"/>
                  </a:lnTo>
                  <a:lnTo>
                    <a:pt x="102527" y="57948"/>
                  </a:lnTo>
                  <a:lnTo>
                    <a:pt x="103906" y="58293"/>
                  </a:lnTo>
                  <a:lnTo>
                    <a:pt x="109981" y="58293"/>
                  </a:lnTo>
                  <a:lnTo>
                    <a:pt x="110655" y="57596"/>
                  </a:lnTo>
                  <a:lnTo>
                    <a:pt x="110816" y="57558"/>
                  </a:lnTo>
                  <a:lnTo>
                    <a:pt x="110808" y="57435"/>
                  </a:lnTo>
                  <a:lnTo>
                    <a:pt x="110693" y="52034"/>
                  </a:lnTo>
                  <a:lnTo>
                    <a:pt x="110870" y="52034"/>
                  </a:lnTo>
                  <a:lnTo>
                    <a:pt x="110808" y="44871"/>
                  </a:lnTo>
                  <a:lnTo>
                    <a:pt x="110870" y="44871"/>
                  </a:lnTo>
                  <a:lnTo>
                    <a:pt x="110808" y="44848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13"/>
            <p:cNvSpPr/>
            <p:nvPr/>
          </p:nvSpPr>
          <p:spPr>
            <a:xfrm>
              <a:off x="1361150" y="1491050"/>
              <a:ext cx="4825" cy="118200"/>
            </a:xfrm>
            <a:custGeom>
              <a:rect b="b" l="l" r="r" t="t"/>
              <a:pathLst>
                <a:path extrusionOk="0" h="4728" w="193">
                  <a:moveTo>
                    <a:pt x="1" y="4728"/>
                  </a:moveTo>
                  <a:lnTo>
                    <a:pt x="192" y="4728"/>
                  </a:lnTo>
                  <a:lnTo>
                    <a:pt x="19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13"/>
            <p:cNvSpPr/>
            <p:nvPr/>
          </p:nvSpPr>
          <p:spPr>
            <a:xfrm>
              <a:off x="13611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13"/>
            <p:cNvSpPr/>
            <p:nvPr/>
          </p:nvSpPr>
          <p:spPr>
            <a:xfrm>
              <a:off x="1361150" y="2834800"/>
              <a:ext cx="4825" cy="56125"/>
            </a:xfrm>
            <a:custGeom>
              <a:rect b="b" l="l" r="r" t="t"/>
              <a:pathLst>
                <a:path extrusionOk="0" h="2245" w="193">
                  <a:moveTo>
                    <a:pt x="1" y="0"/>
                  </a:moveTo>
                  <a:lnTo>
                    <a:pt x="1" y="2199"/>
                  </a:lnTo>
                  <a:lnTo>
                    <a:pt x="192" y="224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13"/>
            <p:cNvSpPr/>
            <p:nvPr/>
          </p:nvSpPr>
          <p:spPr>
            <a:xfrm>
              <a:off x="13611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13"/>
            <p:cNvSpPr/>
            <p:nvPr/>
          </p:nvSpPr>
          <p:spPr>
            <a:xfrm>
              <a:off x="13611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13"/>
            <p:cNvSpPr/>
            <p:nvPr/>
          </p:nvSpPr>
          <p:spPr>
            <a:xfrm>
              <a:off x="13611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13"/>
            <p:cNvSpPr/>
            <p:nvPr/>
          </p:nvSpPr>
          <p:spPr>
            <a:xfrm>
              <a:off x="13611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13"/>
            <p:cNvSpPr/>
            <p:nvPr/>
          </p:nvSpPr>
          <p:spPr>
            <a:xfrm>
              <a:off x="13611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13"/>
            <p:cNvSpPr/>
            <p:nvPr/>
          </p:nvSpPr>
          <p:spPr>
            <a:xfrm>
              <a:off x="13611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13"/>
            <p:cNvSpPr/>
            <p:nvPr/>
          </p:nvSpPr>
          <p:spPr>
            <a:xfrm>
              <a:off x="13611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13"/>
            <p:cNvSpPr/>
            <p:nvPr/>
          </p:nvSpPr>
          <p:spPr>
            <a:xfrm>
              <a:off x="13611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13"/>
            <p:cNvSpPr/>
            <p:nvPr/>
          </p:nvSpPr>
          <p:spPr>
            <a:xfrm>
              <a:off x="13611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13"/>
            <p:cNvSpPr/>
            <p:nvPr/>
          </p:nvSpPr>
          <p:spPr>
            <a:xfrm>
              <a:off x="1468025" y="2892050"/>
              <a:ext cx="4800" cy="23975"/>
            </a:xfrm>
            <a:custGeom>
              <a:rect b="b" l="l" r="r" t="t"/>
              <a:pathLst>
                <a:path extrusionOk="0" h="959" w="192">
                  <a:moveTo>
                    <a:pt x="0" y="1"/>
                  </a:moveTo>
                  <a:lnTo>
                    <a:pt x="0" y="935"/>
                  </a:lnTo>
                  <a:lnTo>
                    <a:pt x="192" y="958"/>
                  </a:lnTo>
                  <a:lnTo>
                    <a:pt x="192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13"/>
            <p:cNvSpPr/>
            <p:nvPr/>
          </p:nvSpPr>
          <p:spPr>
            <a:xfrm>
              <a:off x="1468025" y="2834800"/>
              <a:ext cx="4800" cy="57475"/>
            </a:xfrm>
            <a:custGeom>
              <a:rect b="b" l="l" r="r" t="t"/>
              <a:pathLst>
                <a:path extrusionOk="0" h="2299" w="192">
                  <a:moveTo>
                    <a:pt x="0" y="0"/>
                  </a:moveTo>
                  <a:lnTo>
                    <a:pt x="0" y="2283"/>
                  </a:lnTo>
                  <a:lnTo>
                    <a:pt x="192" y="229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13"/>
            <p:cNvSpPr/>
            <p:nvPr/>
          </p:nvSpPr>
          <p:spPr>
            <a:xfrm>
              <a:off x="146802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13"/>
            <p:cNvSpPr/>
            <p:nvPr/>
          </p:nvSpPr>
          <p:spPr>
            <a:xfrm>
              <a:off x="1468025" y="1491050"/>
              <a:ext cx="4800" cy="118200"/>
            </a:xfrm>
            <a:custGeom>
              <a:rect b="b" l="l" r="r" t="t"/>
              <a:pathLst>
                <a:path extrusionOk="0" h="4728" w="192">
                  <a:moveTo>
                    <a:pt x="0" y="1"/>
                  </a:moveTo>
                  <a:lnTo>
                    <a:pt x="0" y="4728"/>
                  </a:lnTo>
                  <a:lnTo>
                    <a:pt x="192" y="4728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13"/>
            <p:cNvSpPr/>
            <p:nvPr/>
          </p:nvSpPr>
          <p:spPr>
            <a:xfrm>
              <a:off x="146802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13"/>
            <p:cNvSpPr/>
            <p:nvPr/>
          </p:nvSpPr>
          <p:spPr>
            <a:xfrm>
              <a:off x="146802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13"/>
            <p:cNvSpPr/>
            <p:nvPr/>
          </p:nvSpPr>
          <p:spPr>
            <a:xfrm>
              <a:off x="146802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13"/>
            <p:cNvSpPr/>
            <p:nvPr/>
          </p:nvSpPr>
          <p:spPr>
            <a:xfrm>
              <a:off x="146802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13"/>
            <p:cNvSpPr/>
            <p:nvPr/>
          </p:nvSpPr>
          <p:spPr>
            <a:xfrm>
              <a:off x="146802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13"/>
            <p:cNvSpPr/>
            <p:nvPr/>
          </p:nvSpPr>
          <p:spPr>
            <a:xfrm>
              <a:off x="146802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13"/>
            <p:cNvSpPr/>
            <p:nvPr/>
          </p:nvSpPr>
          <p:spPr>
            <a:xfrm>
              <a:off x="146802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13"/>
            <p:cNvSpPr/>
            <p:nvPr/>
          </p:nvSpPr>
          <p:spPr>
            <a:xfrm>
              <a:off x="146802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13"/>
            <p:cNvSpPr/>
            <p:nvPr/>
          </p:nvSpPr>
          <p:spPr>
            <a:xfrm>
              <a:off x="146802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13"/>
            <p:cNvSpPr/>
            <p:nvPr/>
          </p:nvSpPr>
          <p:spPr>
            <a:xfrm>
              <a:off x="1574125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13"/>
            <p:cNvSpPr/>
            <p:nvPr/>
          </p:nvSpPr>
          <p:spPr>
            <a:xfrm>
              <a:off x="1574125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13"/>
            <p:cNvSpPr/>
            <p:nvPr/>
          </p:nvSpPr>
          <p:spPr>
            <a:xfrm>
              <a:off x="1574125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13"/>
            <p:cNvSpPr/>
            <p:nvPr/>
          </p:nvSpPr>
          <p:spPr>
            <a:xfrm>
              <a:off x="1574125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13"/>
            <p:cNvSpPr/>
            <p:nvPr/>
          </p:nvSpPr>
          <p:spPr>
            <a:xfrm>
              <a:off x="1574125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13"/>
            <p:cNvSpPr/>
            <p:nvPr/>
          </p:nvSpPr>
          <p:spPr>
            <a:xfrm>
              <a:off x="1574125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13"/>
            <p:cNvSpPr/>
            <p:nvPr/>
          </p:nvSpPr>
          <p:spPr>
            <a:xfrm>
              <a:off x="1574125" y="2834800"/>
              <a:ext cx="5400" cy="84475"/>
            </a:xfrm>
            <a:custGeom>
              <a:rect b="b" l="l" r="r" t="t"/>
              <a:pathLst>
                <a:path extrusionOk="0" h="3379" w="216">
                  <a:moveTo>
                    <a:pt x="1" y="0"/>
                  </a:moveTo>
                  <a:lnTo>
                    <a:pt x="1" y="3379"/>
                  </a:lnTo>
                  <a:lnTo>
                    <a:pt x="215" y="337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13"/>
            <p:cNvSpPr/>
            <p:nvPr/>
          </p:nvSpPr>
          <p:spPr>
            <a:xfrm>
              <a:off x="1574125" y="1490300"/>
              <a:ext cx="5400" cy="118950"/>
            </a:xfrm>
            <a:custGeom>
              <a:rect b="b" l="l" r="r" t="t"/>
              <a:pathLst>
                <a:path extrusionOk="0" h="4758" w="216">
                  <a:moveTo>
                    <a:pt x="1" y="0"/>
                  </a:moveTo>
                  <a:lnTo>
                    <a:pt x="1" y="4758"/>
                  </a:lnTo>
                  <a:lnTo>
                    <a:pt x="215" y="475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13"/>
            <p:cNvSpPr/>
            <p:nvPr/>
          </p:nvSpPr>
          <p:spPr>
            <a:xfrm>
              <a:off x="1574125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13"/>
            <p:cNvSpPr/>
            <p:nvPr/>
          </p:nvSpPr>
          <p:spPr>
            <a:xfrm>
              <a:off x="1574125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13"/>
            <p:cNvSpPr/>
            <p:nvPr/>
          </p:nvSpPr>
          <p:spPr>
            <a:xfrm>
              <a:off x="1574125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13"/>
            <p:cNvSpPr/>
            <p:nvPr/>
          </p:nvSpPr>
          <p:spPr>
            <a:xfrm>
              <a:off x="1574125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13"/>
            <p:cNvSpPr/>
            <p:nvPr/>
          </p:nvSpPr>
          <p:spPr>
            <a:xfrm>
              <a:off x="168080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13"/>
            <p:cNvSpPr/>
            <p:nvPr/>
          </p:nvSpPr>
          <p:spPr>
            <a:xfrm>
              <a:off x="168080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13"/>
            <p:cNvSpPr/>
            <p:nvPr/>
          </p:nvSpPr>
          <p:spPr>
            <a:xfrm>
              <a:off x="168080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13"/>
            <p:cNvSpPr/>
            <p:nvPr/>
          </p:nvSpPr>
          <p:spPr>
            <a:xfrm>
              <a:off x="168080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13"/>
            <p:cNvSpPr/>
            <p:nvPr/>
          </p:nvSpPr>
          <p:spPr>
            <a:xfrm>
              <a:off x="168080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13"/>
            <p:cNvSpPr/>
            <p:nvPr/>
          </p:nvSpPr>
          <p:spPr>
            <a:xfrm>
              <a:off x="1680800" y="1489725"/>
              <a:ext cx="4825" cy="119525"/>
            </a:xfrm>
            <a:custGeom>
              <a:rect b="b" l="l" r="r" t="t"/>
              <a:pathLst>
                <a:path extrusionOk="0" h="4781" w="193">
                  <a:moveTo>
                    <a:pt x="1" y="0"/>
                  </a:moveTo>
                  <a:lnTo>
                    <a:pt x="1" y="4781"/>
                  </a:lnTo>
                  <a:lnTo>
                    <a:pt x="192" y="47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13"/>
            <p:cNvSpPr/>
            <p:nvPr/>
          </p:nvSpPr>
          <p:spPr>
            <a:xfrm>
              <a:off x="168080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13"/>
            <p:cNvSpPr/>
            <p:nvPr/>
          </p:nvSpPr>
          <p:spPr>
            <a:xfrm>
              <a:off x="168080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13"/>
            <p:cNvSpPr/>
            <p:nvPr/>
          </p:nvSpPr>
          <p:spPr>
            <a:xfrm>
              <a:off x="1680800" y="2834800"/>
              <a:ext cx="4825" cy="99225"/>
            </a:xfrm>
            <a:custGeom>
              <a:rect b="b" l="l" r="r" t="t"/>
              <a:pathLst>
                <a:path extrusionOk="0" h="3969" w="193">
                  <a:moveTo>
                    <a:pt x="1" y="0"/>
                  </a:moveTo>
                  <a:lnTo>
                    <a:pt x="1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13"/>
            <p:cNvSpPr/>
            <p:nvPr/>
          </p:nvSpPr>
          <p:spPr>
            <a:xfrm>
              <a:off x="168080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13"/>
            <p:cNvSpPr/>
            <p:nvPr/>
          </p:nvSpPr>
          <p:spPr>
            <a:xfrm>
              <a:off x="168080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13"/>
            <p:cNvSpPr/>
            <p:nvPr/>
          </p:nvSpPr>
          <p:spPr>
            <a:xfrm>
              <a:off x="168080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13"/>
            <p:cNvSpPr/>
            <p:nvPr/>
          </p:nvSpPr>
          <p:spPr>
            <a:xfrm>
              <a:off x="1787675" y="1489725"/>
              <a:ext cx="4625" cy="119525"/>
            </a:xfrm>
            <a:custGeom>
              <a:rect b="b" l="l" r="r" t="t"/>
              <a:pathLst>
                <a:path extrusionOk="0" h="4781" w="185">
                  <a:moveTo>
                    <a:pt x="1" y="0"/>
                  </a:moveTo>
                  <a:lnTo>
                    <a:pt x="1" y="4781"/>
                  </a:lnTo>
                  <a:lnTo>
                    <a:pt x="184" y="47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13"/>
            <p:cNvSpPr/>
            <p:nvPr/>
          </p:nvSpPr>
          <p:spPr>
            <a:xfrm>
              <a:off x="1787675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13"/>
            <p:cNvSpPr/>
            <p:nvPr/>
          </p:nvSpPr>
          <p:spPr>
            <a:xfrm>
              <a:off x="1787675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13"/>
            <p:cNvSpPr/>
            <p:nvPr/>
          </p:nvSpPr>
          <p:spPr>
            <a:xfrm>
              <a:off x="1787675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13"/>
            <p:cNvSpPr/>
            <p:nvPr/>
          </p:nvSpPr>
          <p:spPr>
            <a:xfrm>
              <a:off x="1787675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13"/>
            <p:cNvSpPr/>
            <p:nvPr/>
          </p:nvSpPr>
          <p:spPr>
            <a:xfrm>
              <a:off x="1787675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13"/>
            <p:cNvSpPr/>
            <p:nvPr/>
          </p:nvSpPr>
          <p:spPr>
            <a:xfrm>
              <a:off x="1787675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13"/>
            <p:cNvSpPr/>
            <p:nvPr/>
          </p:nvSpPr>
          <p:spPr>
            <a:xfrm>
              <a:off x="1787675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13"/>
            <p:cNvSpPr/>
            <p:nvPr/>
          </p:nvSpPr>
          <p:spPr>
            <a:xfrm>
              <a:off x="1787675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13"/>
            <p:cNvSpPr/>
            <p:nvPr/>
          </p:nvSpPr>
          <p:spPr>
            <a:xfrm>
              <a:off x="1787675" y="2834800"/>
              <a:ext cx="4625" cy="100000"/>
            </a:xfrm>
            <a:custGeom>
              <a:rect b="b" l="l" r="r" t="t"/>
              <a:pathLst>
                <a:path extrusionOk="0" h="4000" w="185">
                  <a:moveTo>
                    <a:pt x="1" y="0"/>
                  </a:moveTo>
                  <a:lnTo>
                    <a:pt x="1" y="3999"/>
                  </a:lnTo>
                  <a:lnTo>
                    <a:pt x="184" y="39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13"/>
            <p:cNvSpPr/>
            <p:nvPr/>
          </p:nvSpPr>
          <p:spPr>
            <a:xfrm>
              <a:off x="1787675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13"/>
            <p:cNvSpPr/>
            <p:nvPr/>
          </p:nvSpPr>
          <p:spPr>
            <a:xfrm>
              <a:off x="1787675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13"/>
            <p:cNvSpPr/>
            <p:nvPr/>
          </p:nvSpPr>
          <p:spPr>
            <a:xfrm>
              <a:off x="18943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13"/>
            <p:cNvSpPr/>
            <p:nvPr/>
          </p:nvSpPr>
          <p:spPr>
            <a:xfrm>
              <a:off x="18943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13"/>
            <p:cNvSpPr/>
            <p:nvPr/>
          </p:nvSpPr>
          <p:spPr>
            <a:xfrm>
              <a:off x="18943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13"/>
            <p:cNvSpPr/>
            <p:nvPr/>
          </p:nvSpPr>
          <p:spPr>
            <a:xfrm>
              <a:off x="18943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13"/>
            <p:cNvSpPr/>
            <p:nvPr/>
          </p:nvSpPr>
          <p:spPr>
            <a:xfrm>
              <a:off x="18943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13"/>
            <p:cNvSpPr/>
            <p:nvPr/>
          </p:nvSpPr>
          <p:spPr>
            <a:xfrm>
              <a:off x="18943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13"/>
            <p:cNvSpPr/>
            <p:nvPr/>
          </p:nvSpPr>
          <p:spPr>
            <a:xfrm>
              <a:off x="18943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13"/>
            <p:cNvSpPr/>
            <p:nvPr/>
          </p:nvSpPr>
          <p:spPr>
            <a:xfrm>
              <a:off x="18943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13"/>
            <p:cNvSpPr/>
            <p:nvPr/>
          </p:nvSpPr>
          <p:spPr>
            <a:xfrm>
              <a:off x="18943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13"/>
            <p:cNvSpPr/>
            <p:nvPr/>
          </p:nvSpPr>
          <p:spPr>
            <a:xfrm>
              <a:off x="1894350" y="2834800"/>
              <a:ext cx="4825" cy="100575"/>
            </a:xfrm>
            <a:custGeom>
              <a:rect b="b" l="l" r="r" t="t"/>
              <a:pathLst>
                <a:path extrusionOk="0" h="4023" w="193">
                  <a:moveTo>
                    <a:pt x="1" y="0"/>
                  </a:moveTo>
                  <a:lnTo>
                    <a:pt x="1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13"/>
            <p:cNvSpPr/>
            <p:nvPr/>
          </p:nvSpPr>
          <p:spPr>
            <a:xfrm>
              <a:off x="1894350" y="1488950"/>
              <a:ext cx="4825" cy="120300"/>
            </a:xfrm>
            <a:custGeom>
              <a:rect b="b" l="l" r="r" t="t"/>
              <a:pathLst>
                <a:path extrusionOk="0" h="4812" w="193">
                  <a:moveTo>
                    <a:pt x="1" y="1"/>
                  </a:moveTo>
                  <a:lnTo>
                    <a:pt x="1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13"/>
            <p:cNvSpPr/>
            <p:nvPr/>
          </p:nvSpPr>
          <p:spPr>
            <a:xfrm>
              <a:off x="18943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13"/>
            <p:cNvSpPr/>
            <p:nvPr/>
          </p:nvSpPr>
          <p:spPr>
            <a:xfrm>
              <a:off x="2000450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13"/>
            <p:cNvSpPr/>
            <p:nvPr/>
          </p:nvSpPr>
          <p:spPr>
            <a:xfrm>
              <a:off x="2000450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13"/>
            <p:cNvSpPr/>
            <p:nvPr/>
          </p:nvSpPr>
          <p:spPr>
            <a:xfrm>
              <a:off x="2000450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13"/>
            <p:cNvSpPr/>
            <p:nvPr/>
          </p:nvSpPr>
          <p:spPr>
            <a:xfrm>
              <a:off x="2000450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13"/>
            <p:cNvSpPr/>
            <p:nvPr/>
          </p:nvSpPr>
          <p:spPr>
            <a:xfrm>
              <a:off x="2000450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13"/>
            <p:cNvSpPr/>
            <p:nvPr/>
          </p:nvSpPr>
          <p:spPr>
            <a:xfrm>
              <a:off x="2000450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13"/>
            <p:cNvSpPr/>
            <p:nvPr/>
          </p:nvSpPr>
          <p:spPr>
            <a:xfrm>
              <a:off x="2000450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13"/>
            <p:cNvSpPr/>
            <p:nvPr/>
          </p:nvSpPr>
          <p:spPr>
            <a:xfrm>
              <a:off x="2000450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13"/>
            <p:cNvSpPr/>
            <p:nvPr/>
          </p:nvSpPr>
          <p:spPr>
            <a:xfrm>
              <a:off x="2000450" y="1488375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13"/>
            <p:cNvSpPr/>
            <p:nvPr/>
          </p:nvSpPr>
          <p:spPr>
            <a:xfrm>
              <a:off x="2000450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13"/>
            <p:cNvSpPr/>
            <p:nvPr/>
          </p:nvSpPr>
          <p:spPr>
            <a:xfrm>
              <a:off x="2000450" y="2834800"/>
              <a:ext cx="5400" cy="101900"/>
            </a:xfrm>
            <a:custGeom>
              <a:rect b="b" l="l" r="r" t="t"/>
              <a:pathLst>
                <a:path extrusionOk="0" h="4076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13"/>
            <p:cNvSpPr/>
            <p:nvPr/>
          </p:nvSpPr>
          <p:spPr>
            <a:xfrm>
              <a:off x="2000450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13"/>
            <p:cNvSpPr/>
            <p:nvPr/>
          </p:nvSpPr>
          <p:spPr>
            <a:xfrm>
              <a:off x="2107150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13"/>
            <p:cNvSpPr/>
            <p:nvPr/>
          </p:nvSpPr>
          <p:spPr>
            <a:xfrm>
              <a:off x="2107150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13"/>
            <p:cNvSpPr/>
            <p:nvPr/>
          </p:nvSpPr>
          <p:spPr>
            <a:xfrm>
              <a:off x="2107150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13"/>
            <p:cNvSpPr/>
            <p:nvPr/>
          </p:nvSpPr>
          <p:spPr>
            <a:xfrm>
              <a:off x="2107150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13"/>
            <p:cNvSpPr/>
            <p:nvPr/>
          </p:nvSpPr>
          <p:spPr>
            <a:xfrm>
              <a:off x="2107150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13"/>
            <p:cNvSpPr/>
            <p:nvPr/>
          </p:nvSpPr>
          <p:spPr>
            <a:xfrm>
              <a:off x="2107150" y="1487625"/>
              <a:ext cx="5375" cy="121625"/>
            </a:xfrm>
            <a:custGeom>
              <a:rect b="b" l="l" r="r" t="t"/>
              <a:pathLst>
                <a:path extrusionOk="0" h="4865" w="215">
                  <a:moveTo>
                    <a:pt x="0" y="0"/>
                  </a:moveTo>
                  <a:lnTo>
                    <a:pt x="0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13"/>
            <p:cNvSpPr/>
            <p:nvPr/>
          </p:nvSpPr>
          <p:spPr>
            <a:xfrm>
              <a:off x="2107150" y="2834800"/>
              <a:ext cx="5375" cy="91375"/>
            </a:xfrm>
            <a:custGeom>
              <a:rect b="b" l="l" r="r" t="t"/>
              <a:pathLst>
                <a:path extrusionOk="0" h="3655" w="215">
                  <a:moveTo>
                    <a:pt x="0" y="0"/>
                  </a:moveTo>
                  <a:lnTo>
                    <a:pt x="0" y="3654"/>
                  </a:lnTo>
                  <a:lnTo>
                    <a:pt x="215" y="363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13"/>
            <p:cNvSpPr/>
            <p:nvPr/>
          </p:nvSpPr>
          <p:spPr>
            <a:xfrm>
              <a:off x="2107150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13"/>
            <p:cNvSpPr/>
            <p:nvPr/>
          </p:nvSpPr>
          <p:spPr>
            <a:xfrm>
              <a:off x="2107150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13"/>
            <p:cNvSpPr/>
            <p:nvPr/>
          </p:nvSpPr>
          <p:spPr>
            <a:xfrm>
              <a:off x="2107150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13"/>
            <p:cNvSpPr/>
            <p:nvPr/>
          </p:nvSpPr>
          <p:spPr>
            <a:xfrm>
              <a:off x="2107150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13"/>
            <p:cNvSpPr/>
            <p:nvPr/>
          </p:nvSpPr>
          <p:spPr>
            <a:xfrm>
              <a:off x="2107150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13"/>
            <p:cNvSpPr/>
            <p:nvPr/>
          </p:nvSpPr>
          <p:spPr>
            <a:xfrm>
              <a:off x="2214000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5" y="467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13"/>
            <p:cNvSpPr/>
            <p:nvPr/>
          </p:nvSpPr>
          <p:spPr>
            <a:xfrm>
              <a:off x="2214000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13"/>
            <p:cNvSpPr/>
            <p:nvPr/>
          </p:nvSpPr>
          <p:spPr>
            <a:xfrm>
              <a:off x="2214000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13"/>
            <p:cNvSpPr/>
            <p:nvPr/>
          </p:nvSpPr>
          <p:spPr>
            <a:xfrm>
              <a:off x="2214000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13"/>
            <p:cNvSpPr/>
            <p:nvPr/>
          </p:nvSpPr>
          <p:spPr>
            <a:xfrm>
              <a:off x="2214000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13"/>
            <p:cNvSpPr/>
            <p:nvPr/>
          </p:nvSpPr>
          <p:spPr>
            <a:xfrm>
              <a:off x="2214000" y="2834800"/>
              <a:ext cx="4625" cy="97125"/>
            </a:xfrm>
            <a:custGeom>
              <a:rect b="b" l="l" r="r" t="t"/>
              <a:pathLst>
                <a:path extrusionOk="0" h="3885" w="185">
                  <a:moveTo>
                    <a:pt x="1" y="0"/>
                  </a:moveTo>
                  <a:lnTo>
                    <a:pt x="1" y="3884"/>
                  </a:lnTo>
                  <a:lnTo>
                    <a:pt x="185" y="387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13"/>
            <p:cNvSpPr/>
            <p:nvPr/>
          </p:nvSpPr>
          <p:spPr>
            <a:xfrm>
              <a:off x="2214000" y="1487625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5" y="4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13"/>
            <p:cNvSpPr/>
            <p:nvPr/>
          </p:nvSpPr>
          <p:spPr>
            <a:xfrm>
              <a:off x="2214000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13"/>
            <p:cNvSpPr/>
            <p:nvPr/>
          </p:nvSpPr>
          <p:spPr>
            <a:xfrm>
              <a:off x="2214000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13"/>
            <p:cNvSpPr/>
            <p:nvPr/>
          </p:nvSpPr>
          <p:spPr>
            <a:xfrm>
              <a:off x="2214000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13"/>
            <p:cNvSpPr/>
            <p:nvPr/>
          </p:nvSpPr>
          <p:spPr>
            <a:xfrm>
              <a:off x="2214000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13"/>
            <p:cNvSpPr/>
            <p:nvPr/>
          </p:nvSpPr>
          <p:spPr>
            <a:xfrm>
              <a:off x="2214000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13"/>
            <p:cNvSpPr/>
            <p:nvPr/>
          </p:nvSpPr>
          <p:spPr>
            <a:xfrm>
              <a:off x="232067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13"/>
            <p:cNvSpPr/>
            <p:nvPr/>
          </p:nvSpPr>
          <p:spPr>
            <a:xfrm>
              <a:off x="232067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3" y="465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13"/>
            <p:cNvSpPr/>
            <p:nvPr/>
          </p:nvSpPr>
          <p:spPr>
            <a:xfrm>
              <a:off x="232067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13"/>
            <p:cNvSpPr/>
            <p:nvPr/>
          </p:nvSpPr>
          <p:spPr>
            <a:xfrm>
              <a:off x="232067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3" y="468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13"/>
            <p:cNvSpPr/>
            <p:nvPr/>
          </p:nvSpPr>
          <p:spPr>
            <a:xfrm>
              <a:off x="2320675" y="2834800"/>
              <a:ext cx="4825" cy="84475"/>
            </a:xfrm>
            <a:custGeom>
              <a:rect b="b" l="l" r="r" t="t"/>
              <a:pathLst>
                <a:path extrusionOk="0" h="3379" w="193">
                  <a:moveTo>
                    <a:pt x="1" y="0"/>
                  </a:moveTo>
                  <a:lnTo>
                    <a:pt x="1" y="3379"/>
                  </a:lnTo>
                  <a:cubicBezTo>
                    <a:pt x="32" y="3371"/>
                    <a:pt x="55" y="3371"/>
                    <a:pt x="85" y="3371"/>
                  </a:cubicBezTo>
                  <a:cubicBezTo>
                    <a:pt x="116" y="3371"/>
                    <a:pt x="154" y="3363"/>
                    <a:pt x="193" y="3363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13"/>
            <p:cNvSpPr/>
            <p:nvPr/>
          </p:nvSpPr>
          <p:spPr>
            <a:xfrm>
              <a:off x="232067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3" y="468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13"/>
            <p:cNvSpPr/>
            <p:nvPr/>
          </p:nvSpPr>
          <p:spPr>
            <a:xfrm>
              <a:off x="232067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13"/>
            <p:cNvSpPr/>
            <p:nvPr/>
          </p:nvSpPr>
          <p:spPr>
            <a:xfrm>
              <a:off x="232067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3" y="465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13"/>
            <p:cNvSpPr/>
            <p:nvPr/>
          </p:nvSpPr>
          <p:spPr>
            <a:xfrm>
              <a:off x="232067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3" y="4682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13"/>
            <p:cNvSpPr/>
            <p:nvPr/>
          </p:nvSpPr>
          <p:spPr>
            <a:xfrm>
              <a:off x="2320675" y="1487050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3" y="488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13"/>
            <p:cNvSpPr/>
            <p:nvPr/>
          </p:nvSpPr>
          <p:spPr>
            <a:xfrm>
              <a:off x="232067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13"/>
            <p:cNvSpPr/>
            <p:nvPr/>
          </p:nvSpPr>
          <p:spPr>
            <a:xfrm>
              <a:off x="232067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3" y="4673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13"/>
            <p:cNvSpPr/>
            <p:nvPr/>
          </p:nvSpPr>
          <p:spPr>
            <a:xfrm>
              <a:off x="242737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13"/>
            <p:cNvSpPr/>
            <p:nvPr/>
          </p:nvSpPr>
          <p:spPr>
            <a:xfrm>
              <a:off x="242737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13"/>
            <p:cNvSpPr/>
            <p:nvPr/>
          </p:nvSpPr>
          <p:spPr>
            <a:xfrm>
              <a:off x="2427375" y="1486475"/>
              <a:ext cx="4800" cy="122775"/>
            </a:xfrm>
            <a:custGeom>
              <a:rect b="b" l="l" r="r" t="t"/>
              <a:pathLst>
                <a:path extrusionOk="0" h="4911" w="192">
                  <a:moveTo>
                    <a:pt x="0" y="0"/>
                  </a:moveTo>
                  <a:lnTo>
                    <a:pt x="0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13"/>
            <p:cNvSpPr/>
            <p:nvPr/>
          </p:nvSpPr>
          <p:spPr>
            <a:xfrm>
              <a:off x="242737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13"/>
            <p:cNvSpPr/>
            <p:nvPr/>
          </p:nvSpPr>
          <p:spPr>
            <a:xfrm>
              <a:off x="242737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13"/>
            <p:cNvSpPr/>
            <p:nvPr/>
          </p:nvSpPr>
          <p:spPr>
            <a:xfrm>
              <a:off x="242737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13"/>
            <p:cNvSpPr/>
            <p:nvPr/>
          </p:nvSpPr>
          <p:spPr>
            <a:xfrm>
              <a:off x="2427375" y="2834800"/>
              <a:ext cx="4800" cy="75275"/>
            </a:xfrm>
            <a:custGeom>
              <a:rect b="b" l="l" r="r" t="t"/>
              <a:pathLst>
                <a:path extrusionOk="0" h="3011" w="192">
                  <a:moveTo>
                    <a:pt x="0" y="0"/>
                  </a:moveTo>
                  <a:lnTo>
                    <a:pt x="0" y="3011"/>
                  </a:lnTo>
                  <a:cubicBezTo>
                    <a:pt x="61" y="3011"/>
                    <a:pt x="123" y="3011"/>
                    <a:pt x="192" y="300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13"/>
            <p:cNvSpPr/>
            <p:nvPr/>
          </p:nvSpPr>
          <p:spPr>
            <a:xfrm>
              <a:off x="242737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13"/>
            <p:cNvSpPr/>
            <p:nvPr/>
          </p:nvSpPr>
          <p:spPr>
            <a:xfrm>
              <a:off x="242737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13"/>
            <p:cNvSpPr/>
            <p:nvPr/>
          </p:nvSpPr>
          <p:spPr>
            <a:xfrm>
              <a:off x="242737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13"/>
            <p:cNvSpPr/>
            <p:nvPr/>
          </p:nvSpPr>
          <p:spPr>
            <a:xfrm>
              <a:off x="242737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13"/>
            <p:cNvSpPr/>
            <p:nvPr/>
          </p:nvSpPr>
          <p:spPr>
            <a:xfrm>
              <a:off x="242737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13"/>
            <p:cNvSpPr/>
            <p:nvPr/>
          </p:nvSpPr>
          <p:spPr>
            <a:xfrm>
              <a:off x="2533475" y="19809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13"/>
            <p:cNvSpPr/>
            <p:nvPr/>
          </p:nvSpPr>
          <p:spPr>
            <a:xfrm>
              <a:off x="2533475" y="24689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13"/>
            <p:cNvSpPr/>
            <p:nvPr/>
          </p:nvSpPr>
          <p:spPr>
            <a:xfrm>
              <a:off x="2533475" y="1486475"/>
              <a:ext cx="5575" cy="122775"/>
            </a:xfrm>
            <a:custGeom>
              <a:rect b="b" l="l" r="r" t="t"/>
              <a:pathLst>
                <a:path extrusionOk="0" h="4911" w="223">
                  <a:moveTo>
                    <a:pt x="0" y="0"/>
                  </a:moveTo>
                  <a:lnTo>
                    <a:pt x="0" y="4911"/>
                  </a:lnTo>
                  <a:lnTo>
                    <a:pt x="222" y="491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13"/>
            <p:cNvSpPr/>
            <p:nvPr/>
          </p:nvSpPr>
          <p:spPr>
            <a:xfrm>
              <a:off x="2533475" y="1614400"/>
              <a:ext cx="5575" cy="117050"/>
            </a:xfrm>
            <a:custGeom>
              <a:rect b="b" l="l" r="r" t="t"/>
              <a:pathLst>
                <a:path extrusionOk="0" h="4682" w="223">
                  <a:moveTo>
                    <a:pt x="0" y="1"/>
                  </a:moveTo>
                  <a:lnTo>
                    <a:pt x="0" y="4681"/>
                  </a:lnTo>
                  <a:lnTo>
                    <a:pt x="222" y="468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13"/>
            <p:cNvSpPr/>
            <p:nvPr/>
          </p:nvSpPr>
          <p:spPr>
            <a:xfrm>
              <a:off x="2533475" y="2224800"/>
              <a:ext cx="5575" cy="116850"/>
            </a:xfrm>
            <a:custGeom>
              <a:rect b="b" l="l" r="r" t="t"/>
              <a:pathLst>
                <a:path extrusionOk="0" h="4674" w="223">
                  <a:moveTo>
                    <a:pt x="0" y="0"/>
                  </a:moveTo>
                  <a:lnTo>
                    <a:pt x="0" y="4673"/>
                  </a:lnTo>
                  <a:lnTo>
                    <a:pt x="222" y="467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13"/>
            <p:cNvSpPr/>
            <p:nvPr/>
          </p:nvSpPr>
          <p:spPr>
            <a:xfrm>
              <a:off x="2533475" y="1736600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0"/>
                  </a:lnTo>
                  <a:lnTo>
                    <a:pt x="222" y="465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13"/>
            <p:cNvSpPr/>
            <p:nvPr/>
          </p:nvSpPr>
          <p:spPr>
            <a:xfrm>
              <a:off x="2533475" y="25911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13"/>
            <p:cNvSpPr/>
            <p:nvPr/>
          </p:nvSpPr>
          <p:spPr>
            <a:xfrm>
              <a:off x="2533475" y="2834800"/>
              <a:ext cx="5575" cy="71850"/>
            </a:xfrm>
            <a:custGeom>
              <a:rect b="b" l="l" r="r" t="t"/>
              <a:pathLst>
                <a:path extrusionOk="0" h="2874" w="223">
                  <a:moveTo>
                    <a:pt x="0" y="0"/>
                  </a:moveTo>
                  <a:lnTo>
                    <a:pt x="0" y="2873"/>
                  </a:lnTo>
                  <a:cubicBezTo>
                    <a:pt x="92" y="2865"/>
                    <a:pt x="161" y="2865"/>
                    <a:pt x="222" y="2865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13"/>
            <p:cNvSpPr/>
            <p:nvPr/>
          </p:nvSpPr>
          <p:spPr>
            <a:xfrm>
              <a:off x="2533475" y="2102400"/>
              <a:ext cx="5575" cy="117050"/>
            </a:xfrm>
            <a:custGeom>
              <a:rect b="b" l="l" r="r" t="t"/>
              <a:pathLst>
                <a:path extrusionOk="0" h="4682" w="223">
                  <a:moveTo>
                    <a:pt x="0" y="1"/>
                  </a:moveTo>
                  <a:lnTo>
                    <a:pt x="0" y="4682"/>
                  </a:lnTo>
                  <a:lnTo>
                    <a:pt x="222" y="4682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13"/>
            <p:cNvSpPr/>
            <p:nvPr/>
          </p:nvSpPr>
          <p:spPr>
            <a:xfrm>
              <a:off x="2533475" y="1858775"/>
              <a:ext cx="5575" cy="116300"/>
            </a:xfrm>
            <a:custGeom>
              <a:rect b="b" l="l" r="r" t="t"/>
              <a:pathLst>
                <a:path extrusionOk="0" h="4652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13"/>
            <p:cNvSpPr/>
            <p:nvPr/>
          </p:nvSpPr>
          <p:spPr>
            <a:xfrm>
              <a:off x="2533475" y="2346800"/>
              <a:ext cx="5575" cy="117025"/>
            </a:xfrm>
            <a:custGeom>
              <a:rect b="b" l="l" r="r" t="t"/>
              <a:pathLst>
                <a:path extrusionOk="0" h="4681" w="223">
                  <a:moveTo>
                    <a:pt x="0" y="0"/>
                  </a:moveTo>
                  <a:lnTo>
                    <a:pt x="0" y="4681"/>
                  </a:lnTo>
                  <a:lnTo>
                    <a:pt x="222" y="468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13"/>
            <p:cNvSpPr/>
            <p:nvPr/>
          </p:nvSpPr>
          <p:spPr>
            <a:xfrm>
              <a:off x="2533475" y="27133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0"/>
                  </a:lnTo>
                  <a:lnTo>
                    <a:pt x="222" y="465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13"/>
            <p:cNvSpPr/>
            <p:nvPr/>
          </p:nvSpPr>
          <p:spPr>
            <a:xfrm>
              <a:off x="2640350" y="18587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13"/>
            <p:cNvSpPr/>
            <p:nvPr/>
          </p:nvSpPr>
          <p:spPr>
            <a:xfrm>
              <a:off x="2640350" y="2468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13"/>
            <p:cNvSpPr/>
            <p:nvPr/>
          </p:nvSpPr>
          <p:spPr>
            <a:xfrm>
              <a:off x="2640350" y="1614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13"/>
            <p:cNvSpPr/>
            <p:nvPr/>
          </p:nvSpPr>
          <p:spPr>
            <a:xfrm>
              <a:off x="2640350" y="2834800"/>
              <a:ext cx="4800" cy="80450"/>
            </a:xfrm>
            <a:custGeom>
              <a:rect b="b" l="l" r="r" t="t"/>
              <a:pathLst>
                <a:path extrusionOk="0" h="3218" w="192">
                  <a:moveTo>
                    <a:pt x="0" y="0"/>
                  </a:moveTo>
                  <a:lnTo>
                    <a:pt x="0" y="3156"/>
                  </a:lnTo>
                  <a:lnTo>
                    <a:pt x="192" y="321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13"/>
            <p:cNvSpPr/>
            <p:nvPr/>
          </p:nvSpPr>
          <p:spPr>
            <a:xfrm>
              <a:off x="2640350" y="27133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13"/>
            <p:cNvSpPr/>
            <p:nvPr/>
          </p:nvSpPr>
          <p:spPr>
            <a:xfrm>
              <a:off x="2640350" y="2102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13"/>
            <p:cNvSpPr/>
            <p:nvPr/>
          </p:nvSpPr>
          <p:spPr>
            <a:xfrm>
              <a:off x="2640350" y="198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13"/>
            <p:cNvSpPr/>
            <p:nvPr/>
          </p:nvSpPr>
          <p:spPr>
            <a:xfrm>
              <a:off x="2640350" y="2224800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13"/>
            <p:cNvSpPr/>
            <p:nvPr/>
          </p:nvSpPr>
          <p:spPr>
            <a:xfrm>
              <a:off x="2640350" y="1485700"/>
              <a:ext cx="4600" cy="123550"/>
            </a:xfrm>
            <a:custGeom>
              <a:rect b="b" l="l" r="r" t="t"/>
              <a:pathLst>
                <a:path extrusionOk="0" h="4942" w="184">
                  <a:moveTo>
                    <a:pt x="0" y="0"/>
                  </a:moveTo>
                  <a:lnTo>
                    <a:pt x="0" y="4942"/>
                  </a:lnTo>
                  <a:lnTo>
                    <a:pt x="184" y="494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13"/>
            <p:cNvSpPr/>
            <p:nvPr/>
          </p:nvSpPr>
          <p:spPr>
            <a:xfrm>
              <a:off x="2640350" y="25911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13"/>
            <p:cNvSpPr/>
            <p:nvPr/>
          </p:nvSpPr>
          <p:spPr>
            <a:xfrm>
              <a:off x="2640350" y="23468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13"/>
            <p:cNvSpPr/>
            <p:nvPr/>
          </p:nvSpPr>
          <p:spPr>
            <a:xfrm>
              <a:off x="2640350" y="17366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13"/>
            <p:cNvSpPr/>
            <p:nvPr/>
          </p:nvSpPr>
          <p:spPr>
            <a:xfrm>
              <a:off x="274702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13"/>
            <p:cNvSpPr/>
            <p:nvPr/>
          </p:nvSpPr>
          <p:spPr>
            <a:xfrm>
              <a:off x="2747025" y="2834800"/>
              <a:ext cx="4800" cy="69150"/>
            </a:xfrm>
            <a:custGeom>
              <a:rect b="b" l="l" r="r" t="t"/>
              <a:pathLst>
                <a:path extrusionOk="0" h="2766" w="192">
                  <a:moveTo>
                    <a:pt x="0" y="0"/>
                  </a:moveTo>
                  <a:lnTo>
                    <a:pt x="0" y="2766"/>
                  </a:lnTo>
                  <a:lnTo>
                    <a:pt x="192" y="272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13"/>
            <p:cNvSpPr/>
            <p:nvPr/>
          </p:nvSpPr>
          <p:spPr>
            <a:xfrm>
              <a:off x="274702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13"/>
            <p:cNvSpPr/>
            <p:nvPr/>
          </p:nvSpPr>
          <p:spPr>
            <a:xfrm>
              <a:off x="2747025" y="1485125"/>
              <a:ext cx="4800" cy="124125"/>
            </a:xfrm>
            <a:custGeom>
              <a:rect b="b" l="l" r="r" t="t"/>
              <a:pathLst>
                <a:path extrusionOk="0" h="4965" w="192">
                  <a:moveTo>
                    <a:pt x="0" y="0"/>
                  </a:moveTo>
                  <a:lnTo>
                    <a:pt x="0" y="4965"/>
                  </a:lnTo>
                  <a:lnTo>
                    <a:pt x="192" y="496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13"/>
            <p:cNvSpPr/>
            <p:nvPr/>
          </p:nvSpPr>
          <p:spPr>
            <a:xfrm>
              <a:off x="274702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13"/>
            <p:cNvSpPr/>
            <p:nvPr/>
          </p:nvSpPr>
          <p:spPr>
            <a:xfrm>
              <a:off x="274702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13"/>
            <p:cNvSpPr/>
            <p:nvPr/>
          </p:nvSpPr>
          <p:spPr>
            <a:xfrm>
              <a:off x="274702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13"/>
            <p:cNvSpPr/>
            <p:nvPr/>
          </p:nvSpPr>
          <p:spPr>
            <a:xfrm>
              <a:off x="274702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13"/>
            <p:cNvSpPr/>
            <p:nvPr/>
          </p:nvSpPr>
          <p:spPr>
            <a:xfrm>
              <a:off x="274702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13"/>
            <p:cNvSpPr/>
            <p:nvPr/>
          </p:nvSpPr>
          <p:spPr>
            <a:xfrm>
              <a:off x="274702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13"/>
            <p:cNvSpPr/>
            <p:nvPr/>
          </p:nvSpPr>
          <p:spPr>
            <a:xfrm>
              <a:off x="274702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13"/>
            <p:cNvSpPr/>
            <p:nvPr/>
          </p:nvSpPr>
          <p:spPr>
            <a:xfrm>
              <a:off x="274702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13"/>
            <p:cNvSpPr/>
            <p:nvPr/>
          </p:nvSpPr>
          <p:spPr>
            <a:xfrm>
              <a:off x="2853900" y="27133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13"/>
            <p:cNvSpPr/>
            <p:nvPr/>
          </p:nvSpPr>
          <p:spPr>
            <a:xfrm>
              <a:off x="2853900" y="2468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13"/>
            <p:cNvSpPr/>
            <p:nvPr/>
          </p:nvSpPr>
          <p:spPr>
            <a:xfrm>
              <a:off x="2853900" y="1614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13"/>
            <p:cNvSpPr/>
            <p:nvPr/>
          </p:nvSpPr>
          <p:spPr>
            <a:xfrm>
              <a:off x="2853900" y="18587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13"/>
            <p:cNvSpPr/>
            <p:nvPr/>
          </p:nvSpPr>
          <p:spPr>
            <a:xfrm>
              <a:off x="2853900" y="198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13"/>
            <p:cNvSpPr/>
            <p:nvPr/>
          </p:nvSpPr>
          <p:spPr>
            <a:xfrm>
              <a:off x="2853900" y="25911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13"/>
            <p:cNvSpPr/>
            <p:nvPr/>
          </p:nvSpPr>
          <p:spPr>
            <a:xfrm>
              <a:off x="2853900" y="17366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13"/>
            <p:cNvSpPr/>
            <p:nvPr/>
          </p:nvSpPr>
          <p:spPr>
            <a:xfrm>
              <a:off x="2853900" y="2834800"/>
              <a:ext cx="4600" cy="62825"/>
            </a:xfrm>
            <a:custGeom>
              <a:rect b="b" l="l" r="r" t="t"/>
              <a:pathLst>
                <a:path extrusionOk="0" h="2513" w="184">
                  <a:moveTo>
                    <a:pt x="0" y="0"/>
                  </a:moveTo>
                  <a:lnTo>
                    <a:pt x="0" y="2513"/>
                  </a:lnTo>
                  <a:lnTo>
                    <a:pt x="184" y="250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13"/>
            <p:cNvSpPr/>
            <p:nvPr/>
          </p:nvSpPr>
          <p:spPr>
            <a:xfrm>
              <a:off x="2853900" y="23468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13"/>
            <p:cNvSpPr/>
            <p:nvPr/>
          </p:nvSpPr>
          <p:spPr>
            <a:xfrm>
              <a:off x="2853900" y="1484550"/>
              <a:ext cx="4600" cy="124700"/>
            </a:xfrm>
            <a:custGeom>
              <a:rect b="b" l="l" r="r" t="t"/>
              <a:pathLst>
                <a:path extrusionOk="0" h="4988" w="184">
                  <a:moveTo>
                    <a:pt x="0" y="0"/>
                  </a:moveTo>
                  <a:lnTo>
                    <a:pt x="0" y="4988"/>
                  </a:lnTo>
                  <a:lnTo>
                    <a:pt x="184" y="498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13"/>
            <p:cNvSpPr/>
            <p:nvPr/>
          </p:nvSpPr>
          <p:spPr>
            <a:xfrm>
              <a:off x="2853900" y="2224800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3"/>
            <p:cNvSpPr/>
            <p:nvPr/>
          </p:nvSpPr>
          <p:spPr>
            <a:xfrm>
              <a:off x="2853900" y="2102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3"/>
            <p:cNvSpPr/>
            <p:nvPr/>
          </p:nvSpPr>
          <p:spPr>
            <a:xfrm>
              <a:off x="2960000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13"/>
            <p:cNvSpPr/>
            <p:nvPr/>
          </p:nvSpPr>
          <p:spPr>
            <a:xfrm>
              <a:off x="2960000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13"/>
            <p:cNvSpPr/>
            <p:nvPr/>
          </p:nvSpPr>
          <p:spPr>
            <a:xfrm>
              <a:off x="2960000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13"/>
            <p:cNvSpPr/>
            <p:nvPr/>
          </p:nvSpPr>
          <p:spPr>
            <a:xfrm>
              <a:off x="2960000" y="2834800"/>
              <a:ext cx="5375" cy="73175"/>
            </a:xfrm>
            <a:custGeom>
              <a:rect b="b" l="l" r="r" t="t"/>
              <a:pathLst>
                <a:path extrusionOk="0" h="2927" w="215">
                  <a:moveTo>
                    <a:pt x="0" y="0"/>
                  </a:moveTo>
                  <a:lnTo>
                    <a:pt x="0" y="2904"/>
                  </a:lnTo>
                  <a:lnTo>
                    <a:pt x="215" y="292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13"/>
            <p:cNvSpPr/>
            <p:nvPr/>
          </p:nvSpPr>
          <p:spPr>
            <a:xfrm>
              <a:off x="2960000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13"/>
            <p:cNvSpPr/>
            <p:nvPr/>
          </p:nvSpPr>
          <p:spPr>
            <a:xfrm>
              <a:off x="2960000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13"/>
            <p:cNvSpPr/>
            <p:nvPr/>
          </p:nvSpPr>
          <p:spPr>
            <a:xfrm>
              <a:off x="2960000" y="1484550"/>
              <a:ext cx="5375" cy="124700"/>
            </a:xfrm>
            <a:custGeom>
              <a:rect b="b" l="l" r="r" t="t"/>
              <a:pathLst>
                <a:path extrusionOk="0" h="4988" w="215">
                  <a:moveTo>
                    <a:pt x="0" y="0"/>
                  </a:moveTo>
                  <a:lnTo>
                    <a:pt x="0" y="4988"/>
                  </a:lnTo>
                  <a:lnTo>
                    <a:pt x="215" y="498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13"/>
            <p:cNvSpPr/>
            <p:nvPr/>
          </p:nvSpPr>
          <p:spPr>
            <a:xfrm>
              <a:off x="2960000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13"/>
            <p:cNvSpPr/>
            <p:nvPr/>
          </p:nvSpPr>
          <p:spPr>
            <a:xfrm>
              <a:off x="2960000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13"/>
            <p:cNvSpPr/>
            <p:nvPr/>
          </p:nvSpPr>
          <p:spPr>
            <a:xfrm>
              <a:off x="2960000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13"/>
            <p:cNvSpPr/>
            <p:nvPr/>
          </p:nvSpPr>
          <p:spPr>
            <a:xfrm>
              <a:off x="2960000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13"/>
            <p:cNvSpPr/>
            <p:nvPr/>
          </p:nvSpPr>
          <p:spPr>
            <a:xfrm>
              <a:off x="2960000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13"/>
            <p:cNvSpPr/>
            <p:nvPr/>
          </p:nvSpPr>
          <p:spPr>
            <a:xfrm>
              <a:off x="3066675" y="2834800"/>
              <a:ext cx="5375" cy="88125"/>
            </a:xfrm>
            <a:custGeom>
              <a:rect b="b" l="l" r="r" t="t"/>
              <a:pathLst>
                <a:path extrusionOk="0" h="3525" w="215">
                  <a:moveTo>
                    <a:pt x="0" y="0"/>
                  </a:moveTo>
                  <a:lnTo>
                    <a:pt x="0" y="3509"/>
                  </a:lnTo>
                  <a:cubicBezTo>
                    <a:pt x="77" y="3517"/>
                    <a:pt x="146" y="3524"/>
                    <a:pt x="215" y="3524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13"/>
            <p:cNvSpPr/>
            <p:nvPr/>
          </p:nvSpPr>
          <p:spPr>
            <a:xfrm>
              <a:off x="306667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13"/>
            <p:cNvSpPr/>
            <p:nvPr/>
          </p:nvSpPr>
          <p:spPr>
            <a:xfrm>
              <a:off x="306667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13"/>
            <p:cNvSpPr/>
            <p:nvPr/>
          </p:nvSpPr>
          <p:spPr>
            <a:xfrm>
              <a:off x="306667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13"/>
            <p:cNvSpPr/>
            <p:nvPr/>
          </p:nvSpPr>
          <p:spPr>
            <a:xfrm>
              <a:off x="306667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13"/>
            <p:cNvSpPr/>
            <p:nvPr/>
          </p:nvSpPr>
          <p:spPr>
            <a:xfrm>
              <a:off x="306667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13"/>
            <p:cNvSpPr/>
            <p:nvPr/>
          </p:nvSpPr>
          <p:spPr>
            <a:xfrm>
              <a:off x="306667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13"/>
            <p:cNvSpPr/>
            <p:nvPr/>
          </p:nvSpPr>
          <p:spPr>
            <a:xfrm>
              <a:off x="306667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13"/>
            <p:cNvSpPr/>
            <p:nvPr/>
          </p:nvSpPr>
          <p:spPr>
            <a:xfrm>
              <a:off x="306667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13"/>
            <p:cNvSpPr/>
            <p:nvPr/>
          </p:nvSpPr>
          <p:spPr>
            <a:xfrm>
              <a:off x="3066675" y="1483775"/>
              <a:ext cx="5375" cy="125475"/>
            </a:xfrm>
            <a:custGeom>
              <a:rect b="b" l="l" r="r" t="t"/>
              <a:pathLst>
                <a:path extrusionOk="0" h="5019" w="215">
                  <a:moveTo>
                    <a:pt x="0" y="1"/>
                  </a:moveTo>
                  <a:lnTo>
                    <a:pt x="0" y="5019"/>
                  </a:lnTo>
                  <a:lnTo>
                    <a:pt x="215" y="501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13"/>
            <p:cNvSpPr/>
            <p:nvPr/>
          </p:nvSpPr>
          <p:spPr>
            <a:xfrm>
              <a:off x="306667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13"/>
            <p:cNvSpPr/>
            <p:nvPr/>
          </p:nvSpPr>
          <p:spPr>
            <a:xfrm>
              <a:off x="306667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13"/>
            <p:cNvSpPr/>
            <p:nvPr/>
          </p:nvSpPr>
          <p:spPr>
            <a:xfrm>
              <a:off x="31733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13"/>
            <p:cNvSpPr/>
            <p:nvPr/>
          </p:nvSpPr>
          <p:spPr>
            <a:xfrm>
              <a:off x="31733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13"/>
            <p:cNvSpPr/>
            <p:nvPr/>
          </p:nvSpPr>
          <p:spPr>
            <a:xfrm>
              <a:off x="31733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13"/>
            <p:cNvSpPr/>
            <p:nvPr/>
          </p:nvSpPr>
          <p:spPr>
            <a:xfrm>
              <a:off x="3173350" y="1483200"/>
              <a:ext cx="4825" cy="126050"/>
            </a:xfrm>
            <a:custGeom>
              <a:rect b="b" l="l" r="r" t="t"/>
              <a:pathLst>
                <a:path extrusionOk="0" h="5042" w="193">
                  <a:moveTo>
                    <a:pt x="1" y="1"/>
                  </a:moveTo>
                  <a:lnTo>
                    <a:pt x="1" y="5042"/>
                  </a:lnTo>
                  <a:lnTo>
                    <a:pt x="192" y="50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13"/>
            <p:cNvSpPr/>
            <p:nvPr/>
          </p:nvSpPr>
          <p:spPr>
            <a:xfrm>
              <a:off x="31733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13"/>
            <p:cNvSpPr/>
            <p:nvPr/>
          </p:nvSpPr>
          <p:spPr>
            <a:xfrm>
              <a:off x="31733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13"/>
            <p:cNvSpPr/>
            <p:nvPr/>
          </p:nvSpPr>
          <p:spPr>
            <a:xfrm>
              <a:off x="31733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13"/>
            <p:cNvSpPr/>
            <p:nvPr/>
          </p:nvSpPr>
          <p:spPr>
            <a:xfrm>
              <a:off x="31733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13"/>
            <p:cNvSpPr/>
            <p:nvPr/>
          </p:nvSpPr>
          <p:spPr>
            <a:xfrm>
              <a:off x="31733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13"/>
            <p:cNvSpPr/>
            <p:nvPr/>
          </p:nvSpPr>
          <p:spPr>
            <a:xfrm>
              <a:off x="31733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13"/>
            <p:cNvSpPr/>
            <p:nvPr/>
          </p:nvSpPr>
          <p:spPr>
            <a:xfrm>
              <a:off x="31733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13"/>
            <p:cNvSpPr/>
            <p:nvPr/>
          </p:nvSpPr>
          <p:spPr>
            <a:xfrm>
              <a:off x="3173350" y="2834800"/>
              <a:ext cx="4825" cy="111875"/>
            </a:xfrm>
            <a:custGeom>
              <a:rect b="b" l="l" r="r" t="t"/>
              <a:pathLst>
                <a:path extrusionOk="0" h="4475" w="193">
                  <a:moveTo>
                    <a:pt x="1" y="0"/>
                  </a:moveTo>
                  <a:lnTo>
                    <a:pt x="1" y="4474"/>
                  </a:lnTo>
                  <a:lnTo>
                    <a:pt x="192" y="4474"/>
                  </a:lnTo>
                  <a:lnTo>
                    <a:pt x="192" y="4451"/>
                  </a:lnTo>
                  <a:cubicBezTo>
                    <a:pt x="138" y="4428"/>
                    <a:pt x="123" y="4413"/>
                    <a:pt x="169" y="4413"/>
                  </a:cubicBez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13"/>
            <p:cNvSpPr/>
            <p:nvPr/>
          </p:nvSpPr>
          <p:spPr>
            <a:xfrm>
              <a:off x="3280225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13"/>
            <p:cNvSpPr/>
            <p:nvPr/>
          </p:nvSpPr>
          <p:spPr>
            <a:xfrm>
              <a:off x="3280225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13"/>
            <p:cNvSpPr/>
            <p:nvPr/>
          </p:nvSpPr>
          <p:spPr>
            <a:xfrm>
              <a:off x="3280225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13"/>
            <p:cNvSpPr/>
            <p:nvPr/>
          </p:nvSpPr>
          <p:spPr>
            <a:xfrm>
              <a:off x="3280225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13"/>
            <p:cNvSpPr/>
            <p:nvPr/>
          </p:nvSpPr>
          <p:spPr>
            <a:xfrm>
              <a:off x="3280225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13"/>
            <p:cNvSpPr/>
            <p:nvPr/>
          </p:nvSpPr>
          <p:spPr>
            <a:xfrm>
              <a:off x="3280225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13"/>
            <p:cNvSpPr/>
            <p:nvPr/>
          </p:nvSpPr>
          <p:spPr>
            <a:xfrm>
              <a:off x="3280225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13"/>
            <p:cNvSpPr/>
            <p:nvPr/>
          </p:nvSpPr>
          <p:spPr>
            <a:xfrm>
              <a:off x="3280225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13"/>
            <p:cNvSpPr/>
            <p:nvPr/>
          </p:nvSpPr>
          <p:spPr>
            <a:xfrm>
              <a:off x="3280225" y="2834800"/>
              <a:ext cx="4625" cy="107275"/>
            </a:xfrm>
            <a:custGeom>
              <a:rect b="b" l="l" r="r" t="t"/>
              <a:pathLst>
                <a:path extrusionOk="0" h="4291" w="185">
                  <a:moveTo>
                    <a:pt x="0" y="0"/>
                  </a:moveTo>
                  <a:lnTo>
                    <a:pt x="0" y="4290"/>
                  </a:lnTo>
                  <a:lnTo>
                    <a:pt x="184" y="426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13"/>
            <p:cNvSpPr/>
            <p:nvPr/>
          </p:nvSpPr>
          <p:spPr>
            <a:xfrm>
              <a:off x="3280225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13"/>
            <p:cNvSpPr/>
            <p:nvPr/>
          </p:nvSpPr>
          <p:spPr>
            <a:xfrm>
              <a:off x="3280225" y="1483200"/>
              <a:ext cx="4625" cy="126050"/>
            </a:xfrm>
            <a:custGeom>
              <a:rect b="b" l="l" r="r" t="t"/>
              <a:pathLst>
                <a:path extrusionOk="0" h="5042" w="185">
                  <a:moveTo>
                    <a:pt x="0" y="1"/>
                  </a:moveTo>
                  <a:lnTo>
                    <a:pt x="0" y="5042"/>
                  </a:lnTo>
                  <a:lnTo>
                    <a:pt x="184" y="504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13"/>
            <p:cNvSpPr/>
            <p:nvPr/>
          </p:nvSpPr>
          <p:spPr>
            <a:xfrm>
              <a:off x="3280225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13"/>
            <p:cNvSpPr/>
            <p:nvPr/>
          </p:nvSpPr>
          <p:spPr>
            <a:xfrm>
              <a:off x="3386325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13"/>
            <p:cNvSpPr/>
            <p:nvPr/>
          </p:nvSpPr>
          <p:spPr>
            <a:xfrm>
              <a:off x="3386325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13"/>
            <p:cNvSpPr/>
            <p:nvPr/>
          </p:nvSpPr>
          <p:spPr>
            <a:xfrm>
              <a:off x="3386900" y="2834800"/>
              <a:ext cx="4800" cy="93100"/>
            </a:xfrm>
            <a:custGeom>
              <a:rect b="b" l="l" r="r" t="t"/>
              <a:pathLst>
                <a:path extrusionOk="0" h="3724" w="192">
                  <a:moveTo>
                    <a:pt x="0" y="0"/>
                  </a:moveTo>
                  <a:lnTo>
                    <a:pt x="0" y="3723"/>
                  </a:lnTo>
                  <a:lnTo>
                    <a:pt x="192" y="372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13"/>
            <p:cNvSpPr/>
            <p:nvPr/>
          </p:nvSpPr>
          <p:spPr>
            <a:xfrm>
              <a:off x="3386325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13"/>
            <p:cNvSpPr/>
            <p:nvPr/>
          </p:nvSpPr>
          <p:spPr>
            <a:xfrm>
              <a:off x="3386325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13"/>
            <p:cNvSpPr/>
            <p:nvPr/>
          </p:nvSpPr>
          <p:spPr>
            <a:xfrm>
              <a:off x="3386325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13"/>
            <p:cNvSpPr/>
            <p:nvPr/>
          </p:nvSpPr>
          <p:spPr>
            <a:xfrm>
              <a:off x="3386325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13"/>
            <p:cNvSpPr/>
            <p:nvPr/>
          </p:nvSpPr>
          <p:spPr>
            <a:xfrm>
              <a:off x="3386325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13"/>
            <p:cNvSpPr/>
            <p:nvPr/>
          </p:nvSpPr>
          <p:spPr>
            <a:xfrm>
              <a:off x="3386325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13"/>
            <p:cNvSpPr/>
            <p:nvPr/>
          </p:nvSpPr>
          <p:spPr>
            <a:xfrm>
              <a:off x="3386900" y="1482450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13"/>
            <p:cNvSpPr/>
            <p:nvPr/>
          </p:nvSpPr>
          <p:spPr>
            <a:xfrm>
              <a:off x="3386325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13"/>
            <p:cNvSpPr/>
            <p:nvPr/>
          </p:nvSpPr>
          <p:spPr>
            <a:xfrm>
              <a:off x="3386325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13"/>
            <p:cNvSpPr/>
            <p:nvPr/>
          </p:nvSpPr>
          <p:spPr>
            <a:xfrm>
              <a:off x="3493000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13"/>
            <p:cNvSpPr/>
            <p:nvPr/>
          </p:nvSpPr>
          <p:spPr>
            <a:xfrm>
              <a:off x="3493000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13"/>
            <p:cNvSpPr/>
            <p:nvPr/>
          </p:nvSpPr>
          <p:spPr>
            <a:xfrm>
              <a:off x="3493000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13"/>
            <p:cNvSpPr/>
            <p:nvPr/>
          </p:nvSpPr>
          <p:spPr>
            <a:xfrm>
              <a:off x="3493000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13"/>
            <p:cNvSpPr/>
            <p:nvPr/>
          </p:nvSpPr>
          <p:spPr>
            <a:xfrm>
              <a:off x="3493000" y="1481875"/>
              <a:ext cx="5400" cy="127375"/>
            </a:xfrm>
            <a:custGeom>
              <a:rect b="b" l="l" r="r" t="t"/>
              <a:pathLst>
                <a:path extrusionOk="0" h="5095" w="216">
                  <a:moveTo>
                    <a:pt x="1" y="0"/>
                  </a:moveTo>
                  <a:lnTo>
                    <a:pt x="1" y="5095"/>
                  </a:lnTo>
                  <a:lnTo>
                    <a:pt x="215" y="50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13"/>
            <p:cNvSpPr/>
            <p:nvPr/>
          </p:nvSpPr>
          <p:spPr>
            <a:xfrm>
              <a:off x="3493000" y="2834800"/>
              <a:ext cx="5400" cy="93875"/>
            </a:xfrm>
            <a:custGeom>
              <a:rect b="b" l="l" r="r" t="t"/>
              <a:pathLst>
                <a:path extrusionOk="0" h="3755" w="216">
                  <a:moveTo>
                    <a:pt x="1" y="0"/>
                  </a:moveTo>
                  <a:lnTo>
                    <a:pt x="1" y="3754"/>
                  </a:lnTo>
                  <a:cubicBezTo>
                    <a:pt x="85" y="3739"/>
                    <a:pt x="154" y="3731"/>
                    <a:pt x="215" y="372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13"/>
            <p:cNvSpPr/>
            <p:nvPr/>
          </p:nvSpPr>
          <p:spPr>
            <a:xfrm>
              <a:off x="3493000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13"/>
            <p:cNvSpPr/>
            <p:nvPr/>
          </p:nvSpPr>
          <p:spPr>
            <a:xfrm>
              <a:off x="3493000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13"/>
            <p:cNvSpPr/>
            <p:nvPr/>
          </p:nvSpPr>
          <p:spPr>
            <a:xfrm>
              <a:off x="3493000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13"/>
            <p:cNvSpPr/>
            <p:nvPr/>
          </p:nvSpPr>
          <p:spPr>
            <a:xfrm>
              <a:off x="3493000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13"/>
            <p:cNvSpPr/>
            <p:nvPr/>
          </p:nvSpPr>
          <p:spPr>
            <a:xfrm>
              <a:off x="3493000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13"/>
            <p:cNvSpPr/>
            <p:nvPr/>
          </p:nvSpPr>
          <p:spPr>
            <a:xfrm>
              <a:off x="3493000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13"/>
            <p:cNvSpPr/>
            <p:nvPr/>
          </p:nvSpPr>
          <p:spPr>
            <a:xfrm>
              <a:off x="359967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13"/>
            <p:cNvSpPr/>
            <p:nvPr/>
          </p:nvSpPr>
          <p:spPr>
            <a:xfrm>
              <a:off x="359967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13"/>
            <p:cNvSpPr/>
            <p:nvPr/>
          </p:nvSpPr>
          <p:spPr>
            <a:xfrm>
              <a:off x="359967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13"/>
            <p:cNvSpPr/>
            <p:nvPr/>
          </p:nvSpPr>
          <p:spPr>
            <a:xfrm>
              <a:off x="359967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13"/>
            <p:cNvSpPr/>
            <p:nvPr/>
          </p:nvSpPr>
          <p:spPr>
            <a:xfrm>
              <a:off x="359967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13"/>
            <p:cNvSpPr/>
            <p:nvPr/>
          </p:nvSpPr>
          <p:spPr>
            <a:xfrm>
              <a:off x="359967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13"/>
            <p:cNvSpPr/>
            <p:nvPr/>
          </p:nvSpPr>
          <p:spPr>
            <a:xfrm>
              <a:off x="3599675" y="1481100"/>
              <a:ext cx="4825" cy="128150"/>
            </a:xfrm>
            <a:custGeom>
              <a:rect b="b" l="l" r="r" t="t"/>
              <a:pathLst>
                <a:path extrusionOk="0" h="5126" w="193">
                  <a:moveTo>
                    <a:pt x="1" y="1"/>
                  </a:moveTo>
                  <a:lnTo>
                    <a:pt x="1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13"/>
            <p:cNvSpPr/>
            <p:nvPr/>
          </p:nvSpPr>
          <p:spPr>
            <a:xfrm>
              <a:off x="359967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13"/>
            <p:cNvSpPr/>
            <p:nvPr/>
          </p:nvSpPr>
          <p:spPr>
            <a:xfrm>
              <a:off x="359967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13"/>
            <p:cNvSpPr/>
            <p:nvPr/>
          </p:nvSpPr>
          <p:spPr>
            <a:xfrm>
              <a:off x="359967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13"/>
            <p:cNvSpPr/>
            <p:nvPr/>
          </p:nvSpPr>
          <p:spPr>
            <a:xfrm>
              <a:off x="359967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13"/>
            <p:cNvSpPr/>
            <p:nvPr/>
          </p:nvSpPr>
          <p:spPr>
            <a:xfrm>
              <a:off x="3599675" y="2834800"/>
              <a:ext cx="4825" cy="95775"/>
            </a:xfrm>
            <a:custGeom>
              <a:rect b="b" l="l" r="r" t="t"/>
              <a:pathLst>
                <a:path extrusionOk="0" h="3831" w="193">
                  <a:moveTo>
                    <a:pt x="1" y="0"/>
                  </a:moveTo>
                  <a:lnTo>
                    <a:pt x="1" y="3831"/>
                  </a:lnTo>
                  <a:cubicBezTo>
                    <a:pt x="70" y="3823"/>
                    <a:pt x="131" y="3808"/>
                    <a:pt x="192" y="3785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13"/>
            <p:cNvSpPr/>
            <p:nvPr/>
          </p:nvSpPr>
          <p:spPr>
            <a:xfrm>
              <a:off x="3706550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13"/>
            <p:cNvSpPr/>
            <p:nvPr/>
          </p:nvSpPr>
          <p:spPr>
            <a:xfrm>
              <a:off x="3706550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13"/>
            <p:cNvSpPr/>
            <p:nvPr/>
          </p:nvSpPr>
          <p:spPr>
            <a:xfrm>
              <a:off x="3706550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13"/>
            <p:cNvSpPr/>
            <p:nvPr/>
          </p:nvSpPr>
          <p:spPr>
            <a:xfrm>
              <a:off x="3706550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13"/>
            <p:cNvSpPr/>
            <p:nvPr/>
          </p:nvSpPr>
          <p:spPr>
            <a:xfrm>
              <a:off x="3706550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13"/>
            <p:cNvSpPr/>
            <p:nvPr/>
          </p:nvSpPr>
          <p:spPr>
            <a:xfrm>
              <a:off x="3706550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13"/>
            <p:cNvSpPr/>
            <p:nvPr/>
          </p:nvSpPr>
          <p:spPr>
            <a:xfrm>
              <a:off x="3706550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13"/>
            <p:cNvSpPr/>
            <p:nvPr/>
          </p:nvSpPr>
          <p:spPr>
            <a:xfrm>
              <a:off x="3706550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13"/>
            <p:cNvSpPr/>
            <p:nvPr/>
          </p:nvSpPr>
          <p:spPr>
            <a:xfrm>
              <a:off x="3706550" y="1481100"/>
              <a:ext cx="4625" cy="128150"/>
            </a:xfrm>
            <a:custGeom>
              <a:rect b="b" l="l" r="r" t="t"/>
              <a:pathLst>
                <a:path extrusionOk="0" h="5126" w="185">
                  <a:moveTo>
                    <a:pt x="1" y="1"/>
                  </a:moveTo>
                  <a:lnTo>
                    <a:pt x="1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13"/>
            <p:cNvSpPr/>
            <p:nvPr/>
          </p:nvSpPr>
          <p:spPr>
            <a:xfrm>
              <a:off x="3706550" y="2834800"/>
              <a:ext cx="4625" cy="93300"/>
            </a:xfrm>
            <a:custGeom>
              <a:rect b="b" l="l" r="r" t="t"/>
              <a:pathLst>
                <a:path extrusionOk="0" h="3732" w="185">
                  <a:moveTo>
                    <a:pt x="1" y="0"/>
                  </a:moveTo>
                  <a:lnTo>
                    <a:pt x="1" y="3723"/>
                  </a:lnTo>
                  <a:lnTo>
                    <a:pt x="116" y="3723"/>
                  </a:lnTo>
                  <a:cubicBezTo>
                    <a:pt x="116" y="3723"/>
                    <a:pt x="116" y="3723"/>
                    <a:pt x="184" y="3731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13"/>
            <p:cNvSpPr/>
            <p:nvPr/>
          </p:nvSpPr>
          <p:spPr>
            <a:xfrm>
              <a:off x="3706550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13"/>
            <p:cNvSpPr/>
            <p:nvPr/>
          </p:nvSpPr>
          <p:spPr>
            <a:xfrm>
              <a:off x="3706550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13"/>
            <p:cNvSpPr/>
            <p:nvPr/>
          </p:nvSpPr>
          <p:spPr>
            <a:xfrm>
              <a:off x="3813225" y="2834800"/>
              <a:ext cx="4825" cy="94250"/>
            </a:xfrm>
            <a:custGeom>
              <a:rect b="b" l="l" r="r" t="t"/>
              <a:pathLst>
                <a:path extrusionOk="0" h="3770" w="193">
                  <a:moveTo>
                    <a:pt x="1" y="0"/>
                  </a:moveTo>
                  <a:lnTo>
                    <a:pt x="1" y="3769"/>
                  </a:lnTo>
                  <a:lnTo>
                    <a:pt x="192" y="37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13"/>
            <p:cNvSpPr/>
            <p:nvPr/>
          </p:nvSpPr>
          <p:spPr>
            <a:xfrm>
              <a:off x="381322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13"/>
            <p:cNvSpPr/>
            <p:nvPr/>
          </p:nvSpPr>
          <p:spPr>
            <a:xfrm>
              <a:off x="381322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13"/>
            <p:cNvSpPr/>
            <p:nvPr/>
          </p:nvSpPr>
          <p:spPr>
            <a:xfrm>
              <a:off x="381322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13"/>
            <p:cNvSpPr/>
            <p:nvPr/>
          </p:nvSpPr>
          <p:spPr>
            <a:xfrm>
              <a:off x="381322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13"/>
            <p:cNvSpPr/>
            <p:nvPr/>
          </p:nvSpPr>
          <p:spPr>
            <a:xfrm>
              <a:off x="381322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13"/>
            <p:cNvSpPr/>
            <p:nvPr/>
          </p:nvSpPr>
          <p:spPr>
            <a:xfrm>
              <a:off x="381322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13"/>
            <p:cNvSpPr/>
            <p:nvPr/>
          </p:nvSpPr>
          <p:spPr>
            <a:xfrm>
              <a:off x="3813225" y="1480525"/>
              <a:ext cx="4825" cy="128725"/>
            </a:xfrm>
            <a:custGeom>
              <a:rect b="b" l="l" r="r" t="t"/>
              <a:pathLst>
                <a:path extrusionOk="0" h="5149" w="193">
                  <a:moveTo>
                    <a:pt x="1" y="1"/>
                  </a:moveTo>
                  <a:lnTo>
                    <a:pt x="1" y="5149"/>
                  </a:lnTo>
                  <a:lnTo>
                    <a:pt x="192" y="514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13"/>
            <p:cNvSpPr/>
            <p:nvPr/>
          </p:nvSpPr>
          <p:spPr>
            <a:xfrm>
              <a:off x="381322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13"/>
            <p:cNvSpPr/>
            <p:nvPr/>
          </p:nvSpPr>
          <p:spPr>
            <a:xfrm>
              <a:off x="381322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13"/>
            <p:cNvSpPr/>
            <p:nvPr/>
          </p:nvSpPr>
          <p:spPr>
            <a:xfrm>
              <a:off x="381322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13"/>
            <p:cNvSpPr/>
            <p:nvPr/>
          </p:nvSpPr>
          <p:spPr>
            <a:xfrm>
              <a:off x="381322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13"/>
            <p:cNvSpPr/>
            <p:nvPr/>
          </p:nvSpPr>
          <p:spPr>
            <a:xfrm>
              <a:off x="3919325" y="1479750"/>
              <a:ext cx="5400" cy="129500"/>
            </a:xfrm>
            <a:custGeom>
              <a:rect b="b" l="l" r="r" t="t"/>
              <a:pathLst>
                <a:path extrusionOk="0" h="5180" w="216">
                  <a:moveTo>
                    <a:pt x="1" y="1"/>
                  </a:moveTo>
                  <a:lnTo>
                    <a:pt x="1" y="5180"/>
                  </a:lnTo>
                  <a:lnTo>
                    <a:pt x="215" y="518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13"/>
            <p:cNvSpPr/>
            <p:nvPr/>
          </p:nvSpPr>
          <p:spPr>
            <a:xfrm>
              <a:off x="3919325" y="2834800"/>
              <a:ext cx="5400" cy="101725"/>
            </a:xfrm>
            <a:custGeom>
              <a:rect b="b" l="l" r="r" t="t"/>
              <a:pathLst>
                <a:path extrusionOk="0" h="4069" w="216">
                  <a:moveTo>
                    <a:pt x="1" y="0"/>
                  </a:moveTo>
                  <a:lnTo>
                    <a:pt x="1" y="4068"/>
                  </a:lnTo>
                  <a:lnTo>
                    <a:pt x="215" y="406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13"/>
            <p:cNvSpPr/>
            <p:nvPr/>
          </p:nvSpPr>
          <p:spPr>
            <a:xfrm>
              <a:off x="3919325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13"/>
            <p:cNvSpPr/>
            <p:nvPr/>
          </p:nvSpPr>
          <p:spPr>
            <a:xfrm>
              <a:off x="3919325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13"/>
            <p:cNvSpPr/>
            <p:nvPr/>
          </p:nvSpPr>
          <p:spPr>
            <a:xfrm>
              <a:off x="3919325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13"/>
            <p:cNvSpPr/>
            <p:nvPr/>
          </p:nvSpPr>
          <p:spPr>
            <a:xfrm>
              <a:off x="3919325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13"/>
            <p:cNvSpPr/>
            <p:nvPr/>
          </p:nvSpPr>
          <p:spPr>
            <a:xfrm>
              <a:off x="3919325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13"/>
            <p:cNvSpPr/>
            <p:nvPr/>
          </p:nvSpPr>
          <p:spPr>
            <a:xfrm>
              <a:off x="3919325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13"/>
            <p:cNvSpPr/>
            <p:nvPr/>
          </p:nvSpPr>
          <p:spPr>
            <a:xfrm>
              <a:off x="3919325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13"/>
            <p:cNvSpPr/>
            <p:nvPr/>
          </p:nvSpPr>
          <p:spPr>
            <a:xfrm>
              <a:off x="3919325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13"/>
            <p:cNvSpPr/>
            <p:nvPr/>
          </p:nvSpPr>
          <p:spPr>
            <a:xfrm>
              <a:off x="3919325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13"/>
            <p:cNvSpPr/>
            <p:nvPr/>
          </p:nvSpPr>
          <p:spPr>
            <a:xfrm>
              <a:off x="3919325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13"/>
            <p:cNvSpPr/>
            <p:nvPr/>
          </p:nvSpPr>
          <p:spPr>
            <a:xfrm>
              <a:off x="1257550" y="2829625"/>
              <a:ext cx="2767725" cy="5200"/>
            </a:xfrm>
            <a:custGeom>
              <a:rect b="b" l="l" r="r" t="t"/>
              <a:pathLst>
                <a:path extrusionOk="0" h="208" w="110709">
                  <a:moveTo>
                    <a:pt x="0" y="0"/>
                  </a:moveTo>
                  <a:lnTo>
                    <a:pt x="0" y="207"/>
                  </a:lnTo>
                  <a:lnTo>
                    <a:pt x="110708" y="207"/>
                  </a:lnTo>
                  <a:lnTo>
                    <a:pt x="110708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13"/>
            <p:cNvSpPr/>
            <p:nvPr/>
          </p:nvSpPr>
          <p:spPr>
            <a:xfrm>
              <a:off x="1258700" y="2707425"/>
              <a:ext cx="2768100" cy="5975"/>
            </a:xfrm>
            <a:custGeom>
              <a:rect b="b" l="l" r="r" t="t"/>
              <a:pathLst>
                <a:path extrusionOk="0" h="239" w="110724">
                  <a:moveTo>
                    <a:pt x="0" y="1"/>
                  </a:moveTo>
                  <a:lnTo>
                    <a:pt x="0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13"/>
            <p:cNvSpPr/>
            <p:nvPr/>
          </p:nvSpPr>
          <p:spPr>
            <a:xfrm>
              <a:off x="1259275" y="2585225"/>
              <a:ext cx="2766950" cy="5975"/>
            </a:xfrm>
            <a:custGeom>
              <a:rect b="b" l="l" r="r" t="t"/>
              <a:pathLst>
                <a:path extrusionOk="0" h="239" w="110678">
                  <a:moveTo>
                    <a:pt x="0" y="1"/>
                  </a:moveTo>
                  <a:lnTo>
                    <a:pt x="0" y="238"/>
                  </a:lnTo>
                  <a:lnTo>
                    <a:pt x="110678" y="238"/>
                  </a:lnTo>
                  <a:lnTo>
                    <a:pt x="110678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13"/>
            <p:cNvSpPr/>
            <p:nvPr/>
          </p:nvSpPr>
          <p:spPr>
            <a:xfrm>
              <a:off x="1260425" y="2463800"/>
              <a:ext cx="2764650" cy="5200"/>
            </a:xfrm>
            <a:custGeom>
              <a:rect b="b" l="l" r="r" t="t"/>
              <a:pathLst>
                <a:path extrusionOk="0" h="208" w="110586">
                  <a:moveTo>
                    <a:pt x="0" y="1"/>
                  </a:moveTo>
                  <a:lnTo>
                    <a:pt x="0" y="208"/>
                  </a:lnTo>
                  <a:lnTo>
                    <a:pt x="110586" y="208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13"/>
            <p:cNvSpPr/>
            <p:nvPr/>
          </p:nvSpPr>
          <p:spPr>
            <a:xfrm>
              <a:off x="1260975" y="2341625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1" y="207"/>
                  </a:lnTo>
                  <a:lnTo>
                    <a:pt x="11054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13"/>
            <p:cNvSpPr/>
            <p:nvPr/>
          </p:nvSpPr>
          <p:spPr>
            <a:xfrm>
              <a:off x="1262125" y="2219425"/>
              <a:ext cx="2761050" cy="5400"/>
            </a:xfrm>
            <a:custGeom>
              <a:rect b="b" l="l" r="r" t="t"/>
              <a:pathLst>
                <a:path extrusionOk="0" h="216" w="110442">
                  <a:moveTo>
                    <a:pt x="1" y="1"/>
                  </a:moveTo>
                  <a:lnTo>
                    <a:pt x="1" y="215"/>
                  </a:lnTo>
                  <a:lnTo>
                    <a:pt x="110441" y="215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13"/>
            <p:cNvSpPr/>
            <p:nvPr/>
          </p:nvSpPr>
          <p:spPr>
            <a:xfrm>
              <a:off x="1262700" y="2097225"/>
              <a:ext cx="2759900" cy="5200"/>
            </a:xfrm>
            <a:custGeom>
              <a:rect b="b" l="l" r="r" t="t"/>
              <a:pathLst>
                <a:path extrusionOk="0" h="208" w="110396">
                  <a:moveTo>
                    <a:pt x="1" y="1"/>
                  </a:moveTo>
                  <a:lnTo>
                    <a:pt x="1" y="208"/>
                  </a:lnTo>
                  <a:lnTo>
                    <a:pt x="110395" y="208"/>
                  </a:lnTo>
                  <a:lnTo>
                    <a:pt x="11039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13"/>
            <p:cNvSpPr/>
            <p:nvPr/>
          </p:nvSpPr>
          <p:spPr>
            <a:xfrm>
              <a:off x="1263850" y="1975050"/>
              <a:ext cx="2758175" cy="5950"/>
            </a:xfrm>
            <a:custGeom>
              <a:rect b="b" l="l" r="r" t="t"/>
              <a:pathLst>
                <a:path extrusionOk="0" h="238" w="110327">
                  <a:moveTo>
                    <a:pt x="1" y="0"/>
                  </a:moveTo>
                  <a:lnTo>
                    <a:pt x="1" y="238"/>
                  </a:lnTo>
                  <a:lnTo>
                    <a:pt x="110326" y="238"/>
                  </a:lnTo>
                  <a:lnTo>
                    <a:pt x="110326" y="230"/>
                  </a:lnTo>
                  <a:lnTo>
                    <a:pt x="11030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13"/>
            <p:cNvSpPr/>
            <p:nvPr/>
          </p:nvSpPr>
          <p:spPr>
            <a:xfrm>
              <a:off x="1264625" y="1852850"/>
              <a:ext cx="2756250" cy="5950"/>
            </a:xfrm>
            <a:custGeom>
              <a:rect b="b" l="l" r="r" t="t"/>
              <a:pathLst>
                <a:path extrusionOk="0" h="238" w="110250">
                  <a:moveTo>
                    <a:pt x="24" y="0"/>
                  </a:moveTo>
                  <a:lnTo>
                    <a:pt x="1" y="238"/>
                  </a:lnTo>
                  <a:lnTo>
                    <a:pt x="110249" y="238"/>
                  </a:lnTo>
                  <a:lnTo>
                    <a:pt x="110249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13"/>
            <p:cNvSpPr/>
            <p:nvPr/>
          </p:nvSpPr>
          <p:spPr>
            <a:xfrm>
              <a:off x="1265775" y="1731425"/>
              <a:ext cx="2754125" cy="5200"/>
            </a:xfrm>
            <a:custGeom>
              <a:rect b="b" l="l" r="r" t="t"/>
              <a:pathLst>
                <a:path extrusionOk="0" h="208" w="110165">
                  <a:moveTo>
                    <a:pt x="1" y="0"/>
                  </a:moveTo>
                  <a:lnTo>
                    <a:pt x="1" y="207"/>
                  </a:lnTo>
                  <a:lnTo>
                    <a:pt x="110165" y="207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13"/>
            <p:cNvSpPr/>
            <p:nvPr/>
          </p:nvSpPr>
          <p:spPr>
            <a:xfrm>
              <a:off x="1266550" y="1609225"/>
              <a:ext cx="2752400" cy="5200"/>
            </a:xfrm>
            <a:custGeom>
              <a:rect b="b" l="l" r="r" t="t"/>
              <a:pathLst>
                <a:path extrusionOk="0" h="208" w="110096">
                  <a:moveTo>
                    <a:pt x="15" y="1"/>
                  </a:moveTo>
                  <a:lnTo>
                    <a:pt x="0" y="154"/>
                  </a:lnTo>
                  <a:lnTo>
                    <a:pt x="0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13"/>
            <p:cNvSpPr/>
            <p:nvPr/>
          </p:nvSpPr>
          <p:spPr>
            <a:xfrm>
              <a:off x="1457100" y="2819850"/>
              <a:ext cx="225" cy="400"/>
            </a:xfrm>
            <a:custGeom>
              <a:rect b="b" l="l" r="r" t="t"/>
              <a:pathLst>
                <a:path extrusionOk="0" h="16" w="9">
                  <a:moveTo>
                    <a:pt x="8" y="1"/>
                  </a:moveTo>
                  <a:lnTo>
                    <a:pt x="1" y="16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3" name="Google Shape;4503;p13"/>
          <p:cNvGrpSpPr/>
          <p:nvPr/>
        </p:nvGrpSpPr>
        <p:grpSpPr>
          <a:xfrm>
            <a:off x="418463" y="1580462"/>
            <a:ext cx="861746" cy="781736"/>
            <a:chOff x="351175" y="1462825"/>
            <a:chExt cx="861746" cy="781736"/>
          </a:xfrm>
        </p:grpSpPr>
        <p:sp>
          <p:nvSpPr>
            <p:cNvPr id="4504" name="Google Shape;4504;p13"/>
            <p:cNvSpPr/>
            <p:nvPr/>
          </p:nvSpPr>
          <p:spPr>
            <a:xfrm>
              <a:off x="351175" y="1462825"/>
              <a:ext cx="861746" cy="781736"/>
            </a:xfrm>
            <a:custGeom>
              <a:rect b="b" l="l" r="r" t="t"/>
              <a:pathLst>
                <a:path extrusionOk="0" h="5706" w="6290">
                  <a:moveTo>
                    <a:pt x="2726" y="0"/>
                  </a:moveTo>
                  <a:cubicBezTo>
                    <a:pt x="2598" y="0"/>
                    <a:pt x="2467" y="22"/>
                    <a:pt x="2338" y="66"/>
                  </a:cubicBezTo>
                  <a:cubicBezTo>
                    <a:pt x="1749" y="271"/>
                    <a:pt x="1544" y="762"/>
                    <a:pt x="1562" y="1297"/>
                  </a:cubicBezTo>
                  <a:cubicBezTo>
                    <a:pt x="1497" y="1290"/>
                    <a:pt x="1434" y="1287"/>
                    <a:pt x="1370" y="1287"/>
                  </a:cubicBezTo>
                  <a:cubicBezTo>
                    <a:pt x="931" y="1287"/>
                    <a:pt x="521" y="1455"/>
                    <a:pt x="295" y="1868"/>
                  </a:cubicBezTo>
                  <a:cubicBezTo>
                    <a:pt x="0" y="2394"/>
                    <a:pt x="125" y="3117"/>
                    <a:pt x="634" y="3456"/>
                  </a:cubicBezTo>
                  <a:cubicBezTo>
                    <a:pt x="669" y="3483"/>
                    <a:pt x="705" y="3501"/>
                    <a:pt x="741" y="3527"/>
                  </a:cubicBezTo>
                  <a:cubicBezTo>
                    <a:pt x="696" y="3599"/>
                    <a:pt x="661" y="3679"/>
                    <a:pt x="634" y="3768"/>
                  </a:cubicBezTo>
                  <a:cubicBezTo>
                    <a:pt x="500" y="4179"/>
                    <a:pt x="625" y="4634"/>
                    <a:pt x="946" y="4928"/>
                  </a:cubicBezTo>
                  <a:cubicBezTo>
                    <a:pt x="1170" y="5134"/>
                    <a:pt x="1468" y="5245"/>
                    <a:pt x="1768" y="5245"/>
                  </a:cubicBezTo>
                  <a:cubicBezTo>
                    <a:pt x="1909" y="5245"/>
                    <a:pt x="2051" y="5220"/>
                    <a:pt x="2186" y="5169"/>
                  </a:cubicBezTo>
                  <a:cubicBezTo>
                    <a:pt x="2284" y="5133"/>
                    <a:pt x="2373" y="5097"/>
                    <a:pt x="2454" y="5044"/>
                  </a:cubicBezTo>
                  <a:cubicBezTo>
                    <a:pt x="2489" y="5115"/>
                    <a:pt x="2543" y="5187"/>
                    <a:pt x="2596" y="5249"/>
                  </a:cubicBezTo>
                  <a:cubicBezTo>
                    <a:pt x="2842" y="5540"/>
                    <a:pt x="3213" y="5706"/>
                    <a:pt x="3593" y="5706"/>
                  </a:cubicBezTo>
                  <a:cubicBezTo>
                    <a:pt x="3668" y="5706"/>
                    <a:pt x="3744" y="5699"/>
                    <a:pt x="3819" y="5686"/>
                  </a:cubicBezTo>
                  <a:cubicBezTo>
                    <a:pt x="4265" y="5606"/>
                    <a:pt x="4621" y="5276"/>
                    <a:pt x="4764" y="4839"/>
                  </a:cubicBezTo>
                  <a:cubicBezTo>
                    <a:pt x="4800" y="4723"/>
                    <a:pt x="4827" y="4598"/>
                    <a:pt x="4836" y="4473"/>
                  </a:cubicBezTo>
                  <a:cubicBezTo>
                    <a:pt x="4893" y="4479"/>
                    <a:pt x="4949" y="4483"/>
                    <a:pt x="5006" y="4483"/>
                  </a:cubicBezTo>
                  <a:cubicBezTo>
                    <a:pt x="5497" y="4483"/>
                    <a:pt x="5953" y="4232"/>
                    <a:pt x="6129" y="3608"/>
                  </a:cubicBezTo>
                  <a:cubicBezTo>
                    <a:pt x="6290" y="3001"/>
                    <a:pt x="5977" y="2608"/>
                    <a:pt x="5522" y="2377"/>
                  </a:cubicBezTo>
                  <a:cubicBezTo>
                    <a:pt x="5915" y="1913"/>
                    <a:pt x="6067" y="1315"/>
                    <a:pt x="5522" y="806"/>
                  </a:cubicBezTo>
                  <a:cubicBezTo>
                    <a:pt x="5263" y="562"/>
                    <a:pt x="4936" y="432"/>
                    <a:pt x="4608" y="432"/>
                  </a:cubicBezTo>
                  <a:cubicBezTo>
                    <a:pt x="4384" y="432"/>
                    <a:pt x="4158" y="493"/>
                    <a:pt x="3952" y="619"/>
                  </a:cubicBezTo>
                  <a:cubicBezTo>
                    <a:pt x="3899" y="646"/>
                    <a:pt x="3854" y="682"/>
                    <a:pt x="3819" y="708"/>
                  </a:cubicBezTo>
                  <a:cubicBezTo>
                    <a:pt x="3810" y="690"/>
                    <a:pt x="3801" y="673"/>
                    <a:pt x="3783" y="655"/>
                  </a:cubicBezTo>
                  <a:cubicBezTo>
                    <a:pt x="3576" y="248"/>
                    <a:pt x="3166" y="0"/>
                    <a:pt x="2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13"/>
            <p:cNvSpPr/>
            <p:nvPr/>
          </p:nvSpPr>
          <p:spPr>
            <a:xfrm>
              <a:off x="435432" y="1535984"/>
              <a:ext cx="725017" cy="635281"/>
            </a:xfrm>
            <a:custGeom>
              <a:rect b="b" l="l" r="r" t="t"/>
              <a:pathLst>
                <a:path extrusionOk="0" h="4637" w="5292">
                  <a:moveTo>
                    <a:pt x="2120" y="0"/>
                  </a:moveTo>
                  <a:cubicBezTo>
                    <a:pt x="2093" y="0"/>
                    <a:pt x="2064" y="2"/>
                    <a:pt x="2035" y="5"/>
                  </a:cubicBezTo>
                  <a:cubicBezTo>
                    <a:pt x="1170" y="130"/>
                    <a:pt x="1464" y="1325"/>
                    <a:pt x="1830" y="1771"/>
                  </a:cubicBezTo>
                  <a:cubicBezTo>
                    <a:pt x="1610" y="1508"/>
                    <a:pt x="1139" y="1289"/>
                    <a:pt x="738" y="1289"/>
                  </a:cubicBezTo>
                  <a:cubicBezTo>
                    <a:pt x="391" y="1289"/>
                    <a:pt x="96" y="1453"/>
                    <a:pt x="63" y="1896"/>
                  </a:cubicBezTo>
                  <a:cubicBezTo>
                    <a:pt x="1" y="2681"/>
                    <a:pt x="884" y="2681"/>
                    <a:pt x="1464" y="2681"/>
                  </a:cubicBezTo>
                  <a:cubicBezTo>
                    <a:pt x="12" y="3159"/>
                    <a:pt x="454" y="4173"/>
                    <a:pt x="1152" y="4173"/>
                  </a:cubicBezTo>
                  <a:cubicBezTo>
                    <a:pt x="1509" y="4173"/>
                    <a:pt x="1933" y="3908"/>
                    <a:pt x="2204" y="3172"/>
                  </a:cubicBezTo>
                  <a:lnTo>
                    <a:pt x="2204" y="3172"/>
                  </a:lnTo>
                  <a:cubicBezTo>
                    <a:pt x="1971" y="4162"/>
                    <a:pt x="2486" y="4637"/>
                    <a:pt x="2970" y="4637"/>
                  </a:cubicBezTo>
                  <a:cubicBezTo>
                    <a:pt x="3523" y="4637"/>
                    <a:pt x="4036" y="4017"/>
                    <a:pt x="3346" y="2842"/>
                  </a:cubicBezTo>
                  <a:lnTo>
                    <a:pt x="3346" y="2842"/>
                  </a:lnTo>
                  <a:cubicBezTo>
                    <a:pt x="3529" y="3146"/>
                    <a:pt x="3986" y="3433"/>
                    <a:pt x="4379" y="3433"/>
                  </a:cubicBezTo>
                  <a:cubicBezTo>
                    <a:pt x="4620" y="3433"/>
                    <a:pt x="4837" y="3325"/>
                    <a:pt x="4952" y="3047"/>
                  </a:cubicBezTo>
                  <a:cubicBezTo>
                    <a:pt x="5291" y="2235"/>
                    <a:pt x="4087" y="2101"/>
                    <a:pt x="3596" y="2101"/>
                  </a:cubicBezTo>
                  <a:cubicBezTo>
                    <a:pt x="4212" y="1941"/>
                    <a:pt x="5131" y="1156"/>
                    <a:pt x="4497" y="629"/>
                  </a:cubicBezTo>
                  <a:cubicBezTo>
                    <a:pt x="4325" y="486"/>
                    <a:pt x="4160" y="427"/>
                    <a:pt x="4003" y="427"/>
                  </a:cubicBezTo>
                  <a:cubicBezTo>
                    <a:pt x="3484" y="427"/>
                    <a:pt x="3056" y="1075"/>
                    <a:pt x="2775" y="1486"/>
                  </a:cubicBezTo>
                  <a:cubicBezTo>
                    <a:pt x="2930" y="970"/>
                    <a:pt x="2828" y="0"/>
                    <a:pt x="2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13"/>
            <p:cNvSpPr/>
            <p:nvPr/>
          </p:nvSpPr>
          <p:spPr>
            <a:xfrm>
              <a:off x="691764" y="1792591"/>
              <a:ext cx="203175" cy="145634"/>
            </a:xfrm>
            <a:custGeom>
              <a:rect b="b" l="l" r="r" t="t"/>
              <a:pathLst>
                <a:path extrusionOk="0" h="1063" w="1483">
                  <a:moveTo>
                    <a:pt x="749" y="1"/>
                  </a:moveTo>
                  <a:cubicBezTo>
                    <a:pt x="689" y="1"/>
                    <a:pt x="625" y="11"/>
                    <a:pt x="556" y="32"/>
                  </a:cubicBezTo>
                  <a:cubicBezTo>
                    <a:pt x="0" y="187"/>
                    <a:pt x="134" y="1063"/>
                    <a:pt x="710" y="1063"/>
                  </a:cubicBezTo>
                  <a:cubicBezTo>
                    <a:pt x="762" y="1063"/>
                    <a:pt x="818" y="1056"/>
                    <a:pt x="878" y="1040"/>
                  </a:cubicBezTo>
                  <a:cubicBezTo>
                    <a:pt x="1483" y="871"/>
                    <a:pt x="1314" y="1"/>
                    <a:pt x="7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7" name="Google Shape;4507;p13"/>
          <p:cNvSpPr/>
          <p:nvPr/>
        </p:nvSpPr>
        <p:spPr>
          <a:xfrm>
            <a:off x="7856023" y="4150713"/>
            <a:ext cx="1149757" cy="732975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8" name="Google Shape;4508;p13"/>
          <p:cNvSpPr/>
          <p:nvPr/>
        </p:nvSpPr>
        <p:spPr>
          <a:xfrm>
            <a:off x="215753" y="253572"/>
            <a:ext cx="994688" cy="955594"/>
          </a:xfrm>
          <a:custGeom>
            <a:rect b="b" l="l" r="r" t="t"/>
            <a:pathLst>
              <a:path extrusionOk="0" h="10894" w="11340">
                <a:moveTo>
                  <a:pt x="7664" y="1"/>
                </a:moveTo>
                <a:cubicBezTo>
                  <a:pt x="5077" y="2526"/>
                  <a:pt x="2498" y="5050"/>
                  <a:pt x="1" y="7682"/>
                </a:cubicBezTo>
                <a:cubicBezTo>
                  <a:pt x="134" y="7949"/>
                  <a:pt x="143" y="8280"/>
                  <a:pt x="348" y="8503"/>
                </a:cubicBezTo>
                <a:cubicBezTo>
                  <a:pt x="420" y="8592"/>
                  <a:pt x="518" y="8654"/>
                  <a:pt x="598" y="8735"/>
                </a:cubicBezTo>
                <a:cubicBezTo>
                  <a:pt x="705" y="8850"/>
                  <a:pt x="786" y="9002"/>
                  <a:pt x="866" y="9145"/>
                </a:cubicBezTo>
                <a:cubicBezTo>
                  <a:pt x="1178" y="9707"/>
                  <a:pt x="1722" y="10376"/>
                  <a:pt x="2115" y="10893"/>
                </a:cubicBezTo>
                <a:cubicBezTo>
                  <a:pt x="4622" y="8262"/>
                  <a:pt x="8868" y="4158"/>
                  <a:pt x="11339" y="1642"/>
                </a:cubicBezTo>
                <a:cubicBezTo>
                  <a:pt x="11045" y="1196"/>
                  <a:pt x="10438" y="1152"/>
                  <a:pt x="9956" y="929"/>
                </a:cubicBezTo>
                <a:cubicBezTo>
                  <a:pt x="9725" y="813"/>
                  <a:pt x="9519" y="652"/>
                  <a:pt x="9296" y="527"/>
                </a:cubicBezTo>
                <a:cubicBezTo>
                  <a:pt x="8850" y="260"/>
                  <a:pt x="8163" y="153"/>
                  <a:pt x="7664" y="1"/>
                </a:cubicBezTo>
                <a:close/>
              </a:path>
            </a:pathLst>
          </a:custGeom>
          <a:solidFill>
            <a:schemeClr val="accent4">
              <a:alpha val="804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09" name="Google Shape;4509;p13"/>
          <p:cNvGrpSpPr/>
          <p:nvPr/>
        </p:nvGrpSpPr>
        <p:grpSpPr>
          <a:xfrm flipH="1" rot="-7130480">
            <a:off x="7815554" y="-325028"/>
            <a:ext cx="2003370" cy="1927297"/>
            <a:chOff x="3795825" y="3576625"/>
            <a:chExt cx="273225" cy="262850"/>
          </a:xfrm>
        </p:grpSpPr>
        <p:sp>
          <p:nvSpPr>
            <p:cNvPr id="4510" name="Google Shape;4510;p13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13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13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13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13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13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13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13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13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13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0" name="Google Shape;4520;p13"/>
          <p:cNvGrpSpPr/>
          <p:nvPr/>
        </p:nvGrpSpPr>
        <p:grpSpPr>
          <a:xfrm rot="-5400000">
            <a:off x="-793033" y="3174908"/>
            <a:ext cx="2310839" cy="1902145"/>
            <a:chOff x="3857825" y="4400025"/>
            <a:chExt cx="287500" cy="236650"/>
          </a:xfrm>
        </p:grpSpPr>
        <p:sp>
          <p:nvSpPr>
            <p:cNvPr id="4521" name="Google Shape;4521;p13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13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13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13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13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13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13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13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13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13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1" name="Google Shape;4531;p13"/>
          <p:cNvGrpSpPr/>
          <p:nvPr/>
        </p:nvGrpSpPr>
        <p:grpSpPr>
          <a:xfrm>
            <a:off x="8166989" y="2340910"/>
            <a:ext cx="631798" cy="640579"/>
            <a:chOff x="1611050" y="1662750"/>
            <a:chExt cx="102400" cy="103825"/>
          </a:xfrm>
        </p:grpSpPr>
        <p:sp>
          <p:nvSpPr>
            <p:cNvPr id="4532" name="Google Shape;4532;p13"/>
            <p:cNvSpPr/>
            <p:nvPr/>
          </p:nvSpPr>
          <p:spPr>
            <a:xfrm>
              <a:off x="1611050" y="1662750"/>
              <a:ext cx="102400" cy="103825"/>
            </a:xfrm>
            <a:custGeom>
              <a:rect b="b" l="l" r="r" t="t"/>
              <a:pathLst>
                <a:path extrusionOk="0" h="4153" w="4096">
                  <a:moveTo>
                    <a:pt x="2568" y="1"/>
                  </a:moveTo>
                  <a:cubicBezTo>
                    <a:pt x="2430" y="1"/>
                    <a:pt x="2292" y="42"/>
                    <a:pt x="2178" y="120"/>
                  </a:cubicBezTo>
                  <a:cubicBezTo>
                    <a:pt x="1910" y="308"/>
                    <a:pt x="1723" y="539"/>
                    <a:pt x="1544" y="745"/>
                  </a:cubicBezTo>
                  <a:cubicBezTo>
                    <a:pt x="1535" y="762"/>
                    <a:pt x="1518" y="780"/>
                    <a:pt x="1500" y="798"/>
                  </a:cubicBezTo>
                  <a:cubicBezTo>
                    <a:pt x="1125" y="611"/>
                    <a:pt x="1027" y="566"/>
                    <a:pt x="893" y="548"/>
                  </a:cubicBezTo>
                  <a:cubicBezTo>
                    <a:pt x="871" y="546"/>
                    <a:pt x="849" y="545"/>
                    <a:pt x="827" y="545"/>
                  </a:cubicBezTo>
                  <a:cubicBezTo>
                    <a:pt x="654" y="545"/>
                    <a:pt x="485" y="608"/>
                    <a:pt x="358" y="727"/>
                  </a:cubicBezTo>
                  <a:cubicBezTo>
                    <a:pt x="206" y="870"/>
                    <a:pt x="135" y="1057"/>
                    <a:pt x="144" y="1262"/>
                  </a:cubicBezTo>
                  <a:cubicBezTo>
                    <a:pt x="162" y="1592"/>
                    <a:pt x="331" y="1833"/>
                    <a:pt x="438" y="1994"/>
                  </a:cubicBezTo>
                  <a:lnTo>
                    <a:pt x="465" y="2038"/>
                  </a:lnTo>
                  <a:cubicBezTo>
                    <a:pt x="465" y="2047"/>
                    <a:pt x="474" y="2047"/>
                    <a:pt x="474" y="2047"/>
                  </a:cubicBezTo>
                  <a:cubicBezTo>
                    <a:pt x="367" y="2190"/>
                    <a:pt x="260" y="2359"/>
                    <a:pt x="153" y="2547"/>
                  </a:cubicBezTo>
                  <a:cubicBezTo>
                    <a:pt x="126" y="2591"/>
                    <a:pt x="54" y="2698"/>
                    <a:pt x="37" y="2850"/>
                  </a:cubicBezTo>
                  <a:cubicBezTo>
                    <a:pt x="1" y="3100"/>
                    <a:pt x="90" y="3332"/>
                    <a:pt x="286" y="3474"/>
                  </a:cubicBezTo>
                  <a:cubicBezTo>
                    <a:pt x="414" y="3576"/>
                    <a:pt x="558" y="3621"/>
                    <a:pt x="723" y="3621"/>
                  </a:cubicBezTo>
                  <a:cubicBezTo>
                    <a:pt x="948" y="3621"/>
                    <a:pt x="1212" y="3537"/>
                    <a:pt x="1526" y="3403"/>
                  </a:cubicBezTo>
                  <a:cubicBezTo>
                    <a:pt x="1553" y="3457"/>
                    <a:pt x="1580" y="3510"/>
                    <a:pt x="1607" y="3555"/>
                  </a:cubicBezTo>
                  <a:cubicBezTo>
                    <a:pt x="1634" y="3599"/>
                    <a:pt x="1651" y="3644"/>
                    <a:pt x="1678" y="3689"/>
                  </a:cubicBezTo>
                  <a:cubicBezTo>
                    <a:pt x="1883" y="4090"/>
                    <a:pt x="2187" y="4152"/>
                    <a:pt x="2356" y="4152"/>
                  </a:cubicBezTo>
                  <a:lnTo>
                    <a:pt x="2410" y="4152"/>
                  </a:lnTo>
                  <a:cubicBezTo>
                    <a:pt x="2552" y="4144"/>
                    <a:pt x="2900" y="4063"/>
                    <a:pt x="3043" y="3582"/>
                  </a:cubicBezTo>
                  <a:cubicBezTo>
                    <a:pt x="3105" y="3394"/>
                    <a:pt x="3168" y="3180"/>
                    <a:pt x="3213" y="2957"/>
                  </a:cubicBezTo>
                  <a:cubicBezTo>
                    <a:pt x="3400" y="2930"/>
                    <a:pt x="3721" y="2868"/>
                    <a:pt x="3899" y="2556"/>
                  </a:cubicBezTo>
                  <a:cubicBezTo>
                    <a:pt x="4096" y="2226"/>
                    <a:pt x="3998" y="1824"/>
                    <a:pt x="3676" y="1637"/>
                  </a:cubicBezTo>
                  <a:cubicBezTo>
                    <a:pt x="3507" y="1530"/>
                    <a:pt x="3320" y="1458"/>
                    <a:pt x="3150" y="1387"/>
                  </a:cubicBezTo>
                  <a:cubicBezTo>
                    <a:pt x="3159" y="1351"/>
                    <a:pt x="3168" y="1316"/>
                    <a:pt x="3177" y="1280"/>
                  </a:cubicBezTo>
                  <a:lnTo>
                    <a:pt x="3186" y="1226"/>
                  </a:lnTo>
                  <a:cubicBezTo>
                    <a:pt x="3230" y="1030"/>
                    <a:pt x="3302" y="745"/>
                    <a:pt x="3186" y="432"/>
                  </a:cubicBezTo>
                  <a:cubicBezTo>
                    <a:pt x="3114" y="236"/>
                    <a:pt x="2963" y="93"/>
                    <a:pt x="2766" y="31"/>
                  </a:cubicBezTo>
                  <a:cubicBezTo>
                    <a:pt x="2702" y="10"/>
                    <a:pt x="2635" y="1"/>
                    <a:pt x="2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13"/>
            <p:cNvSpPr/>
            <p:nvPr/>
          </p:nvSpPr>
          <p:spPr>
            <a:xfrm>
              <a:off x="1626450" y="1677625"/>
              <a:ext cx="69825" cy="74150"/>
            </a:xfrm>
            <a:custGeom>
              <a:rect b="b" l="l" r="r" t="t"/>
              <a:pathLst>
                <a:path extrusionOk="0" h="2966" w="2793">
                  <a:moveTo>
                    <a:pt x="1954" y="1"/>
                  </a:moveTo>
                  <a:cubicBezTo>
                    <a:pt x="1939" y="1"/>
                    <a:pt x="1923" y="6"/>
                    <a:pt x="1910" y="16"/>
                  </a:cubicBezTo>
                  <a:cubicBezTo>
                    <a:pt x="1633" y="212"/>
                    <a:pt x="1437" y="489"/>
                    <a:pt x="1214" y="738"/>
                  </a:cubicBezTo>
                  <a:cubicBezTo>
                    <a:pt x="1160" y="801"/>
                    <a:pt x="1089" y="863"/>
                    <a:pt x="1053" y="944"/>
                  </a:cubicBezTo>
                  <a:cubicBezTo>
                    <a:pt x="1053" y="944"/>
                    <a:pt x="1052" y="944"/>
                    <a:pt x="1052" y="944"/>
                  </a:cubicBezTo>
                  <a:cubicBezTo>
                    <a:pt x="1012" y="944"/>
                    <a:pt x="284" y="560"/>
                    <a:pt x="206" y="551"/>
                  </a:cubicBezTo>
                  <a:cubicBezTo>
                    <a:pt x="201" y="550"/>
                    <a:pt x="197" y="550"/>
                    <a:pt x="192" y="550"/>
                  </a:cubicBezTo>
                  <a:cubicBezTo>
                    <a:pt x="146" y="550"/>
                    <a:pt x="117" y="591"/>
                    <a:pt x="125" y="631"/>
                  </a:cubicBezTo>
                  <a:cubicBezTo>
                    <a:pt x="134" y="819"/>
                    <a:pt x="250" y="970"/>
                    <a:pt x="348" y="1113"/>
                  </a:cubicBezTo>
                  <a:cubicBezTo>
                    <a:pt x="420" y="1220"/>
                    <a:pt x="509" y="1318"/>
                    <a:pt x="580" y="1425"/>
                  </a:cubicBezTo>
                  <a:cubicBezTo>
                    <a:pt x="589" y="1443"/>
                    <a:pt x="598" y="1452"/>
                    <a:pt x="598" y="1470"/>
                  </a:cubicBezTo>
                  <a:cubicBezTo>
                    <a:pt x="598" y="1470"/>
                    <a:pt x="598" y="1479"/>
                    <a:pt x="589" y="1488"/>
                  </a:cubicBezTo>
                  <a:cubicBezTo>
                    <a:pt x="580" y="1506"/>
                    <a:pt x="563" y="1523"/>
                    <a:pt x="554" y="1532"/>
                  </a:cubicBezTo>
                  <a:cubicBezTo>
                    <a:pt x="366" y="1746"/>
                    <a:pt x="188" y="2014"/>
                    <a:pt x="45" y="2255"/>
                  </a:cubicBezTo>
                  <a:cubicBezTo>
                    <a:pt x="27" y="2282"/>
                    <a:pt x="18" y="2309"/>
                    <a:pt x="9" y="2344"/>
                  </a:cubicBezTo>
                  <a:cubicBezTo>
                    <a:pt x="1" y="2405"/>
                    <a:pt x="41" y="2429"/>
                    <a:pt x="112" y="2429"/>
                  </a:cubicBezTo>
                  <a:cubicBezTo>
                    <a:pt x="406" y="2429"/>
                    <a:pt x="1219" y="2014"/>
                    <a:pt x="1240" y="2014"/>
                  </a:cubicBezTo>
                  <a:cubicBezTo>
                    <a:pt x="1240" y="2014"/>
                    <a:pt x="1240" y="2014"/>
                    <a:pt x="1241" y="2014"/>
                  </a:cubicBezTo>
                  <a:cubicBezTo>
                    <a:pt x="1267" y="2077"/>
                    <a:pt x="1285" y="2139"/>
                    <a:pt x="1303" y="2210"/>
                  </a:cubicBezTo>
                  <a:cubicBezTo>
                    <a:pt x="1357" y="2424"/>
                    <a:pt x="1490" y="2621"/>
                    <a:pt x="1588" y="2826"/>
                  </a:cubicBezTo>
                  <a:cubicBezTo>
                    <a:pt x="1638" y="2916"/>
                    <a:pt x="1690" y="2965"/>
                    <a:pt x="1737" y="2965"/>
                  </a:cubicBezTo>
                  <a:cubicBezTo>
                    <a:pt x="1783" y="2965"/>
                    <a:pt x="1825" y="2918"/>
                    <a:pt x="1856" y="2817"/>
                  </a:cubicBezTo>
                  <a:cubicBezTo>
                    <a:pt x="1945" y="2532"/>
                    <a:pt x="2035" y="2228"/>
                    <a:pt x="2061" y="1925"/>
                  </a:cubicBezTo>
                  <a:cubicBezTo>
                    <a:pt x="2061" y="1907"/>
                    <a:pt x="2052" y="1862"/>
                    <a:pt x="2070" y="1845"/>
                  </a:cubicBezTo>
                  <a:cubicBezTo>
                    <a:pt x="2106" y="1809"/>
                    <a:pt x="2213" y="1809"/>
                    <a:pt x="2266" y="1800"/>
                  </a:cubicBezTo>
                  <a:cubicBezTo>
                    <a:pt x="2311" y="1791"/>
                    <a:pt x="2365" y="1782"/>
                    <a:pt x="2418" y="1782"/>
                  </a:cubicBezTo>
                  <a:cubicBezTo>
                    <a:pt x="2525" y="1764"/>
                    <a:pt x="2713" y="1764"/>
                    <a:pt x="2775" y="1657"/>
                  </a:cubicBezTo>
                  <a:cubicBezTo>
                    <a:pt x="2793" y="1631"/>
                    <a:pt x="2793" y="1577"/>
                    <a:pt x="2757" y="1559"/>
                  </a:cubicBezTo>
                  <a:cubicBezTo>
                    <a:pt x="2481" y="1390"/>
                    <a:pt x="2159" y="1300"/>
                    <a:pt x="1865" y="1176"/>
                  </a:cubicBezTo>
                  <a:cubicBezTo>
                    <a:pt x="1910" y="970"/>
                    <a:pt x="1927" y="756"/>
                    <a:pt x="1972" y="551"/>
                  </a:cubicBezTo>
                  <a:cubicBezTo>
                    <a:pt x="2008" y="391"/>
                    <a:pt x="2070" y="203"/>
                    <a:pt x="2017" y="43"/>
                  </a:cubicBezTo>
                  <a:cubicBezTo>
                    <a:pt x="2006" y="15"/>
                    <a:pt x="1980" y="1"/>
                    <a:pt x="1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34" name="Google Shape;4534;p13"/>
          <p:cNvSpPr txBox="1"/>
          <p:nvPr>
            <p:ph type="title"/>
          </p:nvPr>
        </p:nvSpPr>
        <p:spPr>
          <a:xfrm>
            <a:off x="2406263" y="1721700"/>
            <a:ext cx="21234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35" name="Google Shape;4535;p13"/>
          <p:cNvSpPr txBox="1"/>
          <p:nvPr>
            <p:ph hasCustomPrompt="1" idx="2" type="title"/>
          </p:nvPr>
        </p:nvSpPr>
        <p:spPr>
          <a:xfrm>
            <a:off x="1512263" y="1980250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36" name="Google Shape;4536;p13"/>
          <p:cNvSpPr txBox="1"/>
          <p:nvPr>
            <p:ph idx="1" type="subTitle"/>
          </p:nvPr>
        </p:nvSpPr>
        <p:spPr>
          <a:xfrm>
            <a:off x="2406263" y="2057400"/>
            <a:ext cx="2123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37" name="Google Shape;4537;p13"/>
          <p:cNvSpPr txBox="1"/>
          <p:nvPr>
            <p:ph idx="3" type="title"/>
          </p:nvPr>
        </p:nvSpPr>
        <p:spPr>
          <a:xfrm>
            <a:off x="5508337" y="1721700"/>
            <a:ext cx="21234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38" name="Google Shape;4538;p13"/>
          <p:cNvSpPr txBox="1"/>
          <p:nvPr>
            <p:ph hasCustomPrompt="1" idx="4" type="title"/>
          </p:nvPr>
        </p:nvSpPr>
        <p:spPr>
          <a:xfrm>
            <a:off x="4614338" y="1980250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39" name="Google Shape;4539;p13"/>
          <p:cNvSpPr txBox="1"/>
          <p:nvPr>
            <p:ph idx="5" type="subTitle"/>
          </p:nvPr>
        </p:nvSpPr>
        <p:spPr>
          <a:xfrm>
            <a:off x="5508337" y="2057400"/>
            <a:ext cx="2123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40" name="Google Shape;4540;p13"/>
          <p:cNvSpPr txBox="1"/>
          <p:nvPr>
            <p:ph idx="6" type="title"/>
          </p:nvPr>
        </p:nvSpPr>
        <p:spPr>
          <a:xfrm>
            <a:off x="2406263" y="2925475"/>
            <a:ext cx="21234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41" name="Google Shape;4541;p13"/>
          <p:cNvSpPr txBox="1"/>
          <p:nvPr>
            <p:ph hasCustomPrompt="1" idx="7" type="title"/>
          </p:nvPr>
        </p:nvSpPr>
        <p:spPr>
          <a:xfrm>
            <a:off x="1512263" y="3186750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542" name="Google Shape;4542;p13"/>
          <p:cNvSpPr txBox="1"/>
          <p:nvPr>
            <p:ph idx="8" type="subTitle"/>
          </p:nvPr>
        </p:nvSpPr>
        <p:spPr>
          <a:xfrm>
            <a:off x="2406263" y="3261200"/>
            <a:ext cx="2123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43" name="Google Shape;4543;p13"/>
          <p:cNvSpPr txBox="1"/>
          <p:nvPr>
            <p:ph idx="9" type="title"/>
          </p:nvPr>
        </p:nvSpPr>
        <p:spPr>
          <a:xfrm>
            <a:off x="5508337" y="2925475"/>
            <a:ext cx="21234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44" name="Google Shape;4544;p13"/>
          <p:cNvSpPr txBox="1"/>
          <p:nvPr>
            <p:ph hasCustomPrompt="1" idx="13" type="title"/>
          </p:nvPr>
        </p:nvSpPr>
        <p:spPr>
          <a:xfrm>
            <a:off x="4614338" y="3186750"/>
            <a:ext cx="8940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545" name="Google Shape;4545;p13"/>
          <p:cNvSpPr txBox="1"/>
          <p:nvPr>
            <p:ph idx="14" type="subTitle"/>
          </p:nvPr>
        </p:nvSpPr>
        <p:spPr>
          <a:xfrm>
            <a:off x="5508337" y="3261200"/>
            <a:ext cx="2123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46" name="Google Shape;4546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4547" name="Shape 4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8" name="Google Shape;4548;p14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9" name="Google Shape;4549;p14"/>
          <p:cNvSpPr/>
          <p:nvPr/>
        </p:nvSpPr>
        <p:spPr>
          <a:xfrm rot="-715672">
            <a:off x="4063519" y="3189908"/>
            <a:ext cx="1467485" cy="1658179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50" name="Google Shape;4550;p14"/>
          <p:cNvGrpSpPr/>
          <p:nvPr/>
        </p:nvGrpSpPr>
        <p:grpSpPr>
          <a:xfrm>
            <a:off x="436599" y="371658"/>
            <a:ext cx="8270798" cy="4400202"/>
            <a:chOff x="436599" y="371658"/>
            <a:chExt cx="8270798" cy="4400202"/>
          </a:xfrm>
        </p:grpSpPr>
        <p:grpSp>
          <p:nvGrpSpPr>
            <p:cNvPr id="4551" name="Google Shape;4551;p14"/>
            <p:cNvGrpSpPr/>
            <p:nvPr/>
          </p:nvGrpSpPr>
          <p:grpSpPr>
            <a:xfrm>
              <a:off x="436599" y="371658"/>
              <a:ext cx="8270798" cy="4400202"/>
              <a:chOff x="579125" y="2404850"/>
              <a:chExt cx="1042450" cy="500700"/>
            </a:xfrm>
          </p:grpSpPr>
          <p:sp>
            <p:nvSpPr>
              <p:cNvPr id="4552" name="Google Shape;4552;p14"/>
              <p:cNvSpPr/>
              <p:nvPr/>
            </p:nvSpPr>
            <p:spPr>
              <a:xfrm>
                <a:off x="579125" y="2404850"/>
                <a:ext cx="1042450" cy="500700"/>
              </a:xfrm>
              <a:custGeom>
                <a:rect b="b" l="l" r="r" t="t"/>
                <a:pathLst>
                  <a:path extrusionOk="0" h="20028" w="41698">
                    <a:moveTo>
                      <a:pt x="41537" y="0"/>
                    </a:moveTo>
                    <a:lnTo>
                      <a:pt x="161" y="161"/>
                    </a:lnTo>
                    <a:lnTo>
                      <a:pt x="0" y="19698"/>
                    </a:lnTo>
                    <a:lnTo>
                      <a:pt x="41697" y="20028"/>
                    </a:lnTo>
                    <a:lnTo>
                      <a:pt x="41697" y="20028"/>
                    </a:lnTo>
                    <a:lnTo>
                      <a:pt x="415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3" name="Google Shape;4553;p14"/>
              <p:cNvSpPr/>
              <p:nvPr/>
            </p:nvSpPr>
            <p:spPr>
              <a:xfrm>
                <a:off x="618375" y="2408650"/>
                <a:ext cx="1800" cy="40150"/>
              </a:xfrm>
              <a:custGeom>
                <a:rect b="b" l="l" r="r" t="t"/>
                <a:pathLst>
                  <a:path extrusionOk="0" h="1606" w="72">
                    <a:moveTo>
                      <a:pt x="0" y="0"/>
                    </a:moveTo>
                    <a:lnTo>
                      <a:pt x="0" y="1606"/>
                    </a:lnTo>
                    <a:lnTo>
                      <a:pt x="72" y="16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4" name="Google Shape;4554;p14"/>
              <p:cNvSpPr/>
              <p:nvPr/>
            </p:nvSpPr>
            <p:spPr>
              <a:xfrm>
                <a:off x="6183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5" name="Google Shape;4555;p14"/>
              <p:cNvSpPr/>
              <p:nvPr/>
            </p:nvSpPr>
            <p:spPr>
              <a:xfrm>
                <a:off x="618375" y="2864950"/>
                <a:ext cx="1800" cy="32575"/>
              </a:xfrm>
              <a:custGeom>
                <a:rect b="b" l="l" r="r" t="t"/>
                <a:pathLst>
                  <a:path extrusionOk="0" h="1303" w="72">
                    <a:moveTo>
                      <a:pt x="0" y="0"/>
                    </a:moveTo>
                    <a:lnTo>
                      <a:pt x="0" y="1303"/>
                    </a:lnTo>
                    <a:lnTo>
                      <a:pt x="72" y="130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6" name="Google Shape;4556;p14"/>
              <p:cNvSpPr/>
              <p:nvPr/>
            </p:nvSpPr>
            <p:spPr>
              <a:xfrm>
                <a:off x="6183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7" name="Google Shape;4557;p14"/>
              <p:cNvSpPr/>
              <p:nvPr/>
            </p:nvSpPr>
            <p:spPr>
              <a:xfrm>
                <a:off x="6183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8" name="Google Shape;4558;p14"/>
              <p:cNvSpPr/>
              <p:nvPr/>
            </p:nvSpPr>
            <p:spPr>
              <a:xfrm>
                <a:off x="6183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9" name="Google Shape;4559;p14"/>
              <p:cNvSpPr/>
              <p:nvPr/>
            </p:nvSpPr>
            <p:spPr>
              <a:xfrm>
                <a:off x="6183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0" name="Google Shape;4560;p14"/>
              <p:cNvSpPr/>
              <p:nvPr/>
            </p:nvSpPr>
            <p:spPr>
              <a:xfrm>
                <a:off x="6183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1" name="Google Shape;4561;p14"/>
              <p:cNvSpPr/>
              <p:nvPr/>
            </p:nvSpPr>
            <p:spPr>
              <a:xfrm>
                <a:off x="6183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2" name="Google Shape;4562;p14"/>
              <p:cNvSpPr/>
              <p:nvPr/>
            </p:nvSpPr>
            <p:spPr>
              <a:xfrm>
                <a:off x="6183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3" name="Google Shape;4563;p14"/>
              <p:cNvSpPr/>
              <p:nvPr/>
            </p:nvSpPr>
            <p:spPr>
              <a:xfrm>
                <a:off x="6183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4" name="Google Shape;4564;p14"/>
              <p:cNvSpPr/>
              <p:nvPr/>
            </p:nvSpPr>
            <p:spPr>
              <a:xfrm>
                <a:off x="6183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5" name="Google Shape;4565;p14"/>
              <p:cNvSpPr/>
              <p:nvPr/>
            </p:nvSpPr>
            <p:spPr>
              <a:xfrm>
                <a:off x="658525" y="2864950"/>
                <a:ext cx="1800" cy="33025"/>
              </a:xfrm>
              <a:custGeom>
                <a:rect b="b" l="l" r="r" t="t"/>
                <a:pathLst>
                  <a:path extrusionOk="0" h="1321" w="72">
                    <a:moveTo>
                      <a:pt x="0" y="0"/>
                    </a:moveTo>
                    <a:lnTo>
                      <a:pt x="0" y="1321"/>
                    </a:lnTo>
                    <a:lnTo>
                      <a:pt x="72" y="132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6" name="Google Shape;4566;p14"/>
              <p:cNvSpPr/>
              <p:nvPr/>
            </p:nvSpPr>
            <p:spPr>
              <a:xfrm>
                <a:off x="6585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7" name="Google Shape;4567;p14"/>
              <p:cNvSpPr/>
              <p:nvPr/>
            </p:nvSpPr>
            <p:spPr>
              <a:xfrm>
                <a:off x="658525" y="2408650"/>
                <a:ext cx="1800" cy="40150"/>
              </a:xfrm>
              <a:custGeom>
                <a:rect b="b" l="l" r="r" t="t"/>
                <a:pathLst>
                  <a:path extrusionOk="0" h="1606" w="72">
                    <a:moveTo>
                      <a:pt x="0" y="0"/>
                    </a:moveTo>
                    <a:lnTo>
                      <a:pt x="0" y="1606"/>
                    </a:lnTo>
                    <a:lnTo>
                      <a:pt x="72" y="16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8" name="Google Shape;4568;p14"/>
              <p:cNvSpPr/>
              <p:nvPr/>
            </p:nvSpPr>
            <p:spPr>
              <a:xfrm>
                <a:off x="6585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9" name="Google Shape;4569;p14"/>
              <p:cNvSpPr/>
              <p:nvPr/>
            </p:nvSpPr>
            <p:spPr>
              <a:xfrm>
                <a:off x="6585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0" name="Google Shape;4570;p14"/>
              <p:cNvSpPr/>
              <p:nvPr/>
            </p:nvSpPr>
            <p:spPr>
              <a:xfrm>
                <a:off x="6585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1" name="Google Shape;4571;p14"/>
              <p:cNvSpPr/>
              <p:nvPr/>
            </p:nvSpPr>
            <p:spPr>
              <a:xfrm>
                <a:off x="6585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2" name="Google Shape;4572;p14"/>
              <p:cNvSpPr/>
              <p:nvPr/>
            </p:nvSpPr>
            <p:spPr>
              <a:xfrm>
                <a:off x="6585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3" name="Google Shape;4573;p14"/>
              <p:cNvSpPr/>
              <p:nvPr/>
            </p:nvSpPr>
            <p:spPr>
              <a:xfrm>
                <a:off x="6585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4" name="Google Shape;4574;p14"/>
              <p:cNvSpPr/>
              <p:nvPr/>
            </p:nvSpPr>
            <p:spPr>
              <a:xfrm>
                <a:off x="6585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5" name="Google Shape;4575;p14"/>
              <p:cNvSpPr/>
              <p:nvPr/>
            </p:nvSpPr>
            <p:spPr>
              <a:xfrm>
                <a:off x="6585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6" name="Google Shape;4576;p14"/>
              <p:cNvSpPr/>
              <p:nvPr/>
            </p:nvSpPr>
            <p:spPr>
              <a:xfrm>
                <a:off x="6585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7" name="Google Shape;4577;p14"/>
              <p:cNvSpPr/>
              <p:nvPr/>
            </p:nvSpPr>
            <p:spPr>
              <a:xfrm>
                <a:off x="6984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8" name="Google Shape;4578;p14"/>
              <p:cNvSpPr/>
              <p:nvPr/>
            </p:nvSpPr>
            <p:spPr>
              <a:xfrm>
                <a:off x="6984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9" name="Google Shape;4579;p14"/>
              <p:cNvSpPr/>
              <p:nvPr/>
            </p:nvSpPr>
            <p:spPr>
              <a:xfrm>
                <a:off x="6984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0" name="Google Shape;4580;p14"/>
              <p:cNvSpPr/>
              <p:nvPr/>
            </p:nvSpPr>
            <p:spPr>
              <a:xfrm>
                <a:off x="6984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1" name="Google Shape;4581;p14"/>
              <p:cNvSpPr/>
              <p:nvPr/>
            </p:nvSpPr>
            <p:spPr>
              <a:xfrm>
                <a:off x="6984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0" y="1589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2" name="Google Shape;4582;p14"/>
              <p:cNvSpPr/>
              <p:nvPr/>
            </p:nvSpPr>
            <p:spPr>
              <a:xfrm>
                <a:off x="6984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3" name="Google Shape;4583;p14"/>
              <p:cNvSpPr/>
              <p:nvPr/>
            </p:nvSpPr>
            <p:spPr>
              <a:xfrm>
                <a:off x="698450" y="2864950"/>
                <a:ext cx="2025" cy="33250"/>
              </a:xfrm>
              <a:custGeom>
                <a:rect b="b" l="l" r="r" t="t"/>
                <a:pathLst>
                  <a:path extrusionOk="0" h="1330" w="81">
                    <a:moveTo>
                      <a:pt x="0" y="0"/>
                    </a:moveTo>
                    <a:lnTo>
                      <a:pt x="0" y="1330"/>
                    </a:lnTo>
                    <a:lnTo>
                      <a:pt x="80" y="133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4" name="Google Shape;4584;p14"/>
              <p:cNvSpPr/>
              <p:nvPr/>
            </p:nvSpPr>
            <p:spPr>
              <a:xfrm>
                <a:off x="698450" y="2408425"/>
                <a:ext cx="2025" cy="40375"/>
              </a:xfrm>
              <a:custGeom>
                <a:rect b="b" l="l" r="r" t="t"/>
                <a:pathLst>
                  <a:path extrusionOk="0" h="1615" w="81">
                    <a:moveTo>
                      <a:pt x="0" y="0"/>
                    </a:moveTo>
                    <a:lnTo>
                      <a:pt x="0" y="1615"/>
                    </a:lnTo>
                    <a:lnTo>
                      <a:pt x="80" y="16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5" name="Google Shape;4585;p14"/>
              <p:cNvSpPr/>
              <p:nvPr/>
            </p:nvSpPr>
            <p:spPr>
              <a:xfrm>
                <a:off x="6984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6" name="Google Shape;4586;p14"/>
              <p:cNvSpPr/>
              <p:nvPr/>
            </p:nvSpPr>
            <p:spPr>
              <a:xfrm>
                <a:off x="6984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7" name="Google Shape;4587;p14"/>
              <p:cNvSpPr/>
              <p:nvPr/>
            </p:nvSpPr>
            <p:spPr>
              <a:xfrm>
                <a:off x="6984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8" name="Google Shape;4588;p14"/>
              <p:cNvSpPr/>
              <p:nvPr/>
            </p:nvSpPr>
            <p:spPr>
              <a:xfrm>
                <a:off x="6984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9" name="Google Shape;4589;p14"/>
              <p:cNvSpPr/>
              <p:nvPr/>
            </p:nvSpPr>
            <p:spPr>
              <a:xfrm>
                <a:off x="738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0" name="Google Shape;4590;p14"/>
              <p:cNvSpPr/>
              <p:nvPr/>
            </p:nvSpPr>
            <p:spPr>
              <a:xfrm>
                <a:off x="738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1" name="Google Shape;4591;p14"/>
              <p:cNvSpPr/>
              <p:nvPr/>
            </p:nvSpPr>
            <p:spPr>
              <a:xfrm>
                <a:off x="738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2" name="Google Shape;4592;p14"/>
              <p:cNvSpPr/>
              <p:nvPr/>
            </p:nvSpPr>
            <p:spPr>
              <a:xfrm>
                <a:off x="738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3" name="Google Shape;4593;p14"/>
              <p:cNvSpPr/>
              <p:nvPr/>
            </p:nvSpPr>
            <p:spPr>
              <a:xfrm>
                <a:off x="738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4" name="Google Shape;4594;p14"/>
              <p:cNvSpPr/>
              <p:nvPr/>
            </p:nvSpPr>
            <p:spPr>
              <a:xfrm>
                <a:off x="738575" y="2408200"/>
                <a:ext cx="1825" cy="40600"/>
              </a:xfrm>
              <a:custGeom>
                <a:rect b="b" l="l" r="r" t="t"/>
                <a:pathLst>
                  <a:path extrusionOk="0" h="1624" w="73">
                    <a:moveTo>
                      <a:pt x="1" y="0"/>
                    </a:moveTo>
                    <a:lnTo>
                      <a:pt x="1" y="1624"/>
                    </a:lnTo>
                    <a:lnTo>
                      <a:pt x="72" y="16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5" name="Google Shape;4595;p14"/>
              <p:cNvSpPr/>
              <p:nvPr/>
            </p:nvSpPr>
            <p:spPr>
              <a:xfrm>
                <a:off x="738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6" name="Google Shape;4596;p14"/>
              <p:cNvSpPr/>
              <p:nvPr/>
            </p:nvSpPr>
            <p:spPr>
              <a:xfrm>
                <a:off x="738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7" name="Google Shape;4597;p14"/>
              <p:cNvSpPr/>
              <p:nvPr/>
            </p:nvSpPr>
            <p:spPr>
              <a:xfrm>
                <a:off x="738575" y="2864950"/>
                <a:ext cx="1825" cy="33700"/>
              </a:xfrm>
              <a:custGeom>
                <a:rect b="b" l="l" r="r" t="t"/>
                <a:pathLst>
                  <a:path extrusionOk="0" h="1348" w="73">
                    <a:moveTo>
                      <a:pt x="1" y="0"/>
                    </a:moveTo>
                    <a:lnTo>
                      <a:pt x="1" y="1339"/>
                    </a:lnTo>
                    <a:lnTo>
                      <a:pt x="72" y="134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8" name="Google Shape;4598;p14"/>
              <p:cNvSpPr/>
              <p:nvPr/>
            </p:nvSpPr>
            <p:spPr>
              <a:xfrm>
                <a:off x="738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9" name="Google Shape;4599;p14"/>
              <p:cNvSpPr/>
              <p:nvPr/>
            </p:nvSpPr>
            <p:spPr>
              <a:xfrm>
                <a:off x="738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0" name="Google Shape;4600;p14"/>
              <p:cNvSpPr/>
              <p:nvPr/>
            </p:nvSpPr>
            <p:spPr>
              <a:xfrm>
                <a:off x="738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1" name="Google Shape;4601;p14"/>
              <p:cNvSpPr/>
              <p:nvPr/>
            </p:nvSpPr>
            <p:spPr>
              <a:xfrm>
                <a:off x="778725" y="2408200"/>
                <a:ext cx="1800" cy="40600"/>
              </a:xfrm>
              <a:custGeom>
                <a:rect b="b" l="l" r="r" t="t"/>
                <a:pathLst>
                  <a:path extrusionOk="0" h="1624" w="72">
                    <a:moveTo>
                      <a:pt x="1" y="0"/>
                    </a:moveTo>
                    <a:lnTo>
                      <a:pt x="1" y="1624"/>
                    </a:lnTo>
                    <a:lnTo>
                      <a:pt x="72" y="16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2" name="Google Shape;4602;p14"/>
              <p:cNvSpPr/>
              <p:nvPr/>
            </p:nvSpPr>
            <p:spPr>
              <a:xfrm>
                <a:off x="7787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3" name="Google Shape;4603;p14"/>
              <p:cNvSpPr/>
              <p:nvPr/>
            </p:nvSpPr>
            <p:spPr>
              <a:xfrm>
                <a:off x="7787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4" name="Google Shape;4604;p14"/>
              <p:cNvSpPr/>
              <p:nvPr/>
            </p:nvSpPr>
            <p:spPr>
              <a:xfrm>
                <a:off x="7787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5" name="Google Shape;4605;p14"/>
              <p:cNvSpPr/>
              <p:nvPr/>
            </p:nvSpPr>
            <p:spPr>
              <a:xfrm>
                <a:off x="7787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6" name="Google Shape;4606;p14"/>
              <p:cNvSpPr/>
              <p:nvPr/>
            </p:nvSpPr>
            <p:spPr>
              <a:xfrm>
                <a:off x="7787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7" name="Google Shape;4607;p14"/>
              <p:cNvSpPr/>
              <p:nvPr/>
            </p:nvSpPr>
            <p:spPr>
              <a:xfrm>
                <a:off x="7787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8" name="Google Shape;4608;p14"/>
              <p:cNvSpPr/>
              <p:nvPr/>
            </p:nvSpPr>
            <p:spPr>
              <a:xfrm>
                <a:off x="7787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9" name="Google Shape;4609;p14"/>
              <p:cNvSpPr/>
              <p:nvPr/>
            </p:nvSpPr>
            <p:spPr>
              <a:xfrm>
                <a:off x="7787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0" name="Google Shape;4610;p14"/>
              <p:cNvSpPr/>
              <p:nvPr/>
            </p:nvSpPr>
            <p:spPr>
              <a:xfrm>
                <a:off x="778725" y="2864950"/>
                <a:ext cx="1800" cy="33925"/>
              </a:xfrm>
              <a:custGeom>
                <a:rect b="b" l="l" r="r" t="t"/>
                <a:pathLst>
                  <a:path extrusionOk="0" h="1357" w="72">
                    <a:moveTo>
                      <a:pt x="1" y="0"/>
                    </a:moveTo>
                    <a:lnTo>
                      <a:pt x="1" y="1356"/>
                    </a:lnTo>
                    <a:lnTo>
                      <a:pt x="72" y="135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1" name="Google Shape;4611;p14"/>
              <p:cNvSpPr/>
              <p:nvPr/>
            </p:nvSpPr>
            <p:spPr>
              <a:xfrm>
                <a:off x="7787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2" name="Google Shape;4612;p14"/>
              <p:cNvSpPr/>
              <p:nvPr/>
            </p:nvSpPr>
            <p:spPr>
              <a:xfrm>
                <a:off x="7787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3" name="Google Shape;4613;p14"/>
              <p:cNvSpPr/>
              <p:nvPr/>
            </p:nvSpPr>
            <p:spPr>
              <a:xfrm>
                <a:off x="8188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4" name="Google Shape;4614;p14"/>
              <p:cNvSpPr/>
              <p:nvPr/>
            </p:nvSpPr>
            <p:spPr>
              <a:xfrm>
                <a:off x="8188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5" name="Google Shape;4615;p14"/>
              <p:cNvSpPr/>
              <p:nvPr/>
            </p:nvSpPr>
            <p:spPr>
              <a:xfrm>
                <a:off x="8188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6" name="Google Shape;4616;p14"/>
              <p:cNvSpPr/>
              <p:nvPr/>
            </p:nvSpPr>
            <p:spPr>
              <a:xfrm>
                <a:off x="8188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7" name="Google Shape;4617;p14"/>
              <p:cNvSpPr/>
              <p:nvPr/>
            </p:nvSpPr>
            <p:spPr>
              <a:xfrm>
                <a:off x="8188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8" name="Google Shape;4618;p14"/>
              <p:cNvSpPr/>
              <p:nvPr/>
            </p:nvSpPr>
            <p:spPr>
              <a:xfrm>
                <a:off x="8188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9" name="Google Shape;4619;p14"/>
              <p:cNvSpPr/>
              <p:nvPr/>
            </p:nvSpPr>
            <p:spPr>
              <a:xfrm>
                <a:off x="8188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0" name="Google Shape;4620;p14"/>
              <p:cNvSpPr/>
              <p:nvPr/>
            </p:nvSpPr>
            <p:spPr>
              <a:xfrm>
                <a:off x="8188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1" name="Google Shape;4621;p14"/>
              <p:cNvSpPr/>
              <p:nvPr/>
            </p:nvSpPr>
            <p:spPr>
              <a:xfrm>
                <a:off x="8188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2" name="Google Shape;4622;p14"/>
              <p:cNvSpPr/>
              <p:nvPr/>
            </p:nvSpPr>
            <p:spPr>
              <a:xfrm>
                <a:off x="818875" y="2864950"/>
                <a:ext cx="1800" cy="34150"/>
              </a:xfrm>
              <a:custGeom>
                <a:rect b="b" l="l" r="r" t="t"/>
                <a:pathLst>
                  <a:path extrusionOk="0" h="1366" w="72">
                    <a:moveTo>
                      <a:pt x="0" y="0"/>
                    </a:moveTo>
                    <a:lnTo>
                      <a:pt x="0" y="1365"/>
                    </a:lnTo>
                    <a:lnTo>
                      <a:pt x="72" y="136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3" name="Google Shape;4623;p14"/>
              <p:cNvSpPr/>
              <p:nvPr/>
            </p:nvSpPr>
            <p:spPr>
              <a:xfrm>
                <a:off x="818875" y="2407975"/>
                <a:ext cx="1800" cy="40825"/>
              </a:xfrm>
              <a:custGeom>
                <a:rect b="b" l="l" r="r" t="t"/>
                <a:pathLst>
                  <a:path extrusionOk="0" h="1633" w="72">
                    <a:moveTo>
                      <a:pt x="0" y="0"/>
                    </a:moveTo>
                    <a:lnTo>
                      <a:pt x="0" y="1633"/>
                    </a:lnTo>
                    <a:lnTo>
                      <a:pt x="72" y="163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4" name="Google Shape;4624;p14"/>
              <p:cNvSpPr/>
              <p:nvPr/>
            </p:nvSpPr>
            <p:spPr>
              <a:xfrm>
                <a:off x="8188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5" name="Google Shape;4625;p14"/>
              <p:cNvSpPr/>
              <p:nvPr/>
            </p:nvSpPr>
            <p:spPr>
              <a:xfrm>
                <a:off x="85880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6" name="Google Shape;4626;p14"/>
              <p:cNvSpPr/>
              <p:nvPr/>
            </p:nvSpPr>
            <p:spPr>
              <a:xfrm>
                <a:off x="85880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7" name="Google Shape;4627;p14"/>
              <p:cNvSpPr/>
              <p:nvPr/>
            </p:nvSpPr>
            <p:spPr>
              <a:xfrm>
                <a:off x="85880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8" name="Google Shape;4628;p14"/>
              <p:cNvSpPr/>
              <p:nvPr/>
            </p:nvSpPr>
            <p:spPr>
              <a:xfrm>
                <a:off x="85880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9" name="Google Shape;4629;p14"/>
              <p:cNvSpPr/>
              <p:nvPr/>
            </p:nvSpPr>
            <p:spPr>
              <a:xfrm>
                <a:off x="85880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0" name="Google Shape;4630;p14"/>
              <p:cNvSpPr/>
              <p:nvPr/>
            </p:nvSpPr>
            <p:spPr>
              <a:xfrm>
                <a:off x="85880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1" name="Google Shape;4631;p14"/>
              <p:cNvSpPr/>
              <p:nvPr/>
            </p:nvSpPr>
            <p:spPr>
              <a:xfrm>
                <a:off x="85880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2" name="Google Shape;4632;p14"/>
              <p:cNvSpPr/>
              <p:nvPr/>
            </p:nvSpPr>
            <p:spPr>
              <a:xfrm>
                <a:off x="85880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3" name="Google Shape;4633;p14"/>
              <p:cNvSpPr/>
              <p:nvPr/>
            </p:nvSpPr>
            <p:spPr>
              <a:xfrm>
                <a:off x="858800" y="2407750"/>
                <a:ext cx="2025" cy="41050"/>
              </a:xfrm>
              <a:custGeom>
                <a:rect b="b" l="l" r="r" t="t"/>
                <a:pathLst>
                  <a:path extrusionOk="0" h="1642" w="81">
                    <a:moveTo>
                      <a:pt x="0" y="0"/>
                    </a:moveTo>
                    <a:lnTo>
                      <a:pt x="0" y="1642"/>
                    </a:lnTo>
                    <a:lnTo>
                      <a:pt x="81" y="164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4" name="Google Shape;4634;p14"/>
              <p:cNvSpPr/>
              <p:nvPr/>
            </p:nvSpPr>
            <p:spPr>
              <a:xfrm>
                <a:off x="85880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5" name="Google Shape;4635;p14"/>
              <p:cNvSpPr/>
              <p:nvPr/>
            </p:nvSpPr>
            <p:spPr>
              <a:xfrm>
                <a:off x="858800" y="2864950"/>
                <a:ext cx="2025" cy="34600"/>
              </a:xfrm>
              <a:custGeom>
                <a:rect b="b" l="l" r="r" t="t"/>
                <a:pathLst>
                  <a:path extrusionOk="0" h="1384" w="81">
                    <a:moveTo>
                      <a:pt x="0" y="0"/>
                    </a:moveTo>
                    <a:lnTo>
                      <a:pt x="0" y="1383"/>
                    </a:lnTo>
                    <a:lnTo>
                      <a:pt x="81" y="138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6" name="Google Shape;4636;p14"/>
              <p:cNvSpPr/>
              <p:nvPr/>
            </p:nvSpPr>
            <p:spPr>
              <a:xfrm>
                <a:off x="85880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7" name="Google Shape;4637;p14"/>
              <p:cNvSpPr/>
              <p:nvPr/>
            </p:nvSpPr>
            <p:spPr>
              <a:xfrm>
                <a:off x="8989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8" name="Google Shape;4638;p14"/>
              <p:cNvSpPr/>
              <p:nvPr/>
            </p:nvSpPr>
            <p:spPr>
              <a:xfrm>
                <a:off x="8989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9" name="Google Shape;4639;p14"/>
              <p:cNvSpPr/>
              <p:nvPr/>
            </p:nvSpPr>
            <p:spPr>
              <a:xfrm>
                <a:off x="8989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0" name="Google Shape;4640;p14"/>
              <p:cNvSpPr/>
              <p:nvPr/>
            </p:nvSpPr>
            <p:spPr>
              <a:xfrm>
                <a:off x="8989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1" name="Google Shape;4641;p14"/>
              <p:cNvSpPr/>
              <p:nvPr/>
            </p:nvSpPr>
            <p:spPr>
              <a:xfrm>
                <a:off x="8989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2" name="Google Shape;4642;p14"/>
              <p:cNvSpPr/>
              <p:nvPr/>
            </p:nvSpPr>
            <p:spPr>
              <a:xfrm>
                <a:off x="898950" y="2407525"/>
                <a:ext cx="2025" cy="41275"/>
              </a:xfrm>
              <a:custGeom>
                <a:rect b="b" l="l" r="r" t="t"/>
                <a:pathLst>
                  <a:path extrusionOk="0" h="1651" w="81">
                    <a:moveTo>
                      <a:pt x="0" y="0"/>
                    </a:moveTo>
                    <a:lnTo>
                      <a:pt x="0" y="1651"/>
                    </a:lnTo>
                    <a:lnTo>
                      <a:pt x="80" y="165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3" name="Google Shape;4643;p14"/>
              <p:cNvSpPr/>
              <p:nvPr/>
            </p:nvSpPr>
            <p:spPr>
              <a:xfrm>
                <a:off x="898950" y="2864950"/>
                <a:ext cx="2025" cy="34825"/>
              </a:xfrm>
              <a:custGeom>
                <a:rect b="b" l="l" r="r" t="t"/>
                <a:pathLst>
                  <a:path extrusionOk="0" h="1393" w="81">
                    <a:moveTo>
                      <a:pt x="0" y="0"/>
                    </a:moveTo>
                    <a:lnTo>
                      <a:pt x="0" y="1392"/>
                    </a:lnTo>
                    <a:lnTo>
                      <a:pt x="80" y="139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4" name="Google Shape;4644;p14"/>
              <p:cNvSpPr/>
              <p:nvPr/>
            </p:nvSpPr>
            <p:spPr>
              <a:xfrm>
                <a:off x="8989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5" name="Google Shape;4645;p14"/>
              <p:cNvSpPr/>
              <p:nvPr/>
            </p:nvSpPr>
            <p:spPr>
              <a:xfrm>
                <a:off x="8989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6" name="Google Shape;4646;p14"/>
              <p:cNvSpPr/>
              <p:nvPr/>
            </p:nvSpPr>
            <p:spPr>
              <a:xfrm>
                <a:off x="8989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7" name="Google Shape;4647;p14"/>
              <p:cNvSpPr/>
              <p:nvPr/>
            </p:nvSpPr>
            <p:spPr>
              <a:xfrm>
                <a:off x="8989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8" name="Google Shape;4648;p14"/>
              <p:cNvSpPr/>
              <p:nvPr/>
            </p:nvSpPr>
            <p:spPr>
              <a:xfrm>
                <a:off x="8989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0" y="1589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9" name="Google Shape;4649;p14"/>
              <p:cNvSpPr/>
              <p:nvPr/>
            </p:nvSpPr>
            <p:spPr>
              <a:xfrm>
                <a:off x="9390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0" name="Google Shape;4650;p14"/>
              <p:cNvSpPr/>
              <p:nvPr/>
            </p:nvSpPr>
            <p:spPr>
              <a:xfrm>
                <a:off x="9390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1" name="Google Shape;4651;p14"/>
              <p:cNvSpPr/>
              <p:nvPr/>
            </p:nvSpPr>
            <p:spPr>
              <a:xfrm>
                <a:off x="9390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2" name="Google Shape;4652;p14"/>
              <p:cNvSpPr/>
              <p:nvPr/>
            </p:nvSpPr>
            <p:spPr>
              <a:xfrm>
                <a:off x="9390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3" name="Google Shape;4653;p14"/>
              <p:cNvSpPr/>
              <p:nvPr/>
            </p:nvSpPr>
            <p:spPr>
              <a:xfrm>
                <a:off x="9390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4" name="Google Shape;4654;p14"/>
              <p:cNvSpPr/>
              <p:nvPr/>
            </p:nvSpPr>
            <p:spPr>
              <a:xfrm>
                <a:off x="939075" y="2864950"/>
                <a:ext cx="1825" cy="35250"/>
              </a:xfrm>
              <a:custGeom>
                <a:rect b="b" l="l" r="r" t="t"/>
                <a:pathLst>
                  <a:path extrusionOk="0" h="1410" w="73">
                    <a:moveTo>
                      <a:pt x="1" y="0"/>
                    </a:moveTo>
                    <a:lnTo>
                      <a:pt x="1" y="1410"/>
                    </a:lnTo>
                    <a:lnTo>
                      <a:pt x="72" y="141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5" name="Google Shape;4655;p14"/>
              <p:cNvSpPr/>
              <p:nvPr/>
            </p:nvSpPr>
            <p:spPr>
              <a:xfrm>
                <a:off x="939075" y="2407525"/>
                <a:ext cx="1825" cy="41275"/>
              </a:xfrm>
              <a:custGeom>
                <a:rect b="b" l="l" r="r" t="t"/>
                <a:pathLst>
                  <a:path extrusionOk="0" h="1651" w="73">
                    <a:moveTo>
                      <a:pt x="1" y="0"/>
                    </a:moveTo>
                    <a:lnTo>
                      <a:pt x="1" y="1651"/>
                    </a:lnTo>
                    <a:lnTo>
                      <a:pt x="72" y="165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6" name="Google Shape;4656;p14"/>
              <p:cNvSpPr/>
              <p:nvPr/>
            </p:nvSpPr>
            <p:spPr>
              <a:xfrm>
                <a:off x="9390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7" name="Google Shape;4657;p14"/>
              <p:cNvSpPr/>
              <p:nvPr/>
            </p:nvSpPr>
            <p:spPr>
              <a:xfrm>
                <a:off x="9390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8" name="Google Shape;4658;p14"/>
              <p:cNvSpPr/>
              <p:nvPr/>
            </p:nvSpPr>
            <p:spPr>
              <a:xfrm>
                <a:off x="9390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9" name="Google Shape;4659;p14"/>
              <p:cNvSpPr/>
              <p:nvPr/>
            </p:nvSpPr>
            <p:spPr>
              <a:xfrm>
                <a:off x="9390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0" name="Google Shape;4660;p14"/>
              <p:cNvSpPr/>
              <p:nvPr/>
            </p:nvSpPr>
            <p:spPr>
              <a:xfrm>
                <a:off x="9390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1" name="Google Shape;4661;p14"/>
              <p:cNvSpPr/>
              <p:nvPr/>
            </p:nvSpPr>
            <p:spPr>
              <a:xfrm>
                <a:off x="9792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2" name="Google Shape;4662;p14"/>
              <p:cNvSpPr/>
              <p:nvPr/>
            </p:nvSpPr>
            <p:spPr>
              <a:xfrm>
                <a:off x="9792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3" name="Google Shape;4663;p14"/>
              <p:cNvSpPr/>
              <p:nvPr/>
            </p:nvSpPr>
            <p:spPr>
              <a:xfrm>
                <a:off x="9792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4" name="Google Shape;4664;p14"/>
              <p:cNvSpPr/>
              <p:nvPr/>
            </p:nvSpPr>
            <p:spPr>
              <a:xfrm>
                <a:off x="9792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5" name="Google Shape;4665;p14"/>
              <p:cNvSpPr/>
              <p:nvPr/>
            </p:nvSpPr>
            <p:spPr>
              <a:xfrm>
                <a:off x="979225" y="2864950"/>
                <a:ext cx="1800" cy="35475"/>
              </a:xfrm>
              <a:custGeom>
                <a:rect b="b" l="l" r="r" t="t"/>
                <a:pathLst>
                  <a:path extrusionOk="0" h="1419" w="72">
                    <a:moveTo>
                      <a:pt x="1" y="0"/>
                    </a:moveTo>
                    <a:lnTo>
                      <a:pt x="1" y="1419"/>
                    </a:lnTo>
                    <a:lnTo>
                      <a:pt x="72" y="141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6" name="Google Shape;4666;p14"/>
              <p:cNvSpPr/>
              <p:nvPr/>
            </p:nvSpPr>
            <p:spPr>
              <a:xfrm>
                <a:off x="9792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7" name="Google Shape;4667;p14"/>
              <p:cNvSpPr/>
              <p:nvPr/>
            </p:nvSpPr>
            <p:spPr>
              <a:xfrm>
                <a:off x="9792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8" name="Google Shape;4668;p14"/>
              <p:cNvSpPr/>
              <p:nvPr/>
            </p:nvSpPr>
            <p:spPr>
              <a:xfrm>
                <a:off x="9792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9" name="Google Shape;4669;p14"/>
              <p:cNvSpPr/>
              <p:nvPr/>
            </p:nvSpPr>
            <p:spPr>
              <a:xfrm>
                <a:off x="9792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0" name="Google Shape;4670;p14"/>
              <p:cNvSpPr/>
              <p:nvPr/>
            </p:nvSpPr>
            <p:spPr>
              <a:xfrm>
                <a:off x="979225" y="2407300"/>
                <a:ext cx="1800" cy="41500"/>
              </a:xfrm>
              <a:custGeom>
                <a:rect b="b" l="l" r="r" t="t"/>
                <a:pathLst>
                  <a:path extrusionOk="0" h="1660" w="72">
                    <a:moveTo>
                      <a:pt x="1" y="0"/>
                    </a:moveTo>
                    <a:lnTo>
                      <a:pt x="1" y="1660"/>
                    </a:lnTo>
                    <a:lnTo>
                      <a:pt x="72" y="16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1" name="Google Shape;4671;p14"/>
              <p:cNvSpPr/>
              <p:nvPr/>
            </p:nvSpPr>
            <p:spPr>
              <a:xfrm>
                <a:off x="9792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2" name="Google Shape;4672;p14"/>
              <p:cNvSpPr/>
              <p:nvPr/>
            </p:nvSpPr>
            <p:spPr>
              <a:xfrm>
                <a:off x="9792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3" name="Google Shape;4673;p14"/>
              <p:cNvSpPr/>
              <p:nvPr/>
            </p:nvSpPr>
            <p:spPr>
              <a:xfrm>
                <a:off x="10193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4" name="Google Shape;4674;p14"/>
              <p:cNvSpPr/>
              <p:nvPr/>
            </p:nvSpPr>
            <p:spPr>
              <a:xfrm>
                <a:off x="10193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5" name="Google Shape;4675;p14"/>
              <p:cNvSpPr/>
              <p:nvPr/>
            </p:nvSpPr>
            <p:spPr>
              <a:xfrm>
                <a:off x="1019375" y="2407075"/>
                <a:ext cx="1800" cy="41725"/>
              </a:xfrm>
              <a:custGeom>
                <a:rect b="b" l="l" r="r" t="t"/>
                <a:pathLst>
                  <a:path extrusionOk="0" h="1669" w="72">
                    <a:moveTo>
                      <a:pt x="0" y="1"/>
                    </a:moveTo>
                    <a:lnTo>
                      <a:pt x="0" y="1669"/>
                    </a:lnTo>
                    <a:lnTo>
                      <a:pt x="72" y="166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6" name="Google Shape;4676;p14"/>
              <p:cNvSpPr/>
              <p:nvPr/>
            </p:nvSpPr>
            <p:spPr>
              <a:xfrm>
                <a:off x="10193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7" name="Google Shape;4677;p14"/>
              <p:cNvSpPr/>
              <p:nvPr/>
            </p:nvSpPr>
            <p:spPr>
              <a:xfrm>
                <a:off x="10193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8" name="Google Shape;4678;p14"/>
              <p:cNvSpPr/>
              <p:nvPr/>
            </p:nvSpPr>
            <p:spPr>
              <a:xfrm>
                <a:off x="10193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9" name="Google Shape;4679;p14"/>
              <p:cNvSpPr/>
              <p:nvPr/>
            </p:nvSpPr>
            <p:spPr>
              <a:xfrm>
                <a:off x="1019375" y="2864950"/>
                <a:ext cx="1800" cy="35925"/>
              </a:xfrm>
              <a:custGeom>
                <a:rect b="b" l="l" r="r" t="t"/>
                <a:pathLst>
                  <a:path extrusionOk="0" h="1437" w="72">
                    <a:moveTo>
                      <a:pt x="0" y="0"/>
                    </a:moveTo>
                    <a:lnTo>
                      <a:pt x="0" y="1428"/>
                    </a:lnTo>
                    <a:lnTo>
                      <a:pt x="72" y="143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0" name="Google Shape;4680;p14"/>
              <p:cNvSpPr/>
              <p:nvPr/>
            </p:nvSpPr>
            <p:spPr>
              <a:xfrm>
                <a:off x="10193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1" name="Google Shape;4681;p14"/>
              <p:cNvSpPr/>
              <p:nvPr/>
            </p:nvSpPr>
            <p:spPr>
              <a:xfrm>
                <a:off x="10193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2" name="Google Shape;4682;p14"/>
              <p:cNvSpPr/>
              <p:nvPr/>
            </p:nvSpPr>
            <p:spPr>
              <a:xfrm>
                <a:off x="10193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3" name="Google Shape;4683;p14"/>
              <p:cNvSpPr/>
              <p:nvPr/>
            </p:nvSpPr>
            <p:spPr>
              <a:xfrm>
                <a:off x="10193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4" name="Google Shape;4684;p14"/>
              <p:cNvSpPr/>
              <p:nvPr/>
            </p:nvSpPr>
            <p:spPr>
              <a:xfrm>
                <a:off x="10193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5" name="Google Shape;4685;p14"/>
              <p:cNvSpPr/>
              <p:nvPr/>
            </p:nvSpPr>
            <p:spPr>
              <a:xfrm>
                <a:off x="105930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6" name="Google Shape;4686;p14"/>
              <p:cNvSpPr/>
              <p:nvPr/>
            </p:nvSpPr>
            <p:spPr>
              <a:xfrm>
                <a:off x="105930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7" name="Google Shape;4687;p14"/>
              <p:cNvSpPr/>
              <p:nvPr/>
            </p:nvSpPr>
            <p:spPr>
              <a:xfrm>
                <a:off x="1059300" y="2407075"/>
                <a:ext cx="2025" cy="41725"/>
              </a:xfrm>
              <a:custGeom>
                <a:rect b="b" l="l" r="r" t="t"/>
                <a:pathLst>
                  <a:path extrusionOk="0" h="1669" w="81">
                    <a:moveTo>
                      <a:pt x="0" y="1"/>
                    </a:moveTo>
                    <a:lnTo>
                      <a:pt x="0" y="1669"/>
                    </a:lnTo>
                    <a:lnTo>
                      <a:pt x="81" y="166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8" name="Google Shape;4688;p14"/>
              <p:cNvSpPr/>
              <p:nvPr/>
            </p:nvSpPr>
            <p:spPr>
              <a:xfrm>
                <a:off x="105930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9" name="Google Shape;4689;p14"/>
              <p:cNvSpPr/>
              <p:nvPr/>
            </p:nvSpPr>
            <p:spPr>
              <a:xfrm>
                <a:off x="105930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0" name="Google Shape;4690;p14"/>
              <p:cNvSpPr/>
              <p:nvPr/>
            </p:nvSpPr>
            <p:spPr>
              <a:xfrm>
                <a:off x="105930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1" name="Google Shape;4691;p14"/>
              <p:cNvSpPr/>
              <p:nvPr/>
            </p:nvSpPr>
            <p:spPr>
              <a:xfrm>
                <a:off x="105930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2" name="Google Shape;4692;p14"/>
              <p:cNvSpPr/>
              <p:nvPr/>
            </p:nvSpPr>
            <p:spPr>
              <a:xfrm>
                <a:off x="1059300" y="2864950"/>
                <a:ext cx="2025" cy="36150"/>
              </a:xfrm>
              <a:custGeom>
                <a:rect b="b" l="l" r="r" t="t"/>
                <a:pathLst>
                  <a:path extrusionOk="0" h="1446" w="81">
                    <a:moveTo>
                      <a:pt x="0" y="0"/>
                    </a:moveTo>
                    <a:lnTo>
                      <a:pt x="0" y="1446"/>
                    </a:lnTo>
                    <a:lnTo>
                      <a:pt x="81" y="1446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3" name="Google Shape;4693;p14"/>
              <p:cNvSpPr/>
              <p:nvPr/>
            </p:nvSpPr>
            <p:spPr>
              <a:xfrm>
                <a:off x="105930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4" name="Google Shape;4694;p14"/>
              <p:cNvSpPr/>
              <p:nvPr/>
            </p:nvSpPr>
            <p:spPr>
              <a:xfrm>
                <a:off x="105930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5" name="Google Shape;4695;p14"/>
              <p:cNvSpPr/>
              <p:nvPr/>
            </p:nvSpPr>
            <p:spPr>
              <a:xfrm>
                <a:off x="105930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6" name="Google Shape;4696;p14"/>
              <p:cNvSpPr/>
              <p:nvPr/>
            </p:nvSpPr>
            <p:spPr>
              <a:xfrm>
                <a:off x="105930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7" name="Google Shape;4697;p14"/>
              <p:cNvSpPr/>
              <p:nvPr/>
            </p:nvSpPr>
            <p:spPr>
              <a:xfrm>
                <a:off x="10994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8" name="Google Shape;4698;p14"/>
              <p:cNvSpPr/>
              <p:nvPr/>
            </p:nvSpPr>
            <p:spPr>
              <a:xfrm>
                <a:off x="10994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9" name="Google Shape;4699;p14"/>
              <p:cNvSpPr/>
              <p:nvPr/>
            </p:nvSpPr>
            <p:spPr>
              <a:xfrm>
                <a:off x="10994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0" name="Google Shape;4700;p14"/>
              <p:cNvSpPr/>
              <p:nvPr/>
            </p:nvSpPr>
            <p:spPr>
              <a:xfrm>
                <a:off x="1099450" y="2864950"/>
                <a:ext cx="1800" cy="36375"/>
              </a:xfrm>
              <a:custGeom>
                <a:rect b="b" l="l" r="r" t="t"/>
                <a:pathLst>
                  <a:path extrusionOk="0" h="1455" w="72">
                    <a:moveTo>
                      <a:pt x="0" y="0"/>
                    </a:moveTo>
                    <a:lnTo>
                      <a:pt x="0" y="1454"/>
                    </a:lnTo>
                    <a:lnTo>
                      <a:pt x="71" y="145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1" name="Google Shape;4701;p14"/>
              <p:cNvSpPr/>
              <p:nvPr/>
            </p:nvSpPr>
            <p:spPr>
              <a:xfrm>
                <a:off x="10994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2" name="Google Shape;4702;p14"/>
              <p:cNvSpPr/>
              <p:nvPr/>
            </p:nvSpPr>
            <p:spPr>
              <a:xfrm>
                <a:off x="10994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3" name="Google Shape;4703;p14"/>
              <p:cNvSpPr/>
              <p:nvPr/>
            </p:nvSpPr>
            <p:spPr>
              <a:xfrm>
                <a:off x="10994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4" name="Google Shape;4704;p14"/>
              <p:cNvSpPr/>
              <p:nvPr/>
            </p:nvSpPr>
            <p:spPr>
              <a:xfrm>
                <a:off x="10994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5" name="Google Shape;4705;p14"/>
              <p:cNvSpPr/>
              <p:nvPr/>
            </p:nvSpPr>
            <p:spPr>
              <a:xfrm>
                <a:off x="1099450" y="2406850"/>
                <a:ext cx="1800" cy="41950"/>
              </a:xfrm>
              <a:custGeom>
                <a:rect b="b" l="l" r="r" t="t"/>
                <a:pathLst>
                  <a:path extrusionOk="0" h="1678" w="72">
                    <a:moveTo>
                      <a:pt x="0" y="1"/>
                    </a:moveTo>
                    <a:lnTo>
                      <a:pt x="0" y="1678"/>
                    </a:lnTo>
                    <a:lnTo>
                      <a:pt x="71" y="167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6" name="Google Shape;4706;p14"/>
              <p:cNvSpPr/>
              <p:nvPr/>
            </p:nvSpPr>
            <p:spPr>
              <a:xfrm>
                <a:off x="10994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7" name="Google Shape;4707;p14"/>
              <p:cNvSpPr/>
              <p:nvPr/>
            </p:nvSpPr>
            <p:spPr>
              <a:xfrm>
                <a:off x="10994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8" name="Google Shape;4708;p14"/>
              <p:cNvSpPr/>
              <p:nvPr/>
            </p:nvSpPr>
            <p:spPr>
              <a:xfrm>
                <a:off x="10994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9" name="Google Shape;4709;p14"/>
              <p:cNvSpPr/>
              <p:nvPr/>
            </p:nvSpPr>
            <p:spPr>
              <a:xfrm>
                <a:off x="1139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0" name="Google Shape;4710;p14"/>
              <p:cNvSpPr/>
              <p:nvPr/>
            </p:nvSpPr>
            <p:spPr>
              <a:xfrm>
                <a:off x="1139575" y="2864950"/>
                <a:ext cx="1825" cy="36825"/>
              </a:xfrm>
              <a:custGeom>
                <a:rect b="b" l="l" r="r" t="t"/>
                <a:pathLst>
                  <a:path extrusionOk="0" h="1473" w="73">
                    <a:moveTo>
                      <a:pt x="1" y="0"/>
                    </a:moveTo>
                    <a:lnTo>
                      <a:pt x="1" y="1472"/>
                    </a:lnTo>
                    <a:lnTo>
                      <a:pt x="72" y="14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1" name="Google Shape;4711;p14"/>
              <p:cNvSpPr/>
              <p:nvPr/>
            </p:nvSpPr>
            <p:spPr>
              <a:xfrm>
                <a:off x="1139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2" name="Google Shape;4712;p14"/>
              <p:cNvSpPr/>
              <p:nvPr/>
            </p:nvSpPr>
            <p:spPr>
              <a:xfrm>
                <a:off x="1139575" y="2406625"/>
                <a:ext cx="1825" cy="42175"/>
              </a:xfrm>
              <a:custGeom>
                <a:rect b="b" l="l" r="r" t="t"/>
                <a:pathLst>
                  <a:path extrusionOk="0" h="1687" w="73">
                    <a:moveTo>
                      <a:pt x="1" y="1"/>
                    </a:moveTo>
                    <a:lnTo>
                      <a:pt x="1" y="1687"/>
                    </a:lnTo>
                    <a:lnTo>
                      <a:pt x="72" y="1687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3" name="Google Shape;4713;p14"/>
              <p:cNvSpPr/>
              <p:nvPr/>
            </p:nvSpPr>
            <p:spPr>
              <a:xfrm>
                <a:off x="1139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4" name="Google Shape;4714;p14"/>
              <p:cNvSpPr/>
              <p:nvPr/>
            </p:nvSpPr>
            <p:spPr>
              <a:xfrm>
                <a:off x="1139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5" name="Google Shape;4715;p14"/>
              <p:cNvSpPr/>
              <p:nvPr/>
            </p:nvSpPr>
            <p:spPr>
              <a:xfrm>
                <a:off x="1139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6" name="Google Shape;4716;p14"/>
              <p:cNvSpPr/>
              <p:nvPr/>
            </p:nvSpPr>
            <p:spPr>
              <a:xfrm>
                <a:off x="1139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7" name="Google Shape;4717;p14"/>
              <p:cNvSpPr/>
              <p:nvPr/>
            </p:nvSpPr>
            <p:spPr>
              <a:xfrm>
                <a:off x="1139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8" name="Google Shape;4718;p14"/>
              <p:cNvSpPr/>
              <p:nvPr/>
            </p:nvSpPr>
            <p:spPr>
              <a:xfrm>
                <a:off x="1139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9" name="Google Shape;4719;p14"/>
              <p:cNvSpPr/>
              <p:nvPr/>
            </p:nvSpPr>
            <p:spPr>
              <a:xfrm>
                <a:off x="1139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0" name="Google Shape;4720;p14"/>
              <p:cNvSpPr/>
              <p:nvPr/>
            </p:nvSpPr>
            <p:spPr>
              <a:xfrm>
                <a:off x="1139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1" name="Google Shape;4721;p14"/>
              <p:cNvSpPr/>
              <p:nvPr/>
            </p:nvSpPr>
            <p:spPr>
              <a:xfrm>
                <a:off x="117972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2" name="Google Shape;4722;p14"/>
              <p:cNvSpPr/>
              <p:nvPr/>
            </p:nvSpPr>
            <p:spPr>
              <a:xfrm>
                <a:off x="117972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3" name="Google Shape;4723;p14"/>
              <p:cNvSpPr/>
              <p:nvPr/>
            </p:nvSpPr>
            <p:spPr>
              <a:xfrm>
                <a:off x="117972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4" name="Google Shape;4724;p14"/>
              <p:cNvSpPr/>
              <p:nvPr/>
            </p:nvSpPr>
            <p:spPr>
              <a:xfrm>
                <a:off x="117972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5" name="Google Shape;4725;p14"/>
              <p:cNvSpPr/>
              <p:nvPr/>
            </p:nvSpPr>
            <p:spPr>
              <a:xfrm>
                <a:off x="117972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6" name="Google Shape;4726;p14"/>
              <p:cNvSpPr/>
              <p:nvPr/>
            </p:nvSpPr>
            <p:spPr>
              <a:xfrm>
                <a:off x="117972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7" name="Google Shape;4727;p14"/>
              <p:cNvSpPr/>
              <p:nvPr/>
            </p:nvSpPr>
            <p:spPr>
              <a:xfrm>
                <a:off x="117972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8" name="Google Shape;4728;p14"/>
              <p:cNvSpPr/>
              <p:nvPr/>
            </p:nvSpPr>
            <p:spPr>
              <a:xfrm>
                <a:off x="1179725" y="2864950"/>
                <a:ext cx="1825" cy="37050"/>
              </a:xfrm>
              <a:custGeom>
                <a:rect b="b" l="l" r="r" t="t"/>
                <a:pathLst>
                  <a:path extrusionOk="0" h="1482" w="73">
                    <a:moveTo>
                      <a:pt x="1" y="0"/>
                    </a:moveTo>
                    <a:lnTo>
                      <a:pt x="1" y="1481"/>
                    </a:lnTo>
                    <a:lnTo>
                      <a:pt x="72" y="148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9" name="Google Shape;4729;p14"/>
              <p:cNvSpPr/>
              <p:nvPr/>
            </p:nvSpPr>
            <p:spPr>
              <a:xfrm>
                <a:off x="117972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0" name="Google Shape;4730;p14"/>
              <p:cNvSpPr/>
              <p:nvPr/>
            </p:nvSpPr>
            <p:spPr>
              <a:xfrm>
                <a:off x="1179725" y="2406400"/>
                <a:ext cx="1825" cy="42400"/>
              </a:xfrm>
              <a:custGeom>
                <a:rect b="b" l="l" r="r" t="t"/>
                <a:pathLst>
                  <a:path extrusionOk="0" h="1696" w="73">
                    <a:moveTo>
                      <a:pt x="1" y="1"/>
                    </a:moveTo>
                    <a:lnTo>
                      <a:pt x="1" y="1696"/>
                    </a:lnTo>
                    <a:lnTo>
                      <a:pt x="72" y="1696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1" name="Google Shape;4731;p14"/>
              <p:cNvSpPr/>
              <p:nvPr/>
            </p:nvSpPr>
            <p:spPr>
              <a:xfrm>
                <a:off x="117972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2" name="Google Shape;4732;p14"/>
              <p:cNvSpPr/>
              <p:nvPr/>
            </p:nvSpPr>
            <p:spPr>
              <a:xfrm>
                <a:off x="117972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3" name="Google Shape;4733;p14"/>
              <p:cNvSpPr/>
              <p:nvPr/>
            </p:nvSpPr>
            <p:spPr>
              <a:xfrm>
                <a:off x="12196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4" name="Google Shape;4734;p14"/>
              <p:cNvSpPr/>
              <p:nvPr/>
            </p:nvSpPr>
            <p:spPr>
              <a:xfrm>
                <a:off x="12196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5" name="Google Shape;4735;p14"/>
              <p:cNvSpPr/>
              <p:nvPr/>
            </p:nvSpPr>
            <p:spPr>
              <a:xfrm>
                <a:off x="12196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6" name="Google Shape;4736;p14"/>
              <p:cNvSpPr/>
              <p:nvPr/>
            </p:nvSpPr>
            <p:spPr>
              <a:xfrm>
                <a:off x="1219650" y="2864950"/>
                <a:ext cx="2025" cy="37500"/>
              </a:xfrm>
              <a:custGeom>
                <a:rect b="b" l="l" r="r" t="t"/>
                <a:pathLst>
                  <a:path extrusionOk="0" h="1500" w="81">
                    <a:moveTo>
                      <a:pt x="1" y="0"/>
                    </a:moveTo>
                    <a:lnTo>
                      <a:pt x="1" y="1499"/>
                    </a:lnTo>
                    <a:lnTo>
                      <a:pt x="81" y="149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7" name="Google Shape;4737;p14"/>
              <p:cNvSpPr/>
              <p:nvPr/>
            </p:nvSpPr>
            <p:spPr>
              <a:xfrm>
                <a:off x="12196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8" name="Google Shape;4738;p14"/>
              <p:cNvSpPr/>
              <p:nvPr/>
            </p:nvSpPr>
            <p:spPr>
              <a:xfrm>
                <a:off x="12196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9" name="Google Shape;4739;p14"/>
              <p:cNvSpPr/>
              <p:nvPr/>
            </p:nvSpPr>
            <p:spPr>
              <a:xfrm>
                <a:off x="1219650" y="2406400"/>
                <a:ext cx="2025" cy="42400"/>
              </a:xfrm>
              <a:custGeom>
                <a:rect b="b" l="l" r="r" t="t"/>
                <a:pathLst>
                  <a:path extrusionOk="0" h="1696" w="81">
                    <a:moveTo>
                      <a:pt x="1" y="1"/>
                    </a:moveTo>
                    <a:lnTo>
                      <a:pt x="1" y="1696"/>
                    </a:lnTo>
                    <a:lnTo>
                      <a:pt x="81" y="169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0" name="Google Shape;4740;p14"/>
              <p:cNvSpPr/>
              <p:nvPr/>
            </p:nvSpPr>
            <p:spPr>
              <a:xfrm>
                <a:off x="12196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1" name="Google Shape;4741;p14"/>
              <p:cNvSpPr/>
              <p:nvPr/>
            </p:nvSpPr>
            <p:spPr>
              <a:xfrm>
                <a:off x="12196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2" name="Google Shape;4742;p14"/>
              <p:cNvSpPr/>
              <p:nvPr/>
            </p:nvSpPr>
            <p:spPr>
              <a:xfrm>
                <a:off x="12196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3" name="Google Shape;4743;p14"/>
              <p:cNvSpPr/>
              <p:nvPr/>
            </p:nvSpPr>
            <p:spPr>
              <a:xfrm>
                <a:off x="12196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4" name="Google Shape;4744;p14"/>
              <p:cNvSpPr/>
              <p:nvPr/>
            </p:nvSpPr>
            <p:spPr>
              <a:xfrm>
                <a:off x="12196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5" name="Google Shape;4745;p14"/>
              <p:cNvSpPr/>
              <p:nvPr/>
            </p:nvSpPr>
            <p:spPr>
              <a:xfrm>
                <a:off x="1259800" y="2864950"/>
                <a:ext cx="2025" cy="37700"/>
              </a:xfrm>
              <a:custGeom>
                <a:rect b="b" l="l" r="r" t="t"/>
                <a:pathLst>
                  <a:path extrusionOk="0" h="1508" w="81">
                    <a:moveTo>
                      <a:pt x="0" y="0"/>
                    </a:moveTo>
                    <a:lnTo>
                      <a:pt x="0" y="1508"/>
                    </a:lnTo>
                    <a:lnTo>
                      <a:pt x="81" y="150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6" name="Google Shape;4746;p14"/>
              <p:cNvSpPr/>
              <p:nvPr/>
            </p:nvSpPr>
            <p:spPr>
              <a:xfrm>
                <a:off x="125980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7" name="Google Shape;4747;p14"/>
              <p:cNvSpPr/>
              <p:nvPr/>
            </p:nvSpPr>
            <p:spPr>
              <a:xfrm>
                <a:off x="125980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8" name="Google Shape;4748;p14"/>
              <p:cNvSpPr/>
              <p:nvPr/>
            </p:nvSpPr>
            <p:spPr>
              <a:xfrm>
                <a:off x="125980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9" name="Google Shape;4749;p14"/>
              <p:cNvSpPr/>
              <p:nvPr/>
            </p:nvSpPr>
            <p:spPr>
              <a:xfrm>
                <a:off x="125980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0" name="Google Shape;4750;p14"/>
              <p:cNvSpPr/>
              <p:nvPr/>
            </p:nvSpPr>
            <p:spPr>
              <a:xfrm>
                <a:off x="125980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1" name="Google Shape;4751;p14"/>
              <p:cNvSpPr/>
              <p:nvPr/>
            </p:nvSpPr>
            <p:spPr>
              <a:xfrm>
                <a:off x="125980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2" name="Google Shape;4752;p14"/>
              <p:cNvSpPr/>
              <p:nvPr/>
            </p:nvSpPr>
            <p:spPr>
              <a:xfrm>
                <a:off x="125980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3" name="Google Shape;4753;p14"/>
              <p:cNvSpPr/>
              <p:nvPr/>
            </p:nvSpPr>
            <p:spPr>
              <a:xfrm>
                <a:off x="125980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4" name="Google Shape;4754;p14"/>
              <p:cNvSpPr/>
              <p:nvPr/>
            </p:nvSpPr>
            <p:spPr>
              <a:xfrm>
                <a:off x="1259800" y="2406175"/>
                <a:ext cx="2025" cy="42625"/>
              </a:xfrm>
              <a:custGeom>
                <a:rect b="b" l="l" r="r" t="t"/>
                <a:pathLst>
                  <a:path extrusionOk="0" h="1705" w="81">
                    <a:moveTo>
                      <a:pt x="0" y="1"/>
                    </a:moveTo>
                    <a:lnTo>
                      <a:pt x="0" y="1705"/>
                    </a:lnTo>
                    <a:lnTo>
                      <a:pt x="81" y="1705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5" name="Google Shape;4755;p14"/>
              <p:cNvSpPr/>
              <p:nvPr/>
            </p:nvSpPr>
            <p:spPr>
              <a:xfrm>
                <a:off x="125980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6" name="Google Shape;4756;p14"/>
              <p:cNvSpPr/>
              <p:nvPr/>
            </p:nvSpPr>
            <p:spPr>
              <a:xfrm>
                <a:off x="125980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7" name="Google Shape;4757;p14"/>
              <p:cNvSpPr/>
              <p:nvPr/>
            </p:nvSpPr>
            <p:spPr>
              <a:xfrm>
                <a:off x="12999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8" name="Google Shape;4758;p14"/>
              <p:cNvSpPr/>
              <p:nvPr/>
            </p:nvSpPr>
            <p:spPr>
              <a:xfrm>
                <a:off x="12999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9" name="Google Shape;4759;p14"/>
              <p:cNvSpPr/>
              <p:nvPr/>
            </p:nvSpPr>
            <p:spPr>
              <a:xfrm>
                <a:off x="12999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0" name="Google Shape;4760;p14"/>
              <p:cNvSpPr/>
              <p:nvPr/>
            </p:nvSpPr>
            <p:spPr>
              <a:xfrm>
                <a:off x="1299950" y="2405950"/>
                <a:ext cx="1800" cy="42850"/>
              </a:xfrm>
              <a:custGeom>
                <a:rect b="b" l="l" r="r" t="t"/>
                <a:pathLst>
                  <a:path extrusionOk="0" h="1714" w="72">
                    <a:moveTo>
                      <a:pt x="0" y="1"/>
                    </a:moveTo>
                    <a:lnTo>
                      <a:pt x="0" y="1714"/>
                    </a:lnTo>
                    <a:lnTo>
                      <a:pt x="71" y="1714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1" name="Google Shape;4761;p14"/>
              <p:cNvSpPr/>
              <p:nvPr/>
            </p:nvSpPr>
            <p:spPr>
              <a:xfrm>
                <a:off x="12999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2" name="Google Shape;4762;p14"/>
              <p:cNvSpPr/>
              <p:nvPr/>
            </p:nvSpPr>
            <p:spPr>
              <a:xfrm>
                <a:off x="12999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3" name="Google Shape;4763;p14"/>
              <p:cNvSpPr/>
              <p:nvPr/>
            </p:nvSpPr>
            <p:spPr>
              <a:xfrm>
                <a:off x="12999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4" name="Google Shape;4764;p14"/>
              <p:cNvSpPr/>
              <p:nvPr/>
            </p:nvSpPr>
            <p:spPr>
              <a:xfrm>
                <a:off x="12999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5" name="Google Shape;4765;p14"/>
              <p:cNvSpPr/>
              <p:nvPr/>
            </p:nvSpPr>
            <p:spPr>
              <a:xfrm>
                <a:off x="12999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6" name="Google Shape;4766;p14"/>
              <p:cNvSpPr/>
              <p:nvPr/>
            </p:nvSpPr>
            <p:spPr>
              <a:xfrm>
                <a:off x="12999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7" name="Google Shape;4767;p14"/>
              <p:cNvSpPr/>
              <p:nvPr/>
            </p:nvSpPr>
            <p:spPr>
              <a:xfrm>
                <a:off x="12999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8" name="Google Shape;4768;p14"/>
              <p:cNvSpPr/>
              <p:nvPr/>
            </p:nvSpPr>
            <p:spPr>
              <a:xfrm>
                <a:off x="1299950" y="2864950"/>
                <a:ext cx="1800" cy="37925"/>
              </a:xfrm>
              <a:custGeom>
                <a:rect b="b" l="l" r="r" t="t"/>
                <a:pathLst>
                  <a:path extrusionOk="0" h="1517" w="72">
                    <a:moveTo>
                      <a:pt x="0" y="0"/>
                    </a:moveTo>
                    <a:lnTo>
                      <a:pt x="0" y="1517"/>
                    </a:lnTo>
                    <a:lnTo>
                      <a:pt x="71" y="151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9" name="Google Shape;4769;p14"/>
              <p:cNvSpPr/>
              <p:nvPr/>
            </p:nvSpPr>
            <p:spPr>
              <a:xfrm>
                <a:off x="13400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0" name="Google Shape;4770;p14"/>
              <p:cNvSpPr/>
              <p:nvPr/>
            </p:nvSpPr>
            <p:spPr>
              <a:xfrm>
                <a:off x="13400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1" name="Google Shape;4771;p14"/>
              <p:cNvSpPr/>
              <p:nvPr/>
            </p:nvSpPr>
            <p:spPr>
              <a:xfrm>
                <a:off x="13400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2" name="Google Shape;4772;p14"/>
              <p:cNvSpPr/>
              <p:nvPr/>
            </p:nvSpPr>
            <p:spPr>
              <a:xfrm>
                <a:off x="13400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3" name="Google Shape;4773;p14"/>
              <p:cNvSpPr/>
              <p:nvPr/>
            </p:nvSpPr>
            <p:spPr>
              <a:xfrm>
                <a:off x="13400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4" name="Google Shape;4774;p14"/>
              <p:cNvSpPr/>
              <p:nvPr/>
            </p:nvSpPr>
            <p:spPr>
              <a:xfrm>
                <a:off x="13400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5" name="Google Shape;4775;p14"/>
              <p:cNvSpPr/>
              <p:nvPr/>
            </p:nvSpPr>
            <p:spPr>
              <a:xfrm>
                <a:off x="13400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6" name="Google Shape;4776;p14"/>
              <p:cNvSpPr/>
              <p:nvPr/>
            </p:nvSpPr>
            <p:spPr>
              <a:xfrm>
                <a:off x="13400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7" name="Google Shape;4777;p14"/>
              <p:cNvSpPr/>
              <p:nvPr/>
            </p:nvSpPr>
            <p:spPr>
              <a:xfrm>
                <a:off x="1340075" y="2864950"/>
                <a:ext cx="1825" cy="38375"/>
              </a:xfrm>
              <a:custGeom>
                <a:rect b="b" l="l" r="r" t="t"/>
                <a:pathLst>
                  <a:path extrusionOk="0" h="1535" w="73">
                    <a:moveTo>
                      <a:pt x="1" y="0"/>
                    </a:moveTo>
                    <a:lnTo>
                      <a:pt x="1" y="1535"/>
                    </a:lnTo>
                    <a:lnTo>
                      <a:pt x="72" y="153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8" name="Google Shape;4778;p14"/>
              <p:cNvSpPr/>
              <p:nvPr/>
            </p:nvSpPr>
            <p:spPr>
              <a:xfrm>
                <a:off x="13400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9" name="Google Shape;4779;p14"/>
              <p:cNvSpPr/>
              <p:nvPr/>
            </p:nvSpPr>
            <p:spPr>
              <a:xfrm>
                <a:off x="1340075" y="2405950"/>
                <a:ext cx="1825" cy="42850"/>
              </a:xfrm>
              <a:custGeom>
                <a:rect b="b" l="l" r="r" t="t"/>
                <a:pathLst>
                  <a:path extrusionOk="0" h="1714" w="73">
                    <a:moveTo>
                      <a:pt x="1" y="1"/>
                    </a:moveTo>
                    <a:lnTo>
                      <a:pt x="1" y="1714"/>
                    </a:lnTo>
                    <a:lnTo>
                      <a:pt x="72" y="1714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0" name="Google Shape;4780;p14"/>
              <p:cNvSpPr/>
              <p:nvPr/>
            </p:nvSpPr>
            <p:spPr>
              <a:xfrm>
                <a:off x="13400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1" name="Google Shape;4781;p14"/>
              <p:cNvSpPr/>
              <p:nvPr/>
            </p:nvSpPr>
            <p:spPr>
              <a:xfrm>
                <a:off x="1380000" y="25335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2" name="Google Shape;4782;p14"/>
              <p:cNvSpPr/>
              <p:nvPr/>
            </p:nvSpPr>
            <p:spPr>
              <a:xfrm>
                <a:off x="1380000" y="249205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3" name="Google Shape;4783;p14"/>
              <p:cNvSpPr/>
              <p:nvPr/>
            </p:nvSpPr>
            <p:spPr>
              <a:xfrm>
                <a:off x="1380225" y="2864950"/>
                <a:ext cx="1825" cy="38600"/>
              </a:xfrm>
              <a:custGeom>
                <a:rect b="b" l="l" r="r" t="t"/>
                <a:pathLst>
                  <a:path extrusionOk="0" h="1544" w="73">
                    <a:moveTo>
                      <a:pt x="1" y="0"/>
                    </a:moveTo>
                    <a:lnTo>
                      <a:pt x="1" y="1544"/>
                    </a:lnTo>
                    <a:lnTo>
                      <a:pt x="72" y="154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4" name="Google Shape;4784;p14"/>
              <p:cNvSpPr/>
              <p:nvPr/>
            </p:nvSpPr>
            <p:spPr>
              <a:xfrm>
                <a:off x="1380000" y="24505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5" name="Google Shape;4785;p14"/>
              <p:cNvSpPr/>
              <p:nvPr/>
            </p:nvSpPr>
            <p:spPr>
              <a:xfrm>
                <a:off x="1380000" y="2657750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6" name="Google Shape;4786;p14"/>
              <p:cNvSpPr/>
              <p:nvPr/>
            </p:nvSpPr>
            <p:spPr>
              <a:xfrm>
                <a:off x="1380000" y="282367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7" name="Google Shape;4787;p14"/>
              <p:cNvSpPr/>
              <p:nvPr/>
            </p:nvSpPr>
            <p:spPr>
              <a:xfrm>
                <a:off x="1380000" y="25750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8" name="Google Shape;4788;p14"/>
              <p:cNvSpPr/>
              <p:nvPr/>
            </p:nvSpPr>
            <p:spPr>
              <a:xfrm>
                <a:off x="1380000" y="2699250"/>
                <a:ext cx="2050" cy="39700"/>
              </a:xfrm>
              <a:custGeom>
                <a:rect b="b" l="l" r="r" t="t"/>
                <a:pathLst>
                  <a:path extrusionOk="0" h="1588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9" name="Google Shape;4789;p14"/>
              <p:cNvSpPr/>
              <p:nvPr/>
            </p:nvSpPr>
            <p:spPr>
              <a:xfrm>
                <a:off x="1380000" y="26162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0" name="Google Shape;4790;p14"/>
              <p:cNvSpPr/>
              <p:nvPr/>
            </p:nvSpPr>
            <p:spPr>
              <a:xfrm>
                <a:off x="1380225" y="2405750"/>
                <a:ext cx="1825" cy="43050"/>
              </a:xfrm>
              <a:custGeom>
                <a:rect b="b" l="l" r="r" t="t"/>
                <a:pathLst>
                  <a:path extrusionOk="0" h="1722" w="73">
                    <a:moveTo>
                      <a:pt x="1" y="0"/>
                    </a:moveTo>
                    <a:lnTo>
                      <a:pt x="1" y="1722"/>
                    </a:lnTo>
                    <a:lnTo>
                      <a:pt x="72" y="17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1" name="Google Shape;4791;p14"/>
              <p:cNvSpPr/>
              <p:nvPr/>
            </p:nvSpPr>
            <p:spPr>
              <a:xfrm>
                <a:off x="1380000" y="27407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2" name="Google Shape;4792;p14"/>
              <p:cNvSpPr/>
              <p:nvPr/>
            </p:nvSpPr>
            <p:spPr>
              <a:xfrm>
                <a:off x="1380000" y="278220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3" name="Google Shape;4793;p14"/>
              <p:cNvSpPr/>
              <p:nvPr/>
            </p:nvSpPr>
            <p:spPr>
              <a:xfrm>
                <a:off x="14201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4" name="Google Shape;4794;p14"/>
              <p:cNvSpPr/>
              <p:nvPr/>
            </p:nvSpPr>
            <p:spPr>
              <a:xfrm>
                <a:off x="14201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5" name="Google Shape;4795;p14"/>
              <p:cNvSpPr/>
              <p:nvPr/>
            </p:nvSpPr>
            <p:spPr>
              <a:xfrm>
                <a:off x="14201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6" name="Google Shape;4796;p14"/>
              <p:cNvSpPr/>
              <p:nvPr/>
            </p:nvSpPr>
            <p:spPr>
              <a:xfrm>
                <a:off x="14201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7" name="Google Shape;4797;p14"/>
              <p:cNvSpPr/>
              <p:nvPr/>
            </p:nvSpPr>
            <p:spPr>
              <a:xfrm>
                <a:off x="1420150" y="2405525"/>
                <a:ext cx="2025" cy="43275"/>
              </a:xfrm>
              <a:custGeom>
                <a:rect b="b" l="l" r="r" t="t"/>
                <a:pathLst>
                  <a:path extrusionOk="0" h="1731" w="81">
                    <a:moveTo>
                      <a:pt x="1" y="0"/>
                    </a:moveTo>
                    <a:lnTo>
                      <a:pt x="1" y="1731"/>
                    </a:lnTo>
                    <a:lnTo>
                      <a:pt x="81" y="173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8" name="Google Shape;4798;p14"/>
              <p:cNvSpPr/>
              <p:nvPr/>
            </p:nvSpPr>
            <p:spPr>
              <a:xfrm>
                <a:off x="1420150" y="2864950"/>
                <a:ext cx="2025" cy="39050"/>
              </a:xfrm>
              <a:custGeom>
                <a:rect b="b" l="l" r="r" t="t"/>
                <a:pathLst>
                  <a:path extrusionOk="0" h="1562" w="81">
                    <a:moveTo>
                      <a:pt x="1" y="0"/>
                    </a:moveTo>
                    <a:lnTo>
                      <a:pt x="1" y="1562"/>
                    </a:lnTo>
                    <a:lnTo>
                      <a:pt x="81" y="156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9" name="Google Shape;4799;p14"/>
              <p:cNvSpPr/>
              <p:nvPr/>
            </p:nvSpPr>
            <p:spPr>
              <a:xfrm>
                <a:off x="14201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0" name="Google Shape;4800;p14"/>
              <p:cNvSpPr/>
              <p:nvPr/>
            </p:nvSpPr>
            <p:spPr>
              <a:xfrm>
                <a:off x="14201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1" name="Google Shape;4801;p14"/>
              <p:cNvSpPr/>
              <p:nvPr/>
            </p:nvSpPr>
            <p:spPr>
              <a:xfrm>
                <a:off x="14201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2" name="Google Shape;4802;p14"/>
              <p:cNvSpPr/>
              <p:nvPr/>
            </p:nvSpPr>
            <p:spPr>
              <a:xfrm>
                <a:off x="14201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3" name="Google Shape;4803;p14"/>
              <p:cNvSpPr/>
              <p:nvPr/>
            </p:nvSpPr>
            <p:spPr>
              <a:xfrm>
                <a:off x="14201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4" name="Google Shape;4804;p14"/>
              <p:cNvSpPr/>
              <p:nvPr/>
            </p:nvSpPr>
            <p:spPr>
              <a:xfrm>
                <a:off x="14201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5" name="Google Shape;4805;p14"/>
              <p:cNvSpPr/>
              <p:nvPr/>
            </p:nvSpPr>
            <p:spPr>
              <a:xfrm>
                <a:off x="146030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6" name="Google Shape;4806;p14"/>
              <p:cNvSpPr/>
              <p:nvPr/>
            </p:nvSpPr>
            <p:spPr>
              <a:xfrm>
                <a:off x="146030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7" name="Google Shape;4807;p14"/>
              <p:cNvSpPr/>
              <p:nvPr/>
            </p:nvSpPr>
            <p:spPr>
              <a:xfrm>
                <a:off x="146030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8" name="Google Shape;4808;p14"/>
              <p:cNvSpPr/>
              <p:nvPr/>
            </p:nvSpPr>
            <p:spPr>
              <a:xfrm>
                <a:off x="146030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9" name="Google Shape;4809;p14"/>
              <p:cNvSpPr/>
              <p:nvPr/>
            </p:nvSpPr>
            <p:spPr>
              <a:xfrm>
                <a:off x="146030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0" name="Google Shape;4810;p14"/>
              <p:cNvSpPr/>
              <p:nvPr/>
            </p:nvSpPr>
            <p:spPr>
              <a:xfrm>
                <a:off x="146030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1" name="Google Shape;4811;p14"/>
              <p:cNvSpPr/>
              <p:nvPr/>
            </p:nvSpPr>
            <p:spPr>
              <a:xfrm>
                <a:off x="1460300" y="2405300"/>
                <a:ext cx="1800" cy="43500"/>
              </a:xfrm>
              <a:custGeom>
                <a:rect b="b" l="l" r="r" t="t"/>
                <a:pathLst>
                  <a:path extrusionOk="0" h="1740" w="72">
                    <a:moveTo>
                      <a:pt x="0" y="0"/>
                    </a:moveTo>
                    <a:lnTo>
                      <a:pt x="0" y="1740"/>
                    </a:lnTo>
                    <a:lnTo>
                      <a:pt x="72" y="174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2" name="Google Shape;4812;p14"/>
              <p:cNvSpPr/>
              <p:nvPr/>
            </p:nvSpPr>
            <p:spPr>
              <a:xfrm>
                <a:off x="146030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3" name="Google Shape;4813;p14"/>
              <p:cNvSpPr/>
              <p:nvPr/>
            </p:nvSpPr>
            <p:spPr>
              <a:xfrm>
                <a:off x="146030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4" name="Google Shape;4814;p14"/>
              <p:cNvSpPr/>
              <p:nvPr/>
            </p:nvSpPr>
            <p:spPr>
              <a:xfrm>
                <a:off x="146030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5" name="Google Shape;4815;p14"/>
              <p:cNvSpPr/>
              <p:nvPr/>
            </p:nvSpPr>
            <p:spPr>
              <a:xfrm>
                <a:off x="146030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6" name="Google Shape;4816;p14"/>
              <p:cNvSpPr/>
              <p:nvPr/>
            </p:nvSpPr>
            <p:spPr>
              <a:xfrm>
                <a:off x="1460300" y="2864950"/>
                <a:ext cx="1800" cy="39275"/>
              </a:xfrm>
              <a:custGeom>
                <a:rect b="b" l="l" r="r" t="t"/>
                <a:pathLst>
                  <a:path extrusionOk="0" h="1571" w="72">
                    <a:moveTo>
                      <a:pt x="0" y="0"/>
                    </a:moveTo>
                    <a:lnTo>
                      <a:pt x="0" y="1570"/>
                    </a:lnTo>
                    <a:lnTo>
                      <a:pt x="72" y="157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7" name="Google Shape;4817;p14"/>
              <p:cNvSpPr/>
              <p:nvPr/>
            </p:nvSpPr>
            <p:spPr>
              <a:xfrm>
                <a:off x="15004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8" name="Google Shape;4818;p14"/>
              <p:cNvSpPr/>
              <p:nvPr/>
            </p:nvSpPr>
            <p:spPr>
              <a:xfrm>
                <a:off x="15004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9" name="Google Shape;4819;p14"/>
              <p:cNvSpPr/>
              <p:nvPr/>
            </p:nvSpPr>
            <p:spPr>
              <a:xfrm>
                <a:off x="15004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0" name="Google Shape;4820;p14"/>
              <p:cNvSpPr/>
              <p:nvPr/>
            </p:nvSpPr>
            <p:spPr>
              <a:xfrm>
                <a:off x="15004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1" name="Google Shape;4821;p14"/>
              <p:cNvSpPr/>
              <p:nvPr/>
            </p:nvSpPr>
            <p:spPr>
              <a:xfrm>
                <a:off x="15004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2" name="Google Shape;4822;p14"/>
              <p:cNvSpPr/>
              <p:nvPr/>
            </p:nvSpPr>
            <p:spPr>
              <a:xfrm>
                <a:off x="15004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3" name="Google Shape;4823;p14"/>
              <p:cNvSpPr/>
              <p:nvPr/>
            </p:nvSpPr>
            <p:spPr>
              <a:xfrm>
                <a:off x="15004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4" name="Google Shape;4824;p14"/>
              <p:cNvSpPr/>
              <p:nvPr/>
            </p:nvSpPr>
            <p:spPr>
              <a:xfrm>
                <a:off x="15004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5" name="Google Shape;4825;p14"/>
              <p:cNvSpPr/>
              <p:nvPr/>
            </p:nvSpPr>
            <p:spPr>
              <a:xfrm>
                <a:off x="1500450" y="2405300"/>
                <a:ext cx="1800" cy="43500"/>
              </a:xfrm>
              <a:custGeom>
                <a:rect b="b" l="l" r="r" t="t"/>
                <a:pathLst>
                  <a:path extrusionOk="0" h="1740" w="72">
                    <a:moveTo>
                      <a:pt x="0" y="0"/>
                    </a:moveTo>
                    <a:lnTo>
                      <a:pt x="0" y="1740"/>
                    </a:lnTo>
                    <a:lnTo>
                      <a:pt x="71" y="174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6" name="Google Shape;4826;p14"/>
              <p:cNvSpPr/>
              <p:nvPr/>
            </p:nvSpPr>
            <p:spPr>
              <a:xfrm>
                <a:off x="1500450" y="28649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7" name="Google Shape;4827;p14"/>
              <p:cNvSpPr/>
              <p:nvPr/>
            </p:nvSpPr>
            <p:spPr>
              <a:xfrm>
                <a:off x="15004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8" name="Google Shape;4828;p14"/>
              <p:cNvSpPr/>
              <p:nvPr/>
            </p:nvSpPr>
            <p:spPr>
              <a:xfrm>
                <a:off x="15004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9" name="Google Shape;4829;p14"/>
              <p:cNvSpPr/>
              <p:nvPr/>
            </p:nvSpPr>
            <p:spPr>
              <a:xfrm>
                <a:off x="1540575" y="2864950"/>
                <a:ext cx="1825" cy="39950"/>
              </a:xfrm>
              <a:custGeom>
                <a:rect b="b" l="l" r="r" t="t"/>
                <a:pathLst>
                  <a:path extrusionOk="0" h="1598" w="73">
                    <a:moveTo>
                      <a:pt x="1" y="0"/>
                    </a:moveTo>
                    <a:lnTo>
                      <a:pt x="1" y="1597"/>
                    </a:lnTo>
                    <a:lnTo>
                      <a:pt x="72" y="159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0" name="Google Shape;4830;p14"/>
              <p:cNvSpPr/>
              <p:nvPr/>
            </p:nvSpPr>
            <p:spPr>
              <a:xfrm>
                <a:off x="1540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1" name="Google Shape;4831;p14"/>
              <p:cNvSpPr/>
              <p:nvPr/>
            </p:nvSpPr>
            <p:spPr>
              <a:xfrm>
                <a:off x="1540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2" name="Google Shape;4832;p14"/>
              <p:cNvSpPr/>
              <p:nvPr/>
            </p:nvSpPr>
            <p:spPr>
              <a:xfrm>
                <a:off x="1540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3" name="Google Shape;4833;p14"/>
              <p:cNvSpPr/>
              <p:nvPr/>
            </p:nvSpPr>
            <p:spPr>
              <a:xfrm>
                <a:off x="1540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4" name="Google Shape;4834;p14"/>
              <p:cNvSpPr/>
              <p:nvPr/>
            </p:nvSpPr>
            <p:spPr>
              <a:xfrm>
                <a:off x="1540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5" name="Google Shape;4835;p14"/>
              <p:cNvSpPr/>
              <p:nvPr/>
            </p:nvSpPr>
            <p:spPr>
              <a:xfrm>
                <a:off x="1540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6" name="Google Shape;4836;p14"/>
              <p:cNvSpPr/>
              <p:nvPr/>
            </p:nvSpPr>
            <p:spPr>
              <a:xfrm>
                <a:off x="1540575" y="2405075"/>
                <a:ext cx="1825" cy="43725"/>
              </a:xfrm>
              <a:custGeom>
                <a:rect b="b" l="l" r="r" t="t"/>
                <a:pathLst>
                  <a:path extrusionOk="0" h="1749" w="73">
                    <a:moveTo>
                      <a:pt x="1" y="0"/>
                    </a:moveTo>
                    <a:lnTo>
                      <a:pt x="1" y="1749"/>
                    </a:lnTo>
                    <a:lnTo>
                      <a:pt x="72" y="174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7" name="Google Shape;4837;p14"/>
              <p:cNvSpPr/>
              <p:nvPr/>
            </p:nvSpPr>
            <p:spPr>
              <a:xfrm>
                <a:off x="1540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8" name="Google Shape;4838;p14"/>
              <p:cNvSpPr/>
              <p:nvPr/>
            </p:nvSpPr>
            <p:spPr>
              <a:xfrm>
                <a:off x="1540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9" name="Google Shape;4839;p14"/>
              <p:cNvSpPr/>
              <p:nvPr/>
            </p:nvSpPr>
            <p:spPr>
              <a:xfrm>
                <a:off x="1540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0" name="Google Shape;4840;p14"/>
              <p:cNvSpPr/>
              <p:nvPr/>
            </p:nvSpPr>
            <p:spPr>
              <a:xfrm>
                <a:off x="1540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1" name="Google Shape;4841;p14"/>
              <p:cNvSpPr/>
              <p:nvPr/>
            </p:nvSpPr>
            <p:spPr>
              <a:xfrm>
                <a:off x="1580500" y="2404850"/>
                <a:ext cx="2050" cy="43950"/>
              </a:xfrm>
              <a:custGeom>
                <a:rect b="b" l="l" r="r" t="t"/>
                <a:pathLst>
                  <a:path extrusionOk="0" h="1758" w="82">
                    <a:moveTo>
                      <a:pt x="1" y="0"/>
                    </a:moveTo>
                    <a:lnTo>
                      <a:pt x="1" y="1758"/>
                    </a:lnTo>
                    <a:lnTo>
                      <a:pt x="81" y="175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2" name="Google Shape;4842;p14"/>
              <p:cNvSpPr/>
              <p:nvPr/>
            </p:nvSpPr>
            <p:spPr>
              <a:xfrm>
                <a:off x="1580500" y="2864950"/>
                <a:ext cx="2050" cy="40175"/>
              </a:xfrm>
              <a:custGeom>
                <a:rect b="b" l="l" r="r" t="t"/>
                <a:pathLst>
                  <a:path extrusionOk="0" h="1607" w="82">
                    <a:moveTo>
                      <a:pt x="1" y="0"/>
                    </a:moveTo>
                    <a:lnTo>
                      <a:pt x="1" y="1606"/>
                    </a:lnTo>
                    <a:lnTo>
                      <a:pt x="81" y="1606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3" name="Google Shape;4843;p14"/>
              <p:cNvSpPr/>
              <p:nvPr/>
            </p:nvSpPr>
            <p:spPr>
              <a:xfrm>
                <a:off x="1580500" y="27407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4" name="Google Shape;4844;p14"/>
              <p:cNvSpPr/>
              <p:nvPr/>
            </p:nvSpPr>
            <p:spPr>
              <a:xfrm>
                <a:off x="1580500" y="25335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5" name="Google Shape;4845;p14"/>
              <p:cNvSpPr/>
              <p:nvPr/>
            </p:nvSpPr>
            <p:spPr>
              <a:xfrm>
                <a:off x="1580500" y="24505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6" name="Google Shape;4846;p14"/>
              <p:cNvSpPr/>
              <p:nvPr/>
            </p:nvSpPr>
            <p:spPr>
              <a:xfrm>
                <a:off x="1580500" y="2657750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7" name="Google Shape;4847;p14"/>
              <p:cNvSpPr/>
              <p:nvPr/>
            </p:nvSpPr>
            <p:spPr>
              <a:xfrm>
                <a:off x="1580500" y="249205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8" name="Google Shape;4848;p14"/>
              <p:cNvSpPr/>
              <p:nvPr/>
            </p:nvSpPr>
            <p:spPr>
              <a:xfrm>
                <a:off x="1580500" y="25750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9" name="Google Shape;4849;p14"/>
              <p:cNvSpPr/>
              <p:nvPr/>
            </p:nvSpPr>
            <p:spPr>
              <a:xfrm>
                <a:off x="1580500" y="2699250"/>
                <a:ext cx="2050" cy="39700"/>
              </a:xfrm>
              <a:custGeom>
                <a:rect b="b" l="l" r="r" t="t"/>
                <a:pathLst>
                  <a:path extrusionOk="0" h="1588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0" name="Google Shape;4850;p14"/>
              <p:cNvSpPr/>
              <p:nvPr/>
            </p:nvSpPr>
            <p:spPr>
              <a:xfrm>
                <a:off x="1580500" y="278220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1" name="Google Shape;4851;p14"/>
              <p:cNvSpPr/>
              <p:nvPr/>
            </p:nvSpPr>
            <p:spPr>
              <a:xfrm>
                <a:off x="1580500" y="282367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2" name="Google Shape;4852;p14"/>
              <p:cNvSpPr/>
              <p:nvPr/>
            </p:nvSpPr>
            <p:spPr>
              <a:xfrm>
                <a:off x="1580500" y="26162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3" name="Google Shape;4853;p14"/>
              <p:cNvSpPr/>
              <p:nvPr/>
            </p:nvSpPr>
            <p:spPr>
              <a:xfrm>
                <a:off x="579350" y="2863150"/>
                <a:ext cx="1042000" cy="1825"/>
              </a:xfrm>
              <a:custGeom>
                <a:rect b="b" l="l" r="r" t="t"/>
                <a:pathLst>
                  <a:path extrusionOk="0" h="73" w="41680">
                    <a:moveTo>
                      <a:pt x="0" y="1"/>
                    </a:moveTo>
                    <a:lnTo>
                      <a:pt x="0" y="72"/>
                    </a:lnTo>
                    <a:lnTo>
                      <a:pt x="41679" y="72"/>
                    </a:lnTo>
                    <a:lnTo>
                      <a:pt x="41679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4" name="Google Shape;4854;p14"/>
              <p:cNvSpPr/>
              <p:nvPr/>
            </p:nvSpPr>
            <p:spPr>
              <a:xfrm>
                <a:off x="579800" y="2821675"/>
                <a:ext cx="1041100" cy="2025"/>
              </a:xfrm>
              <a:custGeom>
                <a:rect b="b" l="l" r="r" t="t"/>
                <a:pathLst>
                  <a:path extrusionOk="0" h="81" w="41644">
                    <a:moveTo>
                      <a:pt x="0" y="1"/>
                    </a:moveTo>
                    <a:lnTo>
                      <a:pt x="0" y="81"/>
                    </a:lnTo>
                    <a:lnTo>
                      <a:pt x="41643" y="81"/>
                    </a:lnTo>
                    <a:lnTo>
                      <a:pt x="4164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5" name="Google Shape;4855;p14"/>
              <p:cNvSpPr/>
              <p:nvPr/>
            </p:nvSpPr>
            <p:spPr>
              <a:xfrm>
                <a:off x="580000" y="2780200"/>
                <a:ext cx="1040675" cy="2025"/>
              </a:xfrm>
              <a:custGeom>
                <a:rect b="b" l="l" r="r" t="t"/>
                <a:pathLst>
                  <a:path extrusionOk="0" h="81" w="41627">
                    <a:moveTo>
                      <a:pt x="1" y="0"/>
                    </a:moveTo>
                    <a:lnTo>
                      <a:pt x="1" y="81"/>
                    </a:lnTo>
                    <a:lnTo>
                      <a:pt x="41627" y="81"/>
                    </a:lnTo>
                    <a:lnTo>
                      <a:pt x="41627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6" name="Google Shape;4856;p14"/>
              <p:cNvSpPr/>
              <p:nvPr/>
            </p:nvSpPr>
            <p:spPr>
              <a:xfrm>
                <a:off x="580450" y="2738925"/>
                <a:ext cx="1039775" cy="1825"/>
              </a:xfrm>
              <a:custGeom>
                <a:rect b="b" l="l" r="r" t="t"/>
                <a:pathLst>
                  <a:path extrusionOk="0" h="73" w="41591">
                    <a:moveTo>
                      <a:pt x="1" y="1"/>
                    </a:moveTo>
                    <a:lnTo>
                      <a:pt x="1" y="72"/>
                    </a:lnTo>
                    <a:lnTo>
                      <a:pt x="41591" y="72"/>
                    </a:lnTo>
                    <a:lnTo>
                      <a:pt x="4159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7" name="Google Shape;4857;p14"/>
              <p:cNvSpPr/>
              <p:nvPr/>
            </p:nvSpPr>
            <p:spPr>
              <a:xfrm>
                <a:off x="580675" y="2697450"/>
                <a:ext cx="1039325" cy="1825"/>
              </a:xfrm>
              <a:custGeom>
                <a:rect b="b" l="l" r="r" t="t"/>
                <a:pathLst>
                  <a:path extrusionOk="0" h="73" w="41573">
                    <a:moveTo>
                      <a:pt x="1" y="1"/>
                    </a:moveTo>
                    <a:lnTo>
                      <a:pt x="1" y="72"/>
                    </a:lnTo>
                    <a:lnTo>
                      <a:pt x="41573" y="72"/>
                    </a:lnTo>
                    <a:lnTo>
                      <a:pt x="4157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8" name="Google Shape;4858;p14"/>
              <p:cNvSpPr/>
              <p:nvPr/>
            </p:nvSpPr>
            <p:spPr>
              <a:xfrm>
                <a:off x="581125" y="2655975"/>
                <a:ext cx="1038425" cy="1800"/>
              </a:xfrm>
              <a:custGeom>
                <a:rect b="b" l="l" r="r" t="t"/>
                <a:pathLst>
                  <a:path extrusionOk="0" h="72" w="41537">
                    <a:moveTo>
                      <a:pt x="1" y="0"/>
                    </a:moveTo>
                    <a:lnTo>
                      <a:pt x="1" y="72"/>
                    </a:lnTo>
                    <a:lnTo>
                      <a:pt x="41537" y="72"/>
                    </a:lnTo>
                    <a:lnTo>
                      <a:pt x="41537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9" name="Google Shape;4859;p14"/>
              <p:cNvSpPr/>
              <p:nvPr/>
            </p:nvSpPr>
            <p:spPr>
              <a:xfrm>
                <a:off x="581350" y="2614500"/>
                <a:ext cx="1038000" cy="1800"/>
              </a:xfrm>
              <a:custGeom>
                <a:rect b="b" l="l" r="r" t="t"/>
                <a:pathLst>
                  <a:path extrusionOk="0" h="72" w="41520">
                    <a:moveTo>
                      <a:pt x="0" y="0"/>
                    </a:moveTo>
                    <a:lnTo>
                      <a:pt x="0" y="71"/>
                    </a:lnTo>
                    <a:lnTo>
                      <a:pt x="41519" y="71"/>
                    </a:lnTo>
                    <a:lnTo>
                      <a:pt x="41519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0" name="Google Shape;4860;p14"/>
              <p:cNvSpPr/>
              <p:nvPr/>
            </p:nvSpPr>
            <p:spPr>
              <a:xfrm>
                <a:off x="581800" y="2573000"/>
                <a:ext cx="1037325" cy="2050"/>
              </a:xfrm>
              <a:custGeom>
                <a:rect b="b" l="l" r="r" t="t"/>
                <a:pathLst>
                  <a:path extrusionOk="0" h="82" w="41493">
                    <a:moveTo>
                      <a:pt x="0" y="1"/>
                    </a:moveTo>
                    <a:lnTo>
                      <a:pt x="0" y="81"/>
                    </a:lnTo>
                    <a:lnTo>
                      <a:pt x="41492" y="81"/>
                    </a:lnTo>
                    <a:lnTo>
                      <a:pt x="4148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1" name="Google Shape;4861;p14"/>
              <p:cNvSpPr/>
              <p:nvPr/>
            </p:nvSpPr>
            <p:spPr>
              <a:xfrm>
                <a:off x="582025" y="2531525"/>
                <a:ext cx="1036650" cy="2025"/>
              </a:xfrm>
              <a:custGeom>
                <a:rect b="b" l="l" r="r" t="t"/>
                <a:pathLst>
                  <a:path extrusionOk="0" h="81" w="41466">
                    <a:moveTo>
                      <a:pt x="9" y="0"/>
                    </a:moveTo>
                    <a:lnTo>
                      <a:pt x="0" y="81"/>
                    </a:lnTo>
                    <a:lnTo>
                      <a:pt x="41465" y="81"/>
                    </a:lnTo>
                    <a:lnTo>
                      <a:pt x="41465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2" name="Google Shape;4862;p14"/>
              <p:cNvSpPr/>
              <p:nvPr/>
            </p:nvSpPr>
            <p:spPr>
              <a:xfrm>
                <a:off x="582475" y="2490275"/>
                <a:ext cx="1035975" cy="1800"/>
              </a:xfrm>
              <a:custGeom>
                <a:rect b="b" l="l" r="r" t="t"/>
                <a:pathLst>
                  <a:path extrusionOk="0" h="72" w="41439">
                    <a:moveTo>
                      <a:pt x="0" y="0"/>
                    </a:moveTo>
                    <a:lnTo>
                      <a:pt x="0" y="71"/>
                    </a:lnTo>
                    <a:lnTo>
                      <a:pt x="41438" y="71"/>
                    </a:lnTo>
                    <a:lnTo>
                      <a:pt x="41438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3" name="Google Shape;4863;p14"/>
              <p:cNvSpPr/>
              <p:nvPr/>
            </p:nvSpPr>
            <p:spPr>
              <a:xfrm>
                <a:off x="582700" y="2448775"/>
                <a:ext cx="1035300" cy="1825"/>
              </a:xfrm>
              <a:custGeom>
                <a:rect b="b" l="l" r="r" t="t"/>
                <a:pathLst>
                  <a:path extrusionOk="0" h="73" w="41412">
                    <a:moveTo>
                      <a:pt x="9" y="1"/>
                    </a:moveTo>
                    <a:lnTo>
                      <a:pt x="0" y="72"/>
                    </a:lnTo>
                    <a:lnTo>
                      <a:pt x="41412" y="72"/>
                    </a:lnTo>
                    <a:lnTo>
                      <a:pt x="4141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64" name="Google Shape;4864;p14"/>
            <p:cNvSpPr/>
            <p:nvPr/>
          </p:nvSpPr>
          <p:spPr>
            <a:xfrm>
              <a:off x="771196" y="669220"/>
              <a:ext cx="23550" cy="3889706"/>
            </a:xfrm>
            <a:custGeom>
              <a:rect b="b" l="l" r="r" t="t"/>
              <a:pathLst>
                <a:path extrusionOk="0" h="21259" w="143">
                  <a:moveTo>
                    <a:pt x="0" y="0"/>
                  </a:moveTo>
                  <a:lnTo>
                    <a:pt x="0" y="21259"/>
                  </a:lnTo>
                  <a:cubicBezTo>
                    <a:pt x="45" y="21250"/>
                    <a:pt x="98" y="21232"/>
                    <a:pt x="143" y="21214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5" name="Google Shape;4865;p14"/>
          <p:cNvGrpSpPr/>
          <p:nvPr/>
        </p:nvGrpSpPr>
        <p:grpSpPr>
          <a:xfrm>
            <a:off x="311115" y="76348"/>
            <a:ext cx="1523737" cy="1065174"/>
            <a:chOff x="551250" y="1010950"/>
            <a:chExt cx="438700" cy="306675"/>
          </a:xfrm>
        </p:grpSpPr>
        <p:sp>
          <p:nvSpPr>
            <p:cNvPr id="4866" name="Google Shape;4866;p14"/>
            <p:cNvSpPr/>
            <p:nvPr/>
          </p:nvSpPr>
          <p:spPr>
            <a:xfrm>
              <a:off x="551250" y="1010950"/>
              <a:ext cx="438700" cy="306675"/>
            </a:xfrm>
            <a:custGeom>
              <a:rect b="b" l="l" r="r" t="t"/>
              <a:pathLst>
                <a:path extrusionOk="0" h="12267" w="17548">
                  <a:moveTo>
                    <a:pt x="15416" y="0"/>
                  </a:moveTo>
                  <a:cubicBezTo>
                    <a:pt x="15130" y="0"/>
                    <a:pt x="14791" y="18"/>
                    <a:pt x="14515" y="143"/>
                  </a:cubicBezTo>
                  <a:cubicBezTo>
                    <a:pt x="14372" y="205"/>
                    <a:pt x="14229" y="277"/>
                    <a:pt x="14086" y="348"/>
                  </a:cubicBezTo>
                  <a:lnTo>
                    <a:pt x="14033" y="384"/>
                  </a:lnTo>
                  <a:cubicBezTo>
                    <a:pt x="13444" y="678"/>
                    <a:pt x="12855" y="999"/>
                    <a:pt x="12293" y="1303"/>
                  </a:cubicBezTo>
                  <a:lnTo>
                    <a:pt x="12276" y="1312"/>
                  </a:lnTo>
                  <a:cubicBezTo>
                    <a:pt x="11027" y="1990"/>
                    <a:pt x="9706" y="2712"/>
                    <a:pt x="8234" y="3533"/>
                  </a:cubicBezTo>
                  <a:lnTo>
                    <a:pt x="7753" y="3800"/>
                  </a:lnTo>
                  <a:cubicBezTo>
                    <a:pt x="7271" y="4077"/>
                    <a:pt x="6789" y="4345"/>
                    <a:pt x="6307" y="4612"/>
                  </a:cubicBezTo>
                  <a:cubicBezTo>
                    <a:pt x="5826" y="4889"/>
                    <a:pt x="5335" y="5156"/>
                    <a:pt x="4853" y="5424"/>
                  </a:cubicBezTo>
                  <a:cubicBezTo>
                    <a:pt x="4505" y="5620"/>
                    <a:pt x="4166" y="5817"/>
                    <a:pt x="3818" y="6004"/>
                  </a:cubicBezTo>
                  <a:cubicBezTo>
                    <a:pt x="3551" y="6156"/>
                    <a:pt x="3274" y="6307"/>
                    <a:pt x="3007" y="6459"/>
                  </a:cubicBezTo>
                  <a:lnTo>
                    <a:pt x="2123" y="6950"/>
                  </a:lnTo>
                  <a:cubicBezTo>
                    <a:pt x="1945" y="7048"/>
                    <a:pt x="1410" y="7351"/>
                    <a:pt x="1410" y="7351"/>
                  </a:cubicBezTo>
                  <a:cubicBezTo>
                    <a:pt x="1124" y="7512"/>
                    <a:pt x="821" y="7681"/>
                    <a:pt x="544" y="7904"/>
                  </a:cubicBezTo>
                  <a:cubicBezTo>
                    <a:pt x="393" y="8020"/>
                    <a:pt x="250" y="8154"/>
                    <a:pt x="125" y="8288"/>
                  </a:cubicBezTo>
                  <a:lnTo>
                    <a:pt x="107" y="8306"/>
                  </a:lnTo>
                  <a:cubicBezTo>
                    <a:pt x="63" y="8350"/>
                    <a:pt x="9" y="8413"/>
                    <a:pt x="0" y="8466"/>
                  </a:cubicBezTo>
                  <a:cubicBezTo>
                    <a:pt x="205" y="8520"/>
                    <a:pt x="402" y="8573"/>
                    <a:pt x="598" y="8627"/>
                  </a:cubicBezTo>
                  <a:lnTo>
                    <a:pt x="678" y="8653"/>
                  </a:lnTo>
                  <a:lnTo>
                    <a:pt x="651" y="8716"/>
                  </a:lnTo>
                  <a:cubicBezTo>
                    <a:pt x="625" y="8769"/>
                    <a:pt x="607" y="8832"/>
                    <a:pt x="580" y="8885"/>
                  </a:cubicBezTo>
                  <a:cubicBezTo>
                    <a:pt x="535" y="9010"/>
                    <a:pt x="482" y="9126"/>
                    <a:pt x="419" y="9251"/>
                  </a:cubicBezTo>
                  <a:cubicBezTo>
                    <a:pt x="518" y="9269"/>
                    <a:pt x="634" y="9278"/>
                    <a:pt x="741" y="9287"/>
                  </a:cubicBezTo>
                  <a:cubicBezTo>
                    <a:pt x="857" y="9305"/>
                    <a:pt x="981" y="9314"/>
                    <a:pt x="1106" y="9340"/>
                  </a:cubicBezTo>
                  <a:lnTo>
                    <a:pt x="1178" y="9358"/>
                  </a:lnTo>
                  <a:lnTo>
                    <a:pt x="1151" y="9421"/>
                  </a:lnTo>
                  <a:cubicBezTo>
                    <a:pt x="1133" y="9483"/>
                    <a:pt x="1115" y="9537"/>
                    <a:pt x="1097" y="9590"/>
                  </a:cubicBezTo>
                  <a:cubicBezTo>
                    <a:pt x="1053" y="9724"/>
                    <a:pt x="1017" y="9849"/>
                    <a:pt x="964" y="9983"/>
                  </a:cubicBezTo>
                  <a:cubicBezTo>
                    <a:pt x="1044" y="10009"/>
                    <a:pt x="1133" y="10045"/>
                    <a:pt x="1222" y="10072"/>
                  </a:cubicBezTo>
                  <a:cubicBezTo>
                    <a:pt x="1356" y="10117"/>
                    <a:pt x="1490" y="10170"/>
                    <a:pt x="1624" y="10224"/>
                  </a:cubicBezTo>
                  <a:lnTo>
                    <a:pt x="1686" y="10241"/>
                  </a:lnTo>
                  <a:lnTo>
                    <a:pt x="1659" y="10304"/>
                  </a:lnTo>
                  <a:cubicBezTo>
                    <a:pt x="1615" y="10402"/>
                    <a:pt x="1561" y="10491"/>
                    <a:pt x="1499" y="10580"/>
                  </a:cubicBezTo>
                  <a:cubicBezTo>
                    <a:pt x="1463" y="10643"/>
                    <a:pt x="1419" y="10705"/>
                    <a:pt x="1383" y="10768"/>
                  </a:cubicBezTo>
                  <a:cubicBezTo>
                    <a:pt x="1526" y="10812"/>
                    <a:pt x="1668" y="10830"/>
                    <a:pt x="1811" y="10839"/>
                  </a:cubicBezTo>
                  <a:cubicBezTo>
                    <a:pt x="1882" y="10848"/>
                    <a:pt x="1963" y="10857"/>
                    <a:pt x="2034" y="10866"/>
                  </a:cubicBezTo>
                  <a:lnTo>
                    <a:pt x="2106" y="10884"/>
                  </a:lnTo>
                  <a:lnTo>
                    <a:pt x="2088" y="10955"/>
                  </a:lnTo>
                  <a:cubicBezTo>
                    <a:pt x="2061" y="11018"/>
                    <a:pt x="2034" y="11089"/>
                    <a:pt x="2016" y="11169"/>
                  </a:cubicBezTo>
                  <a:cubicBezTo>
                    <a:pt x="1981" y="11267"/>
                    <a:pt x="1945" y="11374"/>
                    <a:pt x="1909" y="11481"/>
                  </a:cubicBezTo>
                  <a:cubicBezTo>
                    <a:pt x="2088" y="11508"/>
                    <a:pt x="2275" y="11544"/>
                    <a:pt x="2445" y="11606"/>
                  </a:cubicBezTo>
                  <a:lnTo>
                    <a:pt x="2507" y="11633"/>
                  </a:lnTo>
                  <a:lnTo>
                    <a:pt x="2480" y="11687"/>
                  </a:lnTo>
                  <a:cubicBezTo>
                    <a:pt x="2418" y="11856"/>
                    <a:pt x="2293" y="11999"/>
                    <a:pt x="2177" y="12124"/>
                  </a:cubicBezTo>
                  <a:lnTo>
                    <a:pt x="2132" y="12186"/>
                  </a:lnTo>
                  <a:cubicBezTo>
                    <a:pt x="2267" y="12239"/>
                    <a:pt x="2392" y="12266"/>
                    <a:pt x="2521" y="12266"/>
                  </a:cubicBezTo>
                  <a:cubicBezTo>
                    <a:pt x="2674" y="12266"/>
                    <a:pt x="2831" y="12228"/>
                    <a:pt x="3015" y="12151"/>
                  </a:cubicBezTo>
                  <a:cubicBezTo>
                    <a:pt x="3265" y="12052"/>
                    <a:pt x="3533" y="11919"/>
                    <a:pt x="3845" y="11740"/>
                  </a:cubicBezTo>
                  <a:cubicBezTo>
                    <a:pt x="4032" y="11642"/>
                    <a:pt x="4220" y="11526"/>
                    <a:pt x="4398" y="11428"/>
                  </a:cubicBezTo>
                  <a:lnTo>
                    <a:pt x="4407" y="11419"/>
                  </a:lnTo>
                  <a:cubicBezTo>
                    <a:pt x="4577" y="11321"/>
                    <a:pt x="4773" y="11205"/>
                    <a:pt x="4969" y="11098"/>
                  </a:cubicBezTo>
                  <a:cubicBezTo>
                    <a:pt x="5049" y="11044"/>
                    <a:pt x="5130" y="11000"/>
                    <a:pt x="5219" y="10955"/>
                  </a:cubicBezTo>
                  <a:cubicBezTo>
                    <a:pt x="5433" y="10848"/>
                    <a:pt x="5656" y="10723"/>
                    <a:pt x="5915" y="10580"/>
                  </a:cubicBezTo>
                  <a:cubicBezTo>
                    <a:pt x="6182" y="10429"/>
                    <a:pt x="6450" y="10277"/>
                    <a:pt x="6718" y="10125"/>
                  </a:cubicBezTo>
                  <a:lnTo>
                    <a:pt x="6736" y="10117"/>
                  </a:lnTo>
                  <a:cubicBezTo>
                    <a:pt x="7003" y="9956"/>
                    <a:pt x="7280" y="9804"/>
                    <a:pt x="7547" y="9653"/>
                  </a:cubicBezTo>
                  <a:cubicBezTo>
                    <a:pt x="7663" y="9590"/>
                    <a:pt x="7779" y="9528"/>
                    <a:pt x="7886" y="9465"/>
                  </a:cubicBezTo>
                  <a:cubicBezTo>
                    <a:pt x="8422" y="9171"/>
                    <a:pt x="8993" y="8859"/>
                    <a:pt x="9635" y="8502"/>
                  </a:cubicBezTo>
                  <a:cubicBezTo>
                    <a:pt x="10036" y="8270"/>
                    <a:pt x="10447" y="8047"/>
                    <a:pt x="10848" y="7815"/>
                  </a:cubicBezTo>
                  <a:cubicBezTo>
                    <a:pt x="11151" y="7645"/>
                    <a:pt x="11446" y="7476"/>
                    <a:pt x="11749" y="7306"/>
                  </a:cubicBezTo>
                  <a:cubicBezTo>
                    <a:pt x="12329" y="6976"/>
                    <a:pt x="12909" y="6646"/>
                    <a:pt x="13489" y="6325"/>
                  </a:cubicBezTo>
                  <a:cubicBezTo>
                    <a:pt x="13953" y="6066"/>
                    <a:pt x="14363" y="5843"/>
                    <a:pt x="14747" y="5629"/>
                  </a:cubicBezTo>
                  <a:lnTo>
                    <a:pt x="14800" y="5603"/>
                  </a:lnTo>
                  <a:cubicBezTo>
                    <a:pt x="15032" y="5478"/>
                    <a:pt x="15264" y="5353"/>
                    <a:pt x="15487" y="5219"/>
                  </a:cubicBezTo>
                  <a:cubicBezTo>
                    <a:pt x="15960" y="4960"/>
                    <a:pt x="16326" y="4746"/>
                    <a:pt x="16656" y="4532"/>
                  </a:cubicBezTo>
                  <a:lnTo>
                    <a:pt x="16754" y="4470"/>
                  </a:lnTo>
                  <a:cubicBezTo>
                    <a:pt x="17048" y="4273"/>
                    <a:pt x="17423" y="4032"/>
                    <a:pt x="17548" y="3720"/>
                  </a:cubicBezTo>
                  <a:cubicBezTo>
                    <a:pt x="17343" y="3676"/>
                    <a:pt x="17137" y="3613"/>
                    <a:pt x="16941" y="3560"/>
                  </a:cubicBezTo>
                  <a:lnTo>
                    <a:pt x="16861" y="3542"/>
                  </a:lnTo>
                  <a:lnTo>
                    <a:pt x="16888" y="3470"/>
                  </a:lnTo>
                  <a:cubicBezTo>
                    <a:pt x="16914" y="3417"/>
                    <a:pt x="16941" y="3363"/>
                    <a:pt x="16959" y="3301"/>
                  </a:cubicBezTo>
                  <a:cubicBezTo>
                    <a:pt x="17013" y="3185"/>
                    <a:pt x="17057" y="3060"/>
                    <a:pt x="17129" y="2935"/>
                  </a:cubicBezTo>
                  <a:cubicBezTo>
                    <a:pt x="17048" y="2917"/>
                    <a:pt x="16968" y="2908"/>
                    <a:pt x="16888" y="2891"/>
                  </a:cubicBezTo>
                  <a:cubicBezTo>
                    <a:pt x="16763" y="2864"/>
                    <a:pt x="16629" y="2846"/>
                    <a:pt x="16504" y="2810"/>
                  </a:cubicBezTo>
                  <a:lnTo>
                    <a:pt x="16442" y="2792"/>
                  </a:lnTo>
                  <a:lnTo>
                    <a:pt x="16468" y="2730"/>
                  </a:lnTo>
                  <a:cubicBezTo>
                    <a:pt x="16486" y="2667"/>
                    <a:pt x="16504" y="2614"/>
                    <a:pt x="16522" y="2552"/>
                  </a:cubicBezTo>
                  <a:cubicBezTo>
                    <a:pt x="16567" y="2427"/>
                    <a:pt x="16602" y="2302"/>
                    <a:pt x="16656" y="2168"/>
                  </a:cubicBezTo>
                  <a:cubicBezTo>
                    <a:pt x="16531" y="2114"/>
                    <a:pt x="16406" y="2052"/>
                    <a:pt x="16299" y="1990"/>
                  </a:cubicBezTo>
                  <a:cubicBezTo>
                    <a:pt x="16228" y="1945"/>
                    <a:pt x="16156" y="1909"/>
                    <a:pt x="16085" y="1874"/>
                  </a:cubicBezTo>
                  <a:lnTo>
                    <a:pt x="16031" y="1847"/>
                  </a:lnTo>
                  <a:lnTo>
                    <a:pt x="16049" y="1793"/>
                  </a:lnTo>
                  <a:cubicBezTo>
                    <a:pt x="16076" y="1731"/>
                    <a:pt x="16103" y="1668"/>
                    <a:pt x="16129" y="1606"/>
                  </a:cubicBezTo>
                  <a:cubicBezTo>
                    <a:pt x="16156" y="1535"/>
                    <a:pt x="16183" y="1463"/>
                    <a:pt x="16210" y="1392"/>
                  </a:cubicBezTo>
                  <a:cubicBezTo>
                    <a:pt x="16040" y="1303"/>
                    <a:pt x="15871" y="1267"/>
                    <a:pt x="15674" y="1222"/>
                  </a:cubicBezTo>
                  <a:lnTo>
                    <a:pt x="15612" y="1213"/>
                  </a:lnTo>
                  <a:lnTo>
                    <a:pt x="15630" y="1142"/>
                  </a:lnTo>
                  <a:cubicBezTo>
                    <a:pt x="15666" y="1008"/>
                    <a:pt x="15701" y="874"/>
                    <a:pt x="15728" y="732"/>
                  </a:cubicBezTo>
                  <a:lnTo>
                    <a:pt x="15737" y="723"/>
                  </a:lnTo>
                  <a:lnTo>
                    <a:pt x="15746" y="642"/>
                  </a:lnTo>
                  <a:cubicBezTo>
                    <a:pt x="15666" y="625"/>
                    <a:pt x="15585" y="625"/>
                    <a:pt x="15496" y="625"/>
                  </a:cubicBezTo>
                  <a:cubicBezTo>
                    <a:pt x="15371" y="616"/>
                    <a:pt x="15228" y="616"/>
                    <a:pt x="15103" y="580"/>
                  </a:cubicBezTo>
                  <a:lnTo>
                    <a:pt x="15032" y="562"/>
                  </a:lnTo>
                  <a:lnTo>
                    <a:pt x="15059" y="500"/>
                  </a:lnTo>
                  <a:cubicBezTo>
                    <a:pt x="15130" y="339"/>
                    <a:pt x="15255" y="187"/>
                    <a:pt x="15362" y="63"/>
                  </a:cubicBezTo>
                  <a:lnTo>
                    <a:pt x="15416" y="0"/>
                  </a:lnTo>
                  <a:close/>
                </a:path>
              </a:pathLst>
            </a:custGeom>
            <a:solidFill>
              <a:schemeClr val="accent2">
                <a:alpha val="72090"/>
              </a:schemeClr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14"/>
            <p:cNvSpPr/>
            <p:nvPr/>
          </p:nvSpPr>
          <p:spPr>
            <a:xfrm>
              <a:off x="606325" y="1296850"/>
              <a:ext cx="25450" cy="20775"/>
            </a:xfrm>
            <a:custGeom>
              <a:rect b="b" l="l" r="r" t="t"/>
              <a:pathLst>
                <a:path extrusionOk="0" h="831" w="1018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18" y="45"/>
                    <a:pt x="456" y="90"/>
                  </a:cubicBezTo>
                  <a:cubicBezTo>
                    <a:pt x="509" y="117"/>
                    <a:pt x="554" y="170"/>
                    <a:pt x="563" y="224"/>
                  </a:cubicBezTo>
                  <a:cubicBezTo>
                    <a:pt x="589" y="304"/>
                    <a:pt x="572" y="393"/>
                    <a:pt x="518" y="465"/>
                  </a:cubicBezTo>
                  <a:cubicBezTo>
                    <a:pt x="465" y="544"/>
                    <a:pt x="374" y="586"/>
                    <a:pt x="284" y="586"/>
                  </a:cubicBezTo>
                  <a:cubicBezTo>
                    <a:pt x="224" y="586"/>
                    <a:pt x="164" y="567"/>
                    <a:pt x="117" y="527"/>
                  </a:cubicBezTo>
                  <a:cubicBezTo>
                    <a:pt x="81" y="563"/>
                    <a:pt x="54" y="607"/>
                    <a:pt x="18" y="643"/>
                  </a:cubicBezTo>
                  <a:cubicBezTo>
                    <a:pt x="10" y="661"/>
                    <a:pt x="10" y="679"/>
                    <a:pt x="1" y="697"/>
                  </a:cubicBezTo>
                  <a:cubicBezTo>
                    <a:pt x="81" y="777"/>
                    <a:pt x="170" y="822"/>
                    <a:pt x="250" y="830"/>
                  </a:cubicBezTo>
                  <a:lnTo>
                    <a:pt x="331" y="830"/>
                  </a:lnTo>
                  <a:cubicBezTo>
                    <a:pt x="696" y="804"/>
                    <a:pt x="1018" y="26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14"/>
            <p:cNvSpPr/>
            <p:nvPr/>
          </p:nvSpPr>
          <p:spPr>
            <a:xfrm>
              <a:off x="634425" y="1297075"/>
              <a:ext cx="3375" cy="14075"/>
            </a:xfrm>
            <a:custGeom>
              <a:rect b="b" l="l" r="r" t="t"/>
              <a:pathLst>
                <a:path extrusionOk="0" h="563" w="135">
                  <a:moveTo>
                    <a:pt x="1" y="1"/>
                  </a:moveTo>
                  <a:lnTo>
                    <a:pt x="1" y="1"/>
                  </a:lnTo>
                  <a:cubicBezTo>
                    <a:pt x="27" y="72"/>
                    <a:pt x="45" y="152"/>
                    <a:pt x="54" y="215"/>
                  </a:cubicBezTo>
                  <a:cubicBezTo>
                    <a:pt x="72" y="331"/>
                    <a:pt x="63" y="465"/>
                    <a:pt x="10" y="563"/>
                  </a:cubicBezTo>
                  <a:cubicBezTo>
                    <a:pt x="36" y="554"/>
                    <a:pt x="72" y="536"/>
                    <a:pt x="99" y="518"/>
                  </a:cubicBezTo>
                  <a:cubicBezTo>
                    <a:pt x="135" y="358"/>
                    <a:pt x="126" y="179"/>
                    <a:pt x="54" y="19"/>
                  </a:cubicBez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14"/>
            <p:cNvSpPr/>
            <p:nvPr/>
          </p:nvSpPr>
          <p:spPr>
            <a:xfrm>
              <a:off x="623725" y="1295975"/>
              <a:ext cx="11400" cy="19875"/>
            </a:xfrm>
            <a:custGeom>
              <a:rect b="b" l="l" r="r" t="t"/>
              <a:pathLst>
                <a:path extrusionOk="0" h="795" w="456">
                  <a:moveTo>
                    <a:pt x="206" y="0"/>
                  </a:moveTo>
                  <a:cubicBezTo>
                    <a:pt x="161" y="0"/>
                    <a:pt x="125" y="0"/>
                    <a:pt x="81" y="9"/>
                  </a:cubicBezTo>
                  <a:cubicBezTo>
                    <a:pt x="313" y="241"/>
                    <a:pt x="224" y="589"/>
                    <a:pt x="0" y="794"/>
                  </a:cubicBezTo>
                  <a:cubicBezTo>
                    <a:pt x="36" y="785"/>
                    <a:pt x="81" y="767"/>
                    <a:pt x="116" y="750"/>
                  </a:cubicBezTo>
                  <a:cubicBezTo>
                    <a:pt x="215" y="714"/>
                    <a:pt x="322" y="669"/>
                    <a:pt x="429" y="616"/>
                  </a:cubicBezTo>
                  <a:cubicBezTo>
                    <a:pt x="438" y="491"/>
                    <a:pt x="455" y="366"/>
                    <a:pt x="420" y="241"/>
                  </a:cubicBezTo>
                  <a:cubicBezTo>
                    <a:pt x="402" y="179"/>
                    <a:pt x="384" y="116"/>
                    <a:pt x="357" y="63"/>
                  </a:cubicBezTo>
                  <a:cubicBezTo>
                    <a:pt x="339" y="45"/>
                    <a:pt x="331" y="27"/>
                    <a:pt x="322" y="18"/>
                  </a:cubicBezTo>
                  <a:cubicBezTo>
                    <a:pt x="313" y="9"/>
                    <a:pt x="304" y="9"/>
                    <a:pt x="304" y="9"/>
                  </a:cubicBezTo>
                  <a:lnTo>
                    <a:pt x="304" y="9"/>
                  </a:lnTo>
                  <a:cubicBezTo>
                    <a:pt x="322" y="45"/>
                    <a:pt x="339" y="89"/>
                    <a:pt x="348" y="125"/>
                  </a:cubicBezTo>
                  <a:cubicBezTo>
                    <a:pt x="384" y="223"/>
                    <a:pt x="420" y="339"/>
                    <a:pt x="384" y="446"/>
                  </a:cubicBezTo>
                  <a:cubicBezTo>
                    <a:pt x="366" y="330"/>
                    <a:pt x="348" y="241"/>
                    <a:pt x="304" y="143"/>
                  </a:cubicBezTo>
                  <a:cubicBezTo>
                    <a:pt x="277" y="89"/>
                    <a:pt x="241" y="45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14"/>
            <p:cNvSpPr/>
            <p:nvPr/>
          </p:nvSpPr>
          <p:spPr>
            <a:xfrm>
              <a:off x="609225" y="1293375"/>
              <a:ext cx="31025" cy="24250"/>
            </a:xfrm>
            <a:custGeom>
              <a:rect b="b" l="l" r="r" t="t"/>
              <a:pathLst>
                <a:path extrusionOk="0" h="970" w="1241">
                  <a:moveTo>
                    <a:pt x="763" y="0"/>
                  </a:moveTo>
                  <a:cubicBezTo>
                    <a:pt x="508" y="0"/>
                    <a:pt x="268" y="117"/>
                    <a:pt x="90" y="300"/>
                  </a:cubicBezTo>
                  <a:cubicBezTo>
                    <a:pt x="99" y="300"/>
                    <a:pt x="117" y="309"/>
                    <a:pt x="126" y="309"/>
                  </a:cubicBezTo>
                  <a:lnTo>
                    <a:pt x="188" y="336"/>
                  </a:lnTo>
                  <a:lnTo>
                    <a:pt x="161" y="390"/>
                  </a:lnTo>
                  <a:cubicBezTo>
                    <a:pt x="126" y="488"/>
                    <a:pt x="63" y="586"/>
                    <a:pt x="1" y="666"/>
                  </a:cubicBezTo>
                  <a:cubicBezTo>
                    <a:pt x="48" y="706"/>
                    <a:pt x="108" y="725"/>
                    <a:pt x="168" y="725"/>
                  </a:cubicBezTo>
                  <a:cubicBezTo>
                    <a:pt x="258" y="725"/>
                    <a:pt x="349" y="683"/>
                    <a:pt x="402" y="604"/>
                  </a:cubicBezTo>
                  <a:cubicBezTo>
                    <a:pt x="456" y="532"/>
                    <a:pt x="473" y="443"/>
                    <a:pt x="447" y="363"/>
                  </a:cubicBezTo>
                  <a:cubicBezTo>
                    <a:pt x="438" y="309"/>
                    <a:pt x="393" y="256"/>
                    <a:pt x="340" y="229"/>
                  </a:cubicBezTo>
                  <a:cubicBezTo>
                    <a:pt x="402" y="184"/>
                    <a:pt x="473" y="158"/>
                    <a:pt x="536" y="140"/>
                  </a:cubicBezTo>
                  <a:lnTo>
                    <a:pt x="536" y="140"/>
                  </a:lnTo>
                  <a:cubicBezTo>
                    <a:pt x="902" y="399"/>
                    <a:pt x="580" y="943"/>
                    <a:pt x="215" y="969"/>
                  </a:cubicBezTo>
                  <a:cubicBezTo>
                    <a:pt x="331" y="969"/>
                    <a:pt x="456" y="943"/>
                    <a:pt x="580" y="898"/>
                  </a:cubicBezTo>
                  <a:cubicBezTo>
                    <a:pt x="804" y="693"/>
                    <a:pt x="893" y="345"/>
                    <a:pt x="661" y="113"/>
                  </a:cubicBezTo>
                  <a:cubicBezTo>
                    <a:pt x="705" y="104"/>
                    <a:pt x="741" y="104"/>
                    <a:pt x="786" y="104"/>
                  </a:cubicBezTo>
                  <a:cubicBezTo>
                    <a:pt x="821" y="149"/>
                    <a:pt x="857" y="193"/>
                    <a:pt x="884" y="247"/>
                  </a:cubicBezTo>
                  <a:cubicBezTo>
                    <a:pt x="928" y="345"/>
                    <a:pt x="946" y="434"/>
                    <a:pt x="964" y="550"/>
                  </a:cubicBezTo>
                  <a:cubicBezTo>
                    <a:pt x="1000" y="443"/>
                    <a:pt x="964" y="327"/>
                    <a:pt x="928" y="229"/>
                  </a:cubicBezTo>
                  <a:cubicBezTo>
                    <a:pt x="919" y="193"/>
                    <a:pt x="902" y="149"/>
                    <a:pt x="884" y="113"/>
                  </a:cubicBezTo>
                  <a:lnTo>
                    <a:pt x="884" y="113"/>
                  </a:lnTo>
                  <a:cubicBezTo>
                    <a:pt x="884" y="113"/>
                    <a:pt x="893" y="113"/>
                    <a:pt x="902" y="122"/>
                  </a:cubicBezTo>
                  <a:cubicBezTo>
                    <a:pt x="911" y="131"/>
                    <a:pt x="919" y="149"/>
                    <a:pt x="937" y="167"/>
                  </a:cubicBezTo>
                  <a:cubicBezTo>
                    <a:pt x="964" y="220"/>
                    <a:pt x="982" y="283"/>
                    <a:pt x="1000" y="345"/>
                  </a:cubicBezTo>
                  <a:cubicBezTo>
                    <a:pt x="1035" y="470"/>
                    <a:pt x="1018" y="595"/>
                    <a:pt x="1000" y="720"/>
                  </a:cubicBezTo>
                  <a:lnTo>
                    <a:pt x="1018" y="711"/>
                  </a:lnTo>
                  <a:cubicBezTo>
                    <a:pt x="1071" y="613"/>
                    <a:pt x="1080" y="479"/>
                    <a:pt x="1062" y="363"/>
                  </a:cubicBezTo>
                  <a:cubicBezTo>
                    <a:pt x="1053" y="300"/>
                    <a:pt x="1035" y="220"/>
                    <a:pt x="1009" y="149"/>
                  </a:cubicBezTo>
                  <a:lnTo>
                    <a:pt x="1009" y="149"/>
                  </a:lnTo>
                  <a:cubicBezTo>
                    <a:pt x="1027" y="158"/>
                    <a:pt x="1044" y="158"/>
                    <a:pt x="1062" y="167"/>
                  </a:cubicBezTo>
                  <a:cubicBezTo>
                    <a:pt x="1134" y="327"/>
                    <a:pt x="1143" y="506"/>
                    <a:pt x="1107" y="666"/>
                  </a:cubicBezTo>
                  <a:cubicBezTo>
                    <a:pt x="1143" y="648"/>
                    <a:pt x="1187" y="630"/>
                    <a:pt x="1223" y="613"/>
                  </a:cubicBezTo>
                  <a:cubicBezTo>
                    <a:pt x="1241" y="443"/>
                    <a:pt x="1223" y="274"/>
                    <a:pt x="1151" y="113"/>
                  </a:cubicBezTo>
                  <a:cubicBezTo>
                    <a:pt x="1143" y="104"/>
                    <a:pt x="1143" y="95"/>
                    <a:pt x="1134" y="95"/>
                  </a:cubicBezTo>
                  <a:cubicBezTo>
                    <a:pt x="1125" y="86"/>
                    <a:pt x="1125" y="86"/>
                    <a:pt x="1116" y="77"/>
                  </a:cubicBezTo>
                  <a:cubicBezTo>
                    <a:pt x="998" y="24"/>
                    <a:pt x="8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14"/>
            <p:cNvSpPr/>
            <p:nvPr/>
          </p:nvSpPr>
          <p:spPr>
            <a:xfrm>
              <a:off x="604550" y="1312925"/>
              <a:ext cx="8050" cy="4700"/>
            </a:xfrm>
            <a:custGeom>
              <a:rect b="b" l="l" r="r" t="t"/>
              <a:pathLst>
                <a:path extrusionOk="0" h="188" w="322">
                  <a:moveTo>
                    <a:pt x="89" y="0"/>
                  </a:moveTo>
                  <a:lnTo>
                    <a:pt x="89" y="0"/>
                  </a:lnTo>
                  <a:cubicBezTo>
                    <a:pt x="72" y="18"/>
                    <a:pt x="63" y="36"/>
                    <a:pt x="45" y="45"/>
                  </a:cubicBezTo>
                  <a:lnTo>
                    <a:pt x="0" y="107"/>
                  </a:lnTo>
                  <a:cubicBezTo>
                    <a:pt x="107" y="152"/>
                    <a:pt x="214" y="179"/>
                    <a:pt x="321" y="187"/>
                  </a:cubicBezTo>
                  <a:cubicBezTo>
                    <a:pt x="241" y="179"/>
                    <a:pt x="152" y="134"/>
                    <a:pt x="72" y="54"/>
                  </a:cubicBezTo>
                  <a:cubicBezTo>
                    <a:pt x="81" y="36"/>
                    <a:pt x="81" y="18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14"/>
            <p:cNvSpPr/>
            <p:nvPr/>
          </p:nvSpPr>
          <p:spPr>
            <a:xfrm>
              <a:off x="610100" y="1288725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3" y="0"/>
                  </a:moveTo>
                  <a:cubicBezTo>
                    <a:pt x="39" y="0"/>
                    <a:pt x="0" y="38"/>
                    <a:pt x="19" y="76"/>
                  </a:cubicBezTo>
                  <a:cubicBezTo>
                    <a:pt x="46" y="130"/>
                    <a:pt x="82" y="174"/>
                    <a:pt x="108" y="219"/>
                  </a:cubicBezTo>
                  <a:cubicBezTo>
                    <a:pt x="120" y="238"/>
                    <a:pt x="136" y="247"/>
                    <a:pt x="152" y="247"/>
                  </a:cubicBezTo>
                  <a:cubicBezTo>
                    <a:pt x="188" y="247"/>
                    <a:pt x="222" y="208"/>
                    <a:pt x="198" y="165"/>
                  </a:cubicBezTo>
                  <a:cubicBezTo>
                    <a:pt x="171" y="121"/>
                    <a:pt x="135" y="76"/>
                    <a:pt x="108" y="23"/>
                  </a:cubicBezTo>
                  <a:cubicBezTo>
                    <a:pt x="101" y="7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14"/>
            <p:cNvSpPr/>
            <p:nvPr/>
          </p:nvSpPr>
          <p:spPr>
            <a:xfrm>
              <a:off x="621725" y="12838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0"/>
                  </a:moveTo>
                  <a:cubicBezTo>
                    <a:pt x="54" y="0"/>
                    <a:pt x="50" y="1"/>
                    <a:pt x="45" y="2"/>
                  </a:cubicBezTo>
                  <a:cubicBezTo>
                    <a:pt x="9" y="11"/>
                    <a:pt x="0" y="38"/>
                    <a:pt x="9" y="65"/>
                  </a:cubicBezTo>
                  <a:cubicBezTo>
                    <a:pt x="18" y="118"/>
                    <a:pt x="18" y="163"/>
                    <a:pt x="27" y="217"/>
                  </a:cubicBezTo>
                  <a:cubicBezTo>
                    <a:pt x="27" y="243"/>
                    <a:pt x="45" y="270"/>
                    <a:pt x="72" y="270"/>
                  </a:cubicBezTo>
                  <a:cubicBezTo>
                    <a:pt x="98" y="270"/>
                    <a:pt x="134" y="243"/>
                    <a:pt x="125" y="217"/>
                  </a:cubicBezTo>
                  <a:cubicBezTo>
                    <a:pt x="116" y="154"/>
                    <a:pt x="116" y="92"/>
                    <a:pt x="107" y="38"/>
                  </a:cubicBezTo>
                  <a:cubicBezTo>
                    <a:pt x="100" y="16"/>
                    <a:pt x="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14"/>
            <p:cNvSpPr/>
            <p:nvPr/>
          </p:nvSpPr>
          <p:spPr>
            <a:xfrm>
              <a:off x="632875" y="1284600"/>
              <a:ext cx="3175" cy="6300"/>
            </a:xfrm>
            <a:custGeom>
              <a:rect b="b" l="l" r="r" t="t"/>
              <a:pathLst>
                <a:path extrusionOk="0" h="252" w="127">
                  <a:moveTo>
                    <a:pt x="61" y="0"/>
                  </a:moveTo>
                  <a:cubicBezTo>
                    <a:pt x="41" y="0"/>
                    <a:pt x="22" y="11"/>
                    <a:pt x="18" y="36"/>
                  </a:cubicBezTo>
                  <a:cubicBezTo>
                    <a:pt x="9" y="89"/>
                    <a:pt x="0" y="143"/>
                    <a:pt x="0" y="205"/>
                  </a:cubicBezTo>
                  <a:cubicBezTo>
                    <a:pt x="0" y="236"/>
                    <a:pt x="23" y="251"/>
                    <a:pt x="48" y="251"/>
                  </a:cubicBezTo>
                  <a:cubicBezTo>
                    <a:pt x="74" y="251"/>
                    <a:pt x="103" y="233"/>
                    <a:pt x="107" y="196"/>
                  </a:cubicBezTo>
                  <a:cubicBezTo>
                    <a:pt x="107" y="152"/>
                    <a:pt x="107" y="107"/>
                    <a:pt x="116" y="63"/>
                  </a:cubicBezTo>
                  <a:cubicBezTo>
                    <a:pt x="127" y="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14"/>
            <p:cNvSpPr/>
            <p:nvPr/>
          </p:nvSpPr>
          <p:spPr>
            <a:xfrm>
              <a:off x="601500" y="1296050"/>
              <a:ext cx="6425" cy="3725"/>
            </a:xfrm>
            <a:custGeom>
              <a:rect b="b" l="l" r="r" t="t"/>
              <a:pathLst>
                <a:path extrusionOk="0" h="149" w="257">
                  <a:moveTo>
                    <a:pt x="77" y="1"/>
                  </a:moveTo>
                  <a:cubicBezTo>
                    <a:pt x="34" y="1"/>
                    <a:pt x="0" y="54"/>
                    <a:pt x="42" y="95"/>
                  </a:cubicBezTo>
                  <a:cubicBezTo>
                    <a:pt x="42" y="95"/>
                    <a:pt x="51" y="104"/>
                    <a:pt x="51" y="104"/>
                  </a:cubicBezTo>
                  <a:cubicBezTo>
                    <a:pt x="122" y="122"/>
                    <a:pt x="185" y="131"/>
                    <a:pt x="256" y="149"/>
                  </a:cubicBezTo>
                  <a:cubicBezTo>
                    <a:pt x="247" y="140"/>
                    <a:pt x="247" y="140"/>
                    <a:pt x="238" y="131"/>
                  </a:cubicBezTo>
                  <a:cubicBezTo>
                    <a:pt x="194" y="95"/>
                    <a:pt x="149" y="60"/>
                    <a:pt x="113" y="15"/>
                  </a:cubicBezTo>
                  <a:cubicBezTo>
                    <a:pt x="102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14"/>
            <p:cNvSpPr/>
            <p:nvPr/>
          </p:nvSpPr>
          <p:spPr>
            <a:xfrm>
              <a:off x="655175" y="1189350"/>
              <a:ext cx="25700" cy="20725"/>
            </a:xfrm>
            <a:custGeom>
              <a:rect b="b" l="l" r="r" t="t"/>
              <a:pathLst>
                <a:path extrusionOk="0" h="829" w="1028">
                  <a:moveTo>
                    <a:pt x="661" y="1"/>
                  </a:moveTo>
                  <a:cubicBezTo>
                    <a:pt x="589" y="19"/>
                    <a:pt x="527" y="46"/>
                    <a:pt x="464" y="81"/>
                  </a:cubicBezTo>
                  <a:cubicBezTo>
                    <a:pt x="509" y="117"/>
                    <a:pt x="553" y="170"/>
                    <a:pt x="571" y="224"/>
                  </a:cubicBezTo>
                  <a:cubicBezTo>
                    <a:pt x="589" y="304"/>
                    <a:pt x="571" y="393"/>
                    <a:pt x="527" y="465"/>
                  </a:cubicBezTo>
                  <a:cubicBezTo>
                    <a:pt x="469" y="542"/>
                    <a:pt x="375" y="583"/>
                    <a:pt x="283" y="583"/>
                  </a:cubicBezTo>
                  <a:cubicBezTo>
                    <a:pt x="206" y="583"/>
                    <a:pt x="130" y="553"/>
                    <a:pt x="81" y="492"/>
                  </a:cubicBezTo>
                  <a:cubicBezTo>
                    <a:pt x="45" y="563"/>
                    <a:pt x="18" y="625"/>
                    <a:pt x="0" y="697"/>
                  </a:cubicBezTo>
                  <a:cubicBezTo>
                    <a:pt x="95" y="790"/>
                    <a:pt x="199" y="828"/>
                    <a:pt x="300" y="828"/>
                  </a:cubicBezTo>
                  <a:cubicBezTo>
                    <a:pt x="685" y="828"/>
                    <a:pt x="1028" y="269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14"/>
            <p:cNvSpPr/>
            <p:nvPr/>
          </p:nvSpPr>
          <p:spPr>
            <a:xfrm>
              <a:off x="654500" y="1188475"/>
              <a:ext cx="36425" cy="33625"/>
            </a:xfrm>
            <a:custGeom>
              <a:rect b="b" l="l" r="r" t="t"/>
              <a:pathLst>
                <a:path extrusionOk="0" h="1345" w="1457">
                  <a:moveTo>
                    <a:pt x="928" y="0"/>
                  </a:moveTo>
                  <a:cubicBezTo>
                    <a:pt x="893" y="0"/>
                    <a:pt x="848" y="0"/>
                    <a:pt x="803" y="9"/>
                  </a:cubicBezTo>
                  <a:cubicBezTo>
                    <a:pt x="1156" y="369"/>
                    <a:pt x="760" y="972"/>
                    <a:pt x="322" y="972"/>
                  </a:cubicBezTo>
                  <a:cubicBezTo>
                    <a:pt x="217" y="972"/>
                    <a:pt x="110" y="938"/>
                    <a:pt x="10" y="857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9"/>
                    <a:pt x="134" y="1124"/>
                    <a:pt x="206" y="1142"/>
                  </a:cubicBezTo>
                  <a:cubicBezTo>
                    <a:pt x="295" y="1160"/>
                    <a:pt x="375" y="1178"/>
                    <a:pt x="464" y="1178"/>
                  </a:cubicBezTo>
                  <a:cubicBezTo>
                    <a:pt x="473" y="1178"/>
                    <a:pt x="473" y="1187"/>
                    <a:pt x="473" y="1187"/>
                  </a:cubicBezTo>
                  <a:cubicBezTo>
                    <a:pt x="446" y="1195"/>
                    <a:pt x="418" y="1198"/>
                    <a:pt x="390" y="1198"/>
                  </a:cubicBezTo>
                  <a:cubicBezTo>
                    <a:pt x="325" y="1198"/>
                    <a:pt x="259" y="1181"/>
                    <a:pt x="197" y="1169"/>
                  </a:cubicBezTo>
                  <a:cubicBezTo>
                    <a:pt x="143" y="1160"/>
                    <a:pt x="81" y="1142"/>
                    <a:pt x="18" y="1124"/>
                  </a:cubicBezTo>
                  <a:lnTo>
                    <a:pt x="18" y="1124"/>
                  </a:lnTo>
                  <a:cubicBezTo>
                    <a:pt x="18" y="1142"/>
                    <a:pt x="18" y="1151"/>
                    <a:pt x="27" y="1169"/>
                  </a:cubicBezTo>
                  <a:cubicBezTo>
                    <a:pt x="117" y="1196"/>
                    <a:pt x="206" y="1231"/>
                    <a:pt x="295" y="1240"/>
                  </a:cubicBezTo>
                  <a:cubicBezTo>
                    <a:pt x="336" y="1247"/>
                    <a:pt x="375" y="1250"/>
                    <a:pt x="415" y="1250"/>
                  </a:cubicBezTo>
                  <a:cubicBezTo>
                    <a:pt x="478" y="1250"/>
                    <a:pt x="541" y="1242"/>
                    <a:pt x="607" y="1231"/>
                  </a:cubicBezTo>
                  <a:lnTo>
                    <a:pt x="607" y="1231"/>
                  </a:lnTo>
                  <a:cubicBezTo>
                    <a:pt x="553" y="1276"/>
                    <a:pt x="474" y="1287"/>
                    <a:pt x="396" y="1287"/>
                  </a:cubicBezTo>
                  <a:cubicBezTo>
                    <a:pt x="333" y="1287"/>
                    <a:pt x="271" y="1280"/>
                    <a:pt x="224" y="1276"/>
                  </a:cubicBezTo>
                  <a:cubicBezTo>
                    <a:pt x="206" y="1276"/>
                    <a:pt x="125" y="1258"/>
                    <a:pt x="54" y="1240"/>
                  </a:cubicBezTo>
                  <a:lnTo>
                    <a:pt x="54" y="1240"/>
                  </a:lnTo>
                  <a:cubicBezTo>
                    <a:pt x="54" y="1258"/>
                    <a:pt x="63" y="1267"/>
                    <a:pt x="63" y="1276"/>
                  </a:cubicBezTo>
                  <a:cubicBezTo>
                    <a:pt x="167" y="1323"/>
                    <a:pt x="271" y="1345"/>
                    <a:pt x="372" y="1345"/>
                  </a:cubicBezTo>
                  <a:cubicBezTo>
                    <a:pt x="961" y="1345"/>
                    <a:pt x="1456" y="626"/>
                    <a:pt x="1205" y="63"/>
                  </a:cubicBezTo>
                  <a:cubicBezTo>
                    <a:pt x="1187" y="54"/>
                    <a:pt x="1169" y="45"/>
                    <a:pt x="1151" y="45"/>
                  </a:cubicBezTo>
                  <a:cubicBezTo>
                    <a:pt x="1187" y="107"/>
                    <a:pt x="1205" y="196"/>
                    <a:pt x="1214" y="259"/>
                  </a:cubicBezTo>
                  <a:cubicBezTo>
                    <a:pt x="1232" y="375"/>
                    <a:pt x="1214" y="518"/>
                    <a:pt x="1151" y="625"/>
                  </a:cubicBezTo>
                  <a:cubicBezTo>
                    <a:pt x="1169" y="491"/>
                    <a:pt x="1178" y="366"/>
                    <a:pt x="1142" y="241"/>
                  </a:cubicBezTo>
                  <a:cubicBezTo>
                    <a:pt x="1134" y="179"/>
                    <a:pt x="1116" y="116"/>
                    <a:pt x="1080" y="63"/>
                  </a:cubicBezTo>
                  <a:cubicBezTo>
                    <a:pt x="1071" y="45"/>
                    <a:pt x="1053" y="27"/>
                    <a:pt x="1044" y="9"/>
                  </a:cubicBezTo>
                  <a:lnTo>
                    <a:pt x="1027" y="9"/>
                  </a:lnTo>
                  <a:cubicBezTo>
                    <a:pt x="1044" y="45"/>
                    <a:pt x="1062" y="89"/>
                    <a:pt x="1071" y="125"/>
                  </a:cubicBezTo>
                  <a:cubicBezTo>
                    <a:pt x="1107" y="223"/>
                    <a:pt x="1142" y="339"/>
                    <a:pt x="1107" y="446"/>
                  </a:cubicBezTo>
                  <a:cubicBezTo>
                    <a:pt x="1107" y="446"/>
                    <a:pt x="1107" y="446"/>
                    <a:pt x="1107" y="437"/>
                  </a:cubicBezTo>
                  <a:cubicBezTo>
                    <a:pt x="1098" y="330"/>
                    <a:pt x="1071" y="241"/>
                    <a:pt x="1027" y="143"/>
                  </a:cubicBezTo>
                  <a:cubicBezTo>
                    <a:pt x="1000" y="89"/>
                    <a:pt x="964" y="45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14"/>
            <p:cNvSpPr/>
            <p:nvPr/>
          </p:nvSpPr>
          <p:spPr>
            <a:xfrm>
              <a:off x="646625" y="118580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1003" y="143"/>
                  </a:moveTo>
                  <a:lnTo>
                    <a:pt x="1003" y="143"/>
                  </a:lnTo>
                  <a:cubicBezTo>
                    <a:pt x="1370" y="411"/>
                    <a:pt x="1027" y="970"/>
                    <a:pt x="642" y="970"/>
                  </a:cubicBezTo>
                  <a:cubicBezTo>
                    <a:pt x="541" y="970"/>
                    <a:pt x="437" y="932"/>
                    <a:pt x="342" y="839"/>
                  </a:cubicBezTo>
                  <a:cubicBezTo>
                    <a:pt x="360" y="767"/>
                    <a:pt x="387" y="705"/>
                    <a:pt x="423" y="634"/>
                  </a:cubicBezTo>
                  <a:cubicBezTo>
                    <a:pt x="472" y="695"/>
                    <a:pt x="548" y="725"/>
                    <a:pt x="625" y="725"/>
                  </a:cubicBezTo>
                  <a:cubicBezTo>
                    <a:pt x="717" y="725"/>
                    <a:pt x="811" y="684"/>
                    <a:pt x="869" y="607"/>
                  </a:cubicBezTo>
                  <a:cubicBezTo>
                    <a:pt x="913" y="535"/>
                    <a:pt x="931" y="446"/>
                    <a:pt x="913" y="366"/>
                  </a:cubicBezTo>
                  <a:cubicBezTo>
                    <a:pt x="895" y="312"/>
                    <a:pt x="851" y="259"/>
                    <a:pt x="806" y="223"/>
                  </a:cubicBezTo>
                  <a:cubicBezTo>
                    <a:pt x="869" y="188"/>
                    <a:pt x="931" y="161"/>
                    <a:pt x="1003" y="143"/>
                  </a:cubicBezTo>
                  <a:close/>
                  <a:moveTo>
                    <a:pt x="1243" y="107"/>
                  </a:moveTo>
                  <a:cubicBezTo>
                    <a:pt x="1279" y="152"/>
                    <a:pt x="1315" y="196"/>
                    <a:pt x="1342" y="250"/>
                  </a:cubicBezTo>
                  <a:cubicBezTo>
                    <a:pt x="1386" y="348"/>
                    <a:pt x="1413" y="437"/>
                    <a:pt x="1422" y="544"/>
                  </a:cubicBezTo>
                  <a:cubicBezTo>
                    <a:pt x="1422" y="553"/>
                    <a:pt x="1422" y="553"/>
                    <a:pt x="1422" y="553"/>
                  </a:cubicBezTo>
                  <a:cubicBezTo>
                    <a:pt x="1457" y="446"/>
                    <a:pt x="1422" y="330"/>
                    <a:pt x="1386" y="232"/>
                  </a:cubicBezTo>
                  <a:cubicBezTo>
                    <a:pt x="1377" y="196"/>
                    <a:pt x="1359" y="152"/>
                    <a:pt x="1342" y="116"/>
                  </a:cubicBezTo>
                  <a:lnTo>
                    <a:pt x="1359" y="116"/>
                  </a:lnTo>
                  <a:cubicBezTo>
                    <a:pt x="1368" y="134"/>
                    <a:pt x="1386" y="152"/>
                    <a:pt x="1395" y="170"/>
                  </a:cubicBezTo>
                  <a:cubicBezTo>
                    <a:pt x="1431" y="223"/>
                    <a:pt x="1449" y="286"/>
                    <a:pt x="1457" y="348"/>
                  </a:cubicBezTo>
                  <a:cubicBezTo>
                    <a:pt x="1493" y="473"/>
                    <a:pt x="1484" y="598"/>
                    <a:pt x="1466" y="732"/>
                  </a:cubicBezTo>
                  <a:cubicBezTo>
                    <a:pt x="1529" y="625"/>
                    <a:pt x="1547" y="482"/>
                    <a:pt x="1529" y="366"/>
                  </a:cubicBezTo>
                  <a:cubicBezTo>
                    <a:pt x="1520" y="303"/>
                    <a:pt x="1502" y="214"/>
                    <a:pt x="1466" y="152"/>
                  </a:cubicBezTo>
                  <a:cubicBezTo>
                    <a:pt x="1484" y="152"/>
                    <a:pt x="1502" y="161"/>
                    <a:pt x="1520" y="170"/>
                  </a:cubicBezTo>
                  <a:cubicBezTo>
                    <a:pt x="1771" y="733"/>
                    <a:pt x="1276" y="1452"/>
                    <a:pt x="687" y="1452"/>
                  </a:cubicBezTo>
                  <a:cubicBezTo>
                    <a:pt x="586" y="1452"/>
                    <a:pt x="482" y="1430"/>
                    <a:pt x="378" y="1383"/>
                  </a:cubicBezTo>
                  <a:cubicBezTo>
                    <a:pt x="378" y="1374"/>
                    <a:pt x="369" y="1365"/>
                    <a:pt x="369" y="1347"/>
                  </a:cubicBezTo>
                  <a:lnTo>
                    <a:pt x="369" y="1347"/>
                  </a:lnTo>
                  <a:cubicBezTo>
                    <a:pt x="440" y="1365"/>
                    <a:pt x="521" y="1383"/>
                    <a:pt x="539" y="1383"/>
                  </a:cubicBezTo>
                  <a:cubicBezTo>
                    <a:pt x="586" y="1387"/>
                    <a:pt x="648" y="1394"/>
                    <a:pt x="711" y="1394"/>
                  </a:cubicBezTo>
                  <a:cubicBezTo>
                    <a:pt x="789" y="1394"/>
                    <a:pt x="868" y="1383"/>
                    <a:pt x="922" y="1338"/>
                  </a:cubicBezTo>
                  <a:lnTo>
                    <a:pt x="922" y="1338"/>
                  </a:lnTo>
                  <a:cubicBezTo>
                    <a:pt x="856" y="1349"/>
                    <a:pt x="793" y="1357"/>
                    <a:pt x="730" y="1357"/>
                  </a:cubicBezTo>
                  <a:cubicBezTo>
                    <a:pt x="690" y="1357"/>
                    <a:pt x="651" y="1354"/>
                    <a:pt x="610" y="1347"/>
                  </a:cubicBezTo>
                  <a:cubicBezTo>
                    <a:pt x="521" y="1338"/>
                    <a:pt x="432" y="1303"/>
                    <a:pt x="342" y="1276"/>
                  </a:cubicBezTo>
                  <a:cubicBezTo>
                    <a:pt x="333" y="1258"/>
                    <a:pt x="333" y="1249"/>
                    <a:pt x="333" y="1231"/>
                  </a:cubicBezTo>
                  <a:lnTo>
                    <a:pt x="333" y="1231"/>
                  </a:lnTo>
                  <a:cubicBezTo>
                    <a:pt x="396" y="1249"/>
                    <a:pt x="458" y="1267"/>
                    <a:pt x="512" y="1276"/>
                  </a:cubicBezTo>
                  <a:cubicBezTo>
                    <a:pt x="574" y="1288"/>
                    <a:pt x="640" y="1305"/>
                    <a:pt x="705" y="1305"/>
                  </a:cubicBezTo>
                  <a:cubicBezTo>
                    <a:pt x="733" y="1305"/>
                    <a:pt x="761" y="1302"/>
                    <a:pt x="788" y="1294"/>
                  </a:cubicBezTo>
                  <a:cubicBezTo>
                    <a:pt x="788" y="1294"/>
                    <a:pt x="788" y="1285"/>
                    <a:pt x="779" y="1285"/>
                  </a:cubicBezTo>
                  <a:cubicBezTo>
                    <a:pt x="690" y="1285"/>
                    <a:pt x="610" y="1267"/>
                    <a:pt x="521" y="1249"/>
                  </a:cubicBezTo>
                  <a:cubicBezTo>
                    <a:pt x="449" y="1231"/>
                    <a:pt x="387" y="1196"/>
                    <a:pt x="316" y="1160"/>
                  </a:cubicBezTo>
                  <a:cubicBezTo>
                    <a:pt x="316" y="1097"/>
                    <a:pt x="316" y="1026"/>
                    <a:pt x="325" y="964"/>
                  </a:cubicBezTo>
                  <a:cubicBezTo>
                    <a:pt x="425" y="1045"/>
                    <a:pt x="532" y="1079"/>
                    <a:pt x="637" y="1079"/>
                  </a:cubicBezTo>
                  <a:cubicBezTo>
                    <a:pt x="1075" y="1079"/>
                    <a:pt x="1471" y="476"/>
                    <a:pt x="1118" y="116"/>
                  </a:cubicBezTo>
                  <a:cubicBezTo>
                    <a:pt x="1163" y="107"/>
                    <a:pt x="1208" y="107"/>
                    <a:pt x="1243" y="107"/>
                  </a:cubicBezTo>
                  <a:close/>
                  <a:moveTo>
                    <a:pt x="1219" y="1"/>
                  </a:moveTo>
                  <a:cubicBezTo>
                    <a:pt x="557" y="1"/>
                    <a:pt x="1" y="801"/>
                    <a:pt x="289" y="1445"/>
                  </a:cubicBezTo>
                  <a:cubicBezTo>
                    <a:pt x="298" y="1454"/>
                    <a:pt x="307" y="1463"/>
                    <a:pt x="307" y="1463"/>
                  </a:cubicBezTo>
                  <a:cubicBezTo>
                    <a:pt x="316" y="1472"/>
                    <a:pt x="316" y="1472"/>
                    <a:pt x="325" y="1472"/>
                  </a:cubicBezTo>
                  <a:cubicBezTo>
                    <a:pt x="446" y="1529"/>
                    <a:pt x="569" y="1555"/>
                    <a:pt x="687" y="1555"/>
                  </a:cubicBezTo>
                  <a:cubicBezTo>
                    <a:pt x="1352" y="1555"/>
                    <a:pt x="1904" y="752"/>
                    <a:pt x="1609" y="116"/>
                  </a:cubicBezTo>
                  <a:cubicBezTo>
                    <a:pt x="1609" y="107"/>
                    <a:pt x="1600" y="98"/>
                    <a:pt x="1591" y="98"/>
                  </a:cubicBezTo>
                  <a:cubicBezTo>
                    <a:pt x="1591" y="89"/>
                    <a:pt x="1582" y="89"/>
                    <a:pt x="1573" y="80"/>
                  </a:cubicBezTo>
                  <a:cubicBezTo>
                    <a:pt x="1455" y="26"/>
                    <a:pt x="1335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14"/>
            <p:cNvSpPr/>
            <p:nvPr/>
          </p:nvSpPr>
          <p:spPr>
            <a:xfrm>
              <a:off x="643575" y="1217825"/>
              <a:ext cx="6275" cy="3025"/>
            </a:xfrm>
            <a:custGeom>
              <a:rect b="b" l="l" r="r" t="t"/>
              <a:pathLst>
                <a:path extrusionOk="0" h="121" w="251">
                  <a:moveTo>
                    <a:pt x="203" y="1"/>
                  </a:moveTo>
                  <a:cubicBezTo>
                    <a:pt x="195" y="1"/>
                    <a:pt x="187" y="2"/>
                    <a:pt x="179" y="4"/>
                  </a:cubicBezTo>
                  <a:cubicBezTo>
                    <a:pt x="143" y="4"/>
                    <a:pt x="108" y="13"/>
                    <a:pt x="63" y="22"/>
                  </a:cubicBezTo>
                  <a:cubicBezTo>
                    <a:pt x="3" y="22"/>
                    <a:pt x="1" y="120"/>
                    <a:pt x="64" y="120"/>
                  </a:cubicBezTo>
                  <a:cubicBezTo>
                    <a:pt x="66" y="120"/>
                    <a:pt x="69" y="120"/>
                    <a:pt x="72" y="120"/>
                  </a:cubicBezTo>
                  <a:cubicBezTo>
                    <a:pt x="116" y="120"/>
                    <a:pt x="161" y="111"/>
                    <a:pt x="215" y="102"/>
                  </a:cubicBezTo>
                  <a:cubicBezTo>
                    <a:pt x="241" y="93"/>
                    <a:pt x="250" y="57"/>
                    <a:pt x="250" y="39"/>
                  </a:cubicBezTo>
                  <a:cubicBezTo>
                    <a:pt x="243" y="12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14"/>
            <p:cNvSpPr/>
            <p:nvPr/>
          </p:nvSpPr>
          <p:spPr>
            <a:xfrm>
              <a:off x="642900" y="1208100"/>
              <a:ext cx="7050" cy="2975"/>
            </a:xfrm>
            <a:custGeom>
              <a:rect b="b" l="l" r="r" t="t"/>
              <a:pathLst>
                <a:path extrusionOk="0" h="119" w="282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27" y="98"/>
                    <a:pt x="54" y="98"/>
                  </a:cubicBezTo>
                  <a:cubicBezTo>
                    <a:pt x="99" y="107"/>
                    <a:pt x="143" y="107"/>
                    <a:pt x="197" y="116"/>
                  </a:cubicBezTo>
                  <a:cubicBezTo>
                    <a:pt x="202" y="118"/>
                    <a:pt x="206" y="118"/>
                    <a:pt x="211" y="118"/>
                  </a:cubicBezTo>
                  <a:cubicBezTo>
                    <a:pt x="263" y="118"/>
                    <a:pt x="281" y="26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14"/>
            <p:cNvSpPr/>
            <p:nvPr/>
          </p:nvSpPr>
          <p:spPr>
            <a:xfrm>
              <a:off x="644475" y="11985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9" y="0"/>
                  </a:moveTo>
                  <a:cubicBezTo>
                    <a:pt x="41" y="0"/>
                    <a:pt x="24" y="10"/>
                    <a:pt x="18" y="27"/>
                  </a:cubicBezTo>
                  <a:cubicBezTo>
                    <a:pt x="0" y="54"/>
                    <a:pt x="9" y="90"/>
                    <a:pt x="36" y="99"/>
                  </a:cubicBezTo>
                  <a:cubicBezTo>
                    <a:pt x="89" y="126"/>
                    <a:pt x="152" y="152"/>
                    <a:pt x="205" y="170"/>
                  </a:cubicBezTo>
                  <a:cubicBezTo>
                    <a:pt x="210" y="172"/>
                    <a:pt x="215" y="172"/>
                    <a:pt x="220" y="172"/>
                  </a:cubicBezTo>
                  <a:cubicBezTo>
                    <a:pt x="272" y="172"/>
                    <a:pt x="289" y="88"/>
                    <a:pt x="232" y="63"/>
                  </a:cubicBezTo>
                  <a:cubicBezTo>
                    <a:pt x="179" y="54"/>
                    <a:pt x="134" y="27"/>
                    <a:pt x="89" y="10"/>
                  </a:cubicBezTo>
                  <a:cubicBezTo>
                    <a:pt x="80" y="3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14"/>
            <p:cNvSpPr/>
            <p:nvPr/>
          </p:nvSpPr>
          <p:spPr>
            <a:xfrm>
              <a:off x="659025" y="1181075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70" y="1"/>
                  </a:moveTo>
                  <a:cubicBezTo>
                    <a:pt x="34" y="1"/>
                    <a:pt x="0" y="39"/>
                    <a:pt x="25" y="82"/>
                  </a:cubicBezTo>
                  <a:cubicBezTo>
                    <a:pt x="43" y="136"/>
                    <a:pt x="78" y="180"/>
                    <a:pt x="105" y="225"/>
                  </a:cubicBezTo>
                  <a:cubicBezTo>
                    <a:pt x="116" y="245"/>
                    <a:pt x="133" y="253"/>
                    <a:pt x="149" y="253"/>
                  </a:cubicBezTo>
                  <a:cubicBezTo>
                    <a:pt x="185" y="253"/>
                    <a:pt x="222" y="214"/>
                    <a:pt x="203" y="171"/>
                  </a:cubicBezTo>
                  <a:cubicBezTo>
                    <a:pt x="168" y="127"/>
                    <a:pt x="141" y="82"/>
                    <a:pt x="114" y="29"/>
                  </a:cubicBezTo>
                  <a:cubicBezTo>
                    <a:pt x="103" y="9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14"/>
            <p:cNvSpPr/>
            <p:nvPr/>
          </p:nvSpPr>
          <p:spPr>
            <a:xfrm>
              <a:off x="670550" y="11763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60" y="0"/>
                  </a:moveTo>
                  <a:cubicBezTo>
                    <a:pt x="55" y="0"/>
                    <a:pt x="50" y="1"/>
                    <a:pt x="46" y="2"/>
                  </a:cubicBezTo>
                  <a:cubicBezTo>
                    <a:pt x="19" y="11"/>
                    <a:pt x="1" y="38"/>
                    <a:pt x="10" y="65"/>
                  </a:cubicBezTo>
                  <a:cubicBezTo>
                    <a:pt x="19" y="110"/>
                    <a:pt x="19" y="163"/>
                    <a:pt x="28" y="217"/>
                  </a:cubicBezTo>
                  <a:cubicBezTo>
                    <a:pt x="28" y="243"/>
                    <a:pt x="46" y="270"/>
                    <a:pt x="81" y="270"/>
                  </a:cubicBezTo>
                  <a:cubicBezTo>
                    <a:pt x="108" y="270"/>
                    <a:pt x="135" y="243"/>
                    <a:pt x="126" y="217"/>
                  </a:cubicBezTo>
                  <a:cubicBezTo>
                    <a:pt x="126" y="154"/>
                    <a:pt x="117" y="92"/>
                    <a:pt x="108" y="38"/>
                  </a:cubicBezTo>
                  <a:cubicBezTo>
                    <a:pt x="108" y="1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14"/>
            <p:cNvSpPr/>
            <p:nvPr/>
          </p:nvSpPr>
          <p:spPr>
            <a:xfrm>
              <a:off x="681700" y="1177100"/>
              <a:ext cx="3300" cy="6275"/>
            </a:xfrm>
            <a:custGeom>
              <a:rect b="b" l="l" r="r" t="t"/>
              <a:pathLst>
                <a:path extrusionOk="0" h="251" w="132">
                  <a:moveTo>
                    <a:pt x="66" y="0"/>
                  </a:moveTo>
                  <a:cubicBezTo>
                    <a:pt x="46" y="0"/>
                    <a:pt x="26" y="11"/>
                    <a:pt x="19" y="36"/>
                  </a:cubicBezTo>
                  <a:cubicBezTo>
                    <a:pt x="10" y="89"/>
                    <a:pt x="10" y="143"/>
                    <a:pt x="1" y="197"/>
                  </a:cubicBezTo>
                  <a:cubicBezTo>
                    <a:pt x="1" y="232"/>
                    <a:pt x="28" y="250"/>
                    <a:pt x="54" y="250"/>
                  </a:cubicBezTo>
                  <a:cubicBezTo>
                    <a:pt x="81" y="250"/>
                    <a:pt x="108" y="232"/>
                    <a:pt x="108" y="197"/>
                  </a:cubicBezTo>
                  <a:cubicBezTo>
                    <a:pt x="108" y="152"/>
                    <a:pt x="117" y="107"/>
                    <a:pt x="126" y="63"/>
                  </a:cubicBezTo>
                  <a:cubicBezTo>
                    <a:pt x="131" y="25"/>
                    <a:pt x="9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14"/>
            <p:cNvSpPr/>
            <p:nvPr/>
          </p:nvSpPr>
          <p:spPr>
            <a:xfrm>
              <a:off x="650350" y="1188550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9" y="1"/>
                    <a:pt x="0" y="52"/>
                    <a:pt x="42" y="86"/>
                  </a:cubicBezTo>
                  <a:cubicBezTo>
                    <a:pt x="86" y="131"/>
                    <a:pt x="122" y="167"/>
                    <a:pt x="167" y="211"/>
                  </a:cubicBezTo>
                  <a:cubicBezTo>
                    <a:pt x="178" y="221"/>
                    <a:pt x="189" y="224"/>
                    <a:pt x="201" y="224"/>
                  </a:cubicBezTo>
                  <a:cubicBezTo>
                    <a:pt x="244" y="224"/>
                    <a:pt x="280" y="166"/>
                    <a:pt x="238" y="131"/>
                  </a:cubicBezTo>
                  <a:cubicBezTo>
                    <a:pt x="202" y="95"/>
                    <a:pt x="158" y="51"/>
                    <a:pt x="113" y="15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14"/>
            <p:cNvSpPr/>
            <p:nvPr/>
          </p:nvSpPr>
          <p:spPr>
            <a:xfrm>
              <a:off x="607450" y="1183775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35"/>
                    <a:pt x="54" y="197"/>
                  </a:cubicBezTo>
                  <a:cubicBezTo>
                    <a:pt x="223" y="197"/>
                    <a:pt x="366" y="376"/>
                    <a:pt x="321" y="545"/>
                  </a:cubicBezTo>
                  <a:cubicBezTo>
                    <a:pt x="304" y="634"/>
                    <a:pt x="250" y="706"/>
                    <a:pt x="170" y="741"/>
                  </a:cubicBezTo>
                  <a:cubicBezTo>
                    <a:pt x="140" y="756"/>
                    <a:pt x="108" y="763"/>
                    <a:pt x="76" y="763"/>
                  </a:cubicBezTo>
                  <a:cubicBezTo>
                    <a:pt x="50" y="763"/>
                    <a:pt x="24" y="758"/>
                    <a:pt x="0" y="750"/>
                  </a:cubicBezTo>
                  <a:lnTo>
                    <a:pt x="0" y="750"/>
                  </a:lnTo>
                  <a:cubicBezTo>
                    <a:pt x="9" y="822"/>
                    <a:pt x="27" y="893"/>
                    <a:pt x="63" y="955"/>
                  </a:cubicBezTo>
                  <a:cubicBezTo>
                    <a:pt x="95" y="963"/>
                    <a:pt x="125" y="966"/>
                    <a:pt x="155" y="966"/>
                  </a:cubicBezTo>
                  <a:cubicBezTo>
                    <a:pt x="640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14"/>
            <p:cNvSpPr/>
            <p:nvPr/>
          </p:nvSpPr>
          <p:spPr>
            <a:xfrm>
              <a:off x="610575" y="1175525"/>
              <a:ext cx="29000" cy="41525"/>
            </a:xfrm>
            <a:custGeom>
              <a:rect b="b" l="l" r="r" t="t"/>
              <a:pathLst>
                <a:path extrusionOk="0" h="1661" w="1160">
                  <a:moveTo>
                    <a:pt x="464" y="1"/>
                  </a:moveTo>
                  <a:cubicBezTo>
                    <a:pt x="446" y="1"/>
                    <a:pt x="437" y="10"/>
                    <a:pt x="419" y="10"/>
                  </a:cubicBezTo>
                  <a:cubicBezTo>
                    <a:pt x="482" y="54"/>
                    <a:pt x="544" y="108"/>
                    <a:pt x="562" y="117"/>
                  </a:cubicBezTo>
                  <a:cubicBezTo>
                    <a:pt x="642" y="197"/>
                    <a:pt x="776" y="313"/>
                    <a:pt x="785" y="438"/>
                  </a:cubicBezTo>
                  <a:cubicBezTo>
                    <a:pt x="723" y="340"/>
                    <a:pt x="669" y="268"/>
                    <a:pt x="589" y="197"/>
                  </a:cubicBezTo>
                  <a:cubicBezTo>
                    <a:pt x="518" y="135"/>
                    <a:pt x="428" y="90"/>
                    <a:pt x="357" y="45"/>
                  </a:cubicBezTo>
                  <a:cubicBezTo>
                    <a:pt x="339" y="54"/>
                    <a:pt x="321" y="54"/>
                    <a:pt x="312" y="63"/>
                  </a:cubicBezTo>
                  <a:cubicBezTo>
                    <a:pt x="366" y="99"/>
                    <a:pt x="419" y="135"/>
                    <a:pt x="473" y="170"/>
                  </a:cubicBezTo>
                  <a:cubicBezTo>
                    <a:pt x="544" y="224"/>
                    <a:pt x="616" y="277"/>
                    <a:pt x="660" y="367"/>
                  </a:cubicBezTo>
                  <a:lnTo>
                    <a:pt x="651" y="367"/>
                  </a:lnTo>
                  <a:cubicBezTo>
                    <a:pt x="589" y="304"/>
                    <a:pt x="526" y="251"/>
                    <a:pt x="455" y="197"/>
                  </a:cubicBezTo>
                  <a:cubicBezTo>
                    <a:pt x="393" y="152"/>
                    <a:pt x="321" y="135"/>
                    <a:pt x="250" y="108"/>
                  </a:cubicBezTo>
                  <a:cubicBezTo>
                    <a:pt x="196" y="144"/>
                    <a:pt x="143" y="188"/>
                    <a:pt x="98" y="242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64"/>
                    <a:pt x="72" y="1500"/>
                  </a:cubicBezTo>
                  <a:cubicBezTo>
                    <a:pt x="134" y="1491"/>
                    <a:pt x="187" y="1491"/>
                    <a:pt x="241" y="1473"/>
                  </a:cubicBezTo>
                  <a:cubicBezTo>
                    <a:pt x="348" y="1446"/>
                    <a:pt x="428" y="1401"/>
                    <a:pt x="526" y="1330"/>
                  </a:cubicBezTo>
                  <a:cubicBezTo>
                    <a:pt x="526" y="1330"/>
                    <a:pt x="526" y="1339"/>
                    <a:pt x="526" y="1339"/>
                  </a:cubicBezTo>
                  <a:cubicBezTo>
                    <a:pt x="464" y="1428"/>
                    <a:pt x="357" y="1482"/>
                    <a:pt x="259" y="1517"/>
                  </a:cubicBezTo>
                  <a:cubicBezTo>
                    <a:pt x="232" y="1535"/>
                    <a:pt x="187" y="1553"/>
                    <a:pt x="143" y="1562"/>
                  </a:cubicBezTo>
                  <a:cubicBezTo>
                    <a:pt x="152" y="1562"/>
                    <a:pt x="152" y="1571"/>
                    <a:pt x="161" y="1571"/>
                  </a:cubicBezTo>
                  <a:cubicBezTo>
                    <a:pt x="179" y="1571"/>
                    <a:pt x="196" y="1571"/>
                    <a:pt x="223" y="1562"/>
                  </a:cubicBezTo>
                  <a:cubicBezTo>
                    <a:pt x="286" y="1553"/>
                    <a:pt x="339" y="1526"/>
                    <a:pt x="393" y="1500"/>
                  </a:cubicBezTo>
                  <a:cubicBezTo>
                    <a:pt x="518" y="1437"/>
                    <a:pt x="598" y="1348"/>
                    <a:pt x="687" y="1241"/>
                  </a:cubicBezTo>
                  <a:cubicBezTo>
                    <a:pt x="687" y="1241"/>
                    <a:pt x="687" y="1241"/>
                    <a:pt x="687" y="1250"/>
                  </a:cubicBezTo>
                  <a:cubicBezTo>
                    <a:pt x="651" y="1366"/>
                    <a:pt x="553" y="1473"/>
                    <a:pt x="455" y="1535"/>
                  </a:cubicBezTo>
                  <a:cubicBezTo>
                    <a:pt x="402" y="1571"/>
                    <a:pt x="330" y="1616"/>
                    <a:pt x="250" y="1633"/>
                  </a:cubicBezTo>
                  <a:cubicBezTo>
                    <a:pt x="268" y="1642"/>
                    <a:pt x="286" y="1651"/>
                    <a:pt x="303" y="1660"/>
                  </a:cubicBezTo>
                  <a:cubicBezTo>
                    <a:pt x="990" y="1446"/>
                    <a:pt x="1160" y="313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14"/>
            <p:cNvSpPr/>
            <p:nvPr/>
          </p:nvSpPr>
          <p:spPr>
            <a:xfrm>
              <a:off x="601200" y="1173525"/>
              <a:ext cx="41500" cy="46200"/>
            </a:xfrm>
            <a:custGeom>
              <a:rect b="b" l="l" r="r" t="t"/>
              <a:pathLst>
                <a:path extrusionOk="0" h="1848" w="1660">
                  <a:moveTo>
                    <a:pt x="402" y="411"/>
                  </a:moveTo>
                  <a:cubicBezTo>
                    <a:pt x="999" y="453"/>
                    <a:pt x="890" y="1376"/>
                    <a:pt x="405" y="1376"/>
                  </a:cubicBezTo>
                  <a:cubicBezTo>
                    <a:pt x="375" y="1376"/>
                    <a:pt x="345" y="1373"/>
                    <a:pt x="313" y="1365"/>
                  </a:cubicBezTo>
                  <a:cubicBezTo>
                    <a:pt x="277" y="1303"/>
                    <a:pt x="259" y="1232"/>
                    <a:pt x="250" y="1160"/>
                  </a:cubicBezTo>
                  <a:lnTo>
                    <a:pt x="250" y="1160"/>
                  </a:lnTo>
                  <a:cubicBezTo>
                    <a:pt x="274" y="1168"/>
                    <a:pt x="300" y="1173"/>
                    <a:pt x="326" y="1173"/>
                  </a:cubicBezTo>
                  <a:cubicBezTo>
                    <a:pt x="358" y="1173"/>
                    <a:pt x="390" y="1166"/>
                    <a:pt x="420" y="1151"/>
                  </a:cubicBezTo>
                  <a:cubicBezTo>
                    <a:pt x="500" y="1116"/>
                    <a:pt x="554" y="1044"/>
                    <a:pt x="571" y="955"/>
                  </a:cubicBezTo>
                  <a:cubicBezTo>
                    <a:pt x="616" y="786"/>
                    <a:pt x="473" y="607"/>
                    <a:pt x="304" y="607"/>
                  </a:cubicBezTo>
                  <a:cubicBezTo>
                    <a:pt x="331" y="545"/>
                    <a:pt x="366" y="473"/>
                    <a:pt x="402" y="411"/>
                  </a:cubicBezTo>
                  <a:close/>
                  <a:moveTo>
                    <a:pt x="839" y="81"/>
                  </a:moveTo>
                  <a:cubicBezTo>
                    <a:pt x="1535" y="393"/>
                    <a:pt x="1365" y="1526"/>
                    <a:pt x="678" y="1740"/>
                  </a:cubicBezTo>
                  <a:cubicBezTo>
                    <a:pt x="661" y="1731"/>
                    <a:pt x="643" y="1722"/>
                    <a:pt x="625" y="1713"/>
                  </a:cubicBezTo>
                  <a:cubicBezTo>
                    <a:pt x="705" y="1696"/>
                    <a:pt x="777" y="1651"/>
                    <a:pt x="830" y="1615"/>
                  </a:cubicBezTo>
                  <a:cubicBezTo>
                    <a:pt x="928" y="1553"/>
                    <a:pt x="1026" y="1446"/>
                    <a:pt x="1062" y="1330"/>
                  </a:cubicBezTo>
                  <a:cubicBezTo>
                    <a:pt x="1062" y="1321"/>
                    <a:pt x="1062" y="1321"/>
                    <a:pt x="1062" y="1321"/>
                  </a:cubicBezTo>
                  <a:cubicBezTo>
                    <a:pt x="973" y="1428"/>
                    <a:pt x="893" y="1517"/>
                    <a:pt x="768" y="1580"/>
                  </a:cubicBezTo>
                  <a:cubicBezTo>
                    <a:pt x="714" y="1606"/>
                    <a:pt x="661" y="1633"/>
                    <a:pt x="598" y="1642"/>
                  </a:cubicBezTo>
                  <a:cubicBezTo>
                    <a:pt x="571" y="1651"/>
                    <a:pt x="554" y="1651"/>
                    <a:pt x="536" y="1651"/>
                  </a:cubicBezTo>
                  <a:cubicBezTo>
                    <a:pt x="527" y="1651"/>
                    <a:pt x="527" y="1642"/>
                    <a:pt x="518" y="1642"/>
                  </a:cubicBezTo>
                  <a:cubicBezTo>
                    <a:pt x="562" y="1633"/>
                    <a:pt x="607" y="1615"/>
                    <a:pt x="634" y="1597"/>
                  </a:cubicBezTo>
                  <a:cubicBezTo>
                    <a:pt x="732" y="1562"/>
                    <a:pt x="848" y="1508"/>
                    <a:pt x="901" y="1419"/>
                  </a:cubicBezTo>
                  <a:cubicBezTo>
                    <a:pt x="901" y="1419"/>
                    <a:pt x="901" y="1410"/>
                    <a:pt x="901" y="1410"/>
                  </a:cubicBezTo>
                  <a:cubicBezTo>
                    <a:pt x="803" y="1481"/>
                    <a:pt x="723" y="1526"/>
                    <a:pt x="616" y="1553"/>
                  </a:cubicBezTo>
                  <a:cubicBezTo>
                    <a:pt x="562" y="1571"/>
                    <a:pt x="509" y="1571"/>
                    <a:pt x="447" y="1580"/>
                  </a:cubicBezTo>
                  <a:cubicBezTo>
                    <a:pt x="420" y="1544"/>
                    <a:pt x="393" y="1517"/>
                    <a:pt x="375" y="1481"/>
                  </a:cubicBezTo>
                  <a:lnTo>
                    <a:pt x="375" y="1481"/>
                  </a:lnTo>
                  <a:cubicBezTo>
                    <a:pt x="383" y="1482"/>
                    <a:pt x="390" y="1482"/>
                    <a:pt x="398" y="1482"/>
                  </a:cubicBezTo>
                  <a:cubicBezTo>
                    <a:pt x="994" y="1482"/>
                    <a:pt x="1134" y="427"/>
                    <a:pt x="473" y="322"/>
                  </a:cubicBezTo>
                  <a:cubicBezTo>
                    <a:pt x="518" y="268"/>
                    <a:pt x="571" y="224"/>
                    <a:pt x="625" y="188"/>
                  </a:cubicBezTo>
                  <a:cubicBezTo>
                    <a:pt x="696" y="215"/>
                    <a:pt x="768" y="232"/>
                    <a:pt x="830" y="277"/>
                  </a:cubicBezTo>
                  <a:cubicBezTo>
                    <a:pt x="901" y="331"/>
                    <a:pt x="964" y="384"/>
                    <a:pt x="1026" y="447"/>
                  </a:cubicBezTo>
                  <a:lnTo>
                    <a:pt x="1035" y="447"/>
                  </a:lnTo>
                  <a:cubicBezTo>
                    <a:pt x="991" y="357"/>
                    <a:pt x="919" y="304"/>
                    <a:pt x="848" y="250"/>
                  </a:cubicBezTo>
                  <a:cubicBezTo>
                    <a:pt x="794" y="215"/>
                    <a:pt x="741" y="179"/>
                    <a:pt x="687" y="143"/>
                  </a:cubicBezTo>
                  <a:cubicBezTo>
                    <a:pt x="696" y="134"/>
                    <a:pt x="714" y="134"/>
                    <a:pt x="732" y="125"/>
                  </a:cubicBezTo>
                  <a:cubicBezTo>
                    <a:pt x="812" y="170"/>
                    <a:pt x="893" y="215"/>
                    <a:pt x="964" y="277"/>
                  </a:cubicBezTo>
                  <a:cubicBezTo>
                    <a:pt x="1044" y="348"/>
                    <a:pt x="1098" y="420"/>
                    <a:pt x="1160" y="518"/>
                  </a:cubicBezTo>
                  <a:cubicBezTo>
                    <a:pt x="1151" y="393"/>
                    <a:pt x="1017" y="277"/>
                    <a:pt x="937" y="197"/>
                  </a:cubicBezTo>
                  <a:cubicBezTo>
                    <a:pt x="919" y="188"/>
                    <a:pt x="857" y="134"/>
                    <a:pt x="794" y="90"/>
                  </a:cubicBezTo>
                  <a:cubicBezTo>
                    <a:pt x="812" y="90"/>
                    <a:pt x="821" y="81"/>
                    <a:pt x="839" y="81"/>
                  </a:cubicBezTo>
                  <a:close/>
                  <a:moveTo>
                    <a:pt x="919" y="1"/>
                  </a:moveTo>
                  <a:lnTo>
                    <a:pt x="339" y="331"/>
                  </a:lnTo>
                  <a:cubicBezTo>
                    <a:pt x="0" y="803"/>
                    <a:pt x="54" y="1580"/>
                    <a:pt x="652" y="1838"/>
                  </a:cubicBezTo>
                  <a:cubicBezTo>
                    <a:pt x="661" y="1847"/>
                    <a:pt x="661" y="1847"/>
                    <a:pt x="670" y="1847"/>
                  </a:cubicBezTo>
                  <a:lnTo>
                    <a:pt x="696" y="1847"/>
                  </a:lnTo>
                  <a:cubicBezTo>
                    <a:pt x="1472" y="1606"/>
                    <a:pt x="1660" y="393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14"/>
            <p:cNvSpPr/>
            <p:nvPr/>
          </p:nvSpPr>
          <p:spPr>
            <a:xfrm>
              <a:off x="594850" y="12020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7" y="1"/>
                  </a:moveTo>
                  <a:cubicBezTo>
                    <a:pt x="234" y="1"/>
                    <a:pt x="231" y="1"/>
                    <a:pt x="228" y="1"/>
                  </a:cubicBezTo>
                  <a:cubicBezTo>
                    <a:pt x="174" y="10"/>
                    <a:pt x="121" y="19"/>
                    <a:pt x="58" y="28"/>
                  </a:cubicBezTo>
                  <a:cubicBezTo>
                    <a:pt x="1" y="45"/>
                    <a:pt x="11" y="137"/>
                    <a:pt x="70" y="137"/>
                  </a:cubicBezTo>
                  <a:cubicBezTo>
                    <a:pt x="74" y="137"/>
                    <a:pt x="80" y="137"/>
                    <a:pt x="85" y="135"/>
                  </a:cubicBezTo>
                  <a:cubicBezTo>
                    <a:pt x="138" y="117"/>
                    <a:pt x="192" y="117"/>
                    <a:pt x="246" y="100"/>
                  </a:cubicBezTo>
                  <a:cubicBezTo>
                    <a:pt x="314" y="91"/>
                    <a:pt x="30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14"/>
            <p:cNvSpPr/>
            <p:nvPr/>
          </p:nvSpPr>
          <p:spPr>
            <a:xfrm>
              <a:off x="598975" y="1212175"/>
              <a:ext cx="6475" cy="5050"/>
            </a:xfrm>
            <a:custGeom>
              <a:rect b="b" l="l" r="r" t="t"/>
              <a:pathLst>
                <a:path extrusionOk="0" h="202" w="259">
                  <a:moveTo>
                    <a:pt x="194" y="1"/>
                  </a:moveTo>
                  <a:cubicBezTo>
                    <a:pt x="183" y="1"/>
                    <a:pt x="172" y="3"/>
                    <a:pt x="161" y="7"/>
                  </a:cubicBezTo>
                  <a:cubicBezTo>
                    <a:pt x="125" y="42"/>
                    <a:pt x="81" y="69"/>
                    <a:pt x="36" y="96"/>
                  </a:cubicBezTo>
                  <a:cubicBezTo>
                    <a:pt x="18" y="114"/>
                    <a:pt x="0" y="141"/>
                    <a:pt x="18" y="167"/>
                  </a:cubicBezTo>
                  <a:cubicBezTo>
                    <a:pt x="25" y="187"/>
                    <a:pt x="45" y="201"/>
                    <a:pt x="66" y="201"/>
                  </a:cubicBezTo>
                  <a:cubicBezTo>
                    <a:pt x="74" y="201"/>
                    <a:pt x="82" y="199"/>
                    <a:pt x="89" y="194"/>
                  </a:cubicBezTo>
                  <a:cubicBezTo>
                    <a:pt x="134" y="158"/>
                    <a:pt x="179" y="123"/>
                    <a:pt x="232" y="87"/>
                  </a:cubicBezTo>
                  <a:cubicBezTo>
                    <a:pt x="259" y="78"/>
                    <a:pt x="250" y="34"/>
                    <a:pt x="241" y="16"/>
                  </a:cubicBezTo>
                  <a:cubicBezTo>
                    <a:pt x="225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14"/>
            <p:cNvSpPr/>
            <p:nvPr/>
          </p:nvSpPr>
          <p:spPr>
            <a:xfrm>
              <a:off x="606850" y="1219800"/>
              <a:ext cx="6200" cy="5325"/>
            </a:xfrm>
            <a:custGeom>
              <a:rect b="b" l="l" r="r" t="t"/>
              <a:pathLst>
                <a:path extrusionOk="0" h="213" w="248">
                  <a:moveTo>
                    <a:pt x="170" y="1"/>
                  </a:moveTo>
                  <a:cubicBezTo>
                    <a:pt x="160" y="1"/>
                    <a:pt x="149" y="5"/>
                    <a:pt x="140" y="14"/>
                  </a:cubicBezTo>
                  <a:cubicBezTo>
                    <a:pt x="105" y="50"/>
                    <a:pt x="60" y="94"/>
                    <a:pt x="33" y="130"/>
                  </a:cubicBezTo>
                  <a:cubicBezTo>
                    <a:pt x="1" y="169"/>
                    <a:pt x="39" y="213"/>
                    <a:pt x="77" y="213"/>
                  </a:cubicBezTo>
                  <a:cubicBezTo>
                    <a:pt x="90" y="213"/>
                    <a:pt x="104" y="207"/>
                    <a:pt x="113" y="192"/>
                  </a:cubicBezTo>
                  <a:cubicBezTo>
                    <a:pt x="140" y="157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14"/>
            <p:cNvSpPr/>
            <p:nvPr/>
          </p:nvSpPr>
          <p:spPr>
            <a:xfrm>
              <a:off x="594800" y="1191575"/>
              <a:ext cx="7925" cy="3175"/>
            </a:xfrm>
            <a:custGeom>
              <a:rect b="b" l="l" r="r" t="t"/>
              <a:pathLst>
                <a:path extrusionOk="0" h="127" w="317">
                  <a:moveTo>
                    <a:pt x="70" y="1"/>
                  </a:moveTo>
                  <a:cubicBezTo>
                    <a:pt x="6" y="1"/>
                    <a:pt x="1" y="100"/>
                    <a:pt x="69" y="108"/>
                  </a:cubicBezTo>
                  <a:cubicBezTo>
                    <a:pt x="123" y="108"/>
                    <a:pt x="185" y="117"/>
                    <a:pt x="239" y="126"/>
                  </a:cubicBezTo>
                  <a:cubicBezTo>
                    <a:pt x="241" y="126"/>
                    <a:pt x="244" y="127"/>
                    <a:pt x="247" y="127"/>
                  </a:cubicBezTo>
                  <a:cubicBezTo>
                    <a:pt x="311" y="127"/>
                    <a:pt x="316" y="28"/>
                    <a:pt x="248" y="19"/>
                  </a:cubicBezTo>
                  <a:cubicBezTo>
                    <a:pt x="194" y="10"/>
                    <a:pt x="132" y="10"/>
                    <a:pt x="78" y="1"/>
                  </a:cubicBezTo>
                  <a:cubicBezTo>
                    <a:pt x="75" y="1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14"/>
            <p:cNvSpPr/>
            <p:nvPr/>
          </p:nvSpPr>
          <p:spPr>
            <a:xfrm>
              <a:off x="687050" y="1230925"/>
              <a:ext cx="20325" cy="24025"/>
            </a:xfrm>
            <a:custGeom>
              <a:rect b="b" l="l" r="r" t="t"/>
              <a:pathLst>
                <a:path extrusionOk="0" h="961" w="813">
                  <a:moveTo>
                    <a:pt x="636" y="1"/>
                  </a:moveTo>
                  <a:cubicBezTo>
                    <a:pt x="184" y="1"/>
                    <a:pt x="0" y="855"/>
                    <a:pt x="572" y="961"/>
                  </a:cubicBezTo>
                  <a:cubicBezTo>
                    <a:pt x="626" y="907"/>
                    <a:pt x="661" y="845"/>
                    <a:pt x="697" y="773"/>
                  </a:cubicBezTo>
                  <a:cubicBezTo>
                    <a:pt x="527" y="764"/>
                    <a:pt x="403" y="568"/>
                    <a:pt x="465" y="399"/>
                  </a:cubicBezTo>
                  <a:cubicBezTo>
                    <a:pt x="492" y="318"/>
                    <a:pt x="554" y="247"/>
                    <a:pt x="634" y="220"/>
                  </a:cubicBezTo>
                  <a:cubicBezTo>
                    <a:pt x="655" y="213"/>
                    <a:pt x="678" y="211"/>
                    <a:pt x="702" y="211"/>
                  </a:cubicBezTo>
                  <a:cubicBezTo>
                    <a:pt x="740" y="211"/>
                    <a:pt x="780" y="218"/>
                    <a:pt x="813" y="229"/>
                  </a:cubicBezTo>
                  <a:cubicBezTo>
                    <a:pt x="804" y="158"/>
                    <a:pt x="795" y="86"/>
                    <a:pt x="768" y="24"/>
                  </a:cubicBezTo>
                  <a:cubicBezTo>
                    <a:pt x="722" y="8"/>
                    <a:pt x="678" y="1"/>
                    <a:pt x="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14"/>
            <p:cNvSpPr/>
            <p:nvPr/>
          </p:nvSpPr>
          <p:spPr>
            <a:xfrm>
              <a:off x="673225" y="1221250"/>
              <a:ext cx="31925" cy="40850"/>
            </a:xfrm>
            <a:custGeom>
              <a:rect b="b" l="l" r="r" t="t"/>
              <a:pathLst>
                <a:path extrusionOk="0" h="1634" w="1277">
                  <a:moveTo>
                    <a:pt x="991" y="1"/>
                  </a:moveTo>
                  <a:cubicBezTo>
                    <a:pt x="286" y="134"/>
                    <a:pt x="1" y="1241"/>
                    <a:pt x="661" y="1633"/>
                  </a:cubicBezTo>
                  <a:cubicBezTo>
                    <a:pt x="679" y="1633"/>
                    <a:pt x="688" y="1624"/>
                    <a:pt x="706" y="1624"/>
                  </a:cubicBezTo>
                  <a:cubicBezTo>
                    <a:pt x="643" y="1580"/>
                    <a:pt x="590" y="1517"/>
                    <a:pt x="581" y="1508"/>
                  </a:cubicBezTo>
                  <a:cubicBezTo>
                    <a:pt x="501" y="1419"/>
                    <a:pt x="385" y="1285"/>
                    <a:pt x="385" y="1160"/>
                  </a:cubicBezTo>
                  <a:lnTo>
                    <a:pt x="385" y="1160"/>
                  </a:lnTo>
                  <a:cubicBezTo>
                    <a:pt x="438" y="1258"/>
                    <a:pt x="483" y="1339"/>
                    <a:pt x="563" y="1428"/>
                  </a:cubicBezTo>
                  <a:cubicBezTo>
                    <a:pt x="625" y="1490"/>
                    <a:pt x="697" y="1544"/>
                    <a:pt x="777" y="1597"/>
                  </a:cubicBezTo>
                  <a:cubicBezTo>
                    <a:pt x="786" y="1597"/>
                    <a:pt x="804" y="1589"/>
                    <a:pt x="822" y="1580"/>
                  </a:cubicBezTo>
                  <a:cubicBezTo>
                    <a:pt x="768" y="1544"/>
                    <a:pt x="715" y="1499"/>
                    <a:pt x="670" y="1464"/>
                  </a:cubicBezTo>
                  <a:cubicBezTo>
                    <a:pt x="608" y="1401"/>
                    <a:pt x="536" y="1339"/>
                    <a:pt x="509" y="1250"/>
                  </a:cubicBezTo>
                  <a:lnTo>
                    <a:pt x="509" y="1250"/>
                  </a:lnTo>
                  <a:cubicBezTo>
                    <a:pt x="563" y="1321"/>
                    <a:pt x="625" y="1374"/>
                    <a:pt x="697" y="1437"/>
                  </a:cubicBezTo>
                  <a:cubicBezTo>
                    <a:pt x="750" y="1482"/>
                    <a:pt x="813" y="1517"/>
                    <a:pt x="884" y="1553"/>
                  </a:cubicBezTo>
                  <a:cubicBezTo>
                    <a:pt x="938" y="1517"/>
                    <a:pt x="991" y="1482"/>
                    <a:pt x="1045" y="1437"/>
                  </a:cubicBezTo>
                  <a:cubicBezTo>
                    <a:pt x="422" y="1258"/>
                    <a:pt x="639" y="289"/>
                    <a:pt x="1197" y="289"/>
                  </a:cubicBezTo>
                  <a:cubicBezTo>
                    <a:pt x="1223" y="289"/>
                    <a:pt x="1249" y="291"/>
                    <a:pt x="1277" y="295"/>
                  </a:cubicBezTo>
                  <a:cubicBezTo>
                    <a:pt x="1259" y="250"/>
                    <a:pt x="1232" y="224"/>
                    <a:pt x="1205" y="188"/>
                  </a:cubicBezTo>
                  <a:cubicBezTo>
                    <a:pt x="1170" y="188"/>
                    <a:pt x="1130" y="184"/>
                    <a:pt x="1092" y="184"/>
                  </a:cubicBezTo>
                  <a:cubicBezTo>
                    <a:pt x="1072" y="184"/>
                    <a:pt x="1054" y="185"/>
                    <a:pt x="1036" y="188"/>
                  </a:cubicBezTo>
                  <a:cubicBezTo>
                    <a:pt x="929" y="206"/>
                    <a:pt x="840" y="241"/>
                    <a:pt x="741" y="295"/>
                  </a:cubicBezTo>
                  <a:cubicBezTo>
                    <a:pt x="813" y="206"/>
                    <a:pt x="920" y="170"/>
                    <a:pt x="1027" y="143"/>
                  </a:cubicBezTo>
                  <a:cubicBezTo>
                    <a:pt x="1054" y="134"/>
                    <a:pt x="1098" y="117"/>
                    <a:pt x="1143" y="117"/>
                  </a:cubicBezTo>
                  <a:cubicBezTo>
                    <a:pt x="1143" y="108"/>
                    <a:pt x="1134" y="108"/>
                    <a:pt x="1134" y="99"/>
                  </a:cubicBezTo>
                  <a:lnTo>
                    <a:pt x="1071" y="99"/>
                  </a:lnTo>
                  <a:cubicBezTo>
                    <a:pt x="1009" y="108"/>
                    <a:pt x="947" y="126"/>
                    <a:pt x="884" y="152"/>
                  </a:cubicBezTo>
                  <a:cubicBezTo>
                    <a:pt x="768" y="197"/>
                    <a:pt x="670" y="277"/>
                    <a:pt x="572" y="366"/>
                  </a:cubicBezTo>
                  <a:cubicBezTo>
                    <a:pt x="625" y="259"/>
                    <a:pt x="724" y="161"/>
                    <a:pt x="840" y="108"/>
                  </a:cubicBezTo>
                  <a:cubicBezTo>
                    <a:pt x="884" y="81"/>
                    <a:pt x="964" y="45"/>
                    <a:pt x="1045" y="36"/>
                  </a:cubicBezTo>
                  <a:cubicBezTo>
                    <a:pt x="1027" y="18"/>
                    <a:pt x="1009" y="10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14"/>
            <p:cNvSpPr/>
            <p:nvPr/>
          </p:nvSpPr>
          <p:spPr>
            <a:xfrm>
              <a:off x="669675" y="1218575"/>
              <a:ext cx="48425" cy="46200"/>
            </a:xfrm>
            <a:custGeom>
              <a:rect b="b" l="l" r="r" t="t"/>
              <a:pathLst>
                <a:path extrusionOk="0" h="1848" w="1937">
                  <a:moveTo>
                    <a:pt x="1331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0"/>
                    <a:pt x="1499" y="652"/>
                    <a:pt x="1508" y="723"/>
                  </a:cubicBezTo>
                  <a:cubicBezTo>
                    <a:pt x="1475" y="712"/>
                    <a:pt x="1435" y="705"/>
                    <a:pt x="1397" y="705"/>
                  </a:cubicBezTo>
                  <a:cubicBezTo>
                    <a:pt x="1373" y="705"/>
                    <a:pt x="1350" y="707"/>
                    <a:pt x="1329" y="714"/>
                  </a:cubicBezTo>
                  <a:cubicBezTo>
                    <a:pt x="1249" y="741"/>
                    <a:pt x="1187" y="812"/>
                    <a:pt x="1160" y="893"/>
                  </a:cubicBezTo>
                  <a:cubicBezTo>
                    <a:pt x="1098" y="1062"/>
                    <a:pt x="1222" y="1258"/>
                    <a:pt x="1392" y="1267"/>
                  </a:cubicBezTo>
                  <a:cubicBezTo>
                    <a:pt x="1356" y="1339"/>
                    <a:pt x="1321" y="1401"/>
                    <a:pt x="1267" y="1455"/>
                  </a:cubicBezTo>
                  <a:cubicBezTo>
                    <a:pt x="695" y="1349"/>
                    <a:pt x="879" y="495"/>
                    <a:pt x="1331" y="495"/>
                  </a:cubicBezTo>
                  <a:close/>
                  <a:moveTo>
                    <a:pt x="1133" y="108"/>
                  </a:moveTo>
                  <a:cubicBezTo>
                    <a:pt x="1151" y="117"/>
                    <a:pt x="1169" y="125"/>
                    <a:pt x="1187" y="143"/>
                  </a:cubicBezTo>
                  <a:cubicBezTo>
                    <a:pt x="1106" y="152"/>
                    <a:pt x="1026" y="188"/>
                    <a:pt x="982" y="215"/>
                  </a:cubicBezTo>
                  <a:cubicBezTo>
                    <a:pt x="866" y="268"/>
                    <a:pt x="767" y="366"/>
                    <a:pt x="714" y="473"/>
                  </a:cubicBezTo>
                  <a:cubicBezTo>
                    <a:pt x="812" y="384"/>
                    <a:pt x="910" y="304"/>
                    <a:pt x="1026" y="259"/>
                  </a:cubicBezTo>
                  <a:cubicBezTo>
                    <a:pt x="1089" y="233"/>
                    <a:pt x="1151" y="215"/>
                    <a:pt x="1213" y="206"/>
                  </a:cubicBezTo>
                  <a:lnTo>
                    <a:pt x="1276" y="206"/>
                  </a:lnTo>
                  <a:cubicBezTo>
                    <a:pt x="1276" y="215"/>
                    <a:pt x="1285" y="215"/>
                    <a:pt x="1285" y="224"/>
                  </a:cubicBezTo>
                  <a:cubicBezTo>
                    <a:pt x="1240" y="224"/>
                    <a:pt x="1196" y="241"/>
                    <a:pt x="1169" y="250"/>
                  </a:cubicBezTo>
                  <a:cubicBezTo>
                    <a:pt x="1062" y="277"/>
                    <a:pt x="955" y="313"/>
                    <a:pt x="883" y="402"/>
                  </a:cubicBezTo>
                  <a:cubicBezTo>
                    <a:pt x="982" y="348"/>
                    <a:pt x="1071" y="313"/>
                    <a:pt x="1178" y="295"/>
                  </a:cubicBezTo>
                  <a:cubicBezTo>
                    <a:pt x="1196" y="292"/>
                    <a:pt x="1214" y="291"/>
                    <a:pt x="1234" y="291"/>
                  </a:cubicBezTo>
                  <a:cubicBezTo>
                    <a:pt x="1272" y="291"/>
                    <a:pt x="1312" y="295"/>
                    <a:pt x="1347" y="295"/>
                  </a:cubicBezTo>
                  <a:cubicBezTo>
                    <a:pt x="1374" y="331"/>
                    <a:pt x="1401" y="357"/>
                    <a:pt x="1419" y="402"/>
                  </a:cubicBezTo>
                  <a:cubicBezTo>
                    <a:pt x="1391" y="398"/>
                    <a:pt x="1365" y="396"/>
                    <a:pt x="1339" y="396"/>
                  </a:cubicBezTo>
                  <a:cubicBezTo>
                    <a:pt x="781" y="396"/>
                    <a:pt x="564" y="1365"/>
                    <a:pt x="1187" y="1544"/>
                  </a:cubicBezTo>
                  <a:cubicBezTo>
                    <a:pt x="1133" y="1589"/>
                    <a:pt x="1080" y="1624"/>
                    <a:pt x="1026" y="1660"/>
                  </a:cubicBezTo>
                  <a:cubicBezTo>
                    <a:pt x="955" y="1624"/>
                    <a:pt x="892" y="1589"/>
                    <a:pt x="839" y="1544"/>
                  </a:cubicBezTo>
                  <a:cubicBezTo>
                    <a:pt x="767" y="1481"/>
                    <a:pt x="705" y="1428"/>
                    <a:pt x="651" y="1357"/>
                  </a:cubicBezTo>
                  <a:lnTo>
                    <a:pt x="651" y="1357"/>
                  </a:lnTo>
                  <a:cubicBezTo>
                    <a:pt x="678" y="1446"/>
                    <a:pt x="750" y="1508"/>
                    <a:pt x="812" y="1571"/>
                  </a:cubicBezTo>
                  <a:cubicBezTo>
                    <a:pt x="857" y="1606"/>
                    <a:pt x="910" y="1651"/>
                    <a:pt x="964" y="1687"/>
                  </a:cubicBezTo>
                  <a:cubicBezTo>
                    <a:pt x="946" y="1696"/>
                    <a:pt x="928" y="1704"/>
                    <a:pt x="919" y="1704"/>
                  </a:cubicBezTo>
                  <a:cubicBezTo>
                    <a:pt x="839" y="1651"/>
                    <a:pt x="767" y="1597"/>
                    <a:pt x="705" y="1535"/>
                  </a:cubicBezTo>
                  <a:cubicBezTo>
                    <a:pt x="625" y="1446"/>
                    <a:pt x="580" y="1365"/>
                    <a:pt x="527" y="1267"/>
                  </a:cubicBezTo>
                  <a:lnTo>
                    <a:pt x="527" y="1267"/>
                  </a:lnTo>
                  <a:cubicBezTo>
                    <a:pt x="527" y="1392"/>
                    <a:pt x="643" y="1526"/>
                    <a:pt x="723" y="1615"/>
                  </a:cubicBezTo>
                  <a:cubicBezTo>
                    <a:pt x="732" y="1624"/>
                    <a:pt x="785" y="1687"/>
                    <a:pt x="848" y="1731"/>
                  </a:cubicBezTo>
                  <a:cubicBezTo>
                    <a:pt x="830" y="1731"/>
                    <a:pt x="821" y="1740"/>
                    <a:pt x="803" y="1740"/>
                  </a:cubicBezTo>
                  <a:cubicBezTo>
                    <a:pt x="143" y="1348"/>
                    <a:pt x="428" y="241"/>
                    <a:pt x="1133" y="108"/>
                  </a:cubicBezTo>
                  <a:close/>
                  <a:moveTo>
                    <a:pt x="1133" y="1"/>
                  </a:moveTo>
                  <a:cubicBezTo>
                    <a:pt x="312" y="152"/>
                    <a:pt x="0" y="1392"/>
                    <a:pt x="767" y="1838"/>
                  </a:cubicBezTo>
                  <a:lnTo>
                    <a:pt x="785" y="1838"/>
                  </a:lnTo>
                  <a:cubicBezTo>
                    <a:pt x="785" y="1847"/>
                    <a:pt x="794" y="1847"/>
                    <a:pt x="803" y="1847"/>
                  </a:cubicBezTo>
                  <a:cubicBezTo>
                    <a:pt x="1624" y="1696"/>
                    <a:pt x="1936" y="447"/>
                    <a:pt x="1178" y="9"/>
                  </a:cubicBezTo>
                  <a:cubicBezTo>
                    <a:pt x="1169" y="9"/>
                    <a:pt x="1169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14"/>
            <p:cNvSpPr/>
            <p:nvPr/>
          </p:nvSpPr>
          <p:spPr>
            <a:xfrm>
              <a:off x="693750" y="1266225"/>
              <a:ext cx="4700" cy="5525"/>
            </a:xfrm>
            <a:custGeom>
              <a:rect b="b" l="l" r="r" t="t"/>
              <a:pathLst>
                <a:path extrusionOk="0" h="221" w="188">
                  <a:moveTo>
                    <a:pt x="65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9" y="13"/>
                    <a:pt x="1" y="39"/>
                    <a:pt x="19" y="66"/>
                  </a:cubicBezTo>
                  <a:cubicBezTo>
                    <a:pt x="36" y="111"/>
                    <a:pt x="54" y="155"/>
                    <a:pt x="81" y="200"/>
                  </a:cubicBezTo>
                  <a:cubicBezTo>
                    <a:pt x="91" y="214"/>
                    <a:pt x="104" y="220"/>
                    <a:pt x="116" y="220"/>
                  </a:cubicBezTo>
                  <a:cubicBezTo>
                    <a:pt x="152" y="220"/>
                    <a:pt x="187" y="177"/>
                    <a:pt x="161" y="137"/>
                  </a:cubicBezTo>
                  <a:cubicBezTo>
                    <a:pt x="143" y="102"/>
                    <a:pt x="126" y="66"/>
                    <a:pt x="117" y="30"/>
                  </a:cubicBezTo>
                  <a:cubicBezTo>
                    <a:pt x="103" y="10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14"/>
            <p:cNvSpPr/>
            <p:nvPr/>
          </p:nvSpPr>
          <p:spPr>
            <a:xfrm>
              <a:off x="701350" y="1261075"/>
              <a:ext cx="6025" cy="5700"/>
            </a:xfrm>
            <a:custGeom>
              <a:rect b="b" l="l" r="r" t="t"/>
              <a:pathLst>
                <a:path extrusionOk="0" h="228" w="241">
                  <a:moveTo>
                    <a:pt x="74" y="0"/>
                  </a:moveTo>
                  <a:cubicBezTo>
                    <a:pt x="32" y="0"/>
                    <a:pt x="0" y="58"/>
                    <a:pt x="36" y="94"/>
                  </a:cubicBezTo>
                  <a:cubicBezTo>
                    <a:pt x="71" y="129"/>
                    <a:pt x="98" y="165"/>
                    <a:pt x="134" y="201"/>
                  </a:cubicBezTo>
                  <a:cubicBezTo>
                    <a:pt x="145" y="218"/>
                    <a:pt x="161" y="228"/>
                    <a:pt x="177" y="228"/>
                  </a:cubicBezTo>
                  <a:cubicBezTo>
                    <a:pt x="186" y="228"/>
                    <a:pt x="196" y="225"/>
                    <a:pt x="205" y="219"/>
                  </a:cubicBezTo>
                  <a:cubicBezTo>
                    <a:pt x="232" y="201"/>
                    <a:pt x="241" y="165"/>
                    <a:pt x="223" y="147"/>
                  </a:cubicBezTo>
                  <a:cubicBezTo>
                    <a:pt x="187" y="94"/>
                    <a:pt x="143" y="58"/>
                    <a:pt x="107" y="13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14"/>
            <p:cNvSpPr/>
            <p:nvPr/>
          </p:nvSpPr>
          <p:spPr>
            <a:xfrm>
              <a:off x="706975" y="1254825"/>
              <a:ext cx="7100" cy="4900"/>
            </a:xfrm>
            <a:custGeom>
              <a:rect b="b" l="l" r="r" t="t"/>
              <a:pathLst>
                <a:path extrusionOk="0" h="196" w="284">
                  <a:moveTo>
                    <a:pt x="80" y="1"/>
                  </a:moveTo>
                  <a:cubicBezTo>
                    <a:pt x="36" y="1"/>
                    <a:pt x="0" y="58"/>
                    <a:pt x="43" y="94"/>
                  </a:cubicBezTo>
                  <a:cubicBezTo>
                    <a:pt x="96" y="130"/>
                    <a:pt x="150" y="156"/>
                    <a:pt x="194" y="192"/>
                  </a:cubicBezTo>
                  <a:cubicBezTo>
                    <a:pt x="201" y="194"/>
                    <a:pt x="208" y="195"/>
                    <a:pt x="215" y="195"/>
                  </a:cubicBezTo>
                  <a:cubicBezTo>
                    <a:pt x="237" y="195"/>
                    <a:pt x="259" y="185"/>
                    <a:pt x="266" y="165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3" y="67"/>
                    <a:pt x="150" y="40"/>
                    <a:pt x="114" y="14"/>
                  </a:cubicBez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14"/>
            <p:cNvSpPr/>
            <p:nvPr/>
          </p:nvSpPr>
          <p:spPr>
            <a:xfrm>
              <a:off x="712050" y="1235075"/>
              <a:ext cx="7750" cy="2925"/>
            </a:xfrm>
            <a:custGeom>
              <a:rect b="b" l="l" r="r" t="t"/>
              <a:pathLst>
                <a:path extrusionOk="0" h="117" w="310">
                  <a:moveTo>
                    <a:pt x="248" y="0"/>
                  </a:moveTo>
                  <a:cubicBezTo>
                    <a:pt x="246" y="0"/>
                    <a:pt x="244" y="0"/>
                    <a:pt x="241" y="1"/>
                  </a:cubicBezTo>
                  <a:cubicBezTo>
                    <a:pt x="188" y="10"/>
                    <a:pt x="125" y="10"/>
                    <a:pt x="72" y="10"/>
                  </a:cubicBezTo>
                  <a:cubicBezTo>
                    <a:pt x="0" y="19"/>
                    <a:pt x="9" y="117"/>
                    <a:pt x="81" y="117"/>
                  </a:cubicBezTo>
                  <a:cubicBezTo>
                    <a:pt x="107" y="112"/>
                    <a:pt x="136" y="112"/>
                    <a:pt x="165" y="112"/>
                  </a:cubicBezTo>
                  <a:cubicBezTo>
                    <a:pt x="194" y="112"/>
                    <a:pt x="223" y="112"/>
                    <a:pt x="250" y="108"/>
                  </a:cubicBezTo>
                  <a:cubicBezTo>
                    <a:pt x="310" y="99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14"/>
            <p:cNvSpPr/>
            <p:nvPr/>
          </p:nvSpPr>
          <p:spPr>
            <a:xfrm>
              <a:off x="710475" y="12229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1"/>
                  </a:moveTo>
                  <a:cubicBezTo>
                    <a:pt x="198" y="1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01"/>
                    <a:pt x="1" y="146"/>
                    <a:pt x="19" y="164"/>
                  </a:cubicBezTo>
                  <a:cubicBezTo>
                    <a:pt x="30" y="181"/>
                    <a:pt x="45" y="187"/>
                    <a:pt x="61" y="187"/>
                  </a:cubicBezTo>
                  <a:cubicBezTo>
                    <a:pt x="70" y="187"/>
                    <a:pt x="80" y="185"/>
                    <a:pt x="90" y="181"/>
                  </a:cubicBezTo>
                  <a:cubicBezTo>
                    <a:pt x="135" y="155"/>
                    <a:pt x="170" y="128"/>
                    <a:pt x="224" y="101"/>
                  </a:cubicBezTo>
                  <a:cubicBezTo>
                    <a:pt x="242" y="92"/>
                    <a:pt x="259" y="65"/>
                    <a:pt x="251" y="39"/>
                  </a:cubicBezTo>
                  <a:cubicBezTo>
                    <a:pt x="243" y="17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14"/>
            <p:cNvSpPr/>
            <p:nvPr/>
          </p:nvSpPr>
          <p:spPr>
            <a:xfrm>
              <a:off x="703575" y="1214175"/>
              <a:ext cx="6675" cy="5100"/>
            </a:xfrm>
            <a:custGeom>
              <a:rect b="b" l="l" r="r" t="t"/>
              <a:pathLst>
                <a:path extrusionOk="0" h="204" w="267">
                  <a:moveTo>
                    <a:pt x="188" y="1"/>
                  </a:moveTo>
                  <a:cubicBezTo>
                    <a:pt x="175" y="1"/>
                    <a:pt x="163" y="5"/>
                    <a:pt x="152" y="16"/>
                  </a:cubicBezTo>
                  <a:cubicBezTo>
                    <a:pt x="116" y="52"/>
                    <a:pt x="89" y="78"/>
                    <a:pt x="45" y="105"/>
                  </a:cubicBezTo>
                  <a:cubicBezTo>
                    <a:pt x="1" y="142"/>
                    <a:pt x="36" y="203"/>
                    <a:pt x="79" y="203"/>
                  </a:cubicBezTo>
                  <a:cubicBezTo>
                    <a:pt x="88" y="203"/>
                    <a:pt x="98" y="201"/>
                    <a:pt x="107" y="194"/>
                  </a:cubicBezTo>
                  <a:cubicBezTo>
                    <a:pt x="152" y="159"/>
                    <a:pt x="188" y="123"/>
                    <a:pt x="232" y="87"/>
                  </a:cubicBezTo>
                  <a:cubicBezTo>
                    <a:pt x="266" y="47"/>
                    <a:pt x="228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14"/>
            <p:cNvSpPr/>
            <p:nvPr/>
          </p:nvSpPr>
          <p:spPr>
            <a:xfrm>
              <a:off x="711050" y="1245300"/>
              <a:ext cx="7800" cy="3450"/>
            </a:xfrm>
            <a:custGeom>
              <a:rect b="b" l="l" r="r" t="t"/>
              <a:pathLst>
                <a:path extrusionOk="0" h="138" w="312">
                  <a:moveTo>
                    <a:pt x="62" y="0"/>
                  </a:moveTo>
                  <a:cubicBezTo>
                    <a:pt x="11" y="0"/>
                    <a:pt x="0" y="92"/>
                    <a:pt x="58" y="100"/>
                  </a:cubicBezTo>
                  <a:cubicBezTo>
                    <a:pt x="112" y="118"/>
                    <a:pt x="174" y="127"/>
                    <a:pt x="228" y="136"/>
                  </a:cubicBezTo>
                  <a:cubicBezTo>
                    <a:pt x="232" y="137"/>
                    <a:pt x="237" y="138"/>
                    <a:pt x="241" y="138"/>
                  </a:cubicBezTo>
                  <a:cubicBezTo>
                    <a:pt x="294" y="138"/>
                    <a:pt x="311" y="46"/>
                    <a:pt x="245" y="38"/>
                  </a:cubicBezTo>
                  <a:cubicBezTo>
                    <a:pt x="192" y="29"/>
                    <a:pt x="138" y="11"/>
                    <a:pt x="76" y="2"/>
                  </a:cubicBezTo>
                  <a:cubicBezTo>
                    <a:pt x="71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14"/>
            <p:cNvSpPr/>
            <p:nvPr/>
          </p:nvSpPr>
          <p:spPr>
            <a:xfrm>
              <a:off x="627525" y="1247800"/>
              <a:ext cx="25450" cy="14750"/>
            </a:xfrm>
            <a:custGeom>
              <a:rect b="b" l="l" r="r" t="t"/>
              <a:pathLst>
                <a:path extrusionOk="0" h="590" w="1018">
                  <a:moveTo>
                    <a:pt x="723" y="0"/>
                  </a:moveTo>
                  <a:cubicBezTo>
                    <a:pt x="776" y="161"/>
                    <a:pt x="642" y="348"/>
                    <a:pt x="464" y="357"/>
                  </a:cubicBezTo>
                  <a:cubicBezTo>
                    <a:pt x="454" y="358"/>
                    <a:pt x="444" y="359"/>
                    <a:pt x="434" y="359"/>
                  </a:cubicBezTo>
                  <a:cubicBezTo>
                    <a:pt x="362" y="359"/>
                    <a:pt x="287" y="330"/>
                    <a:pt x="232" y="268"/>
                  </a:cubicBezTo>
                  <a:cubicBezTo>
                    <a:pt x="196" y="232"/>
                    <a:pt x="179" y="170"/>
                    <a:pt x="179" y="107"/>
                  </a:cubicBezTo>
                  <a:cubicBezTo>
                    <a:pt x="116" y="143"/>
                    <a:pt x="54" y="179"/>
                    <a:pt x="0" y="223"/>
                  </a:cubicBezTo>
                  <a:cubicBezTo>
                    <a:pt x="19" y="474"/>
                    <a:pt x="224" y="590"/>
                    <a:pt x="438" y="590"/>
                  </a:cubicBezTo>
                  <a:cubicBezTo>
                    <a:pt x="720" y="590"/>
                    <a:pt x="1018" y="390"/>
                    <a:pt x="937" y="36"/>
                  </a:cubicBezTo>
                  <a:cubicBezTo>
                    <a:pt x="865" y="18"/>
                    <a:pt x="79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14"/>
            <p:cNvSpPr/>
            <p:nvPr/>
          </p:nvSpPr>
          <p:spPr>
            <a:xfrm>
              <a:off x="621275" y="1249800"/>
              <a:ext cx="40825" cy="24200"/>
            </a:xfrm>
            <a:custGeom>
              <a:rect b="b" l="l" r="r" t="t"/>
              <a:pathLst>
                <a:path extrusionOk="0" h="968" w="1633">
                  <a:moveTo>
                    <a:pt x="1303" y="1"/>
                  </a:moveTo>
                  <a:lnTo>
                    <a:pt x="1303" y="1"/>
                  </a:lnTo>
                  <a:cubicBezTo>
                    <a:pt x="1355" y="388"/>
                    <a:pt x="1014" y="608"/>
                    <a:pt x="688" y="608"/>
                  </a:cubicBezTo>
                  <a:cubicBezTo>
                    <a:pt x="452" y="608"/>
                    <a:pt x="225" y="493"/>
                    <a:pt x="161" y="241"/>
                  </a:cubicBezTo>
                  <a:cubicBezTo>
                    <a:pt x="134" y="268"/>
                    <a:pt x="107" y="304"/>
                    <a:pt x="90" y="340"/>
                  </a:cubicBezTo>
                  <a:cubicBezTo>
                    <a:pt x="116" y="393"/>
                    <a:pt x="134" y="447"/>
                    <a:pt x="161" y="500"/>
                  </a:cubicBezTo>
                  <a:cubicBezTo>
                    <a:pt x="223" y="589"/>
                    <a:pt x="286" y="652"/>
                    <a:pt x="375" y="723"/>
                  </a:cubicBezTo>
                  <a:cubicBezTo>
                    <a:pt x="268" y="696"/>
                    <a:pt x="188" y="607"/>
                    <a:pt x="125" y="527"/>
                  </a:cubicBezTo>
                  <a:cubicBezTo>
                    <a:pt x="98" y="500"/>
                    <a:pt x="72" y="464"/>
                    <a:pt x="54" y="429"/>
                  </a:cubicBezTo>
                  <a:cubicBezTo>
                    <a:pt x="45" y="429"/>
                    <a:pt x="45" y="438"/>
                    <a:pt x="45" y="447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8" y="554"/>
                    <a:pt x="134" y="607"/>
                    <a:pt x="179" y="652"/>
                  </a:cubicBezTo>
                  <a:cubicBezTo>
                    <a:pt x="277" y="741"/>
                    <a:pt x="393" y="803"/>
                    <a:pt x="509" y="857"/>
                  </a:cubicBezTo>
                  <a:cubicBezTo>
                    <a:pt x="384" y="848"/>
                    <a:pt x="259" y="794"/>
                    <a:pt x="161" y="714"/>
                  </a:cubicBezTo>
                  <a:cubicBezTo>
                    <a:pt x="116" y="679"/>
                    <a:pt x="54" y="616"/>
                    <a:pt x="9" y="554"/>
                  </a:cubicBezTo>
                  <a:cubicBezTo>
                    <a:pt x="9" y="571"/>
                    <a:pt x="9" y="589"/>
                    <a:pt x="0" y="607"/>
                  </a:cubicBezTo>
                  <a:cubicBezTo>
                    <a:pt x="168" y="852"/>
                    <a:pt x="455" y="968"/>
                    <a:pt x="743" y="968"/>
                  </a:cubicBezTo>
                  <a:cubicBezTo>
                    <a:pt x="1159" y="968"/>
                    <a:pt x="1575" y="725"/>
                    <a:pt x="1633" y="277"/>
                  </a:cubicBezTo>
                  <a:cubicBezTo>
                    <a:pt x="1624" y="268"/>
                    <a:pt x="1615" y="250"/>
                    <a:pt x="1615" y="241"/>
                  </a:cubicBezTo>
                  <a:cubicBezTo>
                    <a:pt x="1588" y="313"/>
                    <a:pt x="1553" y="393"/>
                    <a:pt x="1553" y="402"/>
                  </a:cubicBezTo>
                  <a:cubicBezTo>
                    <a:pt x="1499" y="509"/>
                    <a:pt x="1428" y="670"/>
                    <a:pt x="1312" y="714"/>
                  </a:cubicBezTo>
                  <a:cubicBezTo>
                    <a:pt x="1383" y="625"/>
                    <a:pt x="1437" y="554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0"/>
                    <a:pt x="1544" y="161"/>
                    <a:pt x="1526" y="152"/>
                  </a:cubicBezTo>
                  <a:cubicBezTo>
                    <a:pt x="1517" y="215"/>
                    <a:pt x="1490" y="277"/>
                    <a:pt x="1472" y="331"/>
                  </a:cubicBezTo>
                  <a:cubicBezTo>
                    <a:pt x="1446" y="420"/>
                    <a:pt x="1410" y="509"/>
                    <a:pt x="1339" y="571"/>
                  </a:cubicBezTo>
                  <a:cubicBezTo>
                    <a:pt x="1339" y="571"/>
                    <a:pt x="1339" y="571"/>
                    <a:pt x="1339" y="563"/>
                  </a:cubicBezTo>
                  <a:cubicBezTo>
                    <a:pt x="1383" y="491"/>
                    <a:pt x="1419" y="411"/>
                    <a:pt x="1446" y="322"/>
                  </a:cubicBezTo>
                  <a:cubicBezTo>
                    <a:pt x="1463" y="250"/>
                    <a:pt x="1472" y="179"/>
                    <a:pt x="1472" y="108"/>
                  </a:cubicBezTo>
                  <a:cubicBezTo>
                    <a:pt x="1419" y="63"/>
                    <a:pt x="1365" y="27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14"/>
            <p:cNvSpPr/>
            <p:nvPr/>
          </p:nvSpPr>
          <p:spPr>
            <a:xfrm>
              <a:off x="618600" y="1245075"/>
              <a:ext cx="46175" cy="31550"/>
            </a:xfrm>
            <a:custGeom>
              <a:rect b="b" l="l" r="r" t="t"/>
              <a:pathLst>
                <a:path extrusionOk="0" h="1262" w="1847">
                  <a:moveTo>
                    <a:pt x="1080" y="109"/>
                  </a:moveTo>
                  <a:cubicBezTo>
                    <a:pt x="1151" y="109"/>
                    <a:pt x="1222" y="127"/>
                    <a:pt x="1294" y="145"/>
                  </a:cubicBezTo>
                  <a:cubicBezTo>
                    <a:pt x="1375" y="499"/>
                    <a:pt x="1077" y="699"/>
                    <a:pt x="795" y="699"/>
                  </a:cubicBezTo>
                  <a:cubicBezTo>
                    <a:pt x="581" y="699"/>
                    <a:pt x="376" y="583"/>
                    <a:pt x="357" y="332"/>
                  </a:cubicBezTo>
                  <a:cubicBezTo>
                    <a:pt x="411" y="288"/>
                    <a:pt x="473" y="252"/>
                    <a:pt x="536" y="216"/>
                  </a:cubicBezTo>
                  <a:cubicBezTo>
                    <a:pt x="536" y="279"/>
                    <a:pt x="553" y="341"/>
                    <a:pt x="589" y="377"/>
                  </a:cubicBezTo>
                  <a:cubicBezTo>
                    <a:pt x="644" y="439"/>
                    <a:pt x="719" y="468"/>
                    <a:pt x="791" y="468"/>
                  </a:cubicBezTo>
                  <a:cubicBezTo>
                    <a:pt x="801" y="468"/>
                    <a:pt x="811" y="467"/>
                    <a:pt x="821" y="466"/>
                  </a:cubicBezTo>
                  <a:cubicBezTo>
                    <a:pt x="999" y="457"/>
                    <a:pt x="1133" y="270"/>
                    <a:pt x="1080" y="109"/>
                  </a:cubicBezTo>
                  <a:close/>
                  <a:moveTo>
                    <a:pt x="1410" y="190"/>
                  </a:moveTo>
                  <a:lnTo>
                    <a:pt x="1410" y="190"/>
                  </a:lnTo>
                  <a:cubicBezTo>
                    <a:pt x="1472" y="216"/>
                    <a:pt x="1526" y="252"/>
                    <a:pt x="1579" y="297"/>
                  </a:cubicBezTo>
                  <a:cubicBezTo>
                    <a:pt x="1579" y="368"/>
                    <a:pt x="1570" y="439"/>
                    <a:pt x="1553" y="511"/>
                  </a:cubicBezTo>
                  <a:cubicBezTo>
                    <a:pt x="1526" y="600"/>
                    <a:pt x="1490" y="680"/>
                    <a:pt x="1446" y="752"/>
                  </a:cubicBezTo>
                  <a:cubicBezTo>
                    <a:pt x="1446" y="760"/>
                    <a:pt x="1446" y="760"/>
                    <a:pt x="1446" y="760"/>
                  </a:cubicBezTo>
                  <a:cubicBezTo>
                    <a:pt x="1517" y="698"/>
                    <a:pt x="1553" y="609"/>
                    <a:pt x="1579" y="520"/>
                  </a:cubicBezTo>
                  <a:cubicBezTo>
                    <a:pt x="1597" y="466"/>
                    <a:pt x="1624" y="404"/>
                    <a:pt x="1633" y="341"/>
                  </a:cubicBezTo>
                  <a:cubicBezTo>
                    <a:pt x="1651" y="350"/>
                    <a:pt x="1660" y="359"/>
                    <a:pt x="1669" y="377"/>
                  </a:cubicBezTo>
                  <a:cubicBezTo>
                    <a:pt x="1651" y="466"/>
                    <a:pt x="1633" y="555"/>
                    <a:pt x="1588" y="644"/>
                  </a:cubicBezTo>
                  <a:cubicBezTo>
                    <a:pt x="1544" y="743"/>
                    <a:pt x="1490" y="814"/>
                    <a:pt x="1419" y="903"/>
                  </a:cubicBezTo>
                  <a:cubicBezTo>
                    <a:pt x="1535" y="859"/>
                    <a:pt x="1606" y="698"/>
                    <a:pt x="1660" y="591"/>
                  </a:cubicBezTo>
                  <a:cubicBezTo>
                    <a:pt x="1660" y="582"/>
                    <a:pt x="1695" y="502"/>
                    <a:pt x="1722" y="430"/>
                  </a:cubicBezTo>
                  <a:cubicBezTo>
                    <a:pt x="1731" y="439"/>
                    <a:pt x="1731" y="457"/>
                    <a:pt x="1740" y="466"/>
                  </a:cubicBezTo>
                  <a:cubicBezTo>
                    <a:pt x="1682" y="914"/>
                    <a:pt x="1266" y="1157"/>
                    <a:pt x="850" y="1157"/>
                  </a:cubicBezTo>
                  <a:cubicBezTo>
                    <a:pt x="562" y="1157"/>
                    <a:pt x="275" y="1041"/>
                    <a:pt x="107" y="796"/>
                  </a:cubicBezTo>
                  <a:cubicBezTo>
                    <a:pt x="116" y="778"/>
                    <a:pt x="116" y="760"/>
                    <a:pt x="116" y="743"/>
                  </a:cubicBezTo>
                  <a:cubicBezTo>
                    <a:pt x="161" y="805"/>
                    <a:pt x="223" y="868"/>
                    <a:pt x="268" y="903"/>
                  </a:cubicBezTo>
                  <a:cubicBezTo>
                    <a:pt x="366" y="983"/>
                    <a:pt x="491" y="1037"/>
                    <a:pt x="616" y="1046"/>
                  </a:cubicBezTo>
                  <a:cubicBezTo>
                    <a:pt x="500" y="992"/>
                    <a:pt x="384" y="930"/>
                    <a:pt x="286" y="841"/>
                  </a:cubicBezTo>
                  <a:cubicBezTo>
                    <a:pt x="241" y="796"/>
                    <a:pt x="205" y="743"/>
                    <a:pt x="179" y="689"/>
                  </a:cubicBezTo>
                  <a:cubicBezTo>
                    <a:pt x="161" y="671"/>
                    <a:pt x="161" y="653"/>
                    <a:pt x="152" y="636"/>
                  </a:cubicBezTo>
                  <a:cubicBezTo>
                    <a:pt x="152" y="627"/>
                    <a:pt x="152" y="618"/>
                    <a:pt x="161" y="618"/>
                  </a:cubicBezTo>
                  <a:cubicBezTo>
                    <a:pt x="179" y="653"/>
                    <a:pt x="205" y="689"/>
                    <a:pt x="232" y="716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1"/>
                    <a:pt x="330" y="778"/>
                    <a:pt x="268" y="689"/>
                  </a:cubicBezTo>
                  <a:cubicBezTo>
                    <a:pt x="241" y="636"/>
                    <a:pt x="223" y="582"/>
                    <a:pt x="197" y="529"/>
                  </a:cubicBezTo>
                  <a:cubicBezTo>
                    <a:pt x="223" y="493"/>
                    <a:pt x="241" y="457"/>
                    <a:pt x="268" y="430"/>
                  </a:cubicBezTo>
                  <a:cubicBezTo>
                    <a:pt x="332" y="682"/>
                    <a:pt x="559" y="797"/>
                    <a:pt x="795" y="797"/>
                  </a:cubicBezTo>
                  <a:cubicBezTo>
                    <a:pt x="1121" y="797"/>
                    <a:pt x="1462" y="577"/>
                    <a:pt x="1410" y="190"/>
                  </a:cubicBezTo>
                  <a:close/>
                  <a:moveTo>
                    <a:pt x="997" y="1"/>
                  </a:moveTo>
                  <a:cubicBezTo>
                    <a:pt x="530" y="1"/>
                    <a:pt x="63" y="280"/>
                    <a:pt x="0" y="796"/>
                  </a:cubicBezTo>
                  <a:cubicBezTo>
                    <a:pt x="0" y="805"/>
                    <a:pt x="0" y="814"/>
                    <a:pt x="9" y="814"/>
                  </a:cubicBezTo>
                  <a:cubicBezTo>
                    <a:pt x="9" y="823"/>
                    <a:pt x="9" y="832"/>
                    <a:pt x="18" y="841"/>
                  </a:cubicBezTo>
                  <a:cubicBezTo>
                    <a:pt x="205" y="1126"/>
                    <a:pt x="528" y="1261"/>
                    <a:pt x="852" y="1261"/>
                  </a:cubicBezTo>
                  <a:cubicBezTo>
                    <a:pt x="1317" y="1261"/>
                    <a:pt x="1784" y="982"/>
                    <a:pt x="1847" y="466"/>
                  </a:cubicBezTo>
                  <a:cubicBezTo>
                    <a:pt x="1847" y="457"/>
                    <a:pt x="1847" y="448"/>
                    <a:pt x="1847" y="448"/>
                  </a:cubicBezTo>
                  <a:cubicBezTo>
                    <a:pt x="1847" y="439"/>
                    <a:pt x="1847" y="430"/>
                    <a:pt x="1838" y="421"/>
                  </a:cubicBezTo>
                  <a:cubicBezTo>
                    <a:pt x="1648" y="136"/>
                    <a:pt x="132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14"/>
            <p:cNvSpPr/>
            <p:nvPr/>
          </p:nvSpPr>
          <p:spPr>
            <a:xfrm>
              <a:off x="663425" y="1245675"/>
              <a:ext cx="5500" cy="5050"/>
            </a:xfrm>
            <a:custGeom>
              <a:rect b="b" l="l" r="r" t="t"/>
              <a:pathLst>
                <a:path extrusionOk="0" h="202" w="220">
                  <a:moveTo>
                    <a:pt x="148" y="1"/>
                  </a:moveTo>
                  <a:cubicBezTo>
                    <a:pt x="133" y="1"/>
                    <a:pt x="118" y="7"/>
                    <a:pt x="107" y="23"/>
                  </a:cubicBezTo>
                  <a:cubicBezTo>
                    <a:pt x="81" y="58"/>
                    <a:pt x="54" y="85"/>
                    <a:pt x="27" y="112"/>
                  </a:cubicBezTo>
                  <a:cubicBezTo>
                    <a:pt x="9" y="130"/>
                    <a:pt x="0" y="166"/>
                    <a:pt x="27" y="183"/>
                  </a:cubicBezTo>
                  <a:cubicBezTo>
                    <a:pt x="38" y="194"/>
                    <a:pt x="56" y="202"/>
                    <a:pt x="72" y="202"/>
                  </a:cubicBezTo>
                  <a:cubicBezTo>
                    <a:pt x="82" y="202"/>
                    <a:pt x="92" y="199"/>
                    <a:pt x="99" y="192"/>
                  </a:cubicBezTo>
                  <a:cubicBezTo>
                    <a:pt x="125" y="157"/>
                    <a:pt x="161" y="121"/>
                    <a:pt x="188" y="76"/>
                  </a:cubicBezTo>
                  <a:cubicBezTo>
                    <a:pt x="219" y="38"/>
                    <a:pt x="18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14"/>
            <p:cNvSpPr/>
            <p:nvPr/>
          </p:nvSpPr>
          <p:spPr>
            <a:xfrm>
              <a:off x="655650" y="1239300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4" y="1"/>
                  </a:moveTo>
                  <a:cubicBezTo>
                    <a:pt x="115" y="1"/>
                    <a:pt x="94" y="11"/>
                    <a:pt x="88" y="28"/>
                  </a:cubicBezTo>
                  <a:cubicBezTo>
                    <a:pt x="62" y="82"/>
                    <a:pt x="35" y="126"/>
                    <a:pt x="17" y="180"/>
                  </a:cubicBezTo>
                  <a:cubicBezTo>
                    <a:pt x="0" y="219"/>
                    <a:pt x="33" y="248"/>
                    <a:pt x="67" y="248"/>
                  </a:cubicBezTo>
                  <a:cubicBezTo>
                    <a:pt x="86" y="248"/>
                    <a:pt x="105" y="238"/>
                    <a:pt x="115" y="215"/>
                  </a:cubicBezTo>
                  <a:cubicBezTo>
                    <a:pt x="133" y="171"/>
                    <a:pt x="151" y="126"/>
                    <a:pt x="178" y="82"/>
                  </a:cubicBezTo>
                  <a:cubicBezTo>
                    <a:pt x="187" y="55"/>
                    <a:pt x="187" y="28"/>
                    <a:pt x="160" y="10"/>
                  </a:cubicBezTo>
                  <a:cubicBezTo>
                    <a:pt x="153" y="4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14"/>
            <p:cNvSpPr/>
            <p:nvPr/>
          </p:nvSpPr>
          <p:spPr>
            <a:xfrm>
              <a:off x="647750" y="1235925"/>
              <a:ext cx="3650" cy="6750"/>
            </a:xfrm>
            <a:custGeom>
              <a:rect b="b" l="l" r="r" t="t"/>
              <a:pathLst>
                <a:path extrusionOk="0" h="270" w="146">
                  <a:moveTo>
                    <a:pt x="79" y="1"/>
                  </a:moveTo>
                  <a:cubicBezTo>
                    <a:pt x="52" y="1"/>
                    <a:pt x="37" y="24"/>
                    <a:pt x="30" y="47"/>
                  </a:cubicBezTo>
                  <a:cubicBezTo>
                    <a:pt x="21" y="101"/>
                    <a:pt x="21" y="154"/>
                    <a:pt x="12" y="199"/>
                  </a:cubicBezTo>
                  <a:cubicBezTo>
                    <a:pt x="1" y="242"/>
                    <a:pt x="34" y="269"/>
                    <a:pt x="65" y="269"/>
                  </a:cubicBezTo>
                  <a:cubicBezTo>
                    <a:pt x="84" y="269"/>
                    <a:pt x="103" y="259"/>
                    <a:pt x="110" y="234"/>
                  </a:cubicBezTo>
                  <a:cubicBezTo>
                    <a:pt x="119" y="172"/>
                    <a:pt x="128" y="118"/>
                    <a:pt x="137" y="56"/>
                  </a:cubicBezTo>
                  <a:cubicBezTo>
                    <a:pt x="146" y="29"/>
                    <a:pt x="110" y="2"/>
                    <a:pt x="92" y="2"/>
                  </a:cubicBezTo>
                  <a:cubicBezTo>
                    <a:pt x="87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14"/>
            <p:cNvSpPr/>
            <p:nvPr/>
          </p:nvSpPr>
          <p:spPr>
            <a:xfrm>
              <a:off x="625575" y="1239400"/>
              <a:ext cx="5450" cy="6275"/>
            </a:xfrm>
            <a:custGeom>
              <a:rect b="b" l="l" r="r" t="t"/>
              <a:pathLst>
                <a:path extrusionOk="0" h="251" w="218">
                  <a:moveTo>
                    <a:pt x="77" y="0"/>
                  </a:moveTo>
                  <a:cubicBezTo>
                    <a:pt x="39" y="0"/>
                    <a:pt x="0" y="35"/>
                    <a:pt x="25" y="78"/>
                  </a:cubicBezTo>
                  <a:cubicBezTo>
                    <a:pt x="60" y="122"/>
                    <a:pt x="78" y="176"/>
                    <a:pt x="105" y="220"/>
                  </a:cubicBezTo>
                  <a:cubicBezTo>
                    <a:pt x="114" y="241"/>
                    <a:pt x="131" y="250"/>
                    <a:pt x="149" y="250"/>
                  </a:cubicBezTo>
                  <a:cubicBezTo>
                    <a:pt x="183" y="250"/>
                    <a:pt x="218" y="217"/>
                    <a:pt x="194" y="176"/>
                  </a:cubicBezTo>
                  <a:cubicBezTo>
                    <a:pt x="167" y="122"/>
                    <a:pt x="150" y="78"/>
                    <a:pt x="123" y="24"/>
                  </a:cubicBez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14"/>
            <p:cNvSpPr/>
            <p:nvPr/>
          </p:nvSpPr>
          <p:spPr>
            <a:xfrm>
              <a:off x="615925" y="1246475"/>
              <a:ext cx="6275" cy="5150"/>
            </a:xfrm>
            <a:custGeom>
              <a:rect b="b" l="l" r="r" t="t"/>
              <a:pathLst>
                <a:path extrusionOk="0" h="206" w="251">
                  <a:moveTo>
                    <a:pt x="54" y="1"/>
                  </a:moveTo>
                  <a:cubicBezTo>
                    <a:pt x="42" y="1"/>
                    <a:pt x="30" y="5"/>
                    <a:pt x="18" y="18"/>
                  </a:cubicBezTo>
                  <a:cubicBezTo>
                    <a:pt x="0" y="35"/>
                    <a:pt x="0" y="71"/>
                    <a:pt x="18" y="89"/>
                  </a:cubicBezTo>
                  <a:cubicBezTo>
                    <a:pt x="63" y="125"/>
                    <a:pt x="116" y="160"/>
                    <a:pt x="161" y="196"/>
                  </a:cubicBezTo>
                  <a:cubicBezTo>
                    <a:pt x="167" y="202"/>
                    <a:pt x="176" y="205"/>
                    <a:pt x="185" y="205"/>
                  </a:cubicBezTo>
                  <a:cubicBezTo>
                    <a:pt x="202" y="205"/>
                    <a:pt x="221" y="195"/>
                    <a:pt x="232" y="178"/>
                  </a:cubicBezTo>
                  <a:cubicBezTo>
                    <a:pt x="250" y="151"/>
                    <a:pt x="241" y="125"/>
                    <a:pt x="214" y="107"/>
                  </a:cubicBezTo>
                  <a:cubicBezTo>
                    <a:pt x="179" y="80"/>
                    <a:pt x="134" y="53"/>
                    <a:pt x="98" y="18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14"/>
            <p:cNvSpPr/>
            <p:nvPr/>
          </p:nvSpPr>
          <p:spPr>
            <a:xfrm>
              <a:off x="610075" y="1256600"/>
              <a:ext cx="7175" cy="4150"/>
            </a:xfrm>
            <a:custGeom>
              <a:rect b="b" l="l" r="r" t="t"/>
              <a:pathLst>
                <a:path extrusionOk="0" h="166" w="287">
                  <a:moveTo>
                    <a:pt x="71" y="0"/>
                  </a:moveTo>
                  <a:cubicBezTo>
                    <a:pt x="22" y="0"/>
                    <a:pt x="1" y="80"/>
                    <a:pt x="56" y="103"/>
                  </a:cubicBezTo>
                  <a:cubicBezTo>
                    <a:pt x="100" y="121"/>
                    <a:pt x="145" y="139"/>
                    <a:pt x="181" y="157"/>
                  </a:cubicBezTo>
                  <a:cubicBezTo>
                    <a:pt x="191" y="163"/>
                    <a:pt x="201" y="165"/>
                    <a:pt x="210" y="165"/>
                  </a:cubicBezTo>
                  <a:cubicBezTo>
                    <a:pt x="258" y="165"/>
                    <a:pt x="287" y="99"/>
                    <a:pt x="234" y="76"/>
                  </a:cubicBezTo>
                  <a:cubicBezTo>
                    <a:pt x="190" y="50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14"/>
            <p:cNvSpPr/>
            <p:nvPr/>
          </p:nvSpPr>
          <p:spPr>
            <a:xfrm>
              <a:off x="636625" y="1236025"/>
              <a:ext cx="3750" cy="6825"/>
            </a:xfrm>
            <a:custGeom>
              <a:rect b="b" l="l" r="r" t="t"/>
              <a:pathLst>
                <a:path extrusionOk="0" h="273" w="150">
                  <a:moveTo>
                    <a:pt x="62" y="0"/>
                  </a:moveTo>
                  <a:cubicBezTo>
                    <a:pt x="32" y="0"/>
                    <a:pt x="0" y="25"/>
                    <a:pt x="11" y="61"/>
                  </a:cubicBezTo>
                  <a:cubicBezTo>
                    <a:pt x="20" y="123"/>
                    <a:pt x="29" y="177"/>
                    <a:pt x="38" y="230"/>
                  </a:cubicBezTo>
                  <a:cubicBezTo>
                    <a:pt x="45" y="260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9"/>
                    <a:pt x="127" y="97"/>
                    <a:pt x="109" y="43"/>
                  </a:cubicBezTo>
                  <a:cubicBezTo>
                    <a:pt x="105" y="13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14"/>
            <p:cNvSpPr/>
            <p:nvPr/>
          </p:nvSpPr>
          <p:spPr>
            <a:xfrm>
              <a:off x="567300" y="1234475"/>
              <a:ext cx="10500" cy="9775"/>
            </a:xfrm>
            <a:custGeom>
              <a:rect b="b" l="l" r="r" t="t"/>
              <a:pathLst>
                <a:path extrusionOk="0" h="391" w="420">
                  <a:moveTo>
                    <a:pt x="170" y="0"/>
                  </a:moveTo>
                  <a:cubicBezTo>
                    <a:pt x="134" y="0"/>
                    <a:pt x="99" y="2"/>
                    <a:pt x="63" y="7"/>
                  </a:cubicBezTo>
                  <a:cubicBezTo>
                    <a:pt x="0" y="132"/>
                    <a:pt x="9" y="248"/>
                    <a:pt x="54" y="346"/>
                  </a:cubicBezTo>
                  <a:lnTo>
                    <a:pt x="99" y="346"/>
                  </a:lnTo>
                  <a:cubicBezTo>
                    <a:pt x="204" y="355"/>
                    <a:pt x="309" y="372"/>
                    <a:pt x="415" y="390"/>
                  </a:cubicBezTo>
                  <a:lnTo>
                    <a:pt x="415" y="390"/>
                  </a:lnTo>
                  <a:cubicBezTo>
                    <a:pt x="407" y="387"/>
                    <a:pt x="399" y="380"/>
                    <a:pt x="384" y="373"/>
                  </a:cubicBezTo>
                  <a:cubicBezTo>
                    <a:pt x="313" y="328"/>
                    <a:pt x="259" y="257"/>
                    <a:pt x="241" y="176"/>
                  </a:cubicBezTo>
                  <a:cubicBezTo>
                    <a:pt x="232" y="123"/>
                    <a:pt x="250" y="51"/>
                    <a:pt x="277" y="7"/>
                  </a:cubicBezTo>
                  <a:cubicBezTo>
                    <a:pt x="241" y="2"/>
                    <a:pt x="206" y="0"/>
                    <a:pt x="170" y="0"/>
                  </a:cubicBezTo>
                  <a:close/>
                  <a:moveTo>
                    <a:pt x="415" y="390"/>
                  </a:moveTo>
                  <a:cubicBezTo>
                    <a:pt x="417" y="390"/>
                    <a:pt x="418" y="390"/>
                    <a:pt x="420" y="390"/>
                  </a:cubicBezTo>
                  <a:cubicBezTo>
                    <a:pt x="418" y="390"/>
                    <a:pt x="417" y="390"/>
                    <a:pt x="415" y="3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14"/>
            <p:cNvSpPr/>
            <p:nvPr/>
          </p:nvSpPr>
          <p:spPr>
            <a:xfrm>
              <a:off x="578675" y="1239775"/>
              <a:ext cx="12525" cy="10925"/>
            </a:xfrm>
            <a:custGeom>
              <a:rect b="b" l="l" r="r" t="t"/>
              <a:pathLst>
                <a:path extrusionOk="0" h="437" w="501">
                  <a:moveTo>
                    <a:pt x="339" y="0"/>
                  </a:moveTo>
                  <a:cubicBezTo>
                    <a:pt x="314" y="119"/>
                    <a:pt x="192" y="197"/>
                    <a:pt x="73" y="197"/>
                  </a:cubicBezTo>
                  <a:cubicBezTo>
                    <a:pt x="67" y="197"/>
                    <a:pt x="60" y="197"/>
                    <a:pt x="54" y="196"/>
                  </a:cubicBezTo>
                  <a:lnTo>
                    <a:pt x="54" y="196"/>
                  </a:lnTo>
                  <a:lnTo>
                    <a:pt x="81" y="205"/>
                  </a:lnTo>
                  <a:lnTo>
                    <a:pt x="54" y="268"/>
                  </a:lnTo>
                  <a:cubicBezTo>
                    <a:pt x="36" y="321"/>
                    <a:pt x="18" y="375"/>
                    <a:pt x="0" y="428"/>
                  </a:cubicBezTo>
                  <a:cubicBezTo>
                    <a:pt x="33" y="434"/>
                    <a:pt x="66" y="437"/>
                    <a:pt x="98" y="437"/>
                  </a:cubicBezTo>
                  <a:cubicBezTo>
                    <a:pt x="268" y="437"/>
                    <a:pt x="425" y="354"/>
                    <a:pt x="500" y="152"/>
                  </a:cubicBezTo>
                  <a:cubicBezTo>
                    <a:pt x="455" y="98"/>
                    <a:pt x="402" y="45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14"/>
            <p:cNvSpPr/>
            <p:nvPr/>
          </p:nvSpPr>
          <p:spPr>
            <a:xfrm>
              <a:off x="575325" y="1246000"/>
              <a:ext cx="21000" cy="16750"/>
            </a:xfrm>
            <a:custGeom>
              <a:rect b="b" l="l" r="r" t="t"/>
              <a:pathLst>
                <a:path extrusionOk="0" h="670" w="840">
                  <a:moveTo>
                    <a:pt x="705" y="1"/>
                  </a:moveTo>
                  <a:cubicBezTo>
                    <a:pt x="613" y="207"/>
                    <a:pt x="436" y="294"/>
                    <a:pt x="250" y="294"/>
                  </a:cubicBezTo>
                  <a:cubicBezTo>
                    <a:pt x="203" y="294"/>
                    <a:pt x="155" y="288"/>
                    <a:pt x="108" y="277"/>
                  </a:cubicBezTo>
                  <a:cubicBezTo>
                    <a:pt x="72" y="376"/>
                    <a:pt x="36" y="474"/>
                    <a:pt x="1" y="581"/>
                  </a:cubicBezTo>
                  <a:cubicBezTo>
                    <a:pt x="81" y="607"/>
                    <a:pt x="170" y="643"/>
                    <a:pt x="259" y="670"/>
                  </a:cubicBezTo>
                  <a:lnTo>
                    <a:pt x="268" y="670"/>
                  </a:lnTo>
                  <a:cubicBezTo>
                    <a:pt x="473" y="670"/>
                    <a:pt x="688" y="590"/>
                    <a:pt x="839" y="411"/>
                  </a:cubicBezTo>
                  <a:cubicBezTo>
                    <a:pt x="839" y="393"/>
                    <a:pt x="839" y="384"/>
                    <a:pt x="839" y="367"/>
                  </a:cubicBezTo>
                  <a:cubicBezTo>
                    <a:pt x="777" y="420"/>
                    <a:pt x="714" y="465"/>
                    <a:pt x="696" y="474"/>
                  </a:cubicBezTo>
                  <a:cubicBezTo>
                    <a:pt x="607" y="531"/>
                    <a:pt x="473" y="610"/>
                    <a:pt x="362" y="610"/>
                  </a:cubicBezTo>
                  <a:cubicBezTo>
                    <a:pt x="351" y="610"/>
                    <a:pt x="341" y="609"/>
                    <a:pt x="331" y="607"/>
                  </a:cubicBezTo>
                  <a:cubicBezTo>
                    <a:pt x="331" y="599"/>
                    <a:pt x="331" y="599"/>
                    <a:pt x="331" y="599"/>
                  </a:cubicBezTo>
                  <a:cubicBezTo>
                    <a:pt x="438" y="572"/>
                    <a:pt x="518" y="536"/>
                    <a:pt x="616" y="474"/>
                  </a:cubicBezTo>
                  <a:cubicBezTo>
                    <a:pt x="696" y="429"/>
                    <a:pt x="759" y="358"/>
                    <a:pt x="830" y="295"/>
                  </a:cubicBezTo>
                  <a:cubicBezTo>
                    <a:pt x="821" y="277"/>
                    <a:pt x="821" y="260"/>
                    <a:pt x="812" y="251"/>
                  </a:cubicBezTo>
                  <a:cubicBezTo>
                    <a:pt x="768" y="295"/>
                    <a:pt x="714" y="340"/>
                    <a:pt x="670" y="376"/>
                  </a:cubicBezTo>
                  <a:cubicBezTo>
                    <a:pt x="598" y="429"/>
                    <a:pt x="527" y="483"/>
                    <a:pt x="429" y="500"/>
                  </a:cubicBezTo>
                  <a:cubicBezTo>
                    <a:pt x="429" y="500"/>
                    <a:pt x="429" y="492"/>
                    <a:pt x="429" y="492"/>
                  </a:cubicBezTo>
                  <a:cubicBezTo>
                    <a:pt x="509" y="456"/>
                    <a:pt x="580" y="402"/>
                    <a:pt x="652" y="349"/>
                  </a:cubicBezTo>
                  <a:cubicBezTo>
                    <a:pt x="705" y="295"/>
                    <a:pt x="750" y="242"/>
                    <a:pt x="795" y="179"/>
                  </a:cubicBezTo>
                  <a:cubicBezTo>
                    <a:pt x="777" y="117"/>
                    <a:pt x="750" y="54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14"/>
            <p:cNvSpPr/>
            <p:nvPr/>
          </p:nvSpPr>
          <p:spPr>
            <a:xfrm>
              <a:off x="564625" y="1231825"/>
              <a:ext cx="34375" cy="32950"/>
            </a:xfrm>
            <a:custGeom>
              <a:rect b="b" l="l" r="r" t="t"/>
              <a:pathLst>
                <a:path extrusionOk="0" h="1318" w="1375">
                  <a:moveTo>
                    <a:pt x="295" y="1"/>
                  </a:moveTo>
                  <a:cubicBezTo>
                    <a:pt x="213" y="1"/>
                    <a:pt x="132" y="11"/>
                    <a:pt x="54" y="33"/>
                  </a:cubicBezTo>
                  <a:cubicBezTo>
                    <a:pt x="54" y="42"/>
                    <a:pt x="45" y="50"/>
                    <a:pt x="45" y="50"/>
                  </a:cubicBezTo>
                  <a:cubicBezTo>
                    <a:pt x="27" y="86"/>
                    <a:pt x="18" y="122"/>
                    <a:pt x="0" y="166"/>
                  </a:cubicBezTo>
                  <a:cubicBezTo>
                    <a:pt x="18" y="157"/>
                    <a:pt x="36" y="149"/>
                    <a:pt x="54" y="149"/>
                  </a:cubicBezTo>
                  <a:cubicBezTo>
                    <a:pt x="18" y="247"/>
                    <a:pt x="18" y="354"/>
                    <a:pt x="45" y="443"/>
                  </a:cubicBezTo>
                  <a:cubicBezTo>
                    <a:pt x="81" y="443"/>
                    <a:pt x="125" y="452"/>
                    <a:pt x="161" y="452"/>
                  </a:cubicBezTo>
                  <a:cubicBezTo>
                    <a:pt x="116" y="354"/>
                    <a:pt x="107" y="238"/>
                    <a:pt x="170" y="113"/>
                  </a:cubicBezTo>
                  <a:cubicBezTo>
                    <a:pt x="206" y="108"/>
                    <a:pt x="241" y="106"/>
                    <a:pt x="277" y="106"/>
                  </a:cubicBezTo>
                  <a:cubicBezTo>
                    <a:pt x="313" y="106"/>
                    <a:pt x="348" y="108"/>
                    <a:pt x="384" y="113"/>
                  </a:cubicBezTo>
                  <a:cubicBezTo>
                    <a:pt x="357" y="157"/>
                    <a:pt x="339" y="229"/>
                    <a:pt x="348" y="282"/>
                  </a:cubicBezTo>
                  <a:cubicBezTo>
                    <a:pt x="366" y="363"/>
                    <a:pt x="420" y="434"/>
                    <a:pt x="491" y="479"/>
                  </a:cubicBezTo>
                  <a:cubicBezTo>
                    <a:pt x="509" y="488"/>
                    <a:pt x="518" y="496"/>
                    <a:pt x="527" y="496"/>
                  </a:cubicBezTo>
                  <a:cubicBezTo>
                    <a:pt x="545" y="496"/>
                    <a:pt x="554" y="505"/>
                    <a:pt x="571" y="505"/>
                  </a:cubicBezTo>
                  <a:lnTo>
                    <a:pt x="616" y="514"/>
                  </a:lnTo>
                  <a:cubicBezTo>
                    <a:pt x="622" y="515"/>
                    <a:pt x="629" y="515"/>
                    <a:pt x="635" y="515"/>
                  </a:cubicBezTo>
                  <a:cubicBezTo>
                    <a:pt x="754" y="515"/>
                    <a:pt x="876" y="437"/>
                    <a:pt x="901" y="318"/>
                  </a:cubicBezTo>
                  <a:cubicBezTo>
                    <a:pt x="964" y="363"/>
                    <a:pt x="1017" y="416"/>
                    <a:pt x="1062" y="470"/>
                  </a:cubicBezTo>
                  <a:cubicBezTo>
                    <a:pt x="987" y="672"/>
                    <a:pt x="830" y="755"/>
                    <a:pt x="660" y="755"/>
                  </a:cubicBezTo>
                  <a:cubicBezTo>
                    <a:pt x="628" y="755"/>
                    <a:pt x="595" y="752"/>
                    <a:pt x="562" y="746"/>
                  </a:cubicBezTo>
                  <a:cubicBezTo>
                    <a:pt x="562" y="755"/>
                    <a:pt x="562" y="755"/>
                    <a:pt x="562" y="755"/>
                  </a:cubicBezTo>
                  <a:cubicBezTo>
                    <a:pt x="554" y="791"/>
                    <a:pt x="545" y="818"/>
                    <a:pt x="536" y="844"/>
                  </a:cubicBezTo>
                  <a:cubicBezTo>
                    <a:pt x="583" y="855"/>
                    <a:pt x="631" y="861"/>
                    <a:pt x="678" y="861"/>
                  </a:cubicBezTo>
                  <a:cubicBezTo>
                    <a:pt x="864" y="861"/>
                    <a:pt x="1041" y="774"/>
                    <a:pt x="1133" y="568"/>
                  </a:cubicBezTo>
                  <a:cubicBezTo>
                    <a:pt x="1169" y="621"/>
                    <a:pt x="1205" y="684"/>
                    <a:pt x="1223" y="746"/>
                  </a:cubicBezTo>
                  <a:cubicBezTo>
                    <a:pt x="1178" y="809"/>
                    <a:pt x="1133" y="862"/>
                    <a:pt x="1080" y="916"/>
                  </a:cubicBezTo>
                  <a:cubicBezTo>
                    <a:pt x="1008" y="969"/>
                    <a:pt x="937" y="1023"/>
                    <a:pt x="857" y="1059"/>
                  </a:cubicBezTo>
                  <a:cubicBezTo>
                    <a:pt x="857" y="1059"/>
                    <a:pt x="857" y="1067"/>
                    <a:pt x="857" y="1067"/>
                  </a:cubicBezTo>
                  <a:cubicBezTo>
                    <a:pt x="955" y="1050"/>
                    <a:pt x="1026" y="996"/>
                    <a:pt x="1098" y="943"/>
                  </a:cubicBezTo>
                  <a:cubicBezTo>
                    <a:pt x="1142" y="907"/>
                    <a:pt x="1196" y="862"/>
                    <a:pt x="1240" y="818"/>
                  </a:cubicBezTo>
                  <a:cubicBezTo>
                    <a:pt x="1249" y="827"/>
                    <a:pt x="1249" y="844"/>
                    <a:pt x="1258" y="862"/>
                  </a:cubicBezTo>
                  <a:cubicBezTo>
                    <a:pt x="1187" y="925"/>
                    <a:pt x="1124" y="996"/>
                    <a:pt x="1044" y="1041"/>
                  </a:cubicBezTo>
                  <a:cubicBezTo>
                    <a:pt x="946" y="1103"/>
                    <a:pt x="866" y="1139"/>
                    <a:pt x="759" y="1166"/>
                  </a:cubicBezTo>
                  <a:cubicBezTo>
                    <a:pt x="759" y="1166"/>
                    <a:pt x="759" y="1166"/>
                    <a:pt x="759" y="1174"/>
                  </a:cubicBezTo>
                  <a:cubicBezTo>
                    <a:pt x="769" y="1176"/>
                    <a:pt x="779" y="1177"/>
                    <a:pt x="790" y="1177"/>
                  </a:cubicBezTo>
                  <a:cubicBezTo>
                    <a:pt x="901" y="1177"/>
                    <a:pt x="1035" y="1098"/>
                    <a:pt x="1124" y="1041"/>
                  </a:cubicBezTo>
                  <a:cubicBezTo>
                    <a:pt x="1142" y="1032"/>
                    <a:pt x="1205" y="987"/>
                    <a:pt x="1267" y="934"/>
                  </a:cubicBezTo>
                  <a:cubicBezTo>
                    <a:pt x="1267" y="951"/>
                    <a:pt x="1267" y="960"/>
                    <a:pt x="1267" y="978"/>
                  </a:cubicBezTo>
                  <a:cubicBezTo>
                    <a:pt x="1116" y="1157"/>
                    <a:pt x="901" y="1237"/>
                    <a:pt x="696" y="1237"/>
                  </a:cubicBezTo>
                  <a:cubicBezTo>
                    <a:pt x="759" y="1264"/>
                    <a:pt x="839" y="1290"/>
                    <a:pt x="910" y="1317"/>
                  </a:cubicBezTo>
                  <a:cubicBezTo>
                    <a:pt x="1071" y="1273"/>
                    <a:pt x="1232" y="1183"/>
                    <a:pt x="1356" y="1032"/>
                  </a:cubicBezTo>
                  <a:cubicBezTo>
                    <a:pt x="1356" y="1032"/>
                    <a:pt x="1365" y="1023"/>
                    <a:pt x="1365" y="1014"/>
                  </a:cubicBezTo>
                  <a:cubicBezTo>
                    <a:pt x="1365" y="1014"/>
                    <a:pt x="1374" y="1005"/>
                    <a:pt x="1374" y="996"/>
                  </a:cubicBezTo>
                  <a:cubicBezTo>
                    <a:pt x="1367" y="425"/>
                    <a:pt x="81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14"/>
            <p:cNvSpPr/>
            <p:nvPr/>
          </p:nvSpPr>
          <p:spPr>
            <a:xfrm>
              <a:off x="601200" y="1249475"/>
              <a:ext cx="6525" cy="3525"/>
            </a:xfrm>
            <a:custGeom>
              <a:rect b="b" l="l" r="r" t="t"/>
              <a:pathLst>
                <a:path extrusionOk="0" h="141" w="261">
                  <a:moveTo>
                    <a:pt x="182" y="0"/>
                  </a:moveTo>
                  <a:cubicBezTo>
                    <a:pt x="176" y="0"/>
                    <a:pt x="168" y="1"/>
                    <a:pt x="161" y="5"/>
                  </a:cubicBezTo>
                  <a:cubicBezTo>
                    <a:pt x="125" y="22"/>
                    <a:pt x="81" y="31"/>
                    <a:pt x="45" y="40"/>
                  </a:cubicBezTo>
                  <a:cubicBezTo>
                    <a:pt x="18" y="49"/>
                    <a:pt x="0" y="67"/>
                    <a:pt x="0" y="103"/>
                  </a:cubicBezTo>
                  <a:cubicBezTo>
                    <a:pt x="8" y="118"/>
                    <a:pt x="29" y="140"/>
                    <a:pt x="52" y="140"/>
                  </a:cubicBezTo>
                  <a:cubicBezTo>
                    <a:pt x="56" y="140"/>
                    <a:pt x="59" y="140"/>
                    <a:pt x="63" y="138"/>
                  </a:cubicBezTo>
                  <a:cubicBezTo>
                    <a:pt x="108" y="129"/>
                    <a:pt x="161" y="121"/>
                    <a:pt x="206" y="103"/>
                  </a:cubicBezTo>
                  <a:cubicBezTo>
                    <a:pt x="261" y="79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14"/>
            <p:cNvSpPr/>
            <p:nvPr/>
          </p:nvSpPr>
          <p:spPr>
            <a:xfrm>
              <a:off x="596975" y="1239800"/>
              <a:ext cx="6925" cy="4675"/>
            </a:xfrm>
            <a:custGeom>
              <a:rect b="b" l="l" r="r" t="t"/>
              <a:pathLst>
                <a:path extrusionOk="0" h="187" w="277">
                  <a:moveTo>
                    <a:pt x="214" y="1"/>
                  </a:moveTo>
                  <a:cubicBezTo>
                    <a:pt x="208" y="1"/>
                    <a:pt x="201" y="3"/>
                    <a:pt x="196" y="8"/>
                  </a:cubicBezTo>
                  <a:cubicBezTo>
                    <a:pt x="143" y="35"/>
                    <a:pt x="89" y="62"/>
                    <a:pt x="45" y="97"/>
                  </a:cubicBezTo>
                  <a:cubicBezTo>
                    <a:pt x="0" y="127"/>
                    <a:pt x="35" y="186"/>
                    <a:pt x="84" y="186"/>
                  </a:cubicBezTo>
                  <a:cubicBezTo>
                    <a:pt x="94" y="186"/>
                    <a:pt x="105" y="184"/>
                    <a:pt x="116" y="177"/>
                  </a:cubicBezTo>
                  <a:cubicBezTo>
                    <a:pt x="152" y="151"/>
                    <a:pt x="187" y="124"/>
                    <a:pt x="232" y="97"/>
                  </a:cubicBezTo>
                  <a:cubicBezTo>
                    <a:pt x="259" y="88"/>
                    <a:pt x="277" y="62"/>
                    <a:pt x="259" y="35"/>
                  </a:cubicBezTo>
                  <a:cubicBezTo>
                    <a:pt x="252" y="15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14"/>
            <p:cNvSpPr/>
            <p:nvPr/>
          </p:nvSpPr>
          <p:spPr>
            <a:xfrm>
              <a:off x="591900" y="1231950"/>
              <a:ext cx="6200" cy="5800"/>
            </a:xfrm>
            <a:custGeom>
              <a:rect b="b" l="l" r="r" t="t"/>
              <a:pathLst>
                <a:path extrusionOk="0" h="232" w="248">
                  <a:moveTo>
                    <a:pt x="191" y="0"/>
                  </a:moveTo>
                  <a:cubicBezTo>
                    <a:pt x="175" y="0"/>
                    <a:pt x="160" y="8"/>
                    <a:pt x="149" y="19"/>
                  </a:cubicBezTo>
                  <a:cubicBezTo>
                    <a:pt x="114" y="63"/>
                    <a:pt x="78" y="99"/>
                    <a:pt x="42" y="135"/>
                  </a:cubicBezTo>
                  <a:cubicBezTo>
                    <a:pt x="1" y="169"/>
                    <a:pt x="35" y="232"/>
                    <a:pt x="73" y="232"/>
                  </a:cubicBezTo>
                  <a:cubicBezTo>
                    <a:pt x="84" y="232"/>
                    <a:pt x="95" y="227"/>
                    <a:pt x="105" y="215"/>
                  </a:cubicBezTo>
                  <a:cubicBezTo>
                    <a:pt x="149" y="179"/>
                    <a:pt x="185" y="126"/>
                    <a:pt x="230" y="81"/>
                  </a:cubicBezTo>
                  <a:cubicBezTo>
                    <a:pt x="248" y="63"/>
                    <a:pt x="239" y="28"/>
                    <a:pt x="221" y="10"/>
                  </a:cubicBezTo>
                  <a:cubicBezTo>
                    <a:pt x="211" y="3"/>
                    <a:pt x="20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14"/>
            <p:cNvSpPr/>
            <p:nvPr/>
          </p:nvSpPr>
          <p:spPr>
            <a:xfrm>
              <a:off x="574100" y="1222650"/>
              <a:ext cx="3150" cy="6775"/>
            </a:xfrm>
            <a:custGeom>
              <a:rect b="b" l="l" r="r" t="t"/>
              <a:pathLst>
                <a:path extrusionOk="0" h="271" w="126">
                  <a:moveTo>
                    <a:pt x="70" y="0"/>
                  </a:moveTo>
                  <a:cubicBezTo>
                    <a:pt x="46" y="0"/>
                    <a:pt x="23" y="14"/>
                    <a:pt x="23" y="43"/>
                  </a:cubicBezTo>
                  <a:cubicBezTo>
                    <a:pt x="23" y="105"/>
                    <a:pt x="5" y="159"/>
                    <a:pt x="5" y="212"/>
                  </a:cubicBezTo>
                  <a:cubicBezTo>
                    <a:pt x="0" y="250"/>
                    <a:pt x="28" y="270"/>
                    <a:pt x="56" y="270"/>
                  </a:cubicBezTo>
                  <a:cubicBezTo>
                    <a:pt x="80" y="270"/>
                    <a:pt x="103" y="255"/>
                    <a:pt x="103" y="221"/>
                  </a:cubicBezTo>
                  <a:cubicBezTo>
                    <a:pt x="112" y="168"/>
                    <a:pt x="121" y="114"/>
                    <a:pt x="121" y="52"/>
                  </a:cubicBezTo>
                  <a:cubicBezTo>
                    <a:pt x="126" y="18"/>
                    <a:pt x="9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14"/>
            <p:cNvSpPr/>
            <p:nvPr/>
          </p:nvSpPr>
          <p:spPr>
            <a:xfrm>
              <a:off x="583350" y="1225700"/>
              <a:ext cx="4925" cy="6600"/>
            </a:xfrm>
            <a:custGeom>
              <a:rect b="b" l="l" r="r" t="t"/>
              <a:pathLst>
                <a:path extrusionOk="0" h="264" w="197">
                  <a:moveTo>
                    <a:pt x="129" y="0"/>
                  </a:moveTo>
                  <a:cubicBezTo>
                    <a:pt x="110" y="0"/>
                    <a:pt x="91" y="11"/>
                    <a:pt x="81" y="37"/>
                  </a:cubicBezTo>
                  <a:cubicBezTo>
                    <a:pt x="63" y="90"/>
                    <a:pt x="36" y="135"/>
                    <a:pt x="19" y="188"/>
                  </a:cubicBezTo>
                  <a:cubicBezTo>
                    <a:pt x="1" y="230"/>
                    <a:pt x="38" y="263"/>
                    <a:pt x="72" y="263"/>
                  </a:cubicBezTo>
                  <a:cubicBezTo>
                    <a:pt x="90" y="263"/>
                    <a:pt x="108" y="254"/>
                    <a:pt x="117" y="233"/>
                  </a:cubicBezTo>
                  <a:cubicBezTo>
                    <a:pt x="135" y="179"/>
                    <a:pt x="161" y="126"/>
                    <a:pt x="179" y="72"/>
                  </a:cubicBezTo>
                  <a:cubicBezTo>
                    <a:pt x="196" y="33"/>
                    <a:pt x="16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14"/>
            <p:cNvSpPr/>
            <p:nvPr/>
          </p:nvSpPr>
          <p:spPr>
            <a:xfrm>
              <a:off x="741475" y="12212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90" y="18"/>
                    <a:pt x="518" y="54"/>
                    <a:pt x="456" y="90"/>
                  </a:cubicBezTo>
                  <a:cubicBezTo>
                    <a:pt x="509" y="126"/>
                    <a:pt x="554" y="170"/>
                    <a:pt x="563" y="224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1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5" y="798"/>
                    <a:pt x="199" y="837"/>
                    <a:pt x="300" y="837"/>
                  </a:cubicBezTo>
                  <a:cubicBezTo>
                    <a:pt x="685" y="837"/>
                    <a:pt x="1026" y="276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14"/>
            <p:cNvSpPr/>
            <p:nvPr/>
          </p:nvSpPr>
          <p:spPr>
            <a:xfrm>
              <a:off x="741025" y="1248450"/>
              <a:ext cx="3825" cy="2050"/>
            </a:xfrm>
            <a:custGeom>
              <a:rect b="b" l="l" r="r" t="t"/>
              <a:pathLst>
                <a:path extrusionOk="0" h="82" w="153">
                  <a:moveTo>
                    <a:pt x="1" y="1"/>
                  </a:moveTo>
                  <a:lnTo>
                    <a:pt x="1" y="1"/>
                  </a:lnTo>
                  <a:cubicBezTo>
                    <a:pt x="10" y="19"/>
                    <a:pt x="10" y="37"/>
                    <a:pt x="19" y="55"/>
                  </a:cubicBezTo>
                  <a:cubicBezTo>
                    <a:pt x="37" y="63"/>
                    <a:pt x="63" y="72"/>
                    <a:pt x="90" y="81"/>
                  </a:cubicBezTo>
                  <a:cubicBezTo>
                    <a:pt x="108" y="63"/>
                    <a:pt x="126" y="55"/>
                    <a:pt x="153" y="46"/>
                  </a:cubicBezTo>
                  <a:cubicBezTo>
                    <a:pt x="99" y="37"/>
                    <a:pt x="5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14"/>
            <p:cNvSpPr/>
            <p:nvPr/>
          </p:nvSpPr>
          <p:spPr>
            <a:xfrm>
              <a:off x="740600" y="1220350"/>
              <a:ext cx="29675" cy="28575"/>
            </a:xfrm>
            <a:custGeom>
              <a:rect b="b" l="l" r="r" t="t"/>
              <a:pathLst>
                <a:path extrusionOk="0" h="1143" w="1187">
                  <a:moveTo>
                    <a:pt x="937" y="1"/>
                  </a:moveTo>
                  <a:cubicBezTo>
                    <a:pt x="892" y="1"/>
                    <a:pt x="857" y="1"/>
                    <a:pt x="812" y="10"/>
                  </a:cubicBezTo>
                  <a:cubicBezTo>
                    <a:pt x="1164" y="369"/>
                    <a:pt x="770" y="977"/>
                    <a:pt x="328" y="977"/>
                  </a:cubicBezTo>
                  <a:cubicBezTo>
                    <a:pt x="221" y="977"/>
                    <a:pt x="112" y="941"/>
                    <a:pt x="9" y="857"/>
                  </a:cubicBezTo>
                  <a:cubicBezTo>
                    <a:pt x="0" y="929"/>
                    <a:pt x="0" y="991"/>
                    <a:pt x="9" y="1063"/>
                  </a:cubicBezTo>
                  <a:cubicBezTo>
                    <a:pt x="71" y="1089"/>
                    <a:pt x="134" y="1125"/>
                    <a:pt x="205" y="1143"/>
                  </a:cubicBezTo>
                  <a:cubicBezTo>
                    <a:pt x="241" y="1125"/>
                    <a:pt x="277" y="1107"/>
                    <a:pt x="312" y="1089"/>
                  </a:cubicBezTo>
                  <a:cubicBezTo>
                    <a:pt x="589" y="938"/>
                    <a:pt x="865" y="786"/>
                    <a:pt x="1151" y="625"/>
                  </a:cubicBezTo>
                  <a:cubicBezTo>
                    <a:pt x="1169" y="501"/>
                    <a:pt x="1187" y="367"/>
                    <a:pt x="1151" y="242"/>
                  </a:cubicBezTo>
                  <a:cubicBezTo>
                    <a:pt x="1133" y="179"/>
                    <a:pt x="1115" y="117"/>
                    <a:pt x="1088" y="63"/>
                  </a:cubicBezTo>
                  <a:cubicBezTo>
                    <a:pt x="1071" y="54"/>
                    <a:pt x="1062" y="37"/>
                    <a:pt x="1053" y="19"/>
                  </a:cubicBezTo>
                  <a:lnTo>
                    <a:pt x="1035" y="19"/>
                  </a:lnTo>
                  <a:cubicBezTo>
                    <a:pt x="1053" y="54"/>
                    <a:pt x="1071" y="99"/>
                    <a:pt x="1080" y="126"/>
                  </a:cubicBezTo>
                  <a:cubicBezTo>
                    <a:pt x="1115" y="224"/>
                    <a:pt x="1151" y="340"/>
                    <a:pt x="1115" y="447"/>
                  </a:cubicBezTo>
                  <a:cubicBezTo>
                    <a:pt x="1097" y="340"/>
                    <a:pt x="1080" y="251"/>
                    <a:pt x="1035" y="144"/>
                  </a:cubicBezTo>
                  <a:cubicBezTo>
                    <a:pt x="1008" y="99"/>
                    <a:pt x="964" y="54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769575" y="1221475"/>
              <a:ext cx="3375" cy="14525"/>
            </a:xfrm>
            <a:custGeom>
              <a:rect b="b" l="l" r="r" t="t"/>
              <a:pathLst>
                <a:path extrusionOk="0" h="581" w="135">
                  <a:moveTo>
                    <a:pt x="1" y="1"/>
                  </a:moveTo>
                  <a:lnTo>
                    <a:pt x="1" y="1"/>
                  </a:lnTo>
                  <a:cubicBezTo>
                    <a:pt x="28" y="72"/>
                    <a:pt x="45" y="161"/>
                    <a:pt x="54" y="215"/>
                  </a:cubicBezTo>
                  <a:cubicBezTo>
                    <a:pt x="72" y="331"/>
                    <a:pt x="63" y="473"/>
                    <a:pt x="1" y="580"/>
                  </a:cubicBezTo>
                  <a:cubicBezTo>
                    <a:pt x="37" y="563"/>
                    <a:pt x="72" y="536"/>
                    <a:pt x="99" y="518"/>
                  </a:cubicBezTo>
                  <a:cubicBezTo>
                    <a:pt x="135" y="357"/>
                    <a:pt x="126" y="188"/>
                    <a:pt x="54" y="27"/>
                  </a:cubicBezTo>
                  <a:cubicBezTo>
                    <a:pt x="37" y="18"/>
                    <a:pt x="19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733625" y="1217925"/>
              <a:ext cx="41775" cy="34575"/>
            </a:xfrm>
            <a:custGeom>
              <a:rect b="b" l="l" r="r" t="t"/>
              <a:pathLst>
                <a:path extrusionOk="0" h="1383" w="1671">
                  <a:moveTo>
                    <a:pt x="966" y="134"/>
                  </a:moveTo>
                  <a:lnTo>
                    <a:pt x="966" y="134"/>
                  </a:lnTo>
                  <a:cubicBezTo>
                    <a:pt x="1340" y="409"/>
                    <a:pt x="999" y="970"/>
                    <a:pt x="614" y="970"/>
                  </a:cubicBezTo>
                  <a:cubicBezTo>
                    <a:pt x="513" y="970"/>
                    <a:pt x="409" y="931"/>
                    <a:pt x="315" y="838"/>
                  </a:cubicBezTo>
                  <a:cubicBezTo>
                    <a:pt x="333" y="767"/>
                    <a:pt x="359" y="696"/>
                    <a:pt x="395" y="633"/>
                  </a:cubicBezTo>
                  <a:cubicBezTo>
                    <a:pt x="444" y="695"/>
                    <a:pt x="520" y="724"/>
                    <a:pt x="597" y="724"/>
                  </a:cubicBezTo>
                  <a:cubicBezTo>
                    <a:pt x="687" y="724"/>
                    <a:pt x="779" y="684"/>
                    <a:pt x="832" y="606"/>
                  </a:cubicBezTo>
                  <a:cubicBezTo>
                    <a:pt x="886" y="535"/>
                    <a:pt x="904" y="446"/>
                    <a:pt x="877" y="357"/>
                  </a:cubicBezTo>
                  <a:cubicBezTo>
                    <a:pt x="868" y="303"/>
                    <a:pt x="823" y="259"/>
                    <a:pt x="770" y="223"/>
                  </a:cubicBezTo>
                  <a:cubicBezTo>
                    <a:pt x="832" y="187"/>
                    <a:pt x="904" y="151"/>
                    <a:pt x="966" y="134"/>
                  </a:cubicBezTo>
                  <a:close/>
                  <a:moveTo>
                    <a:pt x="1188" y="0"/>
                  </a:moveTo>
                  <a:cubicBezTo>
                    <a:pt x="545" y="0"/>
                    <a:pt x="1" y="749"/>
                    <a:pt x="235" y="1383"/>
                  </a:cubicBezTo>
                  <a:cubicBezTo>
                    <a:pt x="243" y="1374"/>
                    <a:pt x="252" y="1374"/>
                    <a:pt x="252" y="1374"/>
                  </a:cubicBezTo>
                  <a:cubicBezTo>
                    <a:pt x="297" y="1347"/>
                    <a:pt x="342" y="1320"/>
                    <a:pt x="386" y="1302"/>
                  </a:cubicBezTo>
                  <a:cubicBezTo>
                    <a:pt x="359" y="1293"/>
                    <a:pt x="333" y="1284"/>
                    <a:pt x="315" y="1276"/>
                  </a:cubicBezTo>
                  <a:cubicBezTo>
                    <a:pt x="306" y="1258"/>
                    <a:pt x="306" y="1240"/>
                    <a:pt x="297" y="1222"/>
                  </a:cubicBezTo>
                  <a:lnTo>
                    <a:pt x="297" y="1222"/>
                  </a:lnTo>
                  <a:cubicBezTo>
                    <a:pt x="350" y="1240"/>
                    <a:pt x="395" y="1258"/>
                    <a:pt x="449" y="1267"/>
                  </a:cubicBezTo>
                  <a:cubicBezTo>
                    <a:pt x="458" y="1258"/>
                    <a:pt x="475" y="1249"/>
                    <a:pt x="484" y="1240"/>
                  </a:cubicBezTo>
                  <a:cubicBezTo>
                    <a:pt x="413" y="1222"/>
                    <a:pt x="350" y="1186"/>
                    <a:pt x="288" y="1160"/>
                  </a:cubicBezTo>
                  <a:cubicBezTo>
                    <a:pt x="279" y="1088"/>
                    <a:pt x="279" y="1026"/>
                    <a:pt x="288" y="954"/>
                  </a:cubicBezTo>
                  <a:cubicBezTo>
                    <a:pt x="391" y="1038"/>
                    <a:pt x="500" y="1074"/>
                    <a:pt x="607" y="1074"/>
                  </a:cubicBezTo>
                  <a:cubicBezTo>
                    <a:pt x="1049" y="1074"/>
                    <a:pt x="1443" y="466"/>
                    <a:pt x="1091" y="107"/>
                  </a:cubicBezTo>
                  <a:cubicBezTo>
                    <a:pt x="1136" y="98"/>
                    <a:pt x="1171" y="98"/>
                    <a:pt x="1216" y="98"/>
                  </a:cubicBezTo>
                  <a:cubicBezTo>
                    <a:pt x="1252" y="151"/>
                    <a:pt x="1287" y="196"/>
                    <a:pt x="1314" y="241"/>
                  </a:cubicBezTo>
                  <a:cubicBezTo>
                    <a:pt x="1359" y="348"/>
                    <a:pt x="1376" y="437"/>
                    <a:pt x="1394" y="544"/>
                  </a:cubicBezTo>
                  <a:cubicBezTo>
                    <a:pt x="1430" y="437"/>
                    <a:pt x="1394" y="321"/>
                    <a:pt x="1359" y="223"/>
                  </a:cubicBezTo>
                  <a:cubicBezTo>
                    <a:pt x="1350" y="196"/>
                    <a:pt x="1332" y="151"/>
                    <a:pt x="1314" y="116"/>
                  </a:cubicBezTo>
                  <a:lnTo>
                    <a:pt x="1332" y="116"/>
                  </a:lnTo>
                  <a:cubicBezTo>
                    <a:pt x="1341" y="134"/>
                    <a:pt x="1350" y="151"/>
                    <a:pt x="1367" y="169"/>
                  </a:cubicBezTo>
                  <a:cubicBezTo>
                    <a:pt x="1394" y="214"/>
                    <a:pt x="1412" y="276"/>
                    <a:pt x="1430" y="339"/>
                  </a:cubicBezTo>
                  <a:cubicBezTo>
                    <a:pt x="1466" y="464"/>
                    <a:pt x="1448" y="598"/>
                    <a:pt x="1430" y="722"/>
                  </a:cubicBezTo>
                  <a:lnTo>
                    <a:pt x="1439" y="722"/>
                  </a:lnTo>
                  <a:cubicBezTo>
                    <a:pt x="1501" y="615"/>
                    <a:pt x="1510" y="473"/>
                    <a:pt x="1492" y="357"/>
                  </a:cubicBezTo>
                  <a:cubicBezTo>
                    <a:pt x="1483" y="303"/>
                    <a:pt x="1466" y="214"/>
                    <a:pt x="1439" y="143"/>
                  </a:cubicBezTo>
                  <a:lnTo>
                    <a:pt x="1439" y="143"/>
                  </a:lnTo>
                  <a:cubicBezTo>
                    <a:pt x="1457" y="151"/>
                    <a:pt x="1475" y="160"/>
                    <a:pt x="1492" y="169"/>
                  </a:cubicBezTo>
                  <a:cubicBezTo>
                    <a:pt x="1564" y="330"/>
                    <a:pt x="1573" y="499"/>
                    <a:pt x="1537" y="660"/>
                  </a:cubicBezTo>
                  <a:cubicBezTo>
                    <a:pt x="1573" y="642"/>
                    <a:pt x="1617" y="624"/>
                    <a:pt x="1653" y="598"/>
                  </a:cubicBezTo>
                  <a:cubicBezTo>
                    <a:pt x="1671" y="437"/>
                    <a:pt x="1653" y="267"/>
                    <a:pt x="1582" y="107"/>
                  </a:cubicBezTo>
                  <a:cubicBezTo>
                    <a:pt x="1573" y="98"/>
                    <a:pt x="1573" y="98"/>
                    <a:pt x="1564" y="89"/>
                  </a:cubicBezTo>
                  <a:cubicBezTo>
                    <a:pt x="1555" y="89"/>
                    <a:pt x="1555" y="80"/>
                    <a:pt x="1546" y="80"/>
                  </a:cubicBezTo>
                  <a:cubicBezTo>
                    <a:pt x="1426" y="25"/>
                    <a:pt x="1306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729875" y="12497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3" y="0"/>
                  </a:moveTo>
                  <a:cubicBezTo>
                    <a:pt x="189" y="0"/>
                    <a:pt x="184" y="1"/>
                    <a:pt x="179" y="3"/>
                  </a:cubicBezTo>
                  <a:cubicBezTo>
                    <a:pt x="144" y="11"/>
                    <a:pt x="108" y="20"/>
                    <a:pt x="63" y="20"/>
                  </a:cubicBezTo>
                  <a:cubicBezTo>
                    <a:pt x="1" y="20"/>
                    <a:pt x="1" y="127"/>
                    <a:pt x="63" y="127"/>
                  </a:cubicBezTo>
                  <a:cubicBezTo>
                    <a:pt x="117" y="127"/>
                    <a:pt x="161" y="110"/>
                    <a:pt x="206" y="101"/>
                  </a:cubicBezTo>
                  <a:cubicBezTo>
                    <a:pt x="242" y="101"/>
                    <a:pt x="251" y="65"/>
                    <a:pt x="242" y="38"/>
                  </a:cubicBezTo>
                  <a:cubicBezTo>
                    <a:pt x="234" y="1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729000" y="1239975"/>
              <a:ext cx="7300" cy="3175"/>
            </a:xfrm>
            <a:custGeom>
              <a:rect b="b" l="l" r="r" t="t"/>
              <a:pathLst>
                <a:path extrusionOk="0" h="127" w="292">
                  <a:moveTo>
                    <a:pt x="54" y="1"/>
                  </a:moveTo>
                  <a:cubicBezTo>
                    <a:pt x="27" y="1"/>
                    <a:pt x="0" y="28"/>
                    <a:pt x="9" y="55"/>
                  </a:cubicBezTo>
                  <a:cubicBezTo>
                    <a:pt x="9" y="90"/>
                    <a:pt x="27" y="108"/>
                    <a:pt x="63" y="108"/>
                  </a:cubicBezTo>
                  <a:cubicBezTo>
                    <a:pt x="107" y="108"/>
                    <a:pt x="152" y="117"/>
                    <a:pt x="205" y="126"/>
                  </a:cubicBezTo>
                  <a:cubicBezTo>
                    <a:pt x="208" y="126"/>
                    <a:pt x="211" y="126"/>
                    <a:pt x="213" y="126"/>
                  </a:cubicBezTo>
                  <a:cubicBezTo>
                    <a:pt x="270" y="126"/>
                    <a:pt x="292" y="36"/>
                    <a:pt x="223" y="19"/>
                  </a:cubicBezTo>
                  <a:cubicBezTo>
                    <a:pt x="170" y="10"/>
                    <a:pt x="116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730775" y="12305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1" y="1"/>
                  </a:moveTo>
                  <a:cubicBezTo>
                    <a:pt x="41" y="1"/>
                    <a:pt x="23" y="11"/>
                    <a:pt x="10" y="31"/>
                  </a:cubicBezTo>
                  <a:cubicBezTo>
                    <a:pt x="1" y="49"/>
                    <a:pt x="10" y="85"/>
                    <a:pt x="36" y="94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7" y="83"/>
                    <a:pt x="224" y="67"/>
                  </a:cubicBezTo>
                  <a:cubicBezTo>
                    <a:pt x="179" y="49"/>
                    <a:pt x="134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745250" y="12132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7" y="0"/>
                    <a:pt x="1" y="39"/>
                    <a:pt x="19" y="82"/>
                  </a:cubicBezTo>
                  <a:cubicBezTo>
                    <a:pt x="46" y="126"/>
                    <a:pt x="82" y="171"/>
                    <a:pt x="109" y="224"/>
                  </a:cubicBezTo>
                  <a:cubicBezTo>
                    <a:pt x="119" y="240"/>
                    <a:pt x="134" y="247"/>
                    <a:pt x="149" y="247"/>
                  </a:cubicBezTo>
                  <a:cubicBezTo>
                    <a:pt x="186" y="247"/>
                    <a:pt x="223" y="209"/>
                    <a:pt x="198" y="171"/>
                  </a:cubicBezTo>
                  <a:cubicBezTo>
                    <a:pt x="171" y="117"/>
                    <a:pt x="135" y="73"/>
                    <a:pt x="109" y="28"/>
                  </a:cubicBezTo>
                  <a:cubicBezTo>
                    <a:pt x="100" y="9"/>
                    <a:pt x="8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756875" y="1208250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1"/>
                  </a:moveTo>
                  <a:cubicBezTo>
                    <a:pt x="54" y="1"/>
                    <a:pt x="50" y="2"/>
                    <a:pt x="45" y="3"/>
                  </a:cubicBezTo>
                  <a:cubicBezTo>
                    <a:pt x="9" y="12"/>
                    <a:pt x="0" y="39"/>
                    <a:pt x="9" y="66"/>
                  </a:cubicBezTo>
                  <a:cubicBezTo>
                    <a:pt x="18" y="119"/>
                    <a:pt x="18" y="173"/>
                    <a:pt x="18" y="217"/>
                  </a:cubicBezTo>
                  <a:cubicBezTo>
                    <a:pt x="27" y="253"/>
                    <a:pt x="45" y="271"/>
                    <a:pt x="72" y="271"/>
                  </a:cubicBezTo>
                  <a:cubicBezTo>
                    <a:pt x="98" y="271"/>
                    <a:pt x="134" y="244"/>
                    <a:pt x="125" y="217"/>
                  </a:cubicBezTo>
                  <a:cubicBezTo>
                    <a:pt x="116" y="164"/>
                    <a:pt x="116" y="101"/>
                    <a:pt x="107" y="39"/>
                  </a:cubicBezTo>
                  <a:cubicBezTo>
                    <a:pt x="100" y="17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768025" y="1209050"/>
              <a:ext cx="3175" cy="6250"/>
            </a:xfrm>
            <a:custGeom>
              <a:rect b="b" l="l" r="r" t="t"/>
              <a:pathLst>
                <a:path extrusionOk="0" h="250" w="127">
                  <a:moveTo>
                    <a:pt x="63" y="1"/>
                  </a:moveTo>
                  <a:cubicBezTo>
                    <a:pt x="42" y="1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5" y="250"/>
                    <a:pt x="51" y="250"/>
                  </a:cubicBezTo>
                  <a:cubicBezTo>
                    <a:pt x="76" y="250"/>
                    <a:pt x="103" y="234"/>
                    <a:pt x="107" y="203"/>
                  </a:cubicBezTo>
                  <a:cubicBezTo>
                    <a:pt x="107" y="159"/>
                    <a:pt x="107" y="114"/>
                    <a:pt x="116" y="69"/>
                  </a:cubicBezTo>
                  <a:cubicBezTo>
                    <a:pt x="127" y="27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736625" y="12204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7" y="1"/>
                    <a:pt x="1" y="59"/>
                    <a:pt x="43" y="94"/>
                  </a:cubicBezTo>
                  <a:cubicBezTo>
                    <a:pt x="79" y="130"/>
                    <a:pt x="123" y="174"/>
                    <a:pt x="168" y="210"/>
                  </a:cubicBezTo>
                  <a:cubicBezTo>
                    <a:pt x="180" y="220"/>
                    <a:pt x="193" y="224"/>
                    <a:pt x="205" y="224"/>
                  </a:cubicBezTo>
                  <a:cubicBezTo>
                    <a:pt x="247" y="224"/>
                    <a:pt x="281" y="173"/>
                    <a:pt x="239" y="139"/>
                  </a:cubicBezTo>
                  <a:cubicBezTo>
                    <a:pt x="195" y="94"/>
                    <a:pt x="150" y="58"/>
                    <a:pt x="115" y="14"/>
                  </a:cubicBezTo>
                  <a:cubicBezTo>
                    <a:pt x="103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790325" y="11137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27" y="54"/>
                    <a:pt x="464" y="90"/>
                  </a:cubicBezTo>
                  <a:cubicBezTo>
                    <a:pt x="509" y="117"/>
                    <a:pt x="554" y="170"/>
                    <a:pt x="571" y="224"/>
                  </a:cubicBezTo>
                  <a:cubicBezTo>
                    <a:pt x="589" y="304"/>
                    <a:pt x="571" y="393"/>
                    <a:pt x="518" y="465"/>
                  </a:cubicBezTo>
                  <a:cubicBezTo>
                    <a:pt x="465" y="547"/>
                    <a:pt x="373" y="587"/>
                    <a:pt x="282" y="587"/>
                  </a:cubicBezTo>
                  <a:cubicBezTo>
                    <a:pt x="206" y="587"/>
                    <a:pt x="130" y="558"/>
                    <a:pt x="81" y="500"/>
                  </a:cubicBezTo>
                  <a:cubicBezTo>
                    <a:pt x="45" y="563"/>
                    <a:pt x="18" y="634"/>
                    <a:pt x="1" y="705"/>
                  </a:cubicBezTo>
                  <a:cubicBezTo>
                    <a:pt x="95" y="798"/>
                    <a:pt x="198" y="836"/>
                    <a:pt x="298" y="836"/>
                  </a:cubicBezTo>
                  <a:cubicBezTo>
                    <a:pt x="683" y="836"/>
                    <a:pt x="1027" y="27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789650" y="1112875"/>
              <a:ext cx="36450" cy="33750"/>
            </a:xfrm>
            <a:custGeom>
              <a:rect b="b" l="l" r="r" t="t"/>
              <a:pathLst>
                <a:path extrusionOk="0" h="1350" w="1458">
                  <a:moveTo>
                    <a:pt x="929" y="0"/>
                  </a:moveTo>
                  <a:cubicBezTo>
                    <a:pt x="893" y="0"/>
                    <a:pt x="848" y="0"/>
                    <a:pt x="804" y="9"/>
                  </a:cubicBezTo>
                  <a:cubicBezTo>
                    <a:pt x="1156" y="368"/>
                    <a:pt x="762" y="976"/>
                    <a:pt x="325" y="976"/>
                  </a:cubicBezTo>
                  <a:cubicBezTo>
                    <a:pt x="219" y="976"/>
                    <a:pt x="111" y="940"/>
                    <a:pt x="10" y="856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8"/>
                    <a:pt x="135" y="1124"/>
                    <a:pt x="206" y="1142"/>
                  </a:cubicBezTo>
                  <a:cubicBezTo>
                    <a:pt x="295" y="1169"/>
                    <a:pt x="375" y="1187"/>
                    <a:pt x="465" y="1187"/>
                  </a:cubicBezTo>
                  <a:lnTo>
                    <a:pt x="474" y="1187"/>
                  </a:lnTo>
                  <a:cubicBezTo>
                    <a:pt x="441" y="1196"/>
                    <a:pt x="407" y="1200"/>
                    <a:pt x="372" y="1200"/>
                  </a:cubicBezTo>
                  <a:cubicBezTo>
                    <a:pt x="313" y="1200"/>
                    <a:pt x="253" y="1189"/>
                    <a:pt x="197" y="1178"/>
                  </a:cubicBezTo>
                  <a:cubicBezTo>
                    <a:pt x="143" y="1160"/>
                    <a:pt x="72" y="1151"/>
                    <a:pt x="19" y="1124"/>
                  </a:cubicBezTo>
                  <a:lnTo>
                    <a:pt x="19" y="1124"/>
                  </a:lnTo>
                  <a:cubicBezTo>
                    <a:pt x="19" y="1142"/>
                    <a:pt x="19" y="1160"/>
                    <a:pt x="28" y="1178"/>
                  </a:cubicBezTo>
                  <a:cubicBezTo>
                    <a:pt x="117" y="1204"/>
                    <a:pt x="206" y="1240"/>
                    <a:pt x="295" y="1249"/>
                  </a:cubicBezTo>
                  <a:cubicBezTo>
                    <a:pt x="326" y="1252"/>
                    <a:pt x="357" y="1253"/>
                    <a:pt x="387" y="1253"/>
                  </a:cubicBezTo>
                  <a:cubicBezTo>
                    <a:pt x="460" y="1253"/>
                    <a:pt x="532" y="1246"/>
                    <a:pt x="607" y="1240"/>
                  </a:cubicBezTo>
                  <a:lnTo>
                    <a:pt x="607" y="1240"/>
                  </a:lnTo>
                  <a:cubicBezTo>
                    <a:pt x="553" y="1279"/>
                    <a:pt x="474" y="1292"/>
                    <a:pt x="395" y="1292"/>
                  </a:cubicBezTo>
                  <a:cubicBezTo>
                    <a:pt x="331" y="1292"/>
                    <a:pt x="267" y="1284"/>
                    <a:pt x="215" y="1276"/>
                  </a:cubicBezTo>
                  <a:cubicBezTo>
                    <a:pt x="206" y="1276"/>
                    <a:pt x="126" y="1267"/>
                    <a:pt x="54" y="1249"/>
                  </a:cubicBezTo>
                  <a:lnTo>
                    <a:pt x="54" y="1249"/>
                  </a:lnTo>
                  <a:cubicBezTo>
                    <a:pt x="54" y="1258"/>
                    <a:pt x="63" y="1267"/>
                    <a:pt x="63" y="1285"/>
                  </a:cubicBezTo>
                  <a:cubicBezTo>
                    <a:pt x="165" y="1330"/>
                    <a:pt x="267" y="1350"/>
                    <a:pt x="366" y="1350"/>
                  </a:cubicBezTo>
                  <a:cubicBezTo>
                    <a:pt x="957" y="1350"/>
                    <a:pt x="1457" y="629"/>
                    <a:pt x="1205" y="71"/>
                  </a:cubicBezTo>
                  <a:cubicBezTo>
                    <a:pt x="1187" y="62"/>
                    <a:pt x="1169" y="54"/>
                    <a:pt x="1152" y="45"/>
                  </a:cubicBezTo>
                  <a:lnTo>
                    <a:pt x="1152" y="45"/>
                  </a:lnTo>
                  <a:cubicBezTo>
                    <a:pt x="1187" y="116"/>
                    <a:pt x="1205" y="205"/>
                    <a:pt x="1214" y="259"/>
                  </a:cubicBezTo>
                  <a:cubicBezTo>
                    <a:pt x="1232" y="384"/>
                    <a:pt x="1214" y="517"/>
                    <a:pt x="1152" y="624"/>
                  </a:cubicBezTo>
                  <a:cubicBezTo>
                    <a:pt x="1169" y="500"/>
                    <a:pt x="1178" y="366"/>
                    <a:pt x="1143" y="241"/>
                  </a:cubicBezTo>
                  <a:cubicBezTo>
                    <a:pt x="1134" y="178"/>
                    <a:pt x="1116" y="116"/>
                    <a:pt x="1080" y="62"/>
                  </a:cubicBezTo>
                  <a:cubicBezTo>
                    <a:pt x="1071" y="45"/>
                    <a:pt x="1053" y="36"/>
                    <a:pt x="1045" y="18"/>
                  </a:cubicBezTo>
                  <a:cubicBezTo>
                    <a:pt x="1036" y="18"/>
                    <a:pt x="1036" y="18"/>
                    <a:pt x="1027" y="9"/>
                  </a:cubicBezTo>
                  <a:lnTo>
                    <a:pt x="1027" y="9"/>
                  </a:lnTo>
                  <a:cubicBezTo>
                    <a:pt x="1045" y="54"/>
                    <a:pt x="1062" y="89"/>
                    <a:pt x="1071" y="125"/>
                  </a:cubicBezTo>
                  <a:cubicBezTo>
                    <a:pt x="1107" y="223"/>
                    <a:pt x="1143" y="339"/>
                    <a:pt x="1107" y="446"/>
                  </a:cubicBezTo>
                  <a:cubicBezTo>
                    <a:pt x="1098" y="339"/>
                    <a:pt x="1071" y="241"/>
                    <a:pt x="1027" y="143"/>
                  </a:cubicBezTo>
                  <a:cubicBezTo>
                    <a:pt x="1000" y="98"/>
                    <a:pt x="964" y="54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781800" y="111035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993" y="137"/>
                  </a:moveTo>
                  <a:cubicBezTo>
                    <a:pt x="1368" y="406"/>
                    <a:pt x="1024" y="972"/>
                    <a:pt x="639" y="972"/>
                  </a:cubicBezTo>
                  <a:cubicBezTo>
                    <a:pt x="539" y="972"/>
                    <a:pt x="436" y="934"/>
                    <a:pt x="342" y="841"/>
                  </a:cubicBezTo>
                  <a:cubicBezTo>
                    <a:pt x="359" y="770"/>
                    <a:pt x="386" y="699"/>
                    <a:pt x="422" y="636"/>
                  </a:cubicBezTo>
                  <a:cubicBezTo>
                    <a:pt x="471" y="694"/>
                    <a:pt x="547" y="723"/>
                    <a:pt x="623" y="723"/>
                  </a:cubicBezTo>
                  <a:cubicBezTo>
                    <a:pt x="714" y="723"/>
                    <a:pt x="806" y="683"/>
                    <a:pt x="859" y="601"/>
                  </a:cubicBezTo>
                  <a:cubicBezTo>
                    <a:pt x="912" y="529"/>
                    <a:pt x="930" y="440"/>
                    <a:pt x="912" y="360"/>
                  </a:cubicBezTo>
                  <a:cubicBezTo>
                    <a:pt x="895" y="306"/>
                    <a:pt x="850" y="253"/>
                    <a:pt x="805" y="226"/>
                  </a:cubicBezTo>
                  <a:cubicBezTo>
                    <a:pt x="868" y="190"/>
                    <a:pt x="930" y="155"/>
                    <a:pt x="993" y="137"/>
                  </a:cubicBezTo>
                  <a:close/>
                  <a:moveTo>
                    <a:pt x="1243" y="101"/>
                  </a:moveTo>
                  <a:cubicBezTo>
                    <a:pt x="1278" y="155"/>
                    <a:pt x="1314" y="199"/>
                    <a:pt x="1341" y="244"/>
                  </a:cubicBezTo>
                  <a:cubicBezTo>
                    <a:pt x="1385" y="342"/>
                    <a:pt x="1412" y="440"/>
                    <a:pt x="1421" y="547"/>
                  </a:cubicBezTo>
                  <a:cubicBezTo>
                    <a:pt x="1457" y="440"/>
                    <a:pt x="1421" y="324"/>
                    <a:pt x="1385" y="226"/>
                  </a:cubicBezTo>
                  <a:cubicBezTo>
                    <a:pt x="1376" y="190"/>
                    <a:pt x="1359" y="155"/>
                    <a:pt x="1341" y="110"/>
                  </a:cubicBezTo>
                  <a:lnTo>
                    <a:pt x="1341" y="110"/>
                  </a:lnTo>
                  <a:cubicBezTo>
                    <a:pt x="1350" y="119"/>
                    <a:pt x="1350" y="119"/>
                    <a:pt x="1359" y="119"/>
                  </a:cubicBezTo>
                  <a:cubicBezTo>
                    <a:pt x="1367" y="137"/>
                    <a:pt x="1385" y="146"/>
                    <a:pt x="1394" y="163"/>
                  </a:cubicBezTo>
                  <a:cubicBezTo>
                    <a:pt x="1430" y="217"/>
                    <a:pt x="1448" y="279"/>
                    <a:pt x="1457" y="342"/>
                  </a:cubicBezTo>
                  <a:cubicBezTo>
                    <a:pt x="1492" y="467"/>
                    <a:pt x="1483" y="601"/>
                    <a:pt x="1466" y="725"/>
                  </a:cubicBezTo>
                  <a:cubicBezTo>
                    <a:pt x="1528" y="618"/>
                    <a:pt x="1546" y="485"/>
                    <a:pt x="1528" y="360"/>
                  </a:cubicBezTo>
                  <a:cubicBezTo>
                    <a:pt x="1519" y="306"/>
                    <a:pt x="1501" y="217"/>
                    <a:pt x="1466" y="146"/>
                  </a:cubicBezTo>
                  <a:lnTo>
                    <a:pt x="1466" y="146"/>
                  </a:lnTo>
                  <a:cubicBezTo>
                    <a:pt x="1483" y="155"/>
                    <a:pt x="1501" y="163"/>
                    <a:pt x="1519" y="172"/>
                  </a:cubicBezTo>
                  <a:cubicBezTo>
                    <a:pt x="1771" y="730"/>
                    <a:pt x="1271" y="1451"/>
                    <a:pt x="680" y="1451"/>
                  </a:cubicBezTo>
                  <a:cubicBezTo>
                    <a:pt x="581" y="1451"/>
                    <a:pt x="479" y="1431"/>
                    <a:pt x="377" y="1386"/>
                  </a:cubicBezTo>
                  <a:cubicBezTo>
                    <a:pt x="377" y="1368"/>
                    <a:pt x="368" y="1359"/>
                    <a:pt x="368" y="1350"/>
                  </a:cubicBezTo>
                  <a:lnTo>
                    <a:pt x="368" y="1350"/>
                  </a:lnTo>
                  <a:cubicBezTo>
                    <a:pt x="440" y="1368"/>
                    <a:pt x="520" y="1377"/>
                    <a:pt x="529" y="1377"/>
                  </a:cubicBezTo>
                  <a:cubicBezTo>
                    <a:pt x="581" y="1385"/>
                    <a:pt x="645" y="1393"/>
                    <a:pt x="709" y="1393"/>
                  </a:cubicBezTo>
                  <a:cubicBezTo>
                    <a:pt x="788" y="1393"/>
                    <a:pt x="867" y="1380"/>
                    <a:pt x="921" y="1341"/>
                  </a:cubicBezTo>
                  <a:lnTo>
                    <a:pt x="921" y="1341"/>
                  </a:lnTo>
                  <a:cubicBezTo>
                    <a:pt x="846" y="1347"/>
                    <a:pt x="774" y="1354"/>
                    <a:pt x="701" y="1354"/>
                  </a:cubicBezTo>
                  <a:cubicBezTo>
                    <a:pt x="671" y="1354"/>
                    <a:pt x="640" y="1353"/>
                    <a:pt x="609" y="1350"/>
                  </a:cubicBezTo>
                  <a:cubicBezTo>
                    <a:pt x="520" y="1341"/>
                    <a:pt x="431" y="1305"/>
                    <a:pt x="342" y="1279"/>
                  </a:cubicBezTo>
                  <a:cubicBezTo>
                    <a:pt x="333" y="1261"/>
                    <a:pt x="333" y="1243"/>
                    <a:pt x="333" y="1225"/>
                  </a:cubicBezTo>
                  <a:lnTo>
                    <a:pt x="333" y="1225"/>
                  </a:lnTo>
                  <a:cubicBezTo>
                    <a:pt x="386" y="1252"/>
                    <a:pt x="457" y="1261"/>
                    <a:pt x="511" y="1279"/>
                  </a:cubicBezTo>
                  <a:cubicBezTo>
                    <a:pt x="567" y="1290"/>
                    <a:pt x="627" y="1301"/>
                    <a:pt x="686" y="1301"/>
                  </a:cubicBezTo>
                  <a:cubicBezTo>
                    <a:pt x="721" y="1301"/>
                    <a:pt x="755" y="1297"/>
                    <a:pt x="788" y="1288"/>
                  </a:cubicBezTo>
                  <a:lnTo>
                    <a:pt x="779" y="1288"/>
                  </a:lnTo>
                  <a:cubicBezTo>
                    <a:pt x="689" y="1288"/>
                    <a:pt x="609" y="1270"/>
                    <a:pt x="520" y="1243"/>
                  </a:cubicBezTo>
                  <a:cubicBezTo>
                    <a:pt x="449" y="1225"/>
                    <a:pt x="386" y="1189"/>
                    <a:pt x="315" y="1154"/>
                  </a:cubicBezTo>
                  <a:cubicBezTo>
                    <a:pt x="306" y="1091"/>
                    <a:pt x="315" y="1020"/>
                    <a:pt x="324" y="957"/>
                  </a:cubicBezTo>
                  <a:cubicBezTo>
                    <a:pt x="425" y="1041"/>
                    <a:pt x="533" y="1077"/>
                    <a:pt x="639" y="1077"/>
                  </a:cubicBezTo>
                  <a:cubicBezTo>
                    <a:pt x="1076" y="1077"/>
                    <a:pt x="1470" y="469"/>
                    <a:pt x="1118" y="110"/>
                  </a:cubicBezTo>
                  <a:cubicBezTo>
                    <a:pt x="1162" y="101"/>
                    <a:pt x="1207" y="101"/>
                    <a:pt x="1243" y="101"/>
                  </a:cubicBezTo>
                  <a:close/>
                  <a:moveTo>
                    <a:pt x="1213" y="1"/>
                  </a:moveTo>
                  <a:cubicBezTo>
                    <a:pt x="554" y="1"/>
                    <a:pt x="0" y="803"/>
                    <a:pt x="288" y="1439"/>
                  </a:cubicBezTo>
                  <a:cubicBezTo>
                    <a:pt x="297" y="1448"/>
                    <a:pt x="306" y="1457"/>
                    <a:pt x="306" y="1466"/>
                  </a:cubicBezTo>
                  <a:cubicBezTo>
                    <a:pt x="315" y="1466"/>
                    <a:pt x="315" y="1475"/>
                    <a:pt x="324" y="1475"/>
                  </a:cubicBezTo>
                  <a:cubicBezTo>
                    <a:pt x="444" y="1530"/>
                    <a:pt x="565" y="1554"/>
                    <a:pt x="682" y="1554"/>
                  </a:cubicBezTo>
                  <a:cubicBezTo>
                    <a:pt x="1349" y="1554"/>
                    <a:pt x="1904" y="755"/>
                    <a:pt x="1608" y="110"/>
                  </a:cubicBezTo>
                  <a:cubicBezTo>
                    <a:pt x="1599" y="101"/>
                    <a:pt x="1599" y="92"/>
                    <a:pt x="1590" y="92"/>
                  </a:cubicBezTo>
                  <a:cubicBezTo>
                    <a:pt x="1590" y="83"/>
                    <a:pt x="1582" y="83"/>
                    <a:pt x="1573" y="83"/>
                  </a:cubicBezTo>
                  <a:cubicBezTo>
                    <a:pt x="1452" y="26"/>
                    <a:pt x="133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778725" y="11422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7" y="0"/>
                  </a:moveTo>
                  <a:cubicBezTo>
                    <a:pt x="191" y="0"/>
                    <a:pt x="185" y="1"/>
                    <a:pt x="179" y="3"/>
                  </a:cubicBezTo>
                  <a:cubicBezTo>
                    <a:pt x="143" y="12"/>
                    <a:pt x="108" y="20"/>
                    <a:pt x="63" y="20"/>
                  </a:cubicBezTo>
                  <a:cubicBezTo>
                    <a:pt x="1" y="20"/>
                    <a:pt x="1" y="127"/>
                    <a:pt x="72" y="127"/>
                  </a:cubicBezTo>
                  <a:cubicBezTo>
                    <a:pt x="117" y="127"/>
                    <a:pt x="161" y="110"/>
                    <a:pt x="215" y="101"/>
                  </a:cubicBezTo>
                  <a:cubicBezTo>
                    <a:pt x="241" y="101"/>
                    <a:pt x="250" y="65"/>
                    <a:pt x="250" y="38"/>
                  </a:cubicBezTo>
                  <a:cubicBezTo>
                    <a:pt x="243" y="16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778050" y="1132500"/>
              <a:ext cx="7100" cy="3150"/>
            </a:xfrm>
            <a:custGeom>
              <a:rect b="b" l="l" r="r" t="t"/>
              <a:pathLst>
                <a:path extrusionOk="0" h="126" w="284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0"/>
                    <a:pt x="28" y="107"/>
                    <a:pt x="54" y="107"/>
                  </a:cubicBezTo>
                  <a:cubicBezTo>
                    <a:pt x="99" y="107"/>
                    <a:pt x="144" y="116"/>
                    <a:pt x="197" y="125"/>
                  </a:cubicBezTo>
                  <a:cubicBezTo>
                    <a:pt x="200" y="125"/>
                    <a:pt x="202" y="126"/>
                    <a:pt x="205" y="126"/>
                  </a:cubicBezTo>
                  <a:cubicBezTo>
                    <a:pt x="262" y="126"/>
                    <a:pt x="284" y="35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779625" y="1123000"/>
              <a:ext cx="7250" cy="4225"/>
            </a:xfrm>
            <a:custGeom>
              <a:rect b="b" l="l" r="r" t="t"/>
              <a:pathLst>
                <a:path extrusionOk="0" h="169" w="290">
                  <a:moveTo>
                    <a:pt x="58" y="0"/>
                  </a:moveTo>
                  <a:cubicBezTo>
                    <a:pt x="40" y="0"/>
                    <a:pt x="24" y="6"/>
                    <a:pt x="18" y="23"/>
                  </a:cubicBezTo>
                  <a:cubicBezTo>
                    <a:pt x="0" y="50"/>
                    <a:pt x="9" y="86"/>
                    <a:pt x="36" y="95"/>
                  </a:cubicBezTo>
                  <a:cubicBezTo>
                    <a:pt x="90" y="121"/>
                    <a:pt x="143" y="148"/>
                    <a:pt x="205" y="166"/>
                  </a:cubicBezTo>
                  <a:cubicBezTo>
                    <a:pt x="211" y="167"/>
                    <a:pt x="216" y="168"/>
                    <a:pt x="220" y="168"/>
                  </a:cubicBezTo>
                  <a:cubicBezTo>
                    <a:pt x="272" y="168"/>
                    <a:pt x="290" y="84"/>
                    <a:pt x="232" y="68"/>
                  </a:cubicBezTo>
                  <a:cubicBezTo>
                    <a:pt x="179" y="50"/>
                    <a:pt x="134" y="23"/>
                    <a:pt x="90" y="5"/>
                  </a:cubicBezTo>
                  <a:cubicBezTo>
                    <a:pt x="80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794175" y="11057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5" y="0"/>
                    <a:pt x="0" y="39"/>
                    <a:pt x="25" y="82"/>
                  </a:cubicBezTo>
                  <a:cubicBezTo>
                    <a:pt x="43" y="126"/>
                    <a:pt x="78" y="171"/>
                    <a:pt x="105" y="225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2" y="209"/>
                    <a:pt x="203" y="171"/>
                  </a:cubicBezTo>
                  <a:cubicBezTo>
                    <a:pt x="168" y="118"/>
                    <a:pt x="132" y="73"/>
                    <a:pt x="114" y="28"/>
                  </a:cubicBezTo>
                  <a:cubicBezTo>
                    <a:pt x="103" y="9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805725" y="1100750"/>
              <a:ext cx="3350" cy="6775"/>
            </a:xfrm>
            <a:custGeom>
              <a:rect b="b" l="l" r="r" t="t"/>
              <a:pathLst>
                <a:path extrusionOk="0" h="271" w="134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39"/>
                    <a:pt x="9" y="66"/>
                  </a:cubicBezTo>
                  <a:cubicBezTo>
                    <a:pt x="18" y="119"/>
                    <a:pt x="18" y="173"/>
                    <a:pt x="27" y="217"/>
                  </a:cubicBezTo>
                  <a:cubicBezTo>
                    <a:pt x="27" y="244"/>
                    <a:pt x="45" y="271"/>
                    <a:pt x="80" y="271"/>
                  </a:cubicBezTo>
                  <a:cubicBezTo>
                    <a:pt x="107" y="271"/>
                    <a:pt x="134" y="244"/>
                    <a:pt x="125" y="217"/>
                  </a:cubicBezTo>
                  <a:cubicBezTo>
                    <a:pt x="125" y="155"/>
                    <a:pt x="116" y="101"/>
                    <a:pt x="107" y="39"/>
                  </a:cubicBezTo>
                  <a:cubicBezTo>
                    <a:pt x="107" y="17"/>
                    <a:pt x="83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816875" y="1101550"/>
              <a:ext cx="3275" cy="6275"/>
            </a:xfrm>
            <a:custGeom>
              <a:rect b="b" l="l" r="r" t="t"/>
              <a:pathLst>
                <a:path extrusionOk="0" h="251" w="131">
                  <a:moveTo>
                    <a:pt x="65" y="0"/>
                  </a:moveTo>
                  <a:cubicBezTo>
                    <a:pt x="43" y="0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7" y="250"/>
                    <a:pt x="54" y="250"/>
                  </a:cubicBezTo>
                  <a:cubicBezTo>
                    <a:pt x="80" y="250"/>
                    <a:pt x="107" y="234"/>
                    <a:pt x="107" y="203"/>
                  </a:cubicBezTo>
                  <a:cubicBezTo>
                    <a:pt x="107" y="150"/>
                    <a:pt x="116" y="105"/>
                    <a:pt x="125" y="60"/>
                  </a:cubicBezTo>
                  <a:cubicBezTo>
                    <a:pt x="130" y="24"/>
                    <a:pt x="9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785475" y="11129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4" y="1"/>
                  </a:moveTo>
                  <a:cubicBezTo>
                    <a:pt x="42" y="1"/>
                    <a:pt x="0" y="59"/>
                    <a:pt x="43" y="94"/>
                  </a:cubicBezTo>
                  <a:cubicBezTo>
                    <a:pt x="87" y="130"/>
                    <a:pt x="123" y="174"/>
                    <a:pt x="168" y="210"/>
                  </a:cubicBezTo>
                  <a:cubicBezTo>
                    <a:pt x="180" y="220"/>
                    <a:pt x="192" y="224"/>
                    <a:pt x="204" y="224"/>
                  </a:cubicBezTo>
                  <a:cubicBezTo>
                    <a:pt x="247" y="224"/>
                    <a:pt x="281" y="172"/>
                    <a:pt x="239" y="130"/>
                  </a:cubicBezTo>
                  <a:cubicBezTo>
                    <a:pt x="203" y="94"/>
                    <a:pt x="159" y="58"/>
                    <a:pt x="114" y="14"/>
                  </a:cubicBezTo>
                  <a:cubicBezTo>
                    <a:pt x="105" y="5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742600" y="11084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25"/>
                    <a:pt x="54" y="197"/>
                  </a:cubicBezTo>
                  <a:cubicBezTo>
                    <a:pt x="58" y="197"/>
                    <a:pt x="62" y="197"/>
                    <a:pt x="66" y="197"/>
                  </a:cubicBezTo>
                  <a:cubicBezTo>
                    <a:pt x="230" y="197"/>
                    <a:pt x="365" y="379"/>
                    <a:pt x="322" y="545"/>
                  </a:cubicBezTo>
                  <a:cubicBezTo>
                    <a:pt x="304" y="625"/>
                    <a:pt x="250" y="705"/>
                    <a:pt x="170" y="741"/>
                  </a:cubicBezTo>
                  <a:cubicBezTo>
                    <a:pt x="137" y="752"/>
                    <a:pt x="100" y="760"/>
                    <a:pt x="65" y="760"/>
                  </a:cubicBezTo>
                  <a:cubicBezTo>
                    <a:pt x="43" y="760"/>
                    <a:pt x="21" y="757"/>
                    <a:pt x="0" y="750"/>
                  </a:cubicBezTo>
                  <a:lnTo>
                    <a:pt x="0" y="750"/>
                  </a:lnTo>
                  <a:cubicBezTo>
                    <a:pt x="9" y="821"/>
                    <a:pt x="27" y="893"/>
                    <a:pt x="63" y="955"/>
                  </a:cubicBezTo>
                  <a:cubicBezTo>
                    <a:pt x="95" y="962"/>
                    <a:pt x="125" y="966"/>
                    <a:pt x="155" y="966"/>
                  </a:cubicBezTo>
                  <a:cubicBezTo>
                    <a:pt x="641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745725" y="1099925"/>
              <a:ext cx="29025" cy="41500"/>
            </a:xfrm>
            <a:custGeom>
              <a:rect b="b" l="l" r="r" t="t"/>
              <a:pathLst>
                <a:path extrusionOk="0" h="1660" w="1161">
                  <a:moveTo>
                    <a:pt x="464" y="1"/>
                  </a:moveTo>
                  <a:cubicBezTo>
                    <a:pt x="446" y="10"/>
                    <a:pt x="437" y="10"/>
                    <a:pt x="420" y="18"/>
                  </a:cubicBezTo>
                  <a:cubicBezTo>
                    <a:pt x="482" y="54"/>
                    <a:pt x="544" y="108"/>
                    <a:pt x="562" y="125"/>
                  </a:cubicBezTo>
                  <a:cubicBezTo>
                    <a:pt x="643" y="197"/>
                    <a:pt x="776" y="313"/>
                    <a:pt x="785" y="438"/>
                  </a:cubicBezTo>
                  <a:cubicBezTo>
                    <a:pt x="723" y="349"/>
                    <a:pt x="669" y="268"/>
                    <a:pt x="589" y="197"/>
                  </a:cubicBezTo>
                  <a:cubicBezTo>
                    <a:pt x="518" y="134"/>
                    <a:pt x="429" y="90"/>
                    <a:pt x="348" y="45"/>
                  </a:cubicBezTo>
                  <a:cubicBezTo>
                    <a:pt x="339" y="54"/>
                    <a:pt x="321" y="63"/>
                    <a:pt x="313" y="72"/>
                  </a:cubicBezTo>
                  <a:cubicBezTo>
                    <a:pt x="366" y="99"/>
                    <a:pt x="420" y="143"/>
                    <a:pt x="473" y="179"/>
                  </a:cubicBezTo>
                  <a:cubicBezTo>
                    <a:pt x="544" y="233"/>
                    <a:pt x="616" y="286"/>
                    <a:pt x="660" y="366"/>
                  </a:cubicBezTo>
                  <a:cubicBezTo>
                    <a:pt x="660" y="366"/>
                    <a:pt x="656" y="370"/>
                    <a:pt x="654" y="370"/>
                  </a:cubicBezTo>
                  <a:cubicBezTo>
                    <a:pt x="653" y="370"/>
                    <a:pt x="652" y="369"/>
                    <a:pt x="652" y="366"/>
                  </a:cubicBezTo>
                  <a:cubicBezTo>
                    <a:pt x="589" y="304"/>
                    <a:pt x="527" y="250"/>
                    <a:pt x="455" y="206"/>
                  </a:cubicBezTo>
                  <a:cubicBezTo>
                    <a:pt x="393" y="161"/>
                    <a:pt x="321" y="134"/>
                    <a:pt x="250" y="108"/>
                  </a:cubicBezTo>
                  <a:cubicBezTo>
                    <a:pt x="197" y="143"/>
                    <a:pt x="143" y="188"/>
                    <a:pt x="98" y="241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73"/>
                    <a:pt x="72" y="1499"/>
                  </a:cubicBezTo>
                  <a:cubicBezTo>
                    <a:pt x="134" y="1490"/>
                    <a:pt x="188" y="1490"/>
                    <a:pt x="241" y="1473"/>
                  </a:cubicBezTo>
                  <a:cubicBezTo>
                    <a:pt x="348" y="1446"/>
                    <a:pt x="429" y="1401"/>
                    <a:pt x="518" y="1339"/>
                  </a:cubicBezTo>
                  <a:lnTo>
                    <a:pt x="527" y="1339"/>
                  </a:lnTo>
                  <a:cubicBezTo>
                    <a:pt x="464" y="1437"/>
                    <a:pt x="357" y="1481"/>
                    <a:pt x="259" y="1526"/>
                  </a:cubicBezTo>
                  <a:cubicBezTo>
                    <a:pt x="232" y="1535"/>
                    <a:pt x="188" y="1553"/>
                    <a:pt x="143" y="1562"/>
                  </a:cubicBezTo>
                  <a:cubicBezTo>
                    <a:pt x="152" y="1571"/>
                    <a:pt x="152" y="1571"/>
                    <a:pt x="161" y="1571"/>
                  </a:cubicBezTo>
                  <a:lnTo>
                    <a:pt x="223" y="1571"/>
                  </a:lnTo>
                  <a:cubicBezTo>
                    <a:pt x="286" y="1562"/>
                    <a:pt x="339" y="1535"/>
                    <a:pt x="393" y="1499"/>
                  </a:cubicBezTo>
                  <a:cubicBezTo>
                    <a:pt x="518" y="1446"/>
                    <a:pt x="598" y="1348"/>
                    <a:pt x="687" y="1250"/>
                  </a:cubicBezTo>
                  <a:lnTo>
                    <a:pt x="687" y="1250"/>
                  </a:lnTo>
                  <a:cubicBezTo>
                    <a:pt x="652" y="1366"/>
                    <a:pt x="553" y="1473"/>
                    <a:pt x="455" y="1544"/>
                  </a:cubicBezTo>
                  <a:cubicBezTo>
                    <a:pt x="402" y="1571"/>
                    <a:pt x="330" y="1615"/>
                    <a:pt x="250" y="1633"/>
                  </a:cubicBezTo>
                  <a:cubicBezTo>
                    <a:pt x="268" y="1642"/>
                    <a:pt x="286" y="1651"/>
                    <a:pt x="304" y="1660"/>
                  </a:cubicBezTo>
                  <a:cubicBezTo>
                    <a:pt x="991" y="1446"/>
                    <a:pt x="1160" y="322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736350" y="1098150"/>
              <a:ext cx="41500" cy="45950"/>
            </a:xfrm>
            <a:custGeom>
              <a:rect b="b" l="l" r="r" t="t"/>
              <a:pathLst>
                <a:path extrusionOk="0" h="1838" w="1660">
                  <a:moveTo>
                    <a:pt x="402" y="411"/>
                  </a:moveTo>
                  <a:cubicBezTo>
                    <a:pt x="999" y="453"/>
                    <a:pt x="891" y="1376"/>
                    <a:pt x="405" y="1376"/>
                  </a:cubicBezTo>
                  <a:cubicBezTo>
                    <a:pt x="375" y="1376"/>
                    <a:pt x="345" y="1372"/>
                    <a:pt x="313" y="1365"/>
                  </a:cubicBezTo>
                  <a:cubicBezTo>
                    <a:pt x="277" y="1303"/>
                    <a:pt x="259" y="1231"/>
                    <a:pt x="250" y="1160"/>
                  </a:cubicBezTo>
                  <a:lnTo>
                    <a:pt x="250" y="1160"/>
                  </a:lnTo>
                  <a:cubicBezTo>
                    <a:pt x="271" y="1167"/>
                    <a:pt x="293" y="1170"/>
                    <a:pt x="315" y="1170"/>
                  </a:cubicBezTo>
                  <a:cubicBezTo>
                    <a:pt x="350" y="1170"/>
                    <a:pt x="387" y="1162"/>
                    <a:pt x="420" y="1151"/>
                  </a:cubicBezTo>
                  <a:cubicBezTo>
                    <a:pt x="500" y="1115"/>
                    <a:pt x="554" y="1035"/>
                    <a:pt x="572" y="955"/>
                  </a:cubicBezTo>
                  <a:cubicBezTo>
                    <a:pt x="615" y="789"/>
                    <a:pt x="480" y="607"/>
                    <a:pt x="316" y="607"/>
                  </a:cubicBezTo>
                  <a:cubicBezTo>
                    <a:pt x="312" y="607"/>
                    <a:pt x="308" y="607"/>
                    <a:pt x="304" y="607"/>
                  </a:cubicBezTo>
                  <a:cubicBezTo>
                    <a:pt x="331" y="535"/>
                    <a:pt x="366" y="473"/>
                    <a:pt x="402" y="411"/>
                  </a:cubicBezTo>
                  <a:close/>
                  <a:moveTo>
                    <a:pt x="839" y="72"/>
                  </a:moveTo>
                  <a:lnTo>
                    <a:pt x="839" y="72"/>
                  </a:lnTo>
                  <a:cubicBezTo>
                    <a:pt x="1535" y="393"/>
                    <a:pt x="1366" y="1517"/>
                    <a:pt x="679" y="1731"/>
                  </a:cubicBezTo>
                  <a:cubicBezTo>
                    <a:pt x="661" y="1722"/>
                    <a:pt x="643" y="1713"/>
                    <a:pt x="625" y="1704"/>
                  </a:cubicBezTo>
                  <a:cubicBezTo>
                    <a:pt x="705" y="1686"/>
                    <a:pt x="777" y="1642"/>
                    <a:pt x="830" y="1615"/>
                  </a:cubicBezTo>
                  <a:cubicBezTo>
                    <a:pt x="928" y="1544"/>
                    <a:pt x="1027" y="1437"/>
                    <a:pt x="1062" y="1321"/>
                  </a:cubicBezTo>
                  <a:lnTo>
                    <a:pt x="1062" y="1321"/>
                  </a:lnTo>
                  <a:cubicBezTo>
                    <a:pt x="973" y="1419"/>
                    <a:pt x="893" y="1517"/>
                    <a:pt x="768" y="1570"/>
                  </a:cubicBezTo>
                  <a:cubicBezTo>
                    <a:pt x="714" y="1606"/>
                    <a:pt x="661" y="1633"/>
                    <a:pt x="598" y="1642"/>
                  </a:cubicBezTo>
                  <a:lnTo>
                    <a:pt x="536" y="1642"/>
                  </a:lnTo>
                  <a:cubicBezTo>
                    <a:pt x="527" y="1642"/>
                    <a:pt x="527" y="1642"/>
                    <a:pt x="518" y="1633"/>
                  </a:cubicBezTo>
                  <a:cubicBezTo>
                    <a:pt x="563" y="1624"/>
                    <a:pt x="607" y="1606"/>
                    <a:pt x="634" y="1597"/>
                  </a:cubicBezTo>
                  <a:cubicBezTo>
                    <a:pt x="732" y="1552"/>
                    <a:pt x="839" y="1508"/>
                    <a:pt x="902" y="1410"/>
                  </a:cubicBezTo>
                  <a:lnTo>
                    <a:pt x="893" y="1410"/>
                  </a:lnTo>
                  <a:cubicBezTo>
                    <a:pt x="804" y="1472"/>
                    <a:pt x="723" y="1517"/>
                    <a:pt x="616" y="1544"/>
                  </a:cubicBezTo>
                  <a:cubicBezTo>
                    <a:pt x="563" y="1561"/>
                    <a:pt x="509" y="1561"/>
                    <a:pt x="447" y="1570"/>
                  </a:cubicBezTo>
                  <a:cubicBezTo>
                    <a:pt x="420" y="1544"/>
                    <a:pt x="393" y="1508"/>
                    <a:pt x="375" y="1472"/>
                  </a:cubicBezTo>
                  <a:lnTo>
                    <a:pt x="375" y="1472"/>
                  </a:lnTo>
                  <a:cubicBezTo>
                    <a:pt x="383" y="1473"/>
                    <a:pt x="390" y="1473"/>
                    <a:pt x="398" y="1473"/>
                  </a:cubicBezTo>
                  <a:cubicBezTo>
                    <a:pt x="994" y="1473"/>
                    <a:pt x="1134" y="418"/>
                    <a:pt x="473" y="312"/>
                  </a:cubicBezTo>
                  <a:cubicBezTo>
                    <a:pt x="518" y="259"/>
                    <a:pt x="572" y="214"/>
                    <a:pt x="625" y="179"/>
                  </a:cubicBezTo>
                  <a:cubicBezTo>
                    <a:pt x="696" y="205"/>
                    <a:pt x="768" y="232"/>
                    <a:pt x="830" y="277"/>
                  </a:cubicBezTo>
                  <a:cubicBezTo>
                    <a:pt x="902" y="321"/>
                    <a:pt x="964" y="375"/>
                    <a:pt x="1027" y="437"/>
                  </a:cubicBezTo>
                  <a:cubicBezTo>
                    <a:pt x="1027" y="440"/>
                    <a:pt x="1028" y="441"/>
                    <a:pt x="1029" y="441"/>
                  </a:cubicBezTo>
                  <a:cubicBezTo>
                    <a:pt x="1031" y="441"/>
                    <a:pt x="1035" y="437"/>
                    <a:pt x="1035" y="437"/>
                  </a:cubicBezTo>
                  <a:cubicBezTo>
                    <a:pt x="991" y="357"/>
                    <a:pt x="919" y="304"/>
                    <a:pt x="848" y="250"/>
                  </a:cubicBezTo>
                  <a:cubicBezTo>
                    <a:pt x="795" y="214"/>
                    <a:pt x="741" y="170"/>
                    <a:pt x="688" y="143"/>
                  </a:cubicBezTo>
                  <a:cubicBezTo>
                    <a:pt x="696" y="134"/>
                    <a:pt x="714" y="125"/>
                    <a:pt x="723" y="116"/>
                  </a:cubicBezTo>
                  <a:cubicBezTo>
                    <a:pt x="804" y="161"/>
                    <a:pt x="893" y="205"/>
                    <a:pt x="964" y="268"/>
                  </a:cubicBezTo>
                  <a:cubicBezTo>
                    <a:pt x="1044" y="339"/>
                    <a:pt x="1098" y="420"/>
                    <a:pt x="1160" y="509"/>
                  </a:cubicBezTo>
                  <a:cubicBezTo>
                    <a:pt x="1151" y="384"/>
                    <a:pt x="1018" y="268"/>
                    <a:pt x="937" y="196"/>
                  </a:cubicBezTo>
                  <a:cubicBezTo>
                    <a:pt x="919" y="179"/>
                    <a:pt x="857" y="125"/>
                    <a:pt x="795" y="89"/>
                  </a:cubicBezTo>
                  <a:cubicBezTo>
                    <a:pt x="812" y="81"/>
                    <a:pt x="821" y="81"/>
                    <a:pt x="839" y="72"/>
                  </a:cubicBezTo>
                  <a:close/>
                  <a:moveTo>
                    <a:pt x="919" y="0"/>
                  </a:moveTo>
                  <a:lnTo>
                    <a:pt x="919" y="0"/>
                  </a:lnTo>
                  <a:cubicBezTo>
                    <a:pt x="893" y="18"/>
                    <a:pt x="857" y="27"/>
                    <a:pt x="830" y="45"/>
                  </a:cubicBezTo>
                  <a:lnTo>
                    <a:pt x="349" y="312"/>
                  </a:lnTo>
                  <a:cubicBezTo>
                    <a:pt x="349" y="321"/>
                    <a:pt x="340" y="321"/>
                    <a:pt x="340" y="321"/>
                  </a:cubicBezTo>
                  <a:cubicBezTo>
                    <a:pt x="1" y="794"/>
                    <a:pt x="54" y="1570"/>
                    <a:pt x="652" y="1838"/>
                  </a:cubicBezTo>
                  <a:lnTo>
                    <a:pt x="696" y="1838"/>
                  </a:lnTo>
                  <a:cubicBezTo>
                    <a:pt x="1473" y="1606"/>
                    <a:pt x="1660" y="384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730025" y="11264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4" y="1"/>
                  </a:moveTo>
                  <a:cubicBezTo>
                    <a:pt x="232" y="1"/>
                    <a:pt x="229" y="1"/>
                    <a:pt x="227" y="1"/>
                  </a:cubicBezTo>
                  <a:cubicBezTo>
                    <a:pt x="173" y="19"/>
                    <a:pt x="120" y="19"/>
                    <a:pt x="57" y="37"/>
                  </a:cubicBezTo>
                  <a:cubicBezTo>
                    <a:pt x="0" y="53"/>
                    <a:pt x="10" y="137"/>
                    <a:pt x="68" y="137"/>
                  </a:cubicBezTo>
                  <a:cubicBezTo>
                    <a:pt x="73" y="137"/>
                    <a:pt x="78" y="136"/>
                    <a:pt x="84" y="135"/>
                  </a:cubicBezTo>
                  <a:cubicBezTo>
                    <a:pt x="138" y="126"/>
                    <a:pt x="191" y="117"/>
                    <a:pt x="245" y="108"/>
                  </a:cubicBezTo>
                  <a:cubicBezTo>
                    <a:pt x="313" y="100"/>
                    <a:pt x="29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734125" y="1136650"/>
              <a:ext cx="6500" cy="4975"/>
            </a:xfrm>
            <a:custGeom>
              <a:rect b="b" l="l" r="r" t="t"/>
              <a:pathLst>
                <a:path extrusionOk="0" h="199" w="260">
                  <a:moveTo>
                    <a:pt x="197" y="0"/>
                  </a:moveTo>
                  <a:cubicBezTo>
                    <a:pt x="185" y="0"/>
                    <a:pt x="173" y="4"/>
                    <a:pt x="161" y="12"/>
                  </a:cubicBezTo>
                  <a:cubicBezTo>
                    <a:pt x="125" y="39"/>
                    <a:pt x="81" y="75"/>
                    <a:pt x="36" y="102"/>
                  </a:cubicBezTo>
                  <a:cubicBezTo>
                    <a:pt x="18" y="111"/>
                    <a:pt x="0" y="137"/>
                    <a:pt x="18" y="173"/>
                  </a:cubicBezTo>
                  <a:cubicBezTo>
                    <a:pt x="25" y="186"/>
                    <a:pt x="44" y="198"/>
                    <a:pt x="65" y="198"/>
                  </a:cubicBezTo>
                  <a:cubicBezTo>
                    <a:pt x="73" y="198"/>
                    <a:pt x="82" y="196"/>
                    <a:pt x="90" y="191"/>
                  </a:cubicBezTo>
                  <a:cubicBezTo>
                    <a:pt x="134" y="164"/>
                    <a:pt x="179" y="128"/>
                    <a:pt x="232" y="93"/>
                  </a:cubicBezTo>
                  <a:cubicBezTo>
                    <a:pt x="259" y="75"/>
                    <a:pt x="250" y="39"/>
                    <a:pt x="241" y="21"/>
                  </a:cubicBezTo>
                  <a:cubicBezTo>
                    <a:pt x="227" y="7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742000" y="1144200"/>
              <a:ext cx="6200" cy="5450"/>
            </a:xfrm>
            <a:custGeom>
              <a:rect b="b" l="l" r="r" t="t"/>
              <a:pathLst>
                <a:path extrusionOk="0" h="218" w="248">
                  <a:moveTo>
                    <a:pt x="170" y="1"/>
                  </a:moveTo>
                  <a:cubicBezTo>
                    <a:pt x="160" y="1"/>
                    <a:pt x="150" y="5"/>
                    <a:pt x="140" y="14"/>
                  </a:cubicBezTo>
                  <a:cubicBezTo>
                    <a:pt x="105" y="58"/>
                    <a:pt x="60" y="94"/>
                    <a:pt x="33" y="139"/>
                  </a:cubicBezTo>
                  <a:cubicBezTo>
                    <a:pt x="0" y="178"/>
                    <a:pt x="40" y="218"/>
                    <a:pt x="78" y="218"/>
                  </a:cubicBezTo>
                  <a:cubicBezTo>
                    <a:pt x="91" y="218"/>
                    <a:pt x="104" y="213"/>
                    <a:pt x="114" y="201"/>
                  </a:cubicBezTo>
                  <a:cubicBezTo>
                    <a:pt x="140" y="165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729875" y="1115975"/>
              <a:ext cx="8000" cy="3175"/>
            </a:xfrm>
            <a:custGeom>
              <a:rect b="b" l="l" r="r" t="t"/>
              <a:pathLst>
                <a:path extrusionOk="0" h="127" w="320">
                  <a:moveTo>
                    <a:pt x="81" y="1"/>
                  </a:moveTo>
                  <a:cubicBezTo>
                    <a:pt x="10" y="1"/>
                    <a:pt x="1" y="108"/>
                    <a:pt x="72" y="108"/>
                  </a:cubicBezTo>
                  <a:cubicBezTo>
                    <a:pt x="126" y="117"/>
                    <a:pt x="188" y="117"/>
                    <a:pt x="242" y="126"/>
                  </a:cubicBezTo>
                  <a:cubicBezTo>
                    <a:pt x="245" y="126"/>
                    <a:pt x="247" y="126"/>
                    <a:pt x="250" y="126"/>
                  </a:cubicBezTo>
                  <a:cubicBezTo>
                    <a:pt x="314" y="126"/>
                    <a:pt x="319" y="28"/>
                    <a:pt x="251" y="28"/>
                  </a:cubicBezTo>
                  <a:cubicBezTo>
                    <a:pt x="197" y="19"/>
                    <a:pt x="135" y="10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822200" y="1155325"/>
              <a:ext cx="20350" cy="24025"/>
            </a:xfrm>
            <a:custGeom>
              <a:rect b="b" l="l" r="r" t="t"/>
              <a:pathLst>
                <a:path extrusionOk="0" h="961" w="814">
                  <a:moveTo>
                    <a:pt x="635" y="1"/>
                  </a:moveTo>
                  <a:cubicBezTo>
                    <a:pt x="177" y="1"/>
                    <a:pt x="0" y="862"/>
                    <a:pt x="572" y="960"/>
                  </a:cubicBezTo>
                  <a:cubicBezTo>
                    <a:pt x="626" y="907"/>
                    <a:pt x="661" y="844"/>
                    <a:pt x="697" y="782"/>
                  </a:cubicBezTo>
                  <a:cubicBezTo>
                    <a:pt x="528" y="764"/>
                    <a:pt x="403" y="568"/>
                    <a:pt x="465" y="407"/>
                  </a:cubicBezTo>
                  <a:cubicBezTo>
                    <a:pt x="492" y="318"/>
                    <a:pt x="554" y="256"/>
                    <a:pt x="635" y="229"/>
                  </a:cubicBezTo>
                  <a:cubicBezTo>
                    <a:pt x="659" y="221"/>
                    <a:pt x="686" y="217"/>
                    <a:pt x="714" y="217"/>
                  </a:cubicBezTo>
                  <a:cubicBezTo>
                    <a:pt x="749" y="217"/>
                    <a:pt x="784" y="223"/>
                    <a:pt x="813" y="238"/>
                  </a:cubicBezTo>
                  <a:cubicBezTo>
                    <a:pt x="804" y="158"/>
                    <a:pt x="795" y="95"/>
                    <a:pt x="768" y="24"/>
                  </a:cubicBezTo>
                  <a:cubicBezTo>
                    <a:pt x="722" y="8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808400" y="1145650"/>
              <a:ext cx="31900" cy="40825"/>
            </a:xfrm>
            <a:custGeom>
              <a:rect b="b" l="l" r="r" t="t"/>
              <a:pathLst>
                <a:path extrusionOk="0" h="1633" w="1276">
                  <a:moveTo>
                    <a:pt x="990" y="0"/>
                  </a:moveTo>
                  <a:cubicBezTo>
                    <a:pt x="286" y="143"/>
                    <a:pt x="0" y="1249"/>
                    <a:pt x="660" y="1633"/>
                  </a:cubicBezTo>
                  <a:cubicBezTo>
                    <a:pt x="678" y="1633"/>
                    <a:pt x="687" y="1633"/>
                    <a:pt x="696" y="1624"/>
                  </a:cubicBezTo>
                  <a:cubicBezTo>
                    <a:pt x="642" y="1579"/>
                    <a:pt x="589" y="1517"/>
                    <a:pt x="580" y="1508"/>
                  </a:cubicBezTo>
                  <a:cubicBezTo>
                    <a:pt x="500" y="1419"/>
                    <a:pt x="384" y="1294"/>
                    <a:pt x="384" y="1169"/>
                  </a:cubicBezTo>
                  <a:lnTo>
                    <a:pt x="384" y="1169"/>
                  </a:lnTo>
                  <a:cubicBezTo>
                    <a:pt x="437" y="1267"/>
                    <a:pt x="482" y="1347"/>
                    <a:pt x="562" y="1428"/>
                  </a:cubicBezTo>
                  <a:cubicBezTo>
                    <a:pt x="625" y="1499"/>
                    <a:pt x="696" y="1553"/>
                    <a:pt x="776" y="1606"/>
                  </a:cubicBezTo>
                  <a:cubicBezTo>
                    <a:pt x="785" y="1597"/>
                    <a:pt x="803" y="1588"/>
                    <a:pt x="821" y="1588"/>
                  </a:cubicBezTo>
                  <a:cubicBezTo>
                    <a:pt x="767" y="1553"/>
                    <a:pt x="714" y="1499"/>
                    <a:pt x="669" y="1463"/>
                  </a:cubicBezTo>
                  <a:cubicBezTo>
                    <a:pt x="607" y="1401"/>
                    <a:pt x="535" y="1339"/>
                    <a:pt x="509" y="1249"/>
                  </a:cubicBezTo>
                  <a:lnTo>
                    <a:pt x="509" y="1249"/>
                  </a:lnTo>
                  <a:cubicBezTo>
                    <a:pt x="562" y="1321"/>
                    <a:pt x="625" y="1383"/>
                    <a:pt x="687" y="1437"/>
                  </a:cubicBezTo>
                  <a:cubicBezTo>
                    <a:pt x="749" y="1490"/>
                    <a:pt x="812" y="1517"/>
                    <a:pt x="883" y="1553"/>
                  </a:cubicBezTo>
                  <a:cubicBezTo>
                    <a:pt x="937" y="1526"/>
                    <a:pt x="990" y="1481"/>
                    <a:pt x="1044" y="1437"/>
                  </a:cubicBezTo>
                  <a:cubicBezTo>
                    <a:pt x="421" y="1266"/>
                    <a:pt x="638" y="288"/>
                    <a:pt x="1197" y="288"/>
                  </a:cubicBezTo>
                  <a:cubicBezTo>
                    <a:pt x="1222" y="288"/>
                    <a:pt x="1249" y="290"/>
                    <a:pt x="1276" y="295"/>
                  </a:cubicBezTo>
                  <a:cubicBezTo>
                    <a:pt x="1249" y="259"/>
                    <a:pt x="1231" y="223"/>
                    <a:pt x="1204" y="188"/>
                  </a:cubicBezTo>
                  <a:cubicBezTo>
                    <a:pt x="1151" y="188"/>
                    <a:pt x="1088" y="188"/>
                    <a:pt x="1035" y="197"/>
                  </a:cubicBezTo>
                  <a:cubicBezTo>
                    <a:pt x="928" y="215"/>
                    <a:pt x="839" y="250"/>
                    <a:pt x="741" y="304"/>
                  </a:cubicBezTo>
                  <a:cubicBezTo>
                    <a:pt x="803" y="215"/>
                    <a:pt x="919" y="170"/>
                    <a:pt x="1026" y="143"/>
                  </a:cubicBezTo>
                  <a:cubicBezTo>
                    <a:pt x="1053" y="134"/>
                    <a:pt x="1097" y="125"/>
                    <a:pt x="1142" y="116"/>
                  </a:cubicBezTo>
                  <a:cubicBezTo>
                    <a:pt x="1142" y="116"/>
                    <a:pt x="1133" y="107"/>
                    <a:pt x="1133" y="107"/>
                  </a:cubicBezTo>
                  <a:lnTo>
                    <a:pt x="1071" y="107"/>
                  </a:lnTo>
                  <a:cubicBezTo>
                    <a:pt x="1008" y="107"/>
                    <a:pt x="946" y="125"/>
                    <a:pt x="883" y="152"/>
                  </a:cubicBezTo>
                  <a:cubicBezTo>
                    <a:pt x="767" y="197"/>
                    <a:pt x="669" y="286"/>
                    <a:pt x="571" y="375"/>
                  </a:cubicBezTo>
                  <a:cubicBezTo>
                    <a:pt x="625" y="259"/>
                    <a:pt x="723" y="161"/>
                    <a:pt x="839" y="107"/>
                  </a:cubicBezTo>
                  <a:cubicBezTo>
                    <a:pt x="883" y="81"/>
                    <a:pt x="964" y="45"/>
                    <a:pt x="1044" y="36"/>
                  </a:cubicBezTo>
                  <a:cubicBezTo>
                    <a:pt x="1026" y="27"/>
                    <a:pt x="1008" y="9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804825" y="1142975"/>
              <a:ext cx="48425" cy="46175"/>
            </a:xfrm>
            <a:custGeom>
              <a:rect b="b" l="l" r="r" t="t"/>
              <a:pathLst>
                <a:path extrusionOk="0" h="1847" w="1937">
                  <a:moveTo>
                    <a:pt x="1330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9"/>
                    <a:pt x="1499" y="652"/>
                    <a:pt x="1508" y="732"/>
                  </a:cubicBezTo>
                  <a:cubicBezTo>
                    <a:pt x="1473" y="715"/>
                    <a:pt x="1431" y="705"/>
                    <a:pt x="1392" y="705"/>
                  </a:cubicBezTo>
                  <a:cubicBezTo>
                    <a:pt x="1370" y="705"/>
                    <a:pt x="1349" y="708"/>
                    <a:pt x="1330" y="714"/>
                  </a:cubicBezTo>
                  <a:cubicBezTo>
                    <a:pt x="1249" y="750"/>
                    <a:pt x="1187" y="812"/>
                    <a:pt x="1160" y="901"/>
                  </a:cubicBezTo>
                  <a:cubicBezTo>
                    <a:pt x="1098" y="1062"/>
                    <a:pt x="1223" y="1258"/>
                    <a:pt x="1392" y="1276"/>
                  </a:cubicBezTo>
                  <a:cubicBezTo>
                    <a:pt x="1356" y="1338"/>
                    <a:pt x="1321" y="1401"/>
                    <a:pt x="1267" y="1454"/>
                  </a:cubicBezTo>
                  <a:cubicBezTo>
                    <a:pt x="695" y="1356"/>
                    <a:pt x="872" y="495"/>
                    <a:pt x="1330" y="495"/>
                  </a:cubicBezTo>
                  <a:close/>
                  <a:moveTo>
                    <a:pt x="1133" y="107"/>
                  </a:moveTo>
                  <a:cubicBezTo>
                    <a:pt x="1151" y="116"/>
                    <a:pt x="1169" y="134"/>
                    <a:pt x="1187" y="143"/>
                  </a:cubicBezTo>
                  <a:cubicBezTo>
                    <a:pt x="1107" y="152"/>
                    <a:pt x="1026" y="188"/>
                    <a:pt x="982" y="214"/>
                  </a:cubicBezTo>
                  <a:cubicBezTo>
                    <a:pt x="866" y="268"/>
                    <a:pt x="768" y="366"/>
                    <a:pt x="714" y="482"/>
                  </a:cubicBezTo>
                  <a:cubicBezTo>
                    <a:pt x="812" y="393"/>
                    <a:pt x="910" y="304"/>
                    <a:pt x="1026" y="259"/>
                  </a:cubicBezTo>
                  <a:cubicBezTo>
                    <a:pt x="1089" y="232"/>
                    <a:pt x="1151" y="214"/>
                    <a:pt x="1214" y="214"/>
                  </a:cubicBezTo>
                  <a:lnTo>
                    <a:pt x="1276" y="214"/>
                  </a:lnTo>
                  <a:cubicBezTo>
                    <a:pt x="1276" y="214"/>
                    <a:pt x="1285" y="223"/>
                    <a:pt x="1285" y="223"/>
                  </a:cubicBezTo>
                  <a:cubicBezTo>
                    <a:pt x="1240" y="232"/>
                    <a:pt x="1196" y="241"/>
                    <a:pt x="1169" y="250"/>
                  </a:cubicBezTo>
                  <a:cubicBezTo>
                    <a:pt x="1062" y="277"/>
                    <a:pt x="946" y="322"/>
                    <a:pt x="884" y="411"/>
                  </a:cubicBezTo>
                  <a:cubicBezTo>
                    <a:pt x="982" y="357"/>
                    <a:pt x="1071" y="322"/>
                    <a:pt x="1178" y="304"/>
                  </a:cubicBezTo>
                  <a:cubicBezTo>
                    <a:pt x="1231" y="295"/>
                    <a:pt x="1294" y="295"/>
                    <a:pt x="1347" y="295"/>
                  </a:cubicBezTo>
                  <a:cubicBezTo>
                    <a:pt x="1374" y="330"/>
                    <a:pt x="1392" y="366"/>
                    <a:pt x="1419" y="402"/>
                  </a:cubicBezTo>
                  <a:cubicBezTo>
                    <a:pt x="1392" y="397"/>
                    <a:pt x="1365" y="395"/>
                    <a:pt x="1340" y="395"/>
                  </a:cubicBezTo>
                  <a:cubicBezTo>
                    <a:pt x="781" y="395"/>
                    <a:pt x="564" y="1373"/>
                    <a:pt x="1187" y="1544"/>
                  </a:cubicBezTo>
                  <a:cubicBezTo>
                    <a:pt x="1133" y="1588"/>
                    <a:pt x="1080" y="1633"/>
                    <a:pt x="1026" y="1660"/>
                  </a:cubicBezTo>
                  <a:cubicBezTo>
                    <a:pt x="955" y="1624"/>
                    <a:pt x="892" y="1597"/>
                    <a:pt x="830" y="1544"/>
                  </a:cubicBezTo>
                  <a:cubicBezTo>
                    <a:pt x="768" y="1490"/>
                    <a:pt x="705" y="1428"/>
                    <a:pt x="652" y="1356"/>
                  </a:cubicBezTo>
                  <a:lnTo>
                    <a:pt x="652" y="1356"/>
                  </a:lnTo>
                  <a:cubicBezTo>
                    <a:pt x="678" y="1446"/>
                    <a:pt x="750" y="1508"/>
                    <a:pt x="812" y="1570"/>
                  </a:cubicBezTo>
                  <a:cubicBezTo>
                    <a:pt x="857" y="1606"/>
                    <a:pt x="910" y="1660"/>
                    <a:pt x="964" y="1695"/>
                  </a:cubicBezTo>
                  <a:cubicBezTo>
                    <a:pt x="946" y="1695"/>
                    <a:pt x="928" y="1704"/>
                    <a:pt x="919" y="1713"/>
                  </a:cubicBezTo>
                  <a:cubicBezTo>
                    <a:pt x="839" y="1660"/>
                    <a:pt x="768" y="1606"/>
                    <a:pt x="705" y="1535"/>
                  </a:cubicBezTo>
                  <a:cubicBezTo>
                    <a:pt x="625" y="1454"/>
                    <a:pt x="580" y="1374"/>
                    <a:pt x="527" y="1276"/>
                  </a:cubicBezTo>
                  <a:lnTo>
                    <a:pt x="527" y="1276"/>
                  </a:lnTo>
                  <a:cubicBezTo>
                    <a:pt x="527" y="1401"/>
                    <a:pt x="643" y="1526"/>
                    <a:pt x="723" y="1615"/>
                  </a:cubicBezTo>
                  <a:cubicBezTo>
                    <a:pt x="732" y="1624"/>
                    <a:pt x="785" y="1686"/>
                    <a:pt x="839" y="1731"/>
                  </a:cubicBezTo>
                  <a:cubicBezTo>
                    <a:pt x="830" y="1740"/>
                    <a:pt x="821" y="1740"/>
                    <a:pt x="803" y="1740"/>
                  </a:cubicBezTo>
                  <a:cubicBezTo>
                    <a:pt x="143" y="1356"/>
                    <a:pt x="429" y="250"/>
                    <a:pt x="1133" y="107"/>
                  </a:cubicBezTo>
                  <a:close/>
                  <a:moveTo>
                    <a:pt x="1133" y="0"/>
                  </a:moveTo>
                  <a:cubicBezTo>
                    <a:pt x="313" y="161"/>
                    <a:pt x="0" y="1401"/>
                    <a:pt x="759" y="1838"/>
                  </a:cubicBezTo>
                  <a:cubicBezTo>
                    <a:pt x="768" y="1847"/>
                    <a:pt x="777" y="1847"/>
                    <a:pt x="785" y="1847"/>
                  </a:cubicBezTo>
                  <a:lnTo>
                    <a:pt x="803" y="1847"/>
                  </a:lnTo>
                  <a:cubicBezTo>
                    <a:pt x="1624" y="1695"/>
                    <a:pt x="1936" y="455"/>
                    <a:pt x="1178" y="9"/>
                  </a:cubicBezTo>
                  <a:lnTo>
                    <a:pt x="1160" y="9"/>
                  </a:lnTo>
                  <a:cubicBezTo>
                    <a:pt x="1151" y="0"/>
                    <a:pt x="1142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4" name="Google Shape;4954;p14"/>
            <p:cNvSpPr/>
            <p:nvPr/>
          </p:nvSpPr>
          <p:spPr>
            <a:xfrm>
              <a:off x="828900" y="1190650"/>
              <a:ext cx="4675" cy="5525"/>
            </a:xfrm>
            <a:custGeom>
              <a:rect b="b" l="l" r="r" t="t"/>
              <a:pathLst>
                <a:path extrusionOk="0" h="221" w="187">
                  <a:moveTo>
                    <a:pt x="60" y="0"/>
                  </a:moveTo>
                  <a:cubicBezTo>
                    <a:pt x="55" y="0"/>
                    <a:pt x="50" y="1"/>
                    <a:pt x="45" y="2"/>
                  </a:cubicBezTo>
                  <a:cubicBezTo>
                    <a:pt x="19" y="11"/>
                    <a:pt x="1" y="47"/>
                    <a:pt x="10" y="74"/>
                  </a:cubicBezTo>
                  <a:cubicBezTo>
                    <a:pt x="37" y="109"/>
                    <a:pt x="54" y="163"/>
                    <a:pt x="81" y="199"/>
                  </a:cubicBezTo>
                  <a:cubicBezTo>
                    <a:pt x="91" y="214"/>
                    <a:pt x="105" y="221"/>
                    <a:pt x="119" y="221"/>
                  </a:cubicBezTo>
                  <a:cubicBezTo>
                    <a:pt x="153" y="221"/>
                    <a:pt x="187" y="181"/>
                    <a:pt x="161" y="136"/>
                  </a:cubicBezTo>
                  <a:cubicBezTo>
                    <a:pt x="144" y="109"/>
                    <a:pt x="126" y="74"/>
                    <a:pt x="117" y="38"/>
                  </a:cubicBezTo>
                  <a:cubicBezTo>
                    <a:pt x="102" y="16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5" name="Google Shape;4955;p14"/>
            <p:cNvSpPr/>
            <p:nvPr/>
          </p:nvSpPr>
          <p:spPr>
            <a:xfrm>
              <a:off x="836525" y="1185575"/>
              <a:ext cx="6025" cy="5600"/>
            </a:xfrm>
            <a:custGeom>
              <a:rect b="b" l="l" r="r" t="t"/>
              <a:pathLst>
                <a:path extrusionOk="0" h="224" w="241">
                  <a:moveTo>
                    <a:pt x="69" y="0"/>
                  </a:moveTo>
                  <a:cubicBezTo>
                    <a:pt x="29" y="0"/>
                    <a:pt x="1" y="55"/>
                    <a:pt x="35" y="89"/>
                  </a:cubicBezTo>
                  <a:cubicBezTo>
                    <a:pt x="71" y="125"/>
                    <a:pt x="97" y="161"/>
                    <a:pt x="133" y="197"/>
                  </a:cubicBezTo>
                  <a:cubicBezTo>
                    <a:pt x="145" y="214"/>
                    <a:pt x="160" y="224"/>
                    <a:pt x="176" y="224"/>
                  </a:cubicBezTo>
                  <a:cubicBezTo>
                    <a:pt x="185" y="224"/>
                    <a:pt x="195" y="221"/>
                    <a:pt x="204" y="214"/>
                  </a:cubicBezTo>
                  <a:cubicBezTo>
                    <a:pt x="231" y="197"/>
                    <a:pt x="240" y="161"/>
                    <a:pt x="222" y="143"/>
                  </a:cubicBezTo>
                  <a:cubicBezTo>
                    <a:pt x="187" y="98"/>
                    <a:pt x="142" y="54"/>
                    <a:pt x="106" y="18"/>
                  </a:cubicBezTo>
                  <a:cubicBezTo>
                    <a:pt x="94" y="6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6" name="Google Shape;4956;p14"/>
            <p:cNvSpPr/>
            <p:nvPr/>
          </p:nvSpPr>
          <p:spPr>
            <a:xfrm>
              <a:off x="842075" y="1179325"/>
              <a:ext cx="7150" cy="4875"/>
            </a:xfrm>
            <a:custGeom>
              <a:rect b="b" l="l" r="r" t="t"/>
              <a:pathLst>
                <a:path extrusionOk="0" h="195" w="286">
                  <a:moveTo>
                    <a:pt x="87" y="0"/>
                  </a:moveTo>
                  <a:cubicBezTo>
                    <a:pt x="41" y="0"/>
                    <a:pt x="1" y="60"/>
                    <a:pt x="45" y="90"/>
                  </a:cubicBezTo>
                  <a:cubicBezTo>
                    <a:pt x="98" y="125"/>
                    <a:pt x="152" y="152"/>
                    <a:pt x="196" y="188"/>
                  </a:cubicBezTo>
                  <a:cubicBezTo>
                    <a:pt x="204" y="193"/>
                    <a:pt x="212" y="195"/>
                    <a:pt x="220" y="195"/>
                  </a:cubicBezTo>
                  <a:cubicBezTo>
                    <a:pt x="241" y="195"/>
                    <a:pt x="261" y="180"/>
                    <a:pt x="268" y="161"/>
                  </a:cubicBezTo>
                  <a:cubicBezTo>
                    <a:pt x="286" y="134"/>
                    <a:pt x="268" y="108"/>
                    <a:pt x="250" y="99"/>
                  </a:cubicBezTo>
                  <a:cubicBezTo>
                    <a:pt x="205" y="63"/>
                    <a:pt x="152" y="45"/>
                    <a:pt x="116" y="9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7" name="Google Shape;4957;p14"/>
            <p:cNvSpPr/>
            <p:nvPr/>
          </p:nvSpPr>
          <p:spPr>
            <a:xfrm>
              <a:off x="847275" y="1159450"/>
              <a:ext cx="7700" cy="2950"/>
            </a:xfrm>
            <a:custGeom>
              <a:rect b="b" l="l" r="r" t="t"/>
              <a:pathLst>
                <a:path extrusionOk="0" h="118" w="308">
                  <a:moveTo>
                    <a:pt x="245" y="1"/>
                  </a:moveTo>
                  <a:cubicBezTo>
                    <a:pt x="243" y="1"/>
                    <a:pt x="241" y="1"/>
                    <a:pt x="238" y="2"/>
                  </a:cubicBezTo>
                  <a:cubicBezTo>
                    <a:pt x="185" y="10"/>
                    <a:pt x="122" y="10"/>
                    <a:pt x="69" y="19"/>
                  </a:cubicBezTo>
                  <a:cubicBezTo>
                    <a:pt x="0" y="19"/>
                    <a:pt x="6" y="118"/>
                    <a:pt x="69" y="118"/>
                  </a:cubicBezTo>
                  <a:cubicBezTo>
                    <a:pt x="72" y="118"/>
                    <a:pt x="75" y="118"/>
                    <a:pt x="78" y="117"/>
                  </a:cubicBezTo>
                  <a:cubicBezTo>
                    <a:pt x="131" y="117"/>
                    <a:pt x="185" y="117"/>
                    <a:pt x="247" y="109"/>
                  </a:cubicBezTo>
                  <a:cubicBezTo>
                    <a:pt x="307" y="100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8" name="Google Shape;4958;p14"/>
            <p:cNvSpPr/>
            <p:nvPr/>
          </p:nvSpPr>
          <p:spPr>
            <a:xfrm>
              <a:off x="845625" y="11473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10"/>
                    <a:pt x="1" y="146"/>
                    <a:pt x="19" y="163"/>
                  </a:cubicBezTo>
                  <a:cubicBezTo>
                    <a:pt x="30" y="180"/>
                    <a:pt x="45" y="187"/>
                    <a:pt x="61" y="187"/>
                  </a:cubicBezTo>
                  <a:cubicBezTo>
                    <a:pt x="71" y="187"/>
                    <a:pt x="80" y="184"/>
                    <a:pt x="90" y="181"/>
                  </a:cubicBezTo>
                  <a:cubicBezTo>
                    <a:pt x="135" y="154"/>
                    <a:pt x="170" y="128"/>
                    <a:pt x="224" y="110"/>
                  </a:cubicBezTo>
                  <a:cubicBezTo>
                    <a:pt x="242" y="92"/>
                    <a:pt x="260" y="65"/>
                    <a:pt x="251" y="38"/>
                  </a:cubicBezTo>
                  <a:cubicBezTo>
                    <a:pt x="243" y="16"/>
                    <a:pt x="22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9" name="Google Shape;4959;p14"/>
            <p:cNvSpPr/>
            <p:nvPr/>
          </p:nvSpPr>
          <p:spPr>
            <a:xfrm>
              <a:off x="838750" y="1138600"/>
              <a:ext cx="6650" cy="5150"/>
            </a:xfrm>
            <a:custGeom>
              <a:rect b="b" l="l" r="r" t="t"/>
              <a:pathLst>
                <a:path extrusionOk="0" h="206" w="266">
                  <a:moveTo>
                    <a:pt x="184" y="1"/>
                  </a:moveTo>
                  <a:cubicBezTo>
                    <a:pt x="173" y="1"/>
                    <a:pt x="161" y="5"/>
                    <a:pt x="151" y="15"/>
                  </a:cubicBezTo>
                  <a:cubicBezTo>
                    <a:pt x="115" y="50"/>
                    <a:pt x="80" y="77"/>
                    <a:pt x="44" y="104"/>
                  </a:cubicBezTo>
                  <a:cubicBezTo>
                    <a:pt x="1" y="140"/>
                    <a:pt x="33" y="205"/>
                    <a:pt x="76" y="205"/>
                  </a:cubicBezTo>
                  <a:cubicBezTo>
                    <a:pt x="86" y="205"/>
                    <a:pt x="96" y="202"/>
                    <a:pt x="106" y="193"/>
                  </a:cubicBezTo>
                  <a:cubicBezTo>
                    <a:pt x="151" y="158"/>
                    <a:pt x="187" y="122"/>
                    <a:pt x="231" y="86"/>
                  </a:cubicBezTo>
                  <a:cubicBezTo>
                    <a:pt x="266" y="5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14"/>
            <p:cNvSpPr/>
            <p:nvPr/>
          </p:nvSpPr>
          <p:spPr>
            <a:xfrm>
              <a:off x="846150" y="1169725"/>
              <a:ext cx="7900" cy="3625"/>
            </a:xfrm>
            <a:custGeom>
              <a:rect b="b" l="l" r="r" t="t"/>
              <a:pathLst>
                <a:path extrusionOk="0" h="145" w="316">
                  <a:moveTo>
                    <a:pt x="70" y="0"/>
                  </a:moveTo>
                  <a:cubicBezTo>
                    <a:pt x="14" y="0"/>
                    <a:pt x="0" y="91"/>
                    <a:pt x="60" y="108"/>
                  </a:cubicBezTo>
                  <a:cubicBezTo>
                    <a:pt x="114" y="117"/>
                    <a:pt x="176" y="135"/>
                    <a:pt x="230" y="144"/>
                  </a:cubicBezTo>
                  <a:cubicBezTo>
                    <a:pt x="232" y="144"/>
                    <a:pt x="235" y="144"/>
                    <a:pt x="238" y="144"/>
                  </a:cubicBezTo>
                  <a:cubicBezTo>
                    <a:pt x="294" y="144"/>
                    <a:pt x="316" y="54"/>
                    <a:pt x="248" y="37"/>
                  </a:cubicBezTo>
                  <a:cubicBezTo>
                    <a:pt x="194" y="28"/>
                    <a:pt x="141" y="19"/>
                    <a:pt x="78" y="1"/>
                  </a:cubicBezTo>
                  <a:cubicBezTo>
                    <a:pt x="75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14"/>
            <p:cNvSpPr/>
            <p:nvPr/>
          </p:nvSpPr>
          <p:spPr>
            <a:xfrm>
              <a:off x="762675" y="1172175"/>
              <a:ext cx="25475" cy="14925"/>
            </a:xfrm>
            <a:custGeom>
              <a:rect b="b" l="l" r="r" t="t"/>
              <a:pathLst>
                <a:path extrusionOk="0" h="597" w="1019">
                  <a:moveTo>
                    <a:pt x="723" y="1"/>
                  </a:moveTo>
                  <a:lnTo>
                    <a:pt x="723" y="1"/>
                  </a:lnTo>
                  <a:cubicBezTo>
                    <a:pt x="776" y="162"/>
                    <a:pt x="643" y="358"/>
                    <a:pt x="464" y="367"/>
                  </a:cubicBezTo>
                  <a:cubicBezTo>
                    <a:pt x="384" y="367"/>
                    <a:pt x="295" y="340"/>
                    <a:pt x="232" y="278"/>
                  </a:cubicBezTo>
                  <a:cubicBezTo>
                    <a:pt x="197" y="233"/>
                    <a:pt x="179" y="170"/>
                    <a:pt x="179" y="108"/>
                  </a:cubicBezTo>
                  <a:cubicBezTo>
                    <a:pt x="116" y="144"/>
                    <a:pt x="54" y="188"/>
                    <a:pt x="0" y="233"/>
                  </a:cubicBezTo>
                  <a:cubicBezTo>
                    <a:pt x="19" y="482"/>
                    <a:pt x="222" y="596"/>
                    <a:pt x="435" y="596"/>
                  </a:cubicBezTo>
                  <a:cubicBezTo>
                    <a:pt x="717" y="596"/>
                    <a:pt x="1018" y="396"/>
                    <a:pt x="937" y="46"/>
                  </a:cubicBezTo>
                  <a:cubicBezTo>
                    <a:pt x="866" y="19"/>
                    <a:pt x="794" y="10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14"/>
            <p:cNvSpPr/>
            <p:nvPr/>
          </p:nvSpPr>
          <p:spPr>
            <a:xfrm>
              <a:off x="756425" y="1174200"/>
              <a:ext cx="40850" cy="24350"/>
            </a:xfrm>
            <a:custGeom>
              <a:rect b="b" l="l" r="r" t="t"/>
              <a:pathLst>
                <a:path extrusionOk="0" h="974" w="1634">
                  <a:moveTo>
                    <a:pt x="1303" y="0"/>
                  </a:moveTo>
                  <a:lnTo>
                    <a:pt x="1303" y="0"/>
                  </a:lnTo>
                  <a:cubicBezTo>
                    <a:pt x="1355" y="389"/>
                    <a:pt x="1013" y="612"/>
                    <a:pt x="687" y="612"/>
                  </a:cubicBezTo>
                  <a:cubicBezTo>
                    <a:pt x="451" y="612"/>
                    <a:pt x="225" y="496"/>
                    <a:pt x="161" y="241"/>
                  </a:cubicBezTo>
                  <a:cubicBezTo>
                    <a:pt x="134" y="277"/>
                    <a:pt x="108" y="304"/>
                    <a:pt x="90" y="348"/>
                  </a:cubicBezTo>
                  <a:cubicBezTo>
                    <a:pt x="116" y="393"/>
                    <a:pt x="134" y="446"/>
                    <a:pt x="161" y="500"/>
                  </a:cubicBezTo>
                  <a:cubicBezTo>
                    <a:pt x="224" y="589"/>
                    <a:pt x="286" y="660"/>
                    <a:pt x="375" y="723"/>
                  </a:cubicBezTo>
                  <a:cubicBezTo>
                    <a:pt x="375" y="723"/>
                    <a:pt x="375" y="732"/>
                    <a:pt x="375" y="732"/>
                  </a:cubicBezTo>
                  <a:cubicBezTo>
                    <a:pt x="268" y="705"/>
                    <a:pt x="188" y="616"/>
                    <a:pt x="125" y="527"/>
                  </a:cubicBezTo>
                  <a:cubicBezTo>
                    <a:pt x="99" y="500"/>
                    <a:pt x="72" y="464"/>
                    <a:pt x="45" y="428"/>
                  </a:cubicBezTo>
                  <a:cubicBezTo>
                    <a:pt x="45" y="437"/>
                    <a:pt x="45" y="437"/>
                    <a:pt x="45" y="446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9" y="562"/>
                    <a:pt x="134" y="607"/>
                    <a:pt x="179" y="652"/>
                  </a:cubicBezTo>
                  <a:cubicBezTo>
                    <a:pt x="277" y="750"/>
                    <a:pt x="393" y="803"/>
                    <a:pt x="509" y="857"/>
                  </a:cubicBezTo>
                  <a:cubicBezTo>
                    <a:pt x="384" y="857"/>
                    <a:pt x="259" y="794"/>
                    <a:pt x="161" y="714"/>
                  </a:cubicBezTo>
                  <a:cubicBezTo>
                    <a:pt x="116" y="678"/>
                    <a:pt x="54" y="616"/>
                    <a:pt x="9" y="553"/>
                  </a:cubicBezTo>
                  <a:cubicBezTo>
                    <a:pt x="9" y="571"/>
                    <a:pt x="9" y="589"/>
                    <a:pt x="1" y="616"/>
                  </a:cubicBezTo>
                  <a:cubicBezTo>
                    <a:pt x="167" y="858"/>
                    <a:pt x="451" y="973"/>
                    <a:pt x="737" y="973"/>
                  </a:cubicBezTo>
                  <a:cubicBezTo>
                    <a:pt x="1154" y="973"/>
                    <a:pt x="1575" y="727"/>
                    <a:pt x="1633" y="277"/>
                  </a:cubicBezTo>
                  <a:cubicBezTo>
                    <a:pt x="1624" y="268"/>
                    <a:pt x="1615" y="259"/>
                    <a:pt x="1615" y="250"/>
                  </a:cubicBezTo>
                  <a:cubicBezTo>
                    <a:pt x="1588" y="313"/>
                    <a:pt x="1553" y="393"/>
                    <a:pt x="1553" y="411"/>
                  </a:cubicBezTo>
                  <a:cubicBezTo>
                    <a:pt x="1499" y="509"/>
                    <a:pt x="1428" y="669"/>
                    <a:pt x="1312" y="714"/>
                  </a:cubicBezTo>
                  <a:cubicBezTo>
                    <a:pt x="1383" y="634"/>
                    <a:pt x="1437" y="553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9"/>
                    <a:pt x="1544" y="161"/>
                    <a:pt x="1526" y="152"/>
                  </a:cubicBezTo>
                  <a:cubicBezTo>
                    <a:pt x="1517" y="214"/>
                    <a:pt x="1490" y="277"/>
                    <a:pt x="1472" y="339"/>
                  </a:cubicBezTo>
                  <a:cubicBezTo>
                    <a:pt x="1437" y="420"/>
                    <a:pt x="1410" y="509"/>
                    <a:pt x="1339" y="571"/>
                  </a:cubicBezTo>
                  <a:cubicBezTo>
                    <a:pt x="1383" y="491"/>
                    <a:pt x="1419" y="411"/>
                    <a:pt x="1446" y="330"/>
                  </a:cubicBezTo>
                  <a:cubicBezTo>
                    <a:pt x="1464" y="259"/>
                    <a:pt x="1472" y="179"/>
                    <a:pt x="1472" y="107"/>
                  </a:cubicBezTo>
                  <a:cubicBezTo>
                    <a:pt x="1419" y="63"/>
                    <a:pt x="1365" y="27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14"/>
            <p:cNvSpPr/>
            <p:nvPr/>
          </p:nvSpPr>
          <p:spPr>
            <a:xfrm>
              <a:off x="753750" y="1169650"/>
              <a:ext cx="46200" cy="31425"/>
            </a:xfrm>
            <a:custGeom>
              <a:rect b="b" l="l" r="r" t="t"/>
              <a:pathLst>
                <a:path extrusionOk="0" h="1257" w="1848">
                  <a:moveTo>
                    <a:pt x="1080" y="102"/>
                  </a:moveTo>
                  <a:lnTo>
                    <a:pt x="1080" y="102"/>
                  </a:lnTo>
                  <a:cubicBezTo>
                    <a:pt x="1151" y="111"/>
                    <a:pt x="1223" y="120"/>
                    <a:pt x="1294" y="147"/>
                  </a:cubicBezTo>
                  <a:cubicBezTo>
                    <a:pt x="1375" y="497"/>
                    <a:pt x="1074" y="697"/>
                    <a:pt x="792" y="697"/>
                  </a:cubicBezTo>
                  <a:cubicBezTo>
                    <a:pt x="579" y="697"/>
                    <a:pt x="376" y="583"/>
                    <a:pt x="357" y="334"/>
                  </a:cubicBezTo>
                  <a:cubicBezTo>
                    <a:pt x="411" y="289"/>
                    <a:pt x="473" y="245"/>
                    <a:pt x="536" y="209"/>
                  </a:cubicBezTo>
                  <a:cubicBezTo>
                    <a:pt x="536" y="271"/>
                    <a:pt x="554" y="334"/>
                    <a:pt x="589" y="379"/>
                  </a:cubicBezTo>
                  <a:cubicBezTo>
                    <a:pt x="652" y="441"/>
                    <a:pt x="741" y="468"/>
                    <a:pt x="821" y="468"/>
                  </a:cubicBezTo>
                  <a:cubicBezTo>
                    <a:pt x="1000" y="459"/>
                    <a:pt x="1133" y="263"/>
                    <a:pt x="1080" y="102"/>
                  </a:cubicBezTo>
                  <a:close/>
                  <a:moveTo>
                    <a:pt x="1410" y="182"/>
                  </a:moveTo>
                  <a:lnTo>
                    <a:pt x="1410" y="182"/>
                  </a:lnTo>
                  <a:cubicBezTo>
                    <a:pt x="1472" y="209"/>
                    <a:pt x="1526" y="245"/>
                    <a:pt x="1579" y="289"/>
                  </a:cubicBezTo>
                  <a:cubicBezTo>
                    <a:pt x="1579" y="361"/>
                    <a:pt x="1571" y="441"/>
                    <a:pt x="1553" y="512"/>
                  </a:cubicBezTo>
                  <a:cubicBezTo>
                    <a:pt x="1526" y="593"/>
                    <a:pt x="1490" y="673"/>
                    <a:pt x="1446" y="753"/>
                  </a:cubicBezTo>
                  <a:cubicBezTo>
                    <a:pt x="1517" y="691"/>
                    <a:pt x="1544" y="602"/>
                    <a:pt x="1579" y="521"/>
                  </a:cubicBezTo>
                  <a:cubicBezTo>
                    <a:pt x="1597" y="459"/>
                    <a:pt x="1624" y="396"/>
                    <a:pt x="1633" y="334"/>
                  </a:cubicBezTo>
                  <a:cubicBezTo>
                    <a:pt x="1651" y="343"/>
                    <a:pt x="1660" y="361"/>
                    <a:pt x="1669" y="370"/>
                  </a:cubicBezTo>
                  <a:cubicBezTo>
                    <a:pt x="1651" y="459"/>
                    <a:pt x="1633" y="548"/>
                    <a:pt x="1588" y="637"/>
                  </a:cubicBezTo>
                  <a:cubicBezTo>
                    <a:pt x="1544" y="735"/>
                    <a:pt x="1490" y="816"/>
                    <a:pt x="1419" y="896"/>
                  </a:cubicBezTo>
                  <a:cubicBezTo>
                    <a:pt x="1535" y="851"/>
                    <a:pt x="1606" y="691"/>
                    <a:pt x="1660" y="593"/>
                  </a:cubicBezTo>
                  <a:cubicBezTo>
                    <a:pt x="1660" y="575"/>
                    <a:pt x="1695" y="495"/>
                    <a:pt x="1722" y="432"/>
                  </a:cubicBezTo>
                  <a:cubicBezTo>
                    <a:pt x="1722" y="441"/>
                    <a:pt x="1731" y="450"/>
                    <a:pt x="1740" y="459"/>
                  </a:cubicBezTo>
                  <a:cubicBezTo>
                    <a:pt x="1682" y="909"/>
                    <a:pt x="1261" y="1155"/>
                    <a:pt x="844" y="1155"/>
                  </a:cubicBezTo>
                  <a:cubicBezTo>
                    <a:pt x="558" y="1155"/>
                    <a:pt x="274" y="1040"/>
                    <a:pt x="108" y="798"/>
                  </a:cubicBezTo>
                  <a:cubicBezTo>
                    <a:pt x="116" y="771"/>
                    <a:pt x="116" y="753"/>
                    <a:pt x="116" y="735"/>
                  </a:cubicBezTo>
                  <a:cubicBezTo>
                    <a:pt x="161" y="798"/>
                    <a:pt x="223" y="860"/>
                    <a:pt x="268" y="896"/>
                  </a:cubicBezTo>
                  <a:cubicBezTo>
                    <a:pt x="366" y="976"/>
                    <a:pt x="491" y="1039"/>
                    <a:pt x="616" y="1039"/>
                  </a:cubicBezTo>
                  <a:cubicBezTo>
                    <a:pt x="500" y="985"/>
                    <a:pt x="384" y="932"/>
                    <a:pt x="286" y="834"/>
                  </a:cubicBezTo>
                  <a:cubicBezTo>
                    <a:pt x="241" y="789"/>
                    <a:pt x="206" y="744"/>
                    <a:pt x="170" y="682"/>
                  </a:cubicBezTo>
                  <a:cubicBezTo>
                    <a:pt x="161" y="664"/>
                    <a:pt x="161" y="646"/>
                    <a:pt x="152" y="628"/>
                  </a:cubicBezTo>
                  <a:cubicBezTo>
                    <a:pt x="152" y="619"/>
                    <a:pt x="152" y="619"/>
                    <a:pt x="152" y="610"/>
                  </a:cubicBezTo>
                  <a:cubicBezTo>
                    <a:pt x="179" y="646"/>
                    <a:pt x="206" y="682"/>
                    <a:pt x="232" y="709"/>
                  </a:cubicBezTo>
                  <a:cubicBezTo>
                    <a:pt x="295" y="798"/>
                    <a:pt x="375" y="887"/>
                    <a:pt x="482" y="914"/>
                  </a:cubicBezTo>
                  <a:cubicBezTo>
                    <a:pt x="482" y="914"/>
                    <a:pt x="482" y="905"/>
                    <a:pt x="482" y="905"/>
                  </a:cubicBezTo>
                  <a:cubicBezTo>
                    <a:pt x="393" y="842"/>
                    <a:pt x="331" y="771"/>
                    <a:pt x="268" y="682"/>
                  </a:cubicBezTo>
                  <a:cubicBezTo>
                    <a:pt x="241" y="628"/>
                    <a:pt x="223" y="575"/>
                    <a:pt x="197" y="530"/>
                  </a:cubicBezTo>
                  <a:cubicBezTo>
                    <a:pt x="215" y="486"/>
                    <a:pt x="241" y="459"/>
                    <a:pt x="268" y="423"/>
                  </a:cubicBezTo>
                  <a:cubicBezTo>
                    <a:pt x="332" y="678"/>
                    <a:pt x="558" y="794"/>
                    <a:pt x="794" y="794"/>
                  </a:cubicBezTo>
                  <a:cubicBezTo>
                    <a:pt x="1120" y="794"/>
                    <a:pt x="1462" y="571"/>
                    <a:pt x="1410" y="182"/>
                  </a:cubicBezTo>
                  <a:close/>
                  <a:moveTo>
                    <a:pt x="1002" y="1"/>
                  </a:moveTo>
                  <a:cubicBezTo>
                    <a:pt x="533" y="1"/>
                    <a:pt x="64" y="280"/>
                    <a:pt x="0" y="798"/>
                  </a:cubicBezTo>
                  <a:cubicBezTo>
                    <a:pt x="0" y="807"/>
                    <a:pt x="0" y="807"/>
                    <a:pt x="9" y="816"/>
                  </a:cubicBezTo>
                  <a:cubicBezTo>
                    <a:pt x="9" y="825"/>
                    <a:pt x="9" y="834"/>
                    <a:pt x="9" y="842"/>
                  </a:cubicBezTo>
                  <a:cubicBezTo>
                    <a:pt x="199" y="1123"/>
                    <a:pt x="522" y="1256"/>
                    <a:pt x="845" y="1256"/>
                  </a:cubicBezTo>
                  <a:cubicBezTo>
                    <a:pt x="1314" y="1256"/>
                    <a:pt x="1784" y="976"/>
                    <a:pt x="1847" y="459"/>
                  </a:cubicBezTo>
                  <a:cubicBezTo>
                    <a:pt x="1847" y="450"/>
                    <a:pt x="1847" y="450"/>
                    <a:pt x="1847" y="441"/>
                  </a:cubicBezTo>
                  <a:cubicBezTo>
                    <a:pt x="1847" y="432"/>
                    <a:pt x="1847" y="423"/>
                    <a:pt x="1838" y="414"/>
                  </a:cubicBezTo>
                  <a:cubicBezTo>
                    <a:pt x="1649" y="134"/>
                    <a:pt x="132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14"/>
            <p:cNvSpPr/>
            <p:nvPr/>
          </p:nvSpPr>
          <p:spPr>
            <a:xfrm>
              <a:off x="798575" y="1170125"/>
              <a:ext cx="5525" cy="5100"/>
            </a:xfrm>
            <a:custGeom>
              <a:rect b="b" l="l" r="r" t="t"/>
              <a:pathLst>
                <a:path extrusionOk="0" h="204" w="221">
                  <a:moveTo>
                    <a:pt x="141" y="0"/>
                  </a:moveTo>
                  <a:cubicBezTo>
                    <a:pt x="126" y="0"/>
                    <a:pt x="111" y="6"/>
                    <a:pt x="99" y="21"/>
                  </a:cubicBezTo>
                  <a:cubicBezTo>
                    <a:pt x="81" y="56"/>
                    <a:pt x="54" y="83"/>
                    <a:pt x="27" y="110"/>
                  </a:cubicBezTo>
                  <a:cubicBezTo>
                    <a:pt x="10" y="137"/>
                    <a:pt x="1" y="163"/>
                    <a:pt x="18" y="190"/>
                  </a:cubicBezTo>
                  <a:cubicBezTo>
                    <a:pt x="27" y="199"/>
                    <a:pt x="43" y="203"/>
                    <a:pt x="59" y="203"/>
                  </a:cubicBezTo>
                  <a:cubicBezTo>
                    <a:pt x="74" y="203"/>
                    <a:pt x="90" y="199"/>
                    <a:pt x="99" y="190"/>
                  </a:cubicBezTo>
                  <a:cubicBezTo>
                    <a:pt x="125" y="154"/>
                    <a:pt x="161" y="119"/>
                    <a:pt x="188" y="83"/>
                  </a:cubicBezTo>
                  <a:cubicBezTo>
                    <a:pt x="220" y="44"/>
                    <a:pt x="18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14"/>
            <p:cNvSpPr/>
            <p:nvPr/>
          </p:nvSpPr>
          <p:spPr>
            <a:xfrm>
              <a:off x="790825" y="1163800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8" y="1"/>
                  </a:moveTo>
                  <a:cubicBezTo>
                    <a:pt x="110" y="1"/>
                    <a:pt x="93" y="7"/>
                    <a:pt x="88" y="24"/>
                  </a:cubicBezTo>
                  <a:cubicBezTo>
                    <a:pt x="61" y="77"/>
                    <a:pt x="34" y="131"/>
                    <a:pt x="16" y="184"/>
                  </a:cubicBezTo>
                  <a:cubicBezTo>
                    <a:pt x="0" y="222"/>
                    <a:pt x="29" y="247"/>
                    <a:pt x="61" y="247"/>
                  </a:cubicBezTo>
                  <a:cubicBezTo>
                    <a:pt x="82" y="247"/>
                    <a:pt x="104" y="236"/>
                    <a:pt x="114" y="211"/>
                  </a:cubicBezTo>
                  <a:cubicBezTo>
                    <a:pt x="132" y="166"/>
                    <a:pt x="150" y="131"/>
                    <a:pt x="177" y="86"/>
                  </a:cubicBezTo>
                  <a:cubicBezTo>
                    <a:pt x="186" y="59"/>
                    <a:pt x="186" y="24"/>
                    <a:pt x="159" y="6"/>
                  </a:cubicBezTo>
                  <a:cubicBezTo>
                    <a:pt x="149" y="3"/>
                    <a:pt x="13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14"/>
            <p:cNvSpPr/>
            <p:nvPr/>
          </p:nvSpPr>
          <p:spPr>
            <a:xfrm>
              <a:off x="782925" y="1160375"/>
              <a:ext cx="3625" cy="6800"/>
            </a:xfrm>
            <a:custGeom>
              <a:rect b="b" l="l" r="r" t="t"/>
              <a:pathLst>
                <a:path extrusionOk="0" h="272" w="145">
                  <a:moveTo>
                    <a:pt x="82" y="0"/>
                  </a:moveTo>
                  <a:cubicBezTo>
                    <a:pt x="56" y="0"/>
                    <a:pt x="38" y="18"/>
                    <a:pt x="29" y="54"/>
                  </a:cubicBezTo>
                  <a:cubicBezTo>
                    <a:pt x="20" y="98"/>
                    <a:pt x="20" y="152"/>
                    <a:pt x="11" y="205"/>
                  </a:cubicBezTo>
                  <a:cubicBezTo>
                    <a:pt x="0" y="243"/>
                    <a:pt x="32" y="272"/>
                    <a:pt x="63" y="272"/>
                  </a:cubicBezTo>
                  <a:cubicBezTo>
                    <a:pt x="83" y="272"/>
                    <a:pt x="102" y="260"/>
                    <a:pt x="109" y="232"/>
                  </a:cubicBezTo>
                  <a:cubicBezTo>
                    <a:pt x="118" y="179"/>
                    <a:pt x="127" y="116"/>
                    <a:pt x="136" y="54"/>
                  </a:cubicBezTo>
                  <a:cubicBezTo>
                    <a:pt x="1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14"/>
            <p:cNvSpPr/>
            <p:nvPr/>
          </p:nvSpPr>
          <p:spPr>
            <a:xfrm>
              <a:off x="760750" y="1163850"/>
              <a:ext cx="5450" cy="6375"/>
            </a:xfrm>
            <a:custGeom>
              <a:rect b="b" l="l" r="r" t="t"/>
              <a:pathLst>
                <a:path extrusionOk="0" h="255" w="218">
                  <a:moveTo>
                    <a:pt x="72" y="1"/>
                  </a:moveTo>
                  <a:cubicBezTo>
                    <a:pt x="35" y="1"/>
                    <a:pt x="0" y="34"/>
                    <a:pt x="24" y="75"/>
                  </a:cubicBezTo>
                  <a:cubicBezTo>
                    <a:pt x="59" y="120"/>
                    <a:pt x="77" y="173"/>
                    <a:pt x="104" y="227"/>
                  </a:cubicBezTo>
                  <a:cubicBezTo>
                    <a:pt x="112" y="247"/>
                    <a:pt x="128" y="255"/>
                    <a:pt x="144" y="255"/>
                  </a:cubicBezTo>
                  <a:cubicBezTo>
                    <a:pt x="179" y="255"/>
                    <a:pt x="218" y="216"/>
                    <a:pt x="193" y="173"/>
                  </a:cubicBezTo>
                  <a:cubicBezTo>
                    <a:pt x="167" y="129"/>
                    <a:pt x="149" y="75"/>
                    <a:pt x="122" y="31"/>
                  </a:cubicBezTo>
                  <a:cubicBezTo>
                    <a:pt x="110" y="9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8" name="Google Shape;4968;p14"/>
            <p:cNvSpPr/>
            <p:nvPr/>
          </p:nvSpPr>
          <p:spPr>
            <a:xfrm>
              <a:off x="750850" y="1170950"/>
              <a:ext cx="6500" cy="5250"/>
            </a:xfrm>
            <a:custGeom>
              <a:rect b="b" l="l" r="r" t="t"/>
              <a:pathLst>
                <a:path extrusionOk="0" h="210" w="260">
                  <a:moveTo>
                    <a:pt x="66" y="1"/>
                  </a:moveTo>
                  <a:cubicBezTo>
                    <a:pt x="54" y="1"/>
                    <a:pt x="41" y="5"/>
                    <a:pt x="27" y="14"/>
                  </a:cubicBezTo>
                  <a:cubicBezTo>
                    <a:pt x="9" y="32"/>
                    <a:pt x="0" y="68"/>
                    <a:pt x="27" y="86"/>
                  </a:cubicBezTo>
                  <a:cubicBezTo>
                    <a:pt x="72" y="130"/>
                    <a:pt x="125" y="157"/>
                    <a:pt x="170" y="202"/>
                  </a:cubicBezTo>
                  <a:cubicBezTo>
                    <a:pt x="175" y="207"/>
                    <a:pt x="182" y="209"/>
                    <a:pt x="189" y="209"/>
                  </a:cubicBezTo>
                  <a:cubicBezTo>
                    <a:pt x="207" y="209"/>
                    <a:pt x="229" y="196"/>
                    <a:pt x="241" y="184"/>
                  </a:cubicBezTo>
                  <a:cubicBezTo>
                    <a:pt x="259" y="157"/>
                    <a:pt x="241" y="130"/>
                    <a:pt x="224" y="112"/>
                  </a:cubicBezTo>
                  <a:cubicBezTo>
                    <a:pt x="188" y="77"/>
                    <a:pt x="143" y="50"/>
                    <a:pt x="99" y="14"/>
                  </a:cubicBezTo>
                  <a:cubicBezTo>
                    <a:pt x="90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9" name="Google Shape;4969;p14"/>
            <p:cNvSpPr/>
            <p:nvPr/>
          </p:nvSpPr>
          <p:spPr>
            <a:xfrm>
              <a:off x="745225" y="1181000"/>
              <a:ext cx="7225" cy="4275"/>
            </a:xfrm>
            <a:custGeom>
              <a:rect b="b" l="l" r="r" t="t"/>
              <a:pathLst>
                <a:path extrusionOk="0" h="171" w="289">
                  <a:moveTo>
                    <a:pt x="71" y="0"/>
                  </a:moveTo>
                  <a:cubicBezTo>
                    <a:pt x="22" y="0"/>
                    <a:pt x="1" y="79"/>
                    <a:pt x="56" y="103"/>
                  </a:cubicBezTo>
                  <a:cubicBezTo>
                    <a:pt x="101" y="121"/>
                    <a:pt x="145" y="139"/>
                    <a:pt x="181" y="165"/>
                  </a:cubicBezTo>
                  <a:cubicBezTo>
                    <a:pt x="190" y="169"/>
                    <a:pt x="198" y="171"/>
                    <a:pt x="206" y="171"/>
                  </a:cubicBezTo>
                  <a:cubicBezTo>
                    <a:pt x="256" y="171"/>
                    <a:pt x="288" y="107"/>
                    <a:pt x="234" y="76"/>
                  </a:cubicBezTo>
                  <a:cubicBezTo>
                    <a:pt x="190" y="49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14"/>
            <p:cNvSpPr/>
            <p:nvPr/>
          </p:nvSpPr>
          <p:spPr>
            <a:xfrm>
              <a:off x="771775" y="1160525"/>
              <a:ext cx="3750" cy="6850"/>
            </a:xfrm>
            <a:custGeom>
              <a:rect b="b" l="l" r="r" t="t"/>
              <a:pathLst>
                <a:path extrusionOk="0" h="274" w="150">
                  <a:moveTo>
                    <a:pt x="63" y="1"/>
                  </a:moveTo>
                  <a:cubicBezTo>
                    <a:pt x="33" y="1"/>
                    <a:pt x="1" y="24"/>
                    <a:pt x="11" y="66"/>
                  </a:cubicBezTo>
                  <a:cubicBezTo>
                    <a:pt x="20" y="119"/>
                    <a:pt x="29" y="173"/>
                    <a:pt x="38" y="235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50"/>
                    <a:pt x="145" y="208"/>
                  </a:cubicBezTo>
                  <a:cubicBezTo>
                    <a:pt x="136" y="155"/>
                    <a:pt x="118" y="101"/>
                    <a:pt x="109" y="39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14"/>
            <p:cNvSpPr/>
            <p:nvPr/>
          </p:nvSpPr>
          <p:spPr>
            <a:xfrm>
              <a:off x="699475" y="1158925"/>
              <a:ext cx="26875" cy="16275"/>
            </a:xfrm>
            <a:custGeom>
              <a:rect b="b" l="l" r="r" t="t"/>
              <a:pathLst>
                <a:path extrusionOk="0" h="651" w="1075">
                  <a:moveTo>
                    <a:pt x="333" y="1"/>
                  </a:moveTo>
                  <a:cubicBezTo>
                    <a:pt x="283" y="1"/>
                    <a:pt x="233" y="7"/>
                    <a:pt x="182" y="14"/>
                  </a:cubicBezTo>
                  <a:cubicBezTo>
                    <a:pt x="1" y="347"/>
                    <a:pt x="349" y="650"/>
                    <a:pt x="671" y="650"/>
                  </a:cubicBezTo>
                  <a:cubicBezTo>
                    <a:pt x="839" y="650"/>
                    <a:pt x="1001" y="567"/>
                    <a:pt x="1074" y="361"/>
                  </a:cubicBezTo>
                  <a:cubicBezTo>
                    <a:pt x="1030" y="308"/>
                    <a:pt x="976" y="254"/>
                    <a:pt x="914" y="210"/>
                  </a:cubicBezTo>
                  <a:cubicBezTo>
                    <a:pt x="888" y="334"/>
                    <a:pt x="762" y="415"/>
                    <a:pt x="637" y="415"/>
                  </a:cubicBezTo>
                  <a:cubicBezTo>
                    <a:pt x="590" y="415"/>
                    <a:pt x="544" y="403"/>
                    <a:pt x="503" y="379"/>
                  </a:cubicBezTo>
                  <a:cubicBezTo>
                    <a:pt x="432" y="335"/>
                    <a:pt x="378" y="263"/>
                    <a:pt x="360" y="174"/>
                  </a:cubicBezTo>
                  <a:cubicBezTo>
                    <a:pt x="352" y="121"/>
                    <a:pt x="369" y="58"/>
                    <a:pt x="396" y="5"/>
                  </a:cubicBezTo>
                  <a:cubicBezTo>
                    <a:pt x="375" y="2"/>
                    <a:pt x="354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14"/>
            <p:cNvSpPr/>
            <p:nvPr/>
          </p:nvSpPr>
          <p:spPr>
            <a:xfrm>
              <a:off x="692650" y="1159925"/>
              <a:ext cx="38825" cy="27400"/>
            </a:xfrm>
            <a:custGeom>
              <a:rect b="b" l="l" r="r" t="t"/>
              <a:pathLst>
                <a:path extrusionOk="0" h="1096" w="1553">
                  <a:moveTo>
                    <a:pt x="339" y="0"/>
                  </a:moveTo>
                  <a:cubicBezTo>
                    <a:pt x="294" y="9"/>
                    <a:pt x="259" y="27"/>
                    <a:pt x="223" y="45"/>
                  </a:cubicBezTo>
                  <a:cubicBezTo>
                    <a:pt x="214" y="107"/>
                    <a:pt x="196" y="161"/>
                    <a:pt x="196" y="214"/>
                  </a:cubicBezTo>
                  <a:cubicBezTo>
                    <a:pt x="196" y="330"/>
                    <a:pt x="214" y="420"/>
                    <a:pt x="250" y="518"/>
                  </a:cubicBezTo>
                  <a:cubicBezTo>
                    <a:pt x="250" y="527"/>
                    <a:pt x="250" y="527"/>
                    <a:pt x="250" y="527"/>
                  </a:cubicBezTo>
                  <a:cubicBezTo>
                    <a:pt x="170" y="446"/>
                    <a:pt x="152" y="321"/>
                    <a:pt x="143" y="223"/>
                  </a:cubicBezTo>
                  <a:cubicBezTo>
                    <a:pt x="143" y="188"/>
                    <a:pt x="134" y="143"/>
                    <a:pt x="134" y="98"/>
                  </a:cubicBezTo>
                  <a:cubicBezTo>
                    <a:pt x="134" y="98"/>
                    <a:pt x="125" y="107"/>
                    <a:pt x="125" y="107"/>
                  </a:cubicBezTo>
                  <a:cubicBezTo>
                    <a:pt x="125" y="125"/>
                    <a:pt x="116" y="143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82"/>
                    <a:pt x="223" y="598"/>
                    <a:pt x="294" y="705"/>
                  </a:cubicBezTo>
                  <a:lnTo>
                    <a:pt x="286" y="705"/>
                  </a:lnTo>
                  <a:cubicBezTo>
                    <a:pt x="187" y="634"/>
                    <a:pt x="116" y="518"/>
                    <a:pt x="80" y="402"/>
                  </a:cubicBezTo>
                  <a:cubicBezTo>
                    <a:pt x="63" y="348"/>
                    <a:pt x="36" y="259"/>
                    <a:pt x="45" y="179"/>
                  </a:cubicBezTo>
                  <a:lnTo>
                    <a:pt x="45" y="179"/>
                  </a:lnTo>
                  <a:cubicBezTo>
                    <a:pt x="27" y="197"/>
                    <a:pt x="9" y="206"/>
                    <a:pt x="0" y="223"/>
                  </a:cubicBezTo>
                  <a:cubicBezTo>
                    <a:pt x="12" y="718"/>
                    <a:pt x="501" y="1096"/>
                    <a:pt x="969" y="1096"/>
                  </a:cubicBezTo>
                  <a:cubicBezTo>
                    <a:pt x="1184" y="1096"/>
                    <a:pt x="1395" y="1016"/>
                    <a:pt x="1552" y="830"/>
                  </a:cubicBezTo>
                  <a:cubicBezTo>
                    <a:pt x="1552" y="821"/>
                    <a:pt x="1552" y="803"/>
                    <a:pt x="1552" y="794"/>
                  </a:cubicBezTo>
                  <a:cubicBezTo>
                    <a:pt x="1490" y="839"/>
                    <a:pt x="1427" y="884"/>
                    <a:pt x="1410" y="892"/>
                  </a:cubicBezTo>
                  <a:cubicBezTo>
                    <a:pt x="1320" y="949"/>
                    <a:pt x="1186" y="1029"/>
                    <a:pt x="1075" y="1029"/>
                  </a:cubicBezTo>
                  <a:cubicBezTo>
                    <a:pt x="1065" y="1029"/>
                    <a:pt x="1054" y="1028"/>
                    <a:pt x="1044" y="1026"/>
                  </a:cubicBezTo>
                  <a:cubicBezTo>
                    <a:pt x="1151" y="991"/>
                    <a:pt x="1231" y="955"/>
                    <a:pt x="1329" y="901"/>
                  </a:cubicBezTo>
                  <a:cubicBezTo>
                    <a:pt x="1410" y="848"/>
                    <a:pt x="1472" y="785"/>
                    <a:pt x="1543" y="714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14"/>
                    <a:pt x="1427" y="759"/>
                    <a:pt x="1383" y="794"/>
                  </a:cubicBezTo>
                  <a:cubicBezTo>
                    <a:pt x="1311" y="848"/>
                    <a:pt x="1240" y="910"/>
                    <a:pt x="1142" y="919"/>
                  </a:cubicBezTo>
                  <a:cubicBezTo>
                    <a:pt x="1222" y="875"/>
                    <a:pt x="1294" y="830"/>
                    <a:pt x="1365" y="768"/>
                  </a:cubicBezTo>
                  <a:cubicBezTo>
                    <a:pt x="1419" y="723"/>
                    <a:pt x="1463" y="660"/>
                    <a:pt x="1508" y="598"/>
                  </a:cubicBezTo>
                  <a:cubicBezTo>
                    <a:pt x="1490" y="536"/>
                    <a:pt x="1454" y="482"/>
                    <a:pt x="1419" y="420"/>
                  </a:cubicBezTo>
                  <a:cubicBezTo>
                    <a:pt x="1321" y="629"/>
                    <a:pt x="1142" y="715"/>
                    <a:pt x="955" y="715"/>
                  </a:cubicBezTo>
                  <a:cubicBezTo>
                    <a:pt x="593" y="715"/>
                    <a:pt x="204" y="389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14"/>
            <p:cNvSpPr/>
            <p:nvPr/>
          </p:nvSpPr>
          <p:spPr>
            <a:xfrm>
              <a:off x="689975" y="1156400"/>
              <a:ext cx="44175" cy="33500"/>
            </a:xfrm>
            <a:custGeom>
              <a:rect b="b" l="l" r="r" t="t"/>
              <a:pathLst>
                <a:path extrusionOk="0" h="1340" w="1767">
                  <a:moveTo>
                    <a:pt x="713" y="102"/>
                  </a:moveTo>
                  <a:cubicBezTo>
                    <a:pt x="734" y="102"/>
                    <a:pt x="755" y="103"/>
                    <a:pt x="776" y="106"/>
                  </a:cubicBezTo>
                  <a:cubicBezTo>
                    <a:pt x="749" y="159"/>
                    <a:pt x="732" y="222"/>
                    <a:pt x="740" y="275"/>
                  </a:cubicBezTo>
                  <a:cubicBezTo>
                    <a:pt x="758" y="364"/>
                    <a:pt x="812" y="436"/>
                    <a:pt x="883" y="480"/>
                  </a:cubicBezTo>
                  <a:cubicBezTo>
                    <a:pt x="924" y="504"/>
                    <a:pt x="970" y="516"/>
                    <a:pt x="1017" y="516"/>
                  </a:cubicBezTo>
                  <a:cubicBezTo>
                    <a:pt x="1142" y="516"/>
                    <a:pt x="1268" y="435"/>
                    <a:pt x="1294" y="311"/>
                  </a:cubicBezTo>
                  <a:cubicBezTo>
                    <a:pt x="1356" y="355"/>
                    <a:pt x="1410" y="409"/>
                    <a:pt x="1454" y="462"/>
                  </a:cubicBezTo>
                  <a:cubicBezTo>
                    <a:pt x="1381" y="668"/>
                    <a:pt x="1219" y="751"/>
                    <a:pt x="1051" y="751"/>
                  </a:cubicBezTo>
                  <a:cubicBezTo>
                    <a:pt x="729" y="751"/>
                    <a:pt x="381" y="448"/>
                    <a:pt x="562" y="115"/>
                  </a:cubicBezTo>
                  <a:cubicBezTo>
                    <a:pt x="613" y="108"/>
                    <a:pt x="663" y="102"/>
                    <a:pt x="713" y="102"/>
                  </a:cubicBezTo>
                  <a:close/>
                  <a:moveTo>
                    <a:pt x="446" y="141"/>
                  </a:moveTo>
                  <a:lnTo>
                    <a:pt x="446" y="141"/>
                  </a:lnTo>
                  <a:cubicBezTo>
                    <a:pt x="311" y="530"/>
                    <a:pt x="700" y="856"/>
                    <a:pt x="1062" y="856"/>
                  </a:cubicBezTo>
                  <a:cubicBezTo>
                    <a:pt x="1249" y="856"/>
                    <a:pt x="1428" y="770"/>
                    <a:pt x="1526" y="561"/>
                  </a:cubicBezTo>
                  <a:cubicBezTo>
                    <a:pt x="1561" y="623"/>
                    <a:pt x="1597" y="677"/>
                    <a:pt x="1615" y="739"/>
                  </a:cubicBezTo>
                  <a:cubicBezTo>
                    <a:pt x="1570" y="801"/>
                    <a:pt x="1526" y="864"/>
                    <a:pt x="1472" y="909"/>
                  </a:cubicBezTo>
                  <a:cubicBezTo>
                    <a:pt x="1401" y="971"/>
                    <a:pt x="1329" y="1016"/>
                    <a:pt x="1249" y="1060"/>
                  </a:cubicBezTo>
                  <a:cubicBezTo>
                    <a:pt x="1347" y="1051"/>
                    <a:pt x="1418" y="989"/>
                    <a:pt x="1490" y="935"/>
                  </a:cubicBezTo>
                  <a:cubicBezTo>
                    <a:pt x="1534" y="900"/>
                    <a:pt x="1588" y="855"/>
                    <a:pt x="1633" y="810"/>
                  </a:cubicBezTo>
                  <a:cubicBezTo>
                    <a:pt x="1642" y="828"/>
                    <a:pt x="1642" y="846"/>
                    <a:pt x="1650" y="855"/>
                  </a:cubicBezTo>
                  <a:cubicBezTo>
                    <a:pt x="1579" y="926"/>
                    <a:pt x="1517" y="989"/>
                    <a:pt x="1436" y="1042"/>
                  </a:cubicBezTo>
                  <a:cubicBezTo>
                    <a:pt x="1338" y="1096"/>
                    <a:pt x="1258" y="1132"/>
                    <a:pt x="1151" y="1167"/>
                  </a:cubicBezTo>
                  <a:cubicBezTo>
                    <a:pt x="1161" y="1169"/>
                    <a:pt x="1172" y="1170"/>
                    <a:pt x="1182" y="1170"/>
                  </a:cubicBezTo>
                  <a:cubicBezTo>
                    <a:pt x="1293" y="1170"/>
                    <a:pt x="1427" y="1090"/>
                    <a:pt x="1517" y="1033"/>
                  </a:cubicBezTo>
                  <a:cubicBezTo>
                    <a:pt x="1534" y="1025"/>
                    <a:pt x="1597" y="980"/>
                    <a:pt x="1659" y="935"/>
                  </a:cubicBezTo>
                  <a:cubicBezTo>
                    <a:pt x="1659" y="944"/>
                    <a:pt x="1659" y="962"/>
                    <a:pt x="1659" y="971"/>
                  </a:cubicBezTo>
                  <a:cubicBezTo>
                    <a:pt x="1502" y="1157"/>
                    <a:pt x="1291" y="1237"/>
                    <a:pt x="1076" y="1237"/>
                  </a:cubicBezTo>
                  <a:cubicBezTo>
                    <a:pt x="608" y="1237"/>
                    <a:pt x="119" y="859"/>
                    <a:pt x="107" y="364"/>
                  </a:cubicBezTo>
                  <a:cubicBezTo>
                    <a:pt x="116" y="347"/>
                    <a:pt x="134" y="338"/>
                    <a:pt x="152" y="320"/>
                  </a:cubicBezTo>
                  <a:lnTo>
                    <a:pt x="152" y="320"/>
                  </a:lnTo>
                  <a:cubicBezTo>
                    <a:pt x="143" y="400"/>
                    <a:pt x="170" y="489"/>
                    <a:pt x="187" y="543"/>
                  </a:cubicBezTo>
                  <a:cubicBezTo>
                    <a:pt x="223" y="659"/>
                    <a:pt x="294" y="775"/>
                    <a:pt x="393" y="846"/>
                  </a:cubicBezTo>
                  <a:lnTo>
                    <a:pt x="401" y="846"/>
                  </a:lnTo>
                  <a:cubicBezTo>
                    <a:pt x="330" y="739"/>
                    <a:pt x="259" y="623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84"/>
                    <a:pt x="232" y="266"/>
                    <a:pt x="232" y="248"/>
                  </a:cubicBezTo>
                  <a:cubicBezTo>
                    <a:pt x="232" y="248"/>
                    <a:pt x="241" y="239"/>
                    <a:pt x="241" y="239"/>
                  </a:cubicBezTo>
                  <a:cubicBezTo>
                    <a:pt x="241" y="284"/>
                    <a:pt x="250" y="329"/>
                    <a:pt x="250" y="364"/>
                  </a:cubicBezTo>
                  <a:cubicBezTo>
                    <a:pt x="259" y="462"/>
                    <a:pt x="277" y="587"/>
                    <a:pt x="357" y="668"/>
                  </a:cubicBezTo>
                  <a:cubicBezTo>
                    <a:pt x="357" y="668"/>
                    <a:pt x="357" y="668"/>
                    <a:pt x="357" y="659"/>
                  </a:cubicBezTo>
                  <a:cubicBezTo>
                    <a:pt x="321" y="561"/>
                    <a:pt x="303" y="471"/>
                    <a:pt x="303" y="355"/>
                  </a:cubicBezTo>
                  <a:cubicBezTo>
                    <a:pt x="303" y="302"/>
                    <a:pt x="321" y="248"/>
                    <a:pt x="330" y="186"/>
                  </a:cubicBezTo>
                  <a:cubicBezTo>
                    <a:pt x="366" y="168"/>
                    <a:pt x="401" y="150"/>
                    <a:pt x="446" y="141"/>
                  </a:cubicBezTo>
                  <a:close/>
                  <a:moveTo>
                    <a:pt x="686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18" y="311"/>
                    <a:pt x="9" y="320"/>
                    <a:pt x="9" y="329"/>
                  </a:cubicBezTo>
                  <a:cubicBezTo>
                    <a:pt x="9" y="329"/>
                    <a:pt x="0" y="338"/>
                    <a:pt x="0" y="347"/>
                  </a:cubicBezTo>
                  <a:cubicBezTo>
                    <a:pt x="6" y="918"/>
                    <a:pt x="550" y="1340"/>
                    <a:pt x="1077" y="1340"/>
                  </a:cubicBezTo>
                  <a:cubicBezTo>
                    <a:pt x="1323" y="1340"/>
                    <a:pt x="1566" y="1247"/>
                    <a:pt x="1749" y="1033"/>
                  </a:cubicBezTo>
                  <a:cubicBezTo>
                    <a:pt x="1749" y="1025"/>
                    <a:pt x="1757" y="1025"/>
                    <a:pt x="1757" y="1016"/>
                  </a:cubicBezTo>
                  <a:cubicBezTo>
                    <a:pt x="1757" y="1007"/>
                    <a:pt x="1766" y="998"/>
                    <a:pt x="1766" y="989"/>
                  </a:cubicBezTo>
                  <a:cubicBezTo>
                    <a:pt x="1754" y="424"/>
                    <a:pt x="1210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14"/>
            <p:cNvSpPr/>
            <p:nvPr/>
          </p:nvSpPr>
          <p:spPr>
            <a:xfrm>
              <a:off x="736350" y="1174075"/>
              <a:ext cx="6325" cy="3525"/>
            </a:xfrm>
            <a:custGeom>
              <a:rect b="b" l="l" r="r" t="t"/>
              <a:pathLst>
                <a:path extrusionOk="0" h="141" w="253">
                  <a:moveTo>
                    <a:pt x="184" y="0"/>
                  </a:moveTo>
                  <a:cubicBezTo>
                    <a:pt x="177" y="0"/>
                    <a:pt x="169" y="2"/>
                    <a:pt x="161" y="5"/>
                  </a:cubicBezTo>
                  <a:cubicBezTo>
                    <a:pt x="126" y="14"/>
                    <a:pt x="81" y="23"/>
                    <a:pt x="45" y="32"/>
                  </a:cubicBezTo>
                  <a:cubicBezTo>
                    <a:pt x="18" y="41"/>
                    <a:pt x="1" y="68"/>
                    <a:pt x="1" y="94"/>
                  </a:cubicBezTo>
                  <a:cubicBezTo>
                    <a:pt x="8" y="118"/>
                    <a:pt x="29" y="141"/>
                    <a:pt x="52" y="141"/>
                  </a:cubicBezTo>
                  <a:cubicBezTo>
                    <a:pt x="56" y="141"/>
                    <a:pt x="59" y="140"/>
                    <a:pt x="63" y="139"/>
                  </a:cubicBezTo>
                  <a:cubicBezTo>
                    <a:pt x="108" y="121"/>
                    <a:pt x="161" y="112"/>
                    <a:pt x="206" y="94"/>
                  </a:cubicBezTo>
                  <a:cubicBezTo>
                    <a:pt x="252" y="71"/>
                    <a:pt x="23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14"/>
            <p:cNvSpPr/>
            <p:nvPr/>
          </p:nvSpPr>
          <p:spPr>
            <a:xfrm>
              <a:off x="732175" y="1164200"/>
              <a:ext cx="6875" cy="4775"/>
            </a:xfrm>
            <a:custGeom>
              <a:rect b="b" l="l" r="r" t="t"/>
              <a:pathLst>
                <a:path extrusionOk="0" h="191" w="275">
                  <a:moveTo>
                    <a:pt x="209" y="1"/>
                  </a:moveTo>
                  <a:cubicBezTo>
                    <a:pt x="201" y="1"/>
                    <a:pt x="193" y="3"/>
                    <a:pt x="185" y="8"/>
                  </a:cubicBezTo>
                  <a:cubicBezTo>
                    <a:pt x="141" y="35"/>
                    <a:pt x="87" y="61"/>
                    <a:pt x="43" y="97"/>
                  </a:cubicBezTo>
                  <a:cubicBezTo>
                    <a:pt x="0" y="132"/>
                    <a:pt x="31" y="190"/>
                    <a:pt x="72" y="190"/>
                  </a:cubicBezTo>
                  <a:cubicBezTo>
                    <a:pt x="83" y="190"/>
                    <a:pt x="94" y="186"/>
                    <a:pt x="105" y="177"/>
                  </a:cubicBezTo>
                  <a:cubicBezTo>
                    <a:pt x="150" y="150"/>
                    <a:pt x="185" y="124"/>
                    <a:pt x="230" y="106"/>
                  </a:cubicBezTo>
                  <a:cubicBezTo>
                    <a:pt x="257" y="88"/>
                    <a:pt x="275" y="61"/>
                    <a:pt x="257" y="35"/>
                  </a:cubicBezTo>
                  <a:cubicBezTo>
                    <a:pt x="250" y="15"/>
                    <a:pt x="23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14"/>
            <p:cNvSpPr/>
            <p:nvPr/>
          </p:nvSpPr>
          <p:spPr>
            <a:xfrm>
              <a:off x="727050" y="1156350"/>
              <a:ext cx="6200" cy="5925"/>
            </a:xfrm>
            <a:custGeom>
              <a:rect b="b" l="l" r="r" t="t"/>
              <a:pathLst>
                <a:path extrusionOk="0" h="237" w="248">
                  <a:moveTo>
                    <a:pt x="193" y="0"/>
                  </a:moveTo>
                  <a:cubicBezTo>
                    <a:pt x="176" y="0"/>
                    <a:pt x="161" y="10"/>
                    <a:pt x="150" y="27"/>
                  </a:cubicBezTo>
                  <a:cubicBezTo>
                    <a:pt x="114" y="63"/>
                    <a:pt x="78" y="108"/>
                    <a:pt x="43" y="143"/>
                  </a:cubicBezTo>
                  <a:cubicBezTo>
                    <a:pt x="0" y="179"/>
                    <a:pt x="36" y="237"/>
                    <a:pt x="75" y="237"/>
                  </a:cubicBezTo>
                  <a:cubicBezTo>
                    <a:pt x="85" y="237"/>
                    <a:pt x="96" y="233"/>
                    <a:pt x="105" y="224"/>
                  </a:cubicBezTo>
                  <a:cubicBezTo>
                    <a:pt x="150" y="179"/>
                    <a:pt x="185" y="134"/>
                    <a:pt x="230" y="90"/>
                  </a:cubicBezTo>
                  <a:cubicBezTo>
                    <a:pt x="248" y="63"/>
                    <a:pt x="239" y="27"/>
                    <a:pt x="221" y="10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14"/>
            <p:cNvSpPr/>
            <p:nvPr/>
          </p:nvSpPr>
          <p:spPr>
            <a:xfrm>
              <a:off x="709250" y="1147100"/>
              <a:ext cx="3150" cy="6750"/>
            </a:xfrm>
            <a:custGeom>
              <a:rect b="b" l="l" r="r" t="t"/>
              <a:pathLst>
                <a:path extrusionOk="0" h="270" w="126">
                  <a:moveTo>
                    <a:pt x="71" y="0"/>
                  </a:moveTo>
                  <a:cubicBezTo>
                    <a:pt x="47" y="0"/>
                    <a:pt x="23" y="16"/>
                    <a:pt x="23" y="49"/>
                  </a:cubicBezTo>
                  <a:cubicBezTo>
                    <a:pt x="14" y="103"/>
                    <a:pt x="5" y="157"/>
                    <a:pt x="5" y="210"/>
                  </a:cubicBezTo>
                  <a:cubicBezTo>
                    <a:pt x="0" y="249"/>
                    <a:pt x="28" y="270"/>
                    <a:pt x="55" y="270"/>
                  </a:cubicBezTo>
                  <a:cubicBezTo>
                    <a:pt x="77" y="270"/>
                    <a:pt x="99" y="256"/>
                    <a:pt x="103" y="228"/>
                  </a:cubicBezTo>
                  <a:cubicBezTo>
                    <a:pt x="112" y="165"/>
                    <a:pt x="121" y="112"/>
                    <a:pt x="121" y="58"/>
                  </a:cubicBezTo>
                  <a:cubicBezTo>
                    <a:pt x="126" y="20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14"/>
            <p:cNvSpPr/>
            <p:nvPr/>
          </p:nvSpPr>
          <p:spPr>
            <a:xfrm>
              <a:off x="697100" y="1147600"/>
              <a:ext cx="4275" cy="6400"/>
            </a:xfrm>
            <a:custGeom>
              <a:rect b="b" l="l" r="r" t="t"/>
              <a:pathLst>
                <a:path extrusionOk="0" h="256" w="171">
                  <a:moveTo>
                    <a:pt x="68" y="0"/>
                  </a:moveTo>
                  <a:cubicBezTo>
                    <a:pt x="64" y="0"/>
                    <a:pt x="59" y="1"/>
                    <a:pt x="54" y="3"/>
                  </a:cubicBezTo>
                  <a:cubicBezTo>
                    <a:pt x="27" y="3"/>
                    <a:pt x="1" y="29"/>
                    <a:pt x="9" y="56"/>
                  </a:cubicBezTo>
                  <a:cubicBezTo>
                    <a:pt x="27" y="119"/>
                    <a:pt x="54" y="172"/>
                    <a:pt x="72" y="226"/>
                  </a:cubicBezTo>
                  <a:cubicBezTo>
                    <a:pt x="79" y="246"/>
                    <a:pt x="100" y="256"/>
                    <a:pt x="122" y="256"/>
                  </a:cubicBezTo>
                  <a:cubicBezTo>
                    <a:pt x="129" y="256"/>
                    <a:pt x="137" y="255"/>
                    <a:pt x="143" y="252"/>
                  </a:cubicBezTo>
                  <a:cubicBezTo>
                    <a:pt x="170" y="244"/>
                    <a:pt x="170" y="217"/>
                    <a:pt x="161" y="181"/>
                  </a:cubicBezTo>
                  <a:cubicBezTo>
                    <a:pt x="152" y="137"/>
                    <a:pt x="125" y="92"/>
                    <a:pt x="116" y="38"/>
                  </a:cubicBezTo>
                  <a:cubicBezTo>
                    <a:pt x="109" y="16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14"/>
            <p:cNvSpPr/>
            <p:nvPr/>
          </p:nvSpPr>
          <p:spPr>
            <a:xfrm>
              <a:off x="686925" y="1153175"/>
              <a:ext cx="5425" cy="5750"/>
            </a:xfrm>
            <a:custGeom>
              <a:rect b="b" l="l" r="r" t="t"/>
              <a:pathLst>
                <a:path extrusionOk="0" h="230" w="217">
                  <a:moveTo>
                    <a:pt x="72" y="0"/>
                  </a:moveTo>
                  <a:cubicBezTo>
                    <a:pt x="34" y="0"/>
                    <a:pt x="0" y="44"/>
                    <a:pt x="33" y="83"/>
                  </a:cubicBezTo>
                  <a:cubicBezTo>
                    <a:pt x="60" y="119"/>
                    <a:pt x="77" y="154"/>
                    <a:pt x="104" y="199"/>
                  </a:cubicBezTo>
                  <a:cubicBezTo>
                    <a:pt x="113" y="220"/>
                    <a:pt x="131" y="229"/>
                    <a:pt x="148" y="229"/>
                  </a:cubicBezTo>
                  <a:cubicBezTo>
                    <a:pt x="182" y="229"/>
                    <a:pt x="217" y="196"/>
                    <a:pt x="193" y="154"/>
                  </a:cubicBezTo>
                  <a:cubicBezTo>
                    <a:pt x="167" y="110"/>
                    <a:pt x="140" y="65"/>
                    <a:pt x="113" y="21"/>
                  </a:cubicBezTo>
                  <a:cubicBezTo>
                    <a:pt x="101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14"/>
            <p:cNvSpPr/>
            <p:nvPr/>
          </p:nvSpPr>
          <p:spPr>
            <a:xfrm>
              <a:off x="718525" y="11501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1"/>
                    <a:pt x="80" y="34"/>
                  </a:cubicBezTo>
                  <a:cubicBezTo>
                    <a:pt x="62" y="87"/>
                    <a:pt x="36" y="141"/>
                    <a:pt x="18" y="194"/>
                  </a:cubicBezTo>
                  <a:cubicBezTo>
                    <a:pt x="1" y="234"/>
                    <a:pt x="34" y="262"/>
                    <a:pt x="67" y="262"/>
                  </a:cubicBezTo>
                  <a:cubicBezTo>
                    <a:pt x="87" y="262"/>
                    <a:pt x="106" y="253"/>
                    <a:pt x="116" y="230"/>
                  </a:cubicBezTo>
                  <a:cubicBezTo>
                    <a:pt x="134" y="176"/>
                    <a:pt x="161" y="123"/>
                    <a:pt x="178" y="69"/>
                  </a:cubicBezTo>
                  <a:cubicBezTo>
                    <a:pt x="195" y="30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14"/>
            <p:cNvSpPr/>
            <p:nvPr/>
          </p:nvSpPr>
          <p:spPr>
            <a:xfrm>
              <a:off x="876625" y="11456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0"/>
                  </a:moveTo>
                  <a:lnTo>
                    <a:pt x="652" y="0"/>
                  </a:lnTo>
                  <a:cubicBezTo>
                    <a:pt x="590" y="27"/>
                    <a:pt x="518" y="54"/>
                    <a:pt x="456" y="90"/>
                  </a:cubicBezTo>
                  <a:cubicBezTo>
                    <a:pt x="509" y="125"/>
                    <a:pt x="554" y="179"/>
                    <a:pt x="563" y="232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6" y="571"/>
                    <a:pt x="19" y="634"/>
                    <a:pt x="1" y="705"/>
                  </a:cubicBezTo>
                  <a:cubicBezTo>
                    <a:pt x="94" y="798"/>
                    <a:pt x="197" y="837"/>
                    <a:pt x="297" y="837"/>
                  </a:cubicBezTo>
                  <a:cubicBezTo>
                    <a:pt x="679" y="837"/>
                    <a:pt x="1027" y="276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14"/>
            <p:cNvSpPr/>
            <p:nvPr/>
          </p:nvSpPr>
          <p:spPr>
            <a:xfrm>
              <a:off x="904750" y="1146100"/>
              <a:ext cx="3350" cy="13850"/>
            </a:xfrm>
            <a:custGeom>
              <a:rect b="b" l="l" r="r" t="t"/>
              <a:pathLst>
                <a:path extrusionOk="0" h="554" w="134">
                  <a:moveTo>
                    <a:pt x="0" y="0"/>
                  </a:moveTo>
                  <a:cubicBezTo>
                    <a:pt x="27" y="63"/>
                    <a:pt x="45" y="152"/>
                    <a:pt x="54" y="205"/>
                  </a:cubicBezTo>
                  <a:cubicBezTo>
                    <a:pt x="71" y="321"/>
                    <a:pt x="62" y="446"/>
                    <a:pt x="9" y="553"/>
                  </a:cubicBezTo>
                  <a:cubicBezTo>
                    <a:pt x="45" y="536"/>
                    <a:pt x="71" y="518"/>
                    <a:pt x="98" y="500"/>
                  </a:cubicBezTo>
                  <a:cubicBezTo>
                    <a:pt x="134" y="339"/>
                    <a:pt x="125" y="179"/>
                    <a:pt x="54" y="18"/>
                  </a:cubicBez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14"/>
            <p:cNvSpPr/>
            <p:nvPr/>
          </p:nvSpPr>
          <p:spPr>
            <a:xfrm>
              <a:off x="875750" y="1144975"/>
              <a:ext cx="29675" cy="28350"/>
            </a:xfrm>
            <a:custGeom>
              <a:rect b="b" l="l" r="r" t="t"/>
              <a:pathLst>
                <a:path extrusionOk="0" h="1134" w="1187">
                  <a:moveTo>
                    <a:pt x="812" y="1"/>
                  </a:moveTo>
                  <a:cubicBezTo>
                    <a:pt x="1165" y="368"/>
                    <a:pt x="768" y="973"/>
                    <a:pt x="326" y="973"/>
                  </a:cubicBezTo>
                  <a:cubicBezTo>
                    <a:pt x="220" y="973"/>
                    <a:pt x="111" y="938"/>
                    <a:pt x="9" y="857"/>
                  </a:cubicBezTo>
                  <a:cubicBezTo>
                    <a:pt x="0" y="919"/>
                    <a:pt x="0" y="982"/>
                    <a:pt x="9" y="1053"/>
                  </a:cubicBezTo>
                  <a:cubicBezTo>
                    <a:pt x="72" y="1089"/>
                    <a:pt x="134" y="1116"/>
                    <a:pt x="205" y="1134"/>
                  </a:cubicBezTo>
                  <a:cubicBezTo>
                    <a:pt x="304" y="1080"/>
                    <a:pt x="411" y="1018"/>
                    <a:pt x="509" y="964"/>
                  </a:cubicBezTo>
                  <a:cubicBezTo>
                    <a:pt x="741" y="839"/>
                    <a:pt x="955" y="723"/>
                    <a:pt x="1160" y="607"/>
                  </a:cubicBezTo>
                  <a:cubicBezTo>
                    <a:pt x="1169" y="482"/>
                    <a:pt x="1187" y="357"/>
                    <a:pt x="1151" y="242"/>
                  </a:cubicBezTo>
                  <a:cubicBezTo>
                    <a:pt x="1133" y="179"/>
                    <a:pt x="1115" y="117"/>
                    <a:pt x="1089" y="63"/>
                  </a:cubicBezTo>
                  <a:cubicBezTo>
                    <a:pt x="1071" y="45"/>
                    <a:pt x="1062" y="27"/>
                    <a:pt x="1053" y="10"/>
                  </a:cubicBezTo>
                  <a:lnTo>
                    <a:pt x="1035" y="10"/>
                  </a:lnTo>
                  <a:cubicBezTo>
                    <a:pt x="1053" y="45"/>
                    <a:pt x="1071" y="90"/>
                    <a:pt x="1080" y="126"/>
                  </a:cubicBezTo>
                  <a:cubicBezTo>
                    <a:pt x="1115" y="224"/>
                    <a:pt x="1151" y="340"/>
                    <a:pt x="1115" y="438"/>
                  </a:cubicBezTo>
                  <a:cubicBezTo>
                    <a:pt x="1098" y="331"/>
                    <a:pt x="1080" y="242"/>
                    <a:pt x="1035" y="143"/>
                  </a:cubicBezTo>
                  <a:cubicBezTo>
                    <a:pt x="1008" y="90"/>
                    <a:pt x="964" y="45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14"/>
            <p:cNvSpPr/>
            <p:nvPr/>
          </p:nvSpPr>
          <p:spPr>
            <a:xfrm>
              <a:off x="876200" y="1173075"/>
              <a:ext cx="3575" cy="1825"/>
            </a:xfrm>
            <a:custGeom>
              <a:rect b="b" l="l" r="r" t="t"/>
              <a:pathLst>
                <a:path extrusionOk="0" h="73" w="143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9" y="27"/>
                    <a:pt x="18" y="45"/>
                  </a:cubicBezTo>
                  <a:cubicBezTo>
                    <a:pt x="36" y="54"/>
                    <a:pt x="63" y="63"/>
                    <a:pt x="80" y="72"/>
                  </a:cubicBezTo>
                  <a:lnTo>
                    <a:pt x="143" y="36"/>
                  </a:lnTo>
                  <a:cubicBezTo>
                    <a:pt x="98" y="27"/>
                    <a:pt x="4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14"/>
            <p:cNvSpPr/>
            <p:nvPr/>
          </p:nvSpPr>
          <p:spPr>
            <a:xfrm>
              <a:off x="868775" y="1142300"/>
              <a:ext cx="41775" cy="34600"/>
            </a:xfrm>
            <a:custGeom>
              <a:rect b="b" l="l" r="r" t="t"/>
              <a:pathLst>
                <a:path extrusionOk="0" h="1384" w="1671">
                  <a:moveTo>
                    <a:pt x="966" y="134"/>
                  </a:moveTo>
                  <a:cubicBezTo>
                    <a:pt x="1341" y="410"/>
                    <a:pt x="993" y="971"/>
                    <a:pt x="611" y="971"/>
                  </a:cubicBezTo>
                  <a:cubicBezTo>
                    <a:pt x="511" y="971"/>
                    <a:pt x="408" y="932"/>
                    <a:pt x="315" y="839"/>
                  </a:cubicBezTo>
                  <a:cubicBezTo>
                    <a:pt x="333" y="768"/>
                    <a:pt x="360" y="705"/>
                    <a:pt x="395" y="634"/>
                  </a:cubicBezTo>
                  <a:cubicBezTo>
                    <a:pt x="444" y="696"/>
                    <a:pt x="520" y="725"/>
                    <a:pt x="597" y="725"/>
                  </a:cubicBezTo>
                  <a:cubicBezTo>
                    <a:pt x="687" y="725"/>
                    <a:pt x="779" y="684"/>
                    <a:pt x="832" y="607"/>
                  </a:cubicBezTo>
                  <a:cubicBezTo>
                    <a:pt x="886" y="536"/>
                    <a:pt x="904" y="447"/>
                    <a:pt x="877" y="366"/>
                  </a:cubicBezTo>
                  <a:cubicBezTo>
                    <a:pt x="868" y="313"/>
                    <a:pt x="823" y="259"/>
                    <a:pt x="770" y="224"/>
                  </a:cubicBezTo>
                  <a:cubicBezTo>
                    <a:pt x="832" y="188"/>
                    <a:pt x="904" y="161"/>
                    <a:pt x="966" y="134"/>
                  </a:cubicBezTo>
                  <a:close/>
                  <a:moveTo>
                    <a:pt x="1188" y="1"/>
                  </a:moveTo>
                  <a:cubicBezTo>
                    <a:pt x="545" y="1"/>
                    <a:pt x="1" y="750"/>
                    <a:pt x="235" y="1383"/>
                  </a:cubicBezTo>
                  <a:lnTo>
                    <a:pt x="377" y="1303"/>
                  </a:lnTo>
                  <a:cubicBezTo>
                    <a:pt x="360" y="1294"/>
                    <a:pt x="333" y="1285"/>
                    <a:pt x="315" y="1276"/>
                  </a:cubicBezTo>
                  <a:cubicBezTo>
                    <a:pt x="306" y="1258"/>
                    <a:pt x="306" y="1250"/>
                    <a:pt x="297" y="1232"/>
                  </a:cubicBezTo>
                  <a:lnTo>
                    <a:pt x="297" y="1232"/>
                  </a:lnTo>
                  <a:cubicBezTo>
                    <a:pt x="342" y="1250"/>
                    <a:pt x="395" y="1258"/>
                    <a:pt x="440" y="1267"/>
                  </a:cubicBezTo>
                  <a:cubicBezTo>
                    <a:pt x="458" y="1258"/>
                    <a:pt x="467" y="1250"/>
                    <a:pt x="484" y="1241"/>
                  </a:cubicBezTo>
                  <a:cubicBezTo>
                    <a:pt x="413" y="1223"/>
                    <a:pt x="351" y="1196"/>
                    <a:pt x="288" y="1160"/>
                  </a:cubicBezTo>
                  <a:cubicBezTo>
                    <a:pt x="279" y="1089"/>
                    <a:pt x="279" y="1026"/>
                    <a:pt x="288" y="964"/>
                  </a:cubicBezTo>
                  <a:cubicBezTo>
                    <a:pt x="390" y="1045"/>
                    <a:pt x="499" y="1080"/>
                    <a:pt x="605" y="1080"/>
                  </a:cubicBezTo>
                  <a:cubicBezTo>
                    <a:pt x="1047" y="1080"/>
                    <a:pt x="1444" y="475"/>
                    <a:pt x="1091" y="108"/>
                  </a:cubicBezTo>
                  <a:lnTo>
                    <a:pt x="1216" y="108"/>
                  </a:lnTo>
                  <a:cubicBezTo>
                    <a:pt x="1243" y="152"/>
                    <a:pt x="1287" y="197"/>
                    <a:pt x="1314" y="250"/>
                  </a:cubicBezTo>
                  <a:cubicBezTo>
                    <a:pt x="1359" y="349"/>
                    <a:pt x="1377" y="438"/>
                    <a:pt x="1394" y="545"/>
                  </a:cubicBezTo>
                  <a:cubicBezTo>
                    <a:pt x="1430" y="447"/>
                    <a:pt x="1394" y="331"/>
                    <a:pt x="1359" y="233"/>
                  </a:cubicBezTo>
                  <a:cubicBezTo>
                    <a:pt x="1350" y="197"/>
                    <a:pt x="1332" y="152"/>
                    <a:pt x="1314" y="117"/>
                  </a:cubicBezTo>
                  <a:lnTo>
                    <a:pt x="1332" y="117"/>
                  </a:lnTo>
                  <a:cubicBezTo>
                    <a:pt x="1341" y="134"/>
                    <a:pt x="1350" y="152"/>
                    <a:pt x="1368" y="170"/>
                  </a:cubicBezTo>
                  <a:cubicBezTo>
                    <a:pt x="1394" y="224"/>
                    <a:pt x="1412" y="286"/>
                    <a:pt x="1430" y="349"/>
                  </a:cubicBezTo>
                  <a:cubicBezTo>
                    <a:pt x="1466" y="464"/>
                    <a:pt x="1448" y="589"/>
                    <a:pt x="1439" y="714"/>
                  </a:cubicBezTo>
                  <a:cubicBezTo>
                    <a:pt x="1439" y="714"/>
                    <a:pt x="1448" y="705"/>
                    <a:pt x="1448" y="705"/>
                  </a:cubicBezTo>
                  <a:cubicBezTo>
                    <a:pt x="1501" y="598"/>
                    <a:pt x="1510" y="473"/>
                    <a:pt x="1493" y="357"/>
                  </a:cubicBezTo>
                  <a:cubicBezTo>
                    <a:pt x="1484" y="304"/>
                    <a:pt x="1466" y="215"/>
                    <a:pt x="1439" y="152"/>
                  </a:cubicBezTo>
                  <a:cubicBezTo>
                    <a:pt x="1457" y="152"/>
                    <a:pt x="1475" y="161"/>
                    <a:pt x="1493" y="170"/>
                  </a:cubicBezTo>
                  <a:cubicBezTo>
                    <a:pt x="1564" y="331"/>
                    <a:pt x="1573" y="491"/>
                    <a:pt x="1537" y="652"/>
                  </a:cubicBezTo>
                  <a:cubicBezTo>
                    <a:pt x="1582" y="634"/>
                    <a:pt x="1617" y="616"/>
                    <a:pt x="1653" y="589"/>
                  </a:cubicBezTo>
                  <a:cubicBezTo>
                    <a:pt x="1671" y="429"/>
                    <a:pt x="1653" y="268"/>
                    <a:pt x="1582" y="117"/>
                  </a:cubicBezTo>
                  <a:cubicBezTo>
                    <a:pt x="1573" y="108"/>
                    <a:pt x="1564" y="99"/>
                    <a:pt x="1564" y="90"/>
                  </a:cubicBezTo>
                  <a:cubicBezTo>
                    <a:pt x="1555" y="90"/>
                    <a:pt x="1555" y="81"/>
                    <a:pt x="1546" y="81"/>
                  </a:cubicBezTo>
                  <a:cubicBezTo>
                    <a:pt x="1426" y="26"/>
                    <a:pt x="130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14"/>
            <p:cNvSpPr/>
            <p:nvPr/>
          </p:nvSpPr>
          <p:spPr>
            <a:xfrm>
              <a:off x="865050" y="1174200"/>
              <a:ext cx="6250" cy="3150"/>
            </a:xfrm>
            <a:custGeom>
              <a:rect b="b" l="l" r="r" t="t"/>
              <a:pathLst>
                <a:path extrusionOk="0" h="126" w="250">
                  <a:moveTo>
                    <a:pt x="178" y="0"/>
                  </a:moveTo>
                  <a:cubicBezTo>
                    <a:pt x="143" y="9"/>
                    <a:pt x="107" y="18"/>
                    <a:pt x="63" y="27"/>
                  </a:cubicBezTo>
                  <a:cubicBezTo>
                    <a:pt x="3" y="27"/>
                    <a:pt x="0" y="126"/>
                    <a:pt x="55" y="126"/>
                  </a:cubicBezTo>
                  <a:cubicBezTo>
                    <a:pt x="58" y="126"/>
                    <a:pt x="60" y="126"/>
                    <a:pt x="63" y="125"/>
                  </a:cubicBezTo>
                  <a:cubicBezTo>
                    <a:pt x="116" y="125"/>
                    <a:pt x="161" y="116"/>
                    <a:pt x="205" y="107"/>
                  </a:cubicBezTo>
                  <a:cubicBezTo>
                    <a:pt x="232" y="98"/>
                    <a:pt x="250" y="63"/>
                    <a:pt x="241" y="36"/>
                  </a:cubicBezTo>
                  <a:cubicBezTo>
                    <a:pt x="232" y="9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14"/>
            <p:cNvSpPr/>
            <p:nvPr/>
          </p:nvSpPr>
          <p:spPr>
            <a:xfrm>
              <a:off x="864175" y="1164575"/>
              <a:ext cx="7225" cy="3000"/>
            </a:xfrm>
            <a:custGeom>
              <a:rect b="b" l="l" r="r" t="t"/>
              <a:pathLst>
                <a:path extrusionOk="0" h="120" w="289">
                  <a:moveTo>
                    <a:pt x="44" y="0"/>
                  </a:moveTo>
                  <a:cubicBezTo>
                    <a:pt x="21" y="0"/>
                    <a:pt x="0" y="31"/>
                    <a:pt x="8" y="55"/>
                  </a:cubicBezTo>
                  <a:cubicBezTo>
                    <a:pt x="8" y="82"/>
                    <a:pt x="26" y="100"/>
                    <a:pt x="53" y="100"/>
                  </a:cubicBezTo>
                  <a:cubicBezTo>
                    <a:pt x="106" y="109"/>
                    <a:pt x="151" y="109"/>
                    <a:pt x="205" y="118"/>
                  </a:cubicBezTo>
                  <a:cubicBezTo>
                    <a:pt x="209" y="119"/>
                    <a:pt x="214" y="120"/>
                    <a:pt x="218" y="120"/>
                  </a:cubicBezTo>
                  <a:cubicBezTo>
                    <a:pt x="271" y="120"/>
                    <a:pt x="288" y="28"/>
                    <a:pt x="222" y="20"/>
                  </a:cubicBezTo>
                  <a:cubicBezTo>
                    <a:pt x="169" y="11"/>
                    <a:pt x="115" y="2"/>
                    <a:pt x="53" y="2"/>
                  </a:cubicBez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14"/>
            <p:cNvSpPr/>
            <p:nvPr/>
          </p:nvSpPr>
          <p:spPr>
            <a:xfrm>
              <a:off x="865925" y="11550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3" y="1"/>
                  </a:moveTo>
                  <a:cubicBezTo>
                    <a:pt x="36" y="1"/>
                    <a:pt x="21" y="11"/>
                    <a:pt x="10" y="28"/>
                  </a:cubicBezTo>
                  <a:cubicBezTo>
                    <a:pt x="1" y="55"/>
                    <a:pt x="10" y="90"/>
                    <a:pt x="36" y="99"/>
                  </a:cubicBezTo>
                  <a:cubicBezTo>
                    <a:pt x="90" y="117"/>
                    <a:pt x="143" y="153"/>
                    <a:pt x="206" y="171"/>
                  </a:cubicBezTo>
                  <a:cubicBezTo>
                    <a:pt x="211" y="172"/>
                    <a:pt x="216" y="173"/>
                    <a:pt x="221" y="173"/>
                  </a:cubicBezTo>
                  <a:cubicBezTo>
                    <a:pt x="272" y="173"/>
                    <a:pt x="289" y="88"/>
                    <a:pt x="224" y="64"/>
                  </a:cubicBezTo>
                  <a:cubicBezTo>
                    <a:pt x="179" y="46"/>
                    <a:pt x="135" y="28"/>
                    <a:pt x="81" y="10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14"/>
            <p:cNvSpPr/>
            <p:nvPr/>
          </p:nvSpPr>
          <p:spPr>
            <a:xfrm>
              <a:off x="880425" y="1137600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69" y="0"/>
                  </a:moveTo>
                  <a:cubicBezTo>
                    <a:pt x="36" y="0"/>
                    <a:pt x="0" y="39"/>
                    <a:pt x="18" y="82"/>
                  </a:cubicBezTo>
                  <a:cubicBezTo>
                    <a:pt x="45" y="135"/>
                    <a:pt x="81" y="180"/>
                    <a:pt x="108" y="224"/>
                  </a:cubicBezTo>
                  <a:cubicBezTo>
                    <a:pt x="119" y="244"/>
                    <a:pt x="135" y="252"/>
                    <a:pt x="152" y="252"/>
                  </a:cubicBezTo>
                  <a:cubicBezTo>
                    <a:pt x="187" y="252"/>
                    <a:pt x="221" y="214"/>
                    <a:pt x="197" y="171"/>
                  </a:cubicBezTo>
                  <a:cubicBezTo>
                    <a:pt x="170" y="126"/>
                    <a:pt x="134" y="82"/>
                    <a:pt x="108" y="28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14"/>
            <p:cNvSpPr/>
            <p:nvPr/>
          </p:nvSpPr>
          <p:spPr>
            <a:xfrm>
              <a:off x="892025" y="1132850"/>
              <a:ext cx="3375" cy="6625"/>
            </a:xfrm>
            <a:custGeom>
              <a:rect b="b" l="l" r="r" t="t"/>
              <a:pathLst>
                <a:path extrusionOk="0" h="265" w="135">
                  <a:moveTo>
                    <a:pt x="64" y="1"/>
                  </a:moveTo>
                  <a:cubicBezTo>
                    <a:pt x="58" y="1"/>
                    <a:pt x="51" y="2"/>
                    <a:pt x="45" y="4"/>
                  </a:cubicBezTo>
                  <a:cubicBezTo>
                    <a:pt x="9" y="13"/>
                    <a:pt x="1" y="40"/>
                    <a:pt x="9" y="66"/>
                  </a:cubicBezTo>
                  <a:cubicBezTo>
                    <a:pt x="18" y="111"/>
                    <a:pt x="18" y="164"/>
                    <a:pt x="18" y="218"/>
                  </a:cubicBezTo>
                  <a:cubicBezTo>
                    <a:pt x="26" y="241"/>
                    <a:pt x="40" y="264"/>
                    <a:pt x="62" y="264"/>
                  </a:cubicBezTo>
                  <a:cubicBezTo>
                    <a:pt x="65" y="264"/>
                    <a:pt x="68" y="264"/>
                    <a:pt x="72" y="263"/>
                  </a:cubicBezTo>
                  <a:cubicBezTo>
                    <a:pt x="99" y="263"/>
                    <a:pt x="134" y="245"/>
                    <a:pt x="125" y="218"/>
                  </a:cubicBezTo>
                  <a:cubicBezTo>
                    <a:pt x="116" y="156"/>
                    <a:pt x="116" y="93"/>
                    <a:pt x="108" y="40"/>
                  </a:cubicBezTo>
                  <a:cubicBezTo>
                    <a:pt x="101" y="12"/>
                    <a:pt x="84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14"/>
            <p:cNvSpPr/>
            <p:nvPr/>
          </p:nvSpPr>
          <p:spPr>
            <a:xfrm>
              <a:off x="903175" y="1133600"/>
              <a:ext cx="3200" cy="6275"/>
            </a:xfrm>
            <a:custGeom>
              <a:rect b="b" l="l" r="r" t="t"/>
              <a:pathLst>
                <a:path extrusionOk="0" h="251" w="128">
                  <a:moveTo>
                    <a:pt x="62" y="1"/>
                  </a:moveTo>
                  <a:cubicBezTo>
                    <a:pt x="41" y="1"/>
                    <a:pt x="22" y="12"/>
                    <a:pt x="18" y="36"/>
                  </a:cubicBezTo>
                  <a:cubicBezTo>
                    <a:pt x="9" y="90"/>
                    <a:pt x="1" y="143"/>
                    <a:pt x="1" y="197"/>
                  </a:cubicBezTo>
                  <a:cubicBezTo>
                    <a:pt x="1" y="233"/>
                    <a:pt x="25" y="250"/>
                    <a:pt x="51" y="250"/>
                  </a:cubicBezTo>
                  <a:cubicBezTo>
                    <a:pt x="76" y="250"/>
                    <a:pt x="103" y="233"/>
                    <a:pt x="108" y="197"/>
                  </a:cubicBezTo>
                  <a:cubicBezTo>
                    <a:pt x="108" y="152"/>
                    <a:pt x="108" y="108"/>
                    <a:pt x="117" y="63"/>
                  </a:cubicBezTo>
                  <a:cubicBezTo>
                    <a:pt x="127" y="25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14"/>
            <p:cNvSpPr/>
            <p:nvPr/>
          </p:nvSpPr>
          <p:spPr>
            <a:xfrm>
              <a:off x="871800" y="1145075"/>
              <a:ext cx="7025" cy="5400"/>
            </a:xfrm>
            <a:custGeom>
              <a:rect b="b" l="l" r="r" t="t"/>
              <a:pathLst>
                <a:path extrusionOk="0" h="216" w="281">
                  <a:moveTo>
                    <a:pt x="77" y="0"/>
                  </a:moveTo>
                  <a:cubicBezTo>
                    <a:pt x="35" y="0"/>
                    <a:pt x="1" y="51"/>
                    <a:pt x="42" y="86"/>
                  </a:cubicBezTo>
                  <a:cubicBezTo>
                    <a:pt x="78" y="130"/>
                    <a:pt x="123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9" y="130"/>
                  </a:cubicBezTo>
                  <a:cubicBezTo>
                    <a:pt x="194" y="95"/>
                    <a:pt x="149" y="50"/>
                    <a:pt x="114" y="14"/>
                  </a:cubicBezTo>
                  <a:cubicBezTo>
                    <a:pt x="102" y="5"/>
                    <a:pt x="89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14"/>
            <p:cNvSpPr/>
            <p:nvPr/>
          </p:nvSpPr>
          <p:spPr>
            <a:xfrm>
              <a:off x="925475" y="1038150"/>
              <a:ext cx="22825" cy="20950"/>
            </a:xfrm>
            <a:custGeom>
              <a:rect b="b" l="l" r="r" t="t"/>
              <a:pathLst>
                <a:path extrusionOk="0" h="838" w="913">
                  <a:moveTo>
                    <a:pt x="652" y="0"/>
                  </a:moveTo>
                  <a:cubicBezTo>
                    <a:pt x="589" y="27"/>
                    <a:pt x="518" y="54"/>
                    <a:pt x="465" y="90"/>
                  </a:cubicBezTo>
                  <a:cubicBezTo>
                    <a:pt x="509" y="125"/>
                    <a:pt x="554" y="170"/>
                    <a:pt x="572" y="224"/>
                  </a:cubicBezTo>
                  <a:cubicBezTo>
                    <a:pt x="589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4" y="799"/>
                    <a:pt x="197" y="837"/>
                    <a:pt x="297" y="837"/>
                  </a:cubicBezTo>
                  <a:cubicBezTo>
                    <a:pt x="619" y="837"/>
                    <a:pt x="913" y="438"/>
                    <a:pt x="777" y="152"/>
                  </a:cubicBezTo>
                  <a:cubicBezTo>
                    <a:pt x="759" y="143"/>
                    <a:pt x="732" y="143"/>
                    <a:pt x="705" y="134"/>
                  </a:cubicBezTo>
                  <a:lnTo>
                    <a:pt x="643" y="125"/>
                  </a:lnTo>
                  <a:lnTo>
                    <a:pt x="661" y="54"/>
                  </a:lnTo>
                  <a:cubicBezTo>
                    <a:pt x="661" y="45"/>
                    <a:pt x="661" y="27"/>
                    <a:pt x="670" y="18"/>
                  </a:cubicBezTo>
                  <a:cubicBezTo>
                    <a:pt x="661" y="9"/>
                    <a:pt x="661" y="9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14"/>
            <p:cNvSpPr/>
            <p:nvPr/>
          </p:nvSpPr>
          <p:spPr>
            <a:xfrm>
              <a:off x="924575" y="1042600"/>
              <a:ext cx="29700" cy="28450"/>
            </a:xfrm>
            <a:custGeom>
              <a:rect b="b" l="l" r="r" t="t"/>
              <a:pathLst>
                <a:path extrusionOk="0" h="1138" w="1188">
                  <a:moveTo>
                    <a:pt x="929" y="1"/>
                  </a:moveTo>
                  <a:cubicBezTo>
                    <a:pt x="1025" y="346"/>
                    <a:pt x="696" y="765"/>
                    <a:pt x="335" y="765"/>
                  </a:cubicBezTo>
                  <a:cubicBezTo>
                    <a:pt x="229" y="765"/>
                    <a:pt x="120" y="728"/>
                    <a:pt x="19" y="643"/>
                  </a:cubicBezTo>
                  <a:cubicBezTo>
                    <a:pt x="10" y="715"/>
                    <a:pt x="1" y="777"/>
                    <a:pt x="10" y="848"/>
                  </a:cubicBezTo>
                  <a:cubicBezTo>
                    <a:pt x="81" y="884"/>
                    <a:pt x="144" y="920"/>
                    <a:pt x="215" y="938"/>
                  </a:cubicBezTo>
                  <a:cubicBezTo>
                    <a:pt x="304" y="955"/>
                    <a:pt x="385" y="973"/>
                    <a:pt x="474" y="973"/>
                  </a:cubicBezTo>
                  <a:cubicBezTo>
                    <a:pt x="483" y="973"/>
                    <a:pt x="483" y="973"/>
                    <a:pt x="474" y="982"/>
                  </a:cubicBezTo>
                  <a:cubicBezTo>
                    <a:pt x="449" y="990"/>
                    <a:pt x="423" y="994"/>
                    <a:pt x="396" y="994"/>
                  </a:cubicBezTo>
                  <a:cubicBezTo>
                    <a:pt x="335" y="994"/>
                    <a:pt x="268" y="977"/>
                    <a:pt x="206" y="964"/>
                  </a:cubicBezTo>
                  <a:cubicBezTo>
                    <a:pt x="153" y="955"/>
                    <a:pt x="81" y="938"/>
                    <a:pt x="28" y="920"/>
                  </a:cubicBezTo>
                  <a:lnTo>
                    <a:pt x="28" y="920"/>
                  </a:lnTo>
                  <a:cubicBezTo>
                    <a:pt x="28" y="929"/>
                    <a:pt x="28" y="947"/>
                    <a:pt x="37" y="964"/>
                  </a:cubicBezTo>
                  <a:cubicBezTo>
                    <a:pt x="126" y="991"/>
                    <a:pt x="206" y="1027"/>
                    <a:pt x="304" y="1036"/>
                  </a:cubicBezTo>
                  <a:cubicBezTo>
                    <a:pt x="345" y="1043"/>
                    <a:pt x="385" y="1045"/>
                    <a:pt x="424" y="1045"/>
                  </a:cubicBezTo>
                  <a:cubicBezTo>
                    <a:pt x="488" y="1045"/>
                    <a:pt x="550" y="1038"/>
                    <a:pt x="617" y="1027"/>
                  </a:cubicBezTo>
                  <a:lnTo>
                    <a:pt x="617" y="1027"/>
                  </a:lnTo>
                  <a:cubicBezTo>
                    <a:pt x="558" y="1069"/>
                    <a:pt x="472" y="1080"/>
                    <a:pt x="387" y="1080"/>
                  </a:cubicBezTo>
                  <a:cubicBezTo>
                    <a:pt x="328" y="1080"/>
                    <a:pt x="271" y="1075"/>
                    <a:pt x="224" y="1071"/>
                  </a:cubicBezTo>
                  <a:cubicBezTo>
                    <a:pt x="215" y="1062"/>
                    <a:pt x="135" y="1054"/>
                    <a:pt x="63" y="1036"/>
                  </a:cubicBezTo>
                  <a:lnTo>
                    <a:pt x="63" y="1036"/>
                  </a:lnTo>
                  <a:cubicBezTo>
                    <a:pt x="63" y="1045"/>
                    <a:pt x="72" y="1062"/>
                    <a:pt x="72" y="1071"/>
                  </a:cubicBezTo>
                  <a:cubicBezTo>
                    <a:pt x="174" y="1117"/>
                    <a:pt x="276" y="1137"/>
                    <a:pt x="376" y="1137"/>
                  </a:cubicBezTo>
                  <a:cubicBezTo>
                    <a:pt x="707" y="1137"/>
                    <a:pt x="1012" y="911"/>
                    <a:pt x="1170" y="616"/>
                  </a:cubicBezTo>
                  <a:cubicBezTo>
                    <a:pt x="1161" y="616"/>
                    <a:pt x="1152" y="608"/>
                    <a:pt x="1152" y="608"/>
                  </a:cubicBezTo>
                  <a:lnTo>
                    <a:pt x="1098" y="581"/>
                  </a:lnTo>
                  <a:lnTo>
                    <a:pt x="1116" y="527"/>
                  </a:lnTo>
                  <a:cubicBezTo>
                    <a:pt x="1134" y="492"/>
                    <a:pt x="1143" y="456"/>
                    <a:pt x="1161" y="420"/>
                  </a:cubicBezTo>
                  <a:cubicBezTo>
                    <a:pt x="1170" y="304"/>
                    <a:pt x="1187" y="188"/>
                    <a:pt x="1161" y="72"/>
                  </a:cubicBezTo>
                  <a:cubicBezTo>
                    <a:pt x="1152" y="63"/>
                    <a:pt x="1134" y="63"/>
                    <a:pt x="1125" y="54"/>
                  </a:cubicBezTo>
                  <a:lnTo>
                    <a:pt x="1125" y="54"/>
                  </a:lnTo>
                  <a:cubicBezTo>
                    <a:pt x="1134" y="117"/>
                    <a:pt x="1134" y="179"/>
                    <a:pt x="1116" y="233"/>
                  </a:cubicBezTo>
                  <a:cubicBezTo>
                    <a:pt x="1107" y="161"/>
                    <a:pt x="1098" y="99"/>
                    <a:pt x="1080" y="37"/>
                  </a:cubicBezTo>
                  <a:cubicBezTo>
                    <a:pt x="1027" y="28"/>
                    <a:pt x="982" y="10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14"/>
            <p:cNvSpPr/>
            <p:nvPr/>
          </p:nvSpPr>
          <p:spPr>
            <a:xfrm>
              <a:off x="954700" y="1045075"/>
              <a:ext cx="1800" cy="5375"/>
            </a:xfrm>
            <a:custGeom>
              <a:rect b="b" l="l" r="r" t="t"/>
              <a:pathLst>
                <a:path extrusionOk="0" h="215" w="72">
                  <a:moveTo>
                    <a:pt x="18" y="0"/>
                  </a:moveTo>
                  <a:cubicBezTo>
                    <a:pt x="27" y="71"/>
                    <a:pt x="18" y="143"/>
                    <a:pt x="0" y="214"/>
                  </a:cubicBezTo>
                  <a:cubicBezTo>
                    <a:pt x="27" y="152"/>
                    <a:pt x="54" y="89"/>
                    <a:pt x="72" y="27"/>
                  </a:cubicBezTo>
                  <a:cubicBezTo>
                    <a:pt x="54" y="18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14"/>
            <p:cNvSpPr/>
            <p:nvPr/>
          </p:nvSpPr>
          <p:spPr>
            <a:xfrm>
              <a:off x="917450" y="1035250"/>
              <a:ext cx="38600" cy="38400"/>
            </a:xfrm>
            <a:custGeom>
              <a:rect b="b" l="l" r="r" t="t"/>
              <a:pathLst>
                <a:path extrusionOk="0" h="1536" w="1544">
                  <a:moveTo>
                    <a:pt x="1026" y="1"/>
                  </a:moveTo>
                  <a:cubicBezTo>
                    <a:pt x="438" y="125"/>
                    <a:pt x="1" y="839"/>
                    <a:pt x="268" y="1428"/>
                  </a:cubicBezTo>
                  <a:cubicBezTo>
                    <a:pt x="277" y="1437"/>
                    <a:pt x="286" y="1437"/>
                    <a:pt x="286" y="1446"/>
                  </a:cubicBezTo>
                  <a:cubicBezTo>
                    <a:pt x="295" y="1446"/>
                    <a:pt x="295" y="1455"/>
                    <a:pt x="304" y="1455"/>
                  </a:cubicBezTo>
                  <a:cubicBezTo>
                    <a:pt x="425" y="1511"/>
                    <a:pt x="546" y="1536"/>
                    <a:pt x="663" y="1536"/>
                  </a:cubicBezTo>
                  <a:cubicBezTo>
                    <a:pt x="1033" y="1536"/>
                    <a:pt x="1368" y="1287"/>
                    <a:pt x="1544" y="955"/>
                  </a:cubicBezTo>
                  <a:cubicBezTo>
                    <a:pt x="1508" y="946"/>
                    <a:pt x="1481" y="928"/>
                    <a:pt x="1455" y="910"/>
                  </a:cubicBezTo>
                  <a:cubicBezTo>
                    <a:pt x="1297" y="1205"/>
                    <a:pt x="992" y="1431"/>
                    <a:pt x="661" y="1431"/>
                  </a:cubicBezTo>
                  <a:cubicBezTo>
                    <a:pt x="561" y="1431"/>
                    <a:pt x="459" y="1411"/>
                    <a:pt x="357" y="1365"/>
                  </a:cubicBezTo>
                  <a:cubicBezTo>
                    <a:pt x="357" y="1356"/>
                    <a:pt x="348" y="1339"/>
                    <a:pt x="348" y="1330"/>
                  </a:cubicBezTo>
                  <a:lnTo>
                    <a:pt x="348" y="1330"/>
                  </a:lnTo>
                  <a:cubicBezTo>
                    <a:pt x="420" y="1348"/>
                    <a:pt x="500" y="1356"/>
                    <a:pt x="509" y="1365"/>
                  </a:cubicBezTo>
                  <a:cubicBezTo>
                    <a:pt x="556" y="1369"/>
                    <a:pt x="613" y="1374"/>
                    <a:pt x="672" y="1374"/>
                  </a:cubicBezTo>
                  <a:cubicBezTo>
                    <a:pt x="757" y="1374"/>
                    <a:pt x="843" y="1363"/>
                    <a:pt x="902" y="1321"/>
                  </a:cubicBezTo>
                  <a:lnTo>
                    <a:pt x="902" y="1321"/>
                  </a:lnTo>
                  <a:cubicBezTo>
                    <a:pt x="835" y="1332"/>
                    <a:pt x="773" y="1339"/>
                    <a:pt x="709" y="1339"/>
                  </a:cubicBezTo>
                  <a:cubicBezTo>
                    <a:pt x="670" y="1339"/>
                    <a:pt x="630" y="1337"/>
                    <a:pt x="589" y="1330"/>
                  </a:cubicBezTo>
                  <a:cubicBezTo>
                    <a:pt x="491" y="1321"/>
                    <a:pt x="411" y="1285"/>
                    <a:pt x="322" y="1258"/>
                  </a:cubicBezTo>
                  <a:cubicBezTo>
                    <a:pt x="313" y="1241"/>
                    <a:pt x="313" y="1223"/>
                    <a:pt x="313" y="1214"/>
                  </a:cubicBezTo>
                  <a:lnTo>
                    <a:pt x="313" y="1214"/>
                  </a:lnTo>
                  <a:cubicBezTo>
                    <a:pt x="366" y="1232"/>
                    <a:pt x="438" y="1249"/>
                    <a:pt x="491" y="1258"/>
                  </a:cubicBezTo>
                  <a:cubicBezTo>
                    <a:pt x="553" y="1271"/>
                    <a:pt x="620" y="1288"/>
                    <a:pt x="681" y="1288"/>
                  </a:cubicBezTo>
                  <a:cubicBezTo>
                    <a:pt x="708" y="1288"/>
                    <a:pt x="734" y="1284"/>
                    <a:pt x="759" y="1276"/>
                  </a:cubicBezTo>
                  <a:cubicBezTo>
                    <a:pt x="768" y="1267"/>
                    <a:pt x="768" y="1267"/>
                    <a:pt x="759" y="1267"/>
                  </a:cubicBezTo>
                  <a:cubicBezTo>
                    <a:pt x="670" y="1267"/>
                    <a:pt x="589" y="1249"/>
                    <a:pt x="500" y="1232"/>
                  </a:cubicBezTo>
                  <a:cubicBezTo>
                    <a:pt x="429" y="1214"/>
                    <a:pt x="366" y="1178"/>
                    <a:pt x="295" y="1142"/>
                  </a:cubicBezTo>
                  <a:cubicBezTo>
                    <a:pt x="286" y="1071"/>
                    <a:pt x="295" y="1009"/>
                    <a:pt x="304" y="937"/>
                  </a:cubicBezTo>
                  <a:cubicBezTo>
                    <a:pt x="405" y="1022"/>
                    <a:pt x="514" y="1059"/>
                    <a:pt x="620" y="1059"/>
                  </a:cubicBezTo>
                  <a:cubicBezTo>
                    <a:pt x="981" y="1059"/>
                    <a:pt x="1310" y="640"/>
                    <a:pt x="1214" y="295"/>
                  </a:cubicBezTo>
                  <a:cubicBezTo>
                    <a:pt x="1178" y="286"/>
                    <a:pt x="1142" y="277"/>
                    <a:pt x="1098" y="268"/>
                  </a:cubicBezTo>
                  <a:lnTo>
                    <a:pt x="1098" y="268"/>
                  </a:lnTo>
                  <a:cubicBezTo>
                    <a:pt x="1234" y="554"/>
                    <a:pt x="940" y="953"/>
                    <a:pt x="618" y="953"/>
                  </a:cubicBezTo>
                  <a:cubicBezTo>
                    <a:pt x="518" y="953"/>
                    <a:pt x="415" y="915"/>
                    <a:pt x="322" y="821"/>
                  </a:cubicBezTo>
                  <a:cubicBezTo>
                    <a:pt x="340" y="750"/>
                    <a:pt x="366" y="679"/>
                    <a:pt x="402" y="616"/>
                  </a:cubicBezTo>
                  <a:cubicBezTo>
                    <a:pt x="451" y="678"/>
                    <a:pt x="527" y="707"/>
                    <a:pt x="604" y="707"/>
                  </a:cubicBezTo>
                  <a:cubicBezTo>
                    <a:pt x="694" y="707"/>
                    <a:pt x="786" y="666"/>
                    <a:pt x="839" y="589"/>
                  </a:cubicBezTo>
                  <a:cubicBezTo>
                    <a:pt x="893" y="518"/>
                    <a:pt x="910" y="429"/>
                    <a:pt x="893" y="340"/>
                  </a:cubicBezTo>
                  <a:cubicBezTo>
                    <a:pt x="875" y="286"/>
                    <a:pt x="830" y="241"/>
                    <a:pt x="786" y="206"/>
                  </a:cubicBezTo>
                  <a:cubicBezTo>
                    <a:pt x="839" y="170"/>
                    <a:pt x="910" y="143"/>
                    <a:pt x="973" y="116"/>
                  </a:cubicBezTo>
                  <a:cubicBezTo>
                    <a:pt x="982" y="125"/>
                    <a:pt x="982" y="125"/>
                    <a:pt x="991" y="134"/>
                  </a:cubicBezTo>
                  <a:cubicBezTo>
                    <a:pt x="1000" y="90"/>
                    <a:pt x="1009" y="45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14"/>
            <p:cNvSpPr/>
            <p:nvPr/>
          </p:nvSpPr>
          <p:spPr>
            <a:xfrm>
              <a:off x="951575" y="1043500"/>
              <a:ext cx="1350" cy="4925"/>
            </a:xfrm>
            <a:custGeom>
              <a:rect b="b" l="l" r="r" t="t"/>
              <a:pathLst>
                <a:path extrusionOk="0" h="197" w="54">
                  <a:moveTo>
                    <a:pt x="0" y="1"/>
                  </a:moveTo>
                  <a:cubicBezTo>
                    <a:pt x="18" y="63"/>
                    <a:pt x="27" y="125"/>
                    <a:pt x="36" y="197"/>
                  </a:cubicBezTo>
                  <a:cubicBezTo>
                    <a:pt x="54" y="143"/>
                    <a:pt x="54" y="81"/>
                    <a:pt x="45" y="18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14"/>
            <p:cNvSpPr/>
            <p:nvPr/>
          </p:nvSpPr>
          <p:spPr>
            <a:xfrm>
              <a:off x="953575" y="1044400"/>
              <a:ext cx="1825" cy="8725"/>
            </a:xfrm>
            <a:custGeom>
              <a:rect b="b" l="l" r="r" t="t"/>
              <a:pathLst>
                <a:path extrusionOk="0" h="349" w="73">
                  <a:moveTo>
                    <a:pt x="1" y="0"/>
                  </a:moveTo>
                  <a:lnTo>
                    <a:pt x="1" y="0"/>
                  </a:lnTo>
                  <a:cubicBezTo>
                    <a:pt x="27" y="116"/>
                    <a:pt x="10" y="232"/>
                    <a:pt x="1" y="348"/>
                  </a:cubicBezTo>
                  <a:cubicBezTo>
                    <a:pt x="10" y="321"/>
                    <a:pt x="19" y="295"/>
                    <a:pt x="36" y="268"/>
                  </a:cubicBezTo>
                  <a:cubicBezTo>
                    <a:pt x="36" y="259"/>
                    <a:pt x="36" y="250"/>
                    <a:pt x="45" y="241"/>
                  </a:cubicBezTo>
                  <a:cubicBezTo>
                    <a:pt x="63" y="170"/>
                    <a:pt x="72" y="98"/>
                    <a:pt x="63" y="27"/>
                  </a:cubicBezTo>
                  <a:cubicBezTo>
                    <a:pt x="45" y="18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14"/>
            <p:cNvSpPr/>
            <p:nvPr/>
          </p:nvSpPr>
          <p:spPr>
            <a:xfrm>
              <a:off x="913875" y="1066700"/>
              <a:ext cx="6275" cy="3150"/>
            </a:xfrm>
            <a:custGeom>
              <a:rect b="b" l="l" r="r" t="t"/>
              <a:pathLst>
                <a:path extrusionOk="0" h="126" w="251">
                  <a:moveTo>
                    <a:pt x="179" y="0"/>
                  </a:moveTo>
                  <a:cubicBezTo>
                    <a:pt x="144" y="9"/>
                    <a:pt x="108" y="18"/>
                    <a:pt x="63" y="18"/>
                  </a:cubicBezTo>
                  <a:cubicBezTo>
                    <a:pt x="1" y="27"/>
                    <a:pt x="1" y="125"/>
                    <a:pt x="72" y="125"/>
                  </a:cubicBezTo>
                  <a:cubicBezTo>
                    <a:pt x="117" y="125"/>
                    <a:pt x="161" y="107"/>
                    <a:pt x="215" y="107"/>
                  </a:cubicBezTo>
                  <a:cubicBezTo>
                    <a:pt x="242" y="98"/>
                    <a:pt x="251" y="63"/>
                    <a:pt x="251" y="36"/>
                  </a:cubicBezTo>
                  <a:cubicBezTo>
                    <a:pt x="242" y="9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14"/>
            <p:cNvSpPr/>
            <p:nvPr/>
          </p:nvSpPr>
          <p:spPr>
            <a:xfrm>
              <a:off x="913225" y="1056875"/>
              <a:ext cx="7075" cy="3175"/>
            </a:xfrm>
            <a:custGeom>
              <a:rect b="b" l="l" r="r" t="t"/>
              <a:pathLst>
                <a:path extrusionOk="0" h="127" w="283">
                  <a:moveTo>
                    <a:pt x="54" y="1"/>
                  </a:moveTo>
                  <a:cubicBezTo>
                    <a:pt x="18" y="1"/>
                    <a:pt x="0" y="28"/>
                    <a:pt x="0" y="54"/>
                  </a:cubicBezTo>
                  <a:cubicBezTo>
                    <a:pt x="0" y="90"/>
                    <a:pt x="27" y="108"/>
                    <a:pt x="54" y="108"/>
                  </a:cubicBezTo>
                  <a:cubicBezTo>
                    <a:pt x="98" y="117"/>
                    <a:pt x="143" y="117"/>
                    <a:pt x="196" y="126"/>
                  </a:cubicBezTo>
                  <a:cubicBezTo>
                    <a:pt x="199" y="126"/>
                    <a:pt x="202" y="126"/>
                    <a:pt x="204" y="126"/>
                  </a:cubicBezTo>
                  <a:cubicBezTo>
                    <a:pt x="261" y="126"/>
                    <a:pt x="283" y="36"/>
                    <a:pt x="223" y="28"/>
                  </a:cubicBezTo>
                  <a:cubicBezTo>
                    <a:pt x="161" y="19"/>
                    <a:pt x="107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14"/>
            <p:cNvSpPr/>
            <p:nvPr/>
          </p:nvSpPr>
          <p:spPr>
            <a:xfrm>
              <a:off x="914775" y="10474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8" y="1"/>
                  </a:moveTo>
                  <a:cubicBezTo>
                    <a:pt x="47" y="1"/>
                    <a:pt x="25" y="11"/>
                    <a:pt x="18" y="31"/>
                  </a:cubicBezTo>
                  <a:cubicBezTo>
                    <a:pt x="0" y="49"/>
                    <a:pt x="9" y="93"/>
                    <a:pt x="36" y="102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8" y="82"/>
                    <a:pt x="232" y="67"/>
                  </a:cubicBezTo>
                  <a:cubicBezTo>
                    <a:pt x="179" y="49"/>
                    <a:pt x="134" y="31"/>
                    <a:pt x="90" y="4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14"/>
            <p:cNvSpPr/>
            <p:nvPr/>
          </p:nvSpPr>
          <p:spPr>
            <a:xfrm>
              <a:off x="929325" y="1030100"/>
              <a:ext cx="5500" cy="6175"/>
            </a:xfrm>
            <a:custGeom>
              <a:rect b="b" l="l" r="r" t="t"/>
              <a:pathLst>
                <a:path extrusionOk="0" h="247" w="220">
                  <a:moveTo>
                    <a:pt x="70" y="0"/>
                  </a:moveTo>
                  <a:cubicBezTo>
                    <a:pt x="35" y="0"/>
                    <a:pt x="1" y="39"/>
                    <a:pt x="25" y="82"/>
                  </a:cubicBezTo>
                  <a:cubicBezTo>
                    <a:pt x="43" y="135"/>
                    <a:pt x="79" y="180"/>
                    <a:pt x="105" y="224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0" y="209"/>
                    <a:pt x="195" y="171"/>
                  </a:cubicBezTo>
                  <a:cubicBezTo>
                    <a:pt x="168" y="126"/>
                    <a:pt x="132" y="82"/>
                    <a:pt x="114" y="28"/>
                  </a:cubicBezTo>
                  <a:cubicBezTo>
                    <a:pt x="103" y="8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14"/>
            <p:cNvSpPr/>
            <p:nvPr/>
          </p:nvSpPr>
          <p:spPr>
            <a:xfrm>
              <a:off x="941100" y="1026550"/>
              <a:ext cx="3150" cy="5375"/>
            </a:xfrm>
            <a:custGeom>
              <a:rect b="b" l="l" r="r" t="t"/>
              <a:pathLst>
                <a:path extrusionOk="0" h="215" w="126">
                  <a:moveTo>
                    <a:pt x="0" y="1"/>
                  </a:moveTo>
                  <a:cubicBezTo>
                    <a:pt x="0" y="10"/>
                    <a:pt x="0" y="10"/>
                    <a:pt x="0" y="18"/>
                  </a:cubicBezTo>
                  <a:cubicBezTo>
                    <a:pt x="9" y="63"/>
                    <a:pt x="9" y="117"/>
                    <a:pt x="18" y="170"/>
                  </a:cubicBezTo>
                  <a:cubicBezTo>
                    <a:pt x="18" y="197"/>
                    <a:pt x="36" y="215"/>
                    <a:pt x="72" y="215"/>
                  </a:cubicBezTo>
                  <a:cubicBezTo>
                    <a:pt x="98" y="215"/>
                    <a:pt x="125" y="197"/>
                    <a:pt x="116" y="161"/>
                  </a:cubicBezTo>
                  <a:cubicBezTo>
                    <a:pt x="116" y="117"/>
                    <a:pt x="107" y="63"/>
                    <a:pt x="107" y="10"/>
                  </a:cubicBezTo>
                  <a:cubicBezTo>
                    <a:pt x="72" y="10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14"/>
            <p:cNvSpPr/>
            <p:nvPr/>
          </p:nvSpPr>
          <p:spPr>
            <a:xfrm>
              <a:off x="920650" y="1037575"/>
              <a:ext cx="7000" cy="5425"/>
            </a:xfrm>
            <a:custGeom>
              <a:rect b="b" l="l" r="r" t="t"/>
              <a:pathLst>
                <a:path extrusionOk="0" h="217" w="280">
                  <a:moveTo>
                    <a:pt x="80" y="0"/>
                  </a:moveTo>
                  <a:cubicBezTo>
                    <a:pt x="40" y="0"/>
                    <a:pt x="0" y="51"/>
                    <a:pt x="42" y="86"/>
                  </a:cubicBezTo>
                  <a:cubicBezTo>
                    <a:pt x="87" y="131"/>
                    <a:pt x="122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8" y="131"/>
                  </a:cubicBezTo>
                  <a:cubicBezTo>
                    <a:pt x="203" y="86"/>
                    <a:pt x="158" y="50"/>
                    <a:pt x="113" y="15"/>
                  </a:cubicBezTo>
                  <a:cubicBezTo>
                    <a:pt x="103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14"/>
            <p:cNvSpPr/>
            <p:nvPr/>
          </p:nvSpPr>
          <p:spPr>
            <a:xfrm>
              <a:off x="877750" y="10328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0"/>
                  </a:moveTo>
                  <a:cubicBezTo>
                    <a:pt x="117" y="63"/>
                    <a:pt x="81" y="125"/>
                    <a:pt x="54" y="197"/>
                  </a:cubicBezTo>
                  <a:cubicBezTo>
                    <a:pt x="58" y="196"/>
                    <a:pt x="62" y="196"/>
                    <a:pt x="66" y="196"/>
                  </a:cubicBezTo>
                  <a:cubicBezTo>
                    <a:pt x="230" y="196"/>
                    <a:pt x="365" y="379"/>
                    <a:pt x="322" y="545"/>
                  </a:cubicBezTo>
                  <a:cubicBezTo>
                    <a:pt x="304" y="634"/>
                    <a:pt x="250" y="705"/>
                    <a:pt x="170" y="741"/>
                  </a:cubicBezTo>
                  <a:cubicBezTo>
                    <a:pt x="141" y="756"/>
                    <a:pt x="108" y="762"/>
                    <a:pt x="77" y="762"/>
                  </a:cubicBezTo>
                  <a:cubicBezTo>
                    <a:pt x="50" y="762"/>
                    <a:pt x="25" y="758"/>
                    <a:pt x="1" y="750"/>
                  </a:cubicBezTo>
                  <a:lnTo>
                    <a:pt x="1" y="750"/>
                  </a:lnTo>
                  <a:cubicBezTo>
                    <a:pt x="9" y="821"/>
                    <a:pt x="27" y="892"/>
                    <a:pt x="63" y="955"/>
                  </a:cubicBezTo>
                  <a:cubicBezTo>
                    <a:pt x="95" y="962"/>
                    <a:pt x="126" y="965"/>
                    <a:pt x="155" y="965"/>
                  </a:cubicBezTo>
                  <a:cubicBezTo>
                    <a:pt x="641" y="965"/>
                    <a:pt x="750" y="42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14"/>
            <p:cNvSpPr/>
            <p:nvPr/>
          </p:nvSpPr>
          <p:spPr>
            <a:xfrm>
              <a:off x="880875" y="1025000"/>
              <a:ext cx="28800" cy="41050"/>
            </a:xfrm>
            <a:custGeom>
              <a:rect b="b" l="l" r="r" t="t"/>
              <a:pathLst>
                <a:path extrusionOk="0" h="1642" w="1152">
                  <a:moveTo>
                    <a:pt x="500" y="0"/>
                  </a:moveTo>
                  <a:lnTo>
                    <a:pt x="500" y="0"/>
                  </a:lnTo>
                  <a:cubicBezTo>
                    <a:pt x="482" y="9"/>
                    <a:pt x="473" y="9"/>
                    <a:pt x="455" y="18"/>
                  </a:cubicBezTo>
                  <a:cubicBezTo>
                    <a:pt x="509" y="54"/>
                    <a:pt x="545" y="89"/>
                    <a:pt x="554" y="98"/>
                  </a:cubicBezTo>
                  <a:cubicBezTo>
                    <a:pt x="643" y="170"/>
                    <a:pt x="777" y="295"/>
                    <a:pt x="786" y="411"/>
                  </a:cubicBezTo>
                  <a:cubicBezTo>
                    <a:pt x="786" y="419"/>
                    <a:pt x="786" y="419"/>
                    <a:pt x="786" y="419"/>
                  </a:cubicBezTo>
                  <a:cubicBezTo>
                    <a:pt x="723" y="321"/>
                    <a:pt x="670" y="250"/>
                    <a:pt x="580" y="179"/>
                  </a:cubicBezTo>
                  <a:cubicBezTo>
                    <a:pt x="527" y="125"/>
                    <a:pt x="464" y="89"/>
                    <a:pt x="402" y="45"/>
                  </a:cubicBezTo>
                  <a:cubicBezTo>
                    <a:pt x="384" y="54"/>
                    <a:pt x="366" y="63"/>
                    <a:pt x="357" y="72"/>
                  </a:cubicBezTo>
                  <a:cubicBezTo>
                    <a:pt x="393" y="98"/>
                    <a:pt x="438" y="125"/>
                    <a:pt x="464" y="152"/>
                  </a:cubicBezTo>
                  <a:cubicBezTo>
                    <a:pt x="545" y="205"/>
                    <a:pt x="616" y="259"/>
                    <a:pt x="652" y="348"/>
                  </a:cubicBezTo>
                  <a:cubicBezTo>
                    <a:pt x="589" y="277"/>
                    <a:pt x="527" y="232"/>
                    <a:pt x="447" y="179"/>
                  </a:cubicBezTo>
                  <a:cubicBezTo>
                    <a:pt x="402" y="143"/>
                    <a:pt x="348" y="125"/>
                    <a:pt x="295" y="107"/>
                  </a:cubicBezTo>
                  <a:cubicBezTo>
                    <a:pt x="241" y="134"/>
                    <a:pt x="179" y="170"/>
                    <a:pt x="116" y="196"/>
                  </a:cubicBezTo>
                  <a:cubicBezTo>
                    <a:pt x="116" y="205"/>
                    <a:pt x="108" y="214"/>
                    <a:pt x="99" y="214"/>
                  </a:cubicBezTo>
                  <a:cubicBezTo>
                    <a:pt x="759" y="329"/>
                    <a:pt x="620" y="1383"/>
                    <a:pt x="23" y="1383"/>
                  </a:cubicBezTo>
                  <a:cubicBezTo>
                    <a:pt x="15" y="1383"/>
                    <a:pt x="8" y="1383"/>
                    <a:pt x="0" y="1383"/>
                  </a:cubicBezTo>
                  <a:lnTo>
                    <a:pt x="0" y="1383"/>
                  </a:lnTo>
                  <a:cubicBezTo>
                    <a:pt x="18" y="1410"/>
                    <a:pt x="45" y="1445"/>
                    <a:pt x="72" y="1472"/>
                  </a:cubicBezTo>
                  <a:cubicBezTo>
                    <a:pt x="134" y="1472"/>
                    <a:pt x="188" y="1463"/>
                    <a:pt x="241" y="1454"/>
                  </a:cubicBezTo>
                  <a:cubicBezTo>
                    <a:pt x="348" y="1419"/>
                    <a:pt x="429" y="1374"/>
                    <a:pt x="518" y="1312"/>
                  </a:cubicBezTo>
                  <a:cubicBezTo>
                    <a:pt x="527" y="1312"/>
                    <a:pt x="527" y="1312"/>
                    <a:pt x="527" y="1320"/>
                  </a:cubicBezTo>
                  <a:cubicBezTo>
                    <a:pt x="464" y="1410"/>
                    <a:pt x="357" y="1463"/>
                    <a:pt x="259" y="1499"/>
                  </a:cubicBezTo>
                  <a:cubicBezTo>
                    <a:pt x="232" y="1517"/>
                    <a:pt x="188" y="1535"/>
                    <a:pt x="143" y="1543"/>
                  </a:cubicBezTo>
                  <a:cubicBezTo>
                    <a:pt x="152" y="1543"/>
                    <a:pt x="152" y="1543"/>
                    <a:pt x="161" y="1552"/>
                  </a:cubicBezTo>
                  <a:cubicBezTo>
                    <a:pt x="179" y="1552"/>
                    <a:pt x="197" y="1552"/>
                    <a:pt x="223" y="1543"/>
                  </a:cubicBezTo>
                  <a:cubicBezTo>
                    <a:pt x="286" y="1535"/>
                    <a:pt x="339" y="1508"/>
                    <a:pt x="393" y="1481"/>
                  </a:cubicBezTo>
                  <a:cubicBezTo>
                    <a:pt x="518" y="1419"/>
                    <a:pt x="598" y="1320"/>
                    <a:pt x="687" y="1222"/>
                  </a:cubicBezTo>
                  <a:lnTo>
                    <a:pt x="687" y="1222"/>
                  </a:lnTo>
                  <a:cubicBezTo>
                    <a:pt x="652" y="1347"/>
                    <a:pt x="554" y="1445"/>
                    <a:pt x="447" y="1517"/>
                  </a:cubicBezTo>
                  <a:cubicBezTo>
                    <a:pt x="402" y="1543"/>
                    <a:pt x="331" y="1588"/>
                    <a:pt x="250" y="1615"/>
                  </a:cubicBezTo>
                  <a:cubicBezTo>
                    <a:pt x="268" y="1624"/>
                    <a:pt x="286" y="1633"/>
                    <a:pt x="304" y="1642"/>
                  </a:cubicBezTo>
                  <a:cubicBezTo>
                    <a:pt x="982" y="1428"/>
                    <a:pt x="1151" y="339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14"/>
            <p:cNvSpPr/>
            <p:nvPr/>
          </p:nvSpPr>
          <p:spPr>
            <a:xfrm>
              <a:off x="871725" y="1023425"/>
              <a:ext cx="41075" cy="45250"/>
            </a:xfrm>
            <a:custGeom>
              <a:rect b="b" l="l" r="r" t="t"/>
              <a:pathLst>
                <a:path extrusionOk="0" h="1810" w="1643">
                  <a:moveTo>
                    <a:pt x="393" y="375"/>
                  </a:moveTo>
                  <a:cubicBezTo>
                    <a:pt x="991" y="417"/>
                    <a:pt x="882" y="1340"/>
                    <a:pt x="396" y="1340"/>
                  </a:cubicBezTo>
                  <a:cubicBezTo>
                    <a:pt x="367" y="1340"/>
                    <a:pt x="336" y="1337"/>
                    <a:pt x="304" y="1330"/>
                  </a:cubicBezTo>
                  <a:cubicBezTo>
                    <a:pt x="268" y="1267"/>
                    <a:pt x="250" y="1196"/>
                    <a:pt x="242" y="1125"/>
                  </a:cubicBezTo>
                  <a:lnTo>
                    <a:pt x="242" y="1125"/>
                  </a:lnTo>
                  <a:cubicBezTo>
                    <a:pt x="266" y="1133"/>
                    <a:pt x="291" y="1137"/>
                    <a:pt x="318" y="1137"/>
                  </a:cubicBezTo>
                  <a:cubicBezTo>
                    <a:pt x="349" y="1137"/>
                    <a:pt x="382" y="1131"/>
                    <a:pt x="411" y="1116"/>
                  </a:cubicBezTo>
                  <a:cubicBezTo>
                    <a:pt x="491" y="1080"/>
                    <a:pt x="545" y="1009"/>
                    <a:pt x="563" y="920"/>
                  </a:cubicBezTo>
                  <a:cubicBezTo>
                    <a:pt x="606" y="754"/>
                    <a:pt x="471" y="571"/>
                    <a:pt x="307" y="571"/>
                  </a:cubicBezTo>
                  <a:cubicBezTo>
                    <a:pt x="303" y="571"/>
                    <a:pt x="299" y="571"/>
                    <a:pt x="295" y="572"/>
                  </a:cubicBezTo>
                  <a:cubicBezTo>
                    <a:pt x="322" y="500"/>
                    <a:pt x="358" y="438"/>
                    <a:pt x="393" y="375"/>
                  </a:cubicBezTo>
                  <a:close/>
                  <a:moveTo>
                    <a:pt x="973" y="1"/>
                  </a:moveTo>
                  <a:cubicBezTo>
                    <a:pt x="937" y="27"/>
                    <a:pt x="902" y="45"/>
                    <a:pt x="866" y="63"/>
                  </a:cubicBezTo>
                  <a:cubicBezTo>
                    <a:pt x="1517" y="402"/>
                    <a:pt x="1348" y="1491"/>
                    <a:pt x="670" y="1705"/>
                  </a:cubicBezTo>
                  <a:cubicBezTo>
                    <a:pt x="652" y="1696"/>
                    <a:pt x="634" y="1687"/>
                    <a:pt x="616" y="1678"/>
                  </a:cubicBezTo>
                  <a:cubicBezTo>
                    <a:pt x="697" y="1651"/>
                    <a:pt x="768" y="1606"/>
                    <a:pt x="821" y="1580"/>
                  </a:cubicBezTo>
                  <a:cubicBezTo>
                    <a:pt x="920" y="1508"/>
                    <a:pt x="1018" y="1410"/>
                    <a:pt x="1053" y="1285"/>
                  </a:cubicBezTo>
                  <a:lnTo>
                    <a:pt x="1053" y="1285"/>
                  </a:lnTo>
                  <a:cubicBezTo>
                    <a:pt x="964" y="1383"/>
                    <a:pt x="884" y="1482"/>
                    <a:pt x="759" y="1544"/>
                  </a:cubicBezTo>
                  <a:cubicBezTo>
                    <a:pt x="705" y="1571"/>
                    <a:pt x="652" y="1598"/>
                    <a:pt x="589" y="1606"/>
                  </a:cubicBezTo>
                  <a:cubicBezTo>
                    <a:pt x="563" y="1615"/>
                    <a:pt x="545" y="1615"/>
                    <a:pt x="527" y="1615"/>
                  </a:cubicBezTo>
                  <a:cubicBezTo>
                    <a:pt x="518" y="1606"/>
                    <a:pt x="518" y="1606"/>
                    <a:pt x="509" y="1606"/>
                  </a:cubicBezTo>
                  <a:cubicBezTo>
                    <a:pt x="554" y="1598"/>
                    <a:pt x="598" y="1580"/>
                    <a:pt x="625" y="1562"/>
                  </a:cubicBezTo>
                  <a:cubicBezTo>
                    <a:pt x="723" y="1526"/>
                    <a:pt x="830" y="1473"/>
                    <a:pt x="893" y="1383"/>
                  </a:cubicBezTo>
                  <a:cubicBezTo>
                    <a:pt x="893" y="1375"/>
                    <a:pt x="893" y="1375"/>
                    <a:pt x="884" y="1375"/>
                  </a:cubicBezTo>
                  <a:cubicBezTo>
                    <a:pt x="795" y="1437"/>
                    <a:pt x="714" y="1482"/>
                    <a:pt x="607" y="1517"/>
                  </a:cubicBezTo>
                  <a:cubicBezTo>
                    <a:pt x="554" y="1526"/>
                    <a:pt x="500" y="1535"/>
                    <a:pt x="438" y="1535"/>
                  </a:cubicBezTo>
                  <a:cubicBezTo>
                    <a:pt x="411" y="1508"/>
                    <a:pt x="384" y="1473"/>
                    <a:pt x="366" y="1446"/>
                  </a:cubicBezTo>
                  <a:lnTo>
                    <a:pt x="366" y="1446"/>
                  </a:lnTo>
                  <a:cubicBezTo>
                    <a:pt x="374" y="1446"/>
                    <a:pt x="381" y="1446"/>
                    <a:pt x="389" y="1446"/>
                  </a:cubicBezTo>
                  <a:cubicBezTo>
                    <a:pt x="986" y="1446"/>
                    <a:pt x="1125" y="392"/>
                    <a:pt x="465" y="277"/>
                  </a:cubicBezTo>
                  <a:cubicBezTo>
                    <a:pt x="474" y="277"/>
                    <a:pt x="482" y="268"/>
                    <a:pt x="482" y="259"/>
                  </a:cubicBezTo>
                  <a:lnTo>
                    <a:pt x="482" y="259"/>
                  </a:lnTo>
                  <a:cubicBezTo>
                    <a:pt x="420" y="295"/>
                    <a:pt x="349" y="331"/>
                    <a:pt x="277" y="375"/>
                  </a:cubicBezTo>
                  <a:cubicBezTo>
                    <a:pt x="1" y="848"/>
                    <a:pt x="72" y="1553"/>
                    <a:pt x="643" y="1803"/>
                  </a:cubicBezTo>
                  <a:lnTo>
                    <a:pt x="661" y="1803"/>
                  </a:lnTo>
                  <a:cubicBezTo>
                    <a:pt x="665" y="1807"/>
                    <a:pt x="670" y="1809"/>
                    <a:pt x="674" y="1809"/>
                  </a:cubicBezTo>
                  <a:cubicBezTo>
                    <a:pt x="679" y="1809"/>
                    <a:pt x="683" y="1807"/>
                    <a:pt x="688" y="1803"/>
                  </a:cubicBezTo>
                  <a:cubicBezTo>
                    <a:pt x="1437" y="1580"/>
                    <a:pt x="1642" y="429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14"/>
            <p:cNvSpPr/>
            <p:nvPr/>
          </p:nvSpPr>
          <p:spPr>
            <a:xfrm>
              <a:off x="890900" y="1025425"/>
              <a:ext cx="9625" cy="10075"/>
            </a:xfrm>
            <a:custGeom>
              <a:rect b="b" l="l" r="r" t="t"/>
              <a:pathLst>
                <a:path extrusionOk="0" h="403" w="385">
                  <a:moveTo>
                    <a:pt x="54" y="1"/>
                  </a:moveTo>
                  <a:cubicBezTo>
                    <a:pt x="37" y="10"/>
                    <a:pt x="19" y="19"/>
                    <a:pt x="1" y="37"/>
                  </a:cubicBezTo>
                  <a:cubicBezTo>
                    <a:pt x="63" y="72"/>
                    <a:pt x="126" y="108"/>
                    <a:pt x="179" y="162"/>
                  </a:cubicBezTo>
                  <a:cubicBezTo>
                    <a:pt x="269" y="233"/>
                    <a:pt x="322" y="304"/>
                    <a:pt x="385" y="402"/>
                  </a:cubicBezTo>
                  <a:cubicBezTo>
                    <a:pt x="385" y="402"/>
                    <a:pt x="385" y="402"/>
                    <a:pt x="385" y="394"/>
                  </a:cubicBezTo>
                  <a:cubicBezTo>
                    <a:pt x="376" y="278"/>
                    <a:pt x="242" y="153"/>
                    <a:pt x="153" y="81"/>
                  </a:cubicBezTo>
                  <a:cubicBezTo>
                    <a:pt x="144" y="72"/>
                    <a:pt x="108" y="37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14"/>
            <p:cNvSpPr/>
            <p:nvPr/>
          </p:nvSpPr>
          <p:spPr>
            <a:xfrm>
              <a:off x="888225" y="1026775"/>
              <a:ext cx="8950" cy="6950"/>
            </a:xfrm>
            <a:custGeom>
              <a:rect b="b" l="l" r="r" t="t"/>
              <a:pathLst>
                <a:path extrusionOk="0" h="278" w="358">
                  <a:moveTo>
                    <a:pt x="63" y="1"/>
                  </a:moveTo>
                  <a:cubicBezTo>
                    <a:pt x="45" y="9"/>
                    <a:pt x="19" y="18"/>
                    <a:pt x="1" y="36"/>
                  </a:cubicBezTo>
                  <a:cubicBezTo>
                    <a:pt x="54" y="54"/>
                    <a:pt x="108" y="72"/>
                    <a:pt x="153" y="108"/>
                  </a:cubicBezTo>
                  <a:cubicBezTo>
                    <a:pt x="233" y="161"/>
                    <a:pt x="295" y="206"/>
                    <a:pt x="358" y="277"/>
                  </a:cubicBezTo>
                  <a:cubicBezTo>
                    <a:pt x="322" y="188"/>
                    <a:pt x="251" y="134"/>
                    <a:pt x="170" y="81"/>
                  </a:cubicBezTo>
                  <a:cubicBezTo>
                    <a:pt x="144" y="54"/>
                    <a:pt x="99" y="27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14"/>
            <p:cNvSpPr/>
            <p:nvPr/>
          </p:nvSpPr>
          <p:spPr>
            <a:xfrm>
              <a:off x="869275" y="1061025"/>
              <a:ext cx="6500" cy="5100"/>
            </a:xfrm>
            <a:custGeom>
              <a:rect b="b" l="l" r="r" t="t"/>
              <a:pathLst>
                <a:path extrusionOk="0" h="204" w="260">
                  <a:moveTo>
                    <a:pt x="197" y="1"/>
                  </a:moveTo>
                  <a:cubicBezTo>
                    <a:pt x="185" y="1"/>
                    <a:pt x="173" y="5"/>
                    <a:pt x="161" y="13"/>
                  </a:cubicBezTo>
                  <a:cubicBezTo>
                    <a:pt x="125" y="40"/>
                    <a:pt x="81" y="76"/>
                    <a:pt x="36" y="102"/>
                  </a:cubicBezTo>
                  <a:cubicBezTo>
                    <a:pt x="18" y="120"/>
                    <a:pt x="1" y="147"/>
                    <a:pt x="18" y="174"/>
                  </a:cubicBezTo>
                  <a:cubicBezTo>
                    <a:pt x="25" y="194"/>
                    <a:pt x="47" y="204"/>
                    <a:pt x="65" y="204"/>
                  </a:cubicBezTo>
                  <a:cubicBezTo>
                    <a:pt x="71" y="204"/>
                    <a:pt x="76" y="203"/>
                    <a:pt x="81" y="201"/>
                  </a:cubicBezTo>
                  <a:cubicBezTo>
                    <a:pt x="134" y="165"/>
                    <a:pt x="179" y="129"/>
                    <a:pt x="233" y="94"/>
                  </a:cubicBezTo>
                  <a:cubicBezTo>
                    <a:pt x="259" y="76"/>
                    <a:pt x="250" y="40"/>
                    <a:pt x="241" y="22"/>
                  </a:cubicBezTo>
                  <a:cubicBezTo>
                    <a:pt x="227" y="7"/>
                    <a:pt x="21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1" name="Google Shape;5011;p14"/>
            <p:cNvSpPr/>
            <p:nvPr/>
          </p:nvSpPr>
          <p:spPr>
            <a:xfrm>
              <a:off x="877150" y="1068825"/>
              <a:ext cx="6150" cy="5325"/>
            </a:xfrm>
            <a:custGeom>
              <a:rect b="b" l="l" r="r" t="t"/>
              <a:pathLst>
                <a:path extrusionOk="0" h="213" w="246">
                  <a:moveTo>
                    <a:pt x="170" y="0"/>
                  </a:moveTo>
                  <a:cubicBezTo>
                    <a:pt x="160" y="0"/>
                    <a:pt x="150" y="4"/>
                    <a:pt x="141" y="13"/>
                  </a:cubicBezTo>
                  <a:cubicBezTo>
                    <a:pt x="96" y="49"/>
                    <a:pt x="60" y="85"/>
                    <a:pt x="33" y="129"/>
                  </a:cubicBezTo>
                  <a:cubicBezTo>
                    <a:pt x="1" y="169"/>
                    <a:pt x="40" y="212"/>
                    <a:pt x="77" y="212"/>
                  </a:cubicBezTo>
                  <a:cubicBezTo>
                    <a:pt x="91" y="212"/>
                    <a:pt x="104" y="206"/>
                    <a:pt x="114" y="192"/>
                  </a:cubicBezTo>
                  <a:cubicBezTo>
                    <a:pt x="141" y="156"/>
                    <a:pt x="176" y="121"/>
                    <a:pt x="203" y="94"/>
                  </a:cubicBezTo>
                  <a:cubicBezTo>
                    <a:pt x="245" y="5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2" name="Google Shape;5012;p14"/>
            <p:cNvSpPr/>
            <p:nvPr/>
          </p:nvSpPr>
          <p:spPr>
            <a:xfrm>
              <a:off x="960275" y="1082075"/>
              <a:ext cx="17425" cy="21900"/>
            </a:xfrm>
            <a:custGeom>
              <a:rect b="b" l="l" r="r" t="t"/>
              <a:pathLst>
                <a:path extrusionOk="0" h="876" w="697">
                  <a:moveTo>
                    <a:pt x="286" y="1"/>
                  </a:moveTo>
                  <a:lnTo>
                    <a:pt x="286" y="1"/>
                  </a:lnTo>
                  <a:cubicBezTo>
                    <a:pt x="27" y="224"/>
                    <a:pt x="0" y="786"/>
                    <a:pt x="455" y="875"/>
                  </a:cubicBezTo>
                  <a:cubicBezTo>
                    <a:pt x="500" y="822"/>
                    <a:pt x="536" y="768"/>
                    <a:pt x="562" y="715"/>
                  </a:cubicBezTo>
                  <a:lnTo>
                    <a:pt x="500" y="697"/>
                  </a:lnTo>
                  <a:lnTo>
                    <a:pt x="509" y="670"/>
                  </a:lnTo>
                  <a:cubicBezTo>
                    <a:pt x="375" y="616"/>
                    <a:pt x="295" y="456"/>
                    <a:pt x="348" y="313"/>
                  </a:cubicBezTo>
                  <a:cubicBezTo>
                    <a:pt x="375" y="233"/>
                    <a:pt x="437" y="161"/>
                    <a:pt x="518" y="135"/>
                  </a:cubicBezTo>
                  <a:cubicBezTo>
                    <a:pt x="542" y="127"/>
                    <a:pt x="569" y="122"/>
                    <a:pt x="598" y="122"/>
                  </a:cubicBezTo>
                  <a:cubicBezTo>
                    <a:pt x="632" y="122"/>
                    <a:pt x="667" y="129"/>
                    <a:pt x="696" y="144"/>
                  </a:cubicBezTo>
                  <a:cubicBezTo>
                    <a:pt x="696" y="117"/>
                    <a:pt x="687" y="99"/>
                    <a:pt x="687" y="81"/>
                  </a:cubicBezTo>
                  <a:cubicBezTo>
                    <a:pt x="634" y="63"/>
                    <a:pt x="580" y="54"/>
                    <a:pt x="527" y="46"/>
                  </a:cubicBezTo>
                  <a:cubicBezTo>
                    <a:pt x="446" y="28"/>
                    <a:pt x="366" y="19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14"/>
            <p:cNvSpPr/>
            <p:nvPr/>
          </p:nvSpPr>
          <p:spPr>
            <a:xfrm>
              <a:off x="944425" y="1070925"/>
              <a:ext cx="25250" cy="40175"/>
            </a:xfrm>
            <a:custGeom>
              <a:rect b="b" l="l" r="r" t="t"/>
              <a:pathLst>
                <a:path extrusionOk="0" h="1607" w="1010">
                  <a:moveTo>
                    <a:pt x="848" y="1"/>
                  </a:moveTo>
                  <a:lnTo>
                    <a:pt x="848" y="1"/>
                  </a:lnTo>
                  <a:cubicBezTo>
                    <a:pt x="224" y="233"/>
                    <a:pt x="1" y="1241"/>
                    <a:pt x="625" y="1607"/>
                  </a:cubicBezTo>
                  <a:cubicBezTo>
                    <a:pt x="643" y="1598"/>
                    <a:pt x="652" y="1598"/>
                    <a:pt x="661" y="1598"/>
                  </a:cubicBezTo>
                  <a:cubicBezTo>
                    <a:pt x="608" y="1544"/>
                    <a:pt x="554" y="1491"/>
                    <a:pt x="545" y="1473"/>
                  </a:cubicBezTo>
                  <a:cubicBezTo>
                    <a:pt x="465" y="1393"/>
                    <a:pt x="349" y="1259"/>
                    <a:pt x="349" y="1134"/>
                  </a:cubicBezTo>
                  <a:lnTo>
                    <a:pt x="349" y="1134"/>
                  </a:lnTo>
                  <a:cubicBezTo>
                    <a:pt x="402" y="1232"/>
                    <a:pt x="447" y="1312"/>
                    <a:pt x="527" y="1393"/>
                  </a:cubicBezTo>
                  <a:cubicBezTo>
                    <a:pt x="590" y="1464"/>
                    <a:pt x="661" y="1517"/>
                    <a:pt x="741" y="1571"/>
                  </a:cubicBezTo>
                  <a:cubicBezTo>
                    <a:pt x="750" y="1571"/>
                    <a:pt x="768" y="1562"/>
                    <a:pt x="786" y="1553"/>
                  </a:cubicBezTo>
                  <a:cubicBezTo>
                    <a:pt x="732" y="1517"/>
                    <a:pt x="679" y="1473"/>
                    <a:pt x="634" y="1428"/>
                  </a:cubicBezTo>
                  <a:cubicBezTo>
                    <a:pt x="572" y="1366"/>
                    <a:pt x="501" y="1303"/>
                    <a:pt x="474" y="1223"/>
                  </a:cubicBezTo>
                  <a:cubicBezTo>
                    <a:pt x="465" y="1214"/>
                    <a:pt x="474" y="1214"/>
                    <a:pt x="474" y="1214"/>
                  </a:cubicBezTo>
                  <a:cubicBezTo>
                    <a:pt x="527" y="1294"/>
                    <a:pt x="590" y="1348"/>
                    <a:pt x="652" y="1410"/>
                  </a:cubicBezTo>
                  <a:cubicBezTo>
                    <a:pt x="715" y="1455"/>
                    <a:pt x="777" y="1491"/>
                    <a:pt x="848" y="1526"/>
                  </a:cubicBezTo>
                  <a:cubicBezTo>
                    <a:pt x="902" y="1491"/>
                    <a:pt x="956" y="1455"/>
                    <a:pt x="1009" y="1410"/>
                  </a:cubicBezTo>
                  <a:cubicBezTo>
                    <a:pt x="545" y="1277"/>
                    <a:pt x="545" y="697"/>
                    <a:pt x="813" y="420"/>
                  </a:cubicBezTo>
                  <a:cubicBezTo>
                    <a:pt x="795" y="411"/>
                    <a:pt x="786" y="411"/>
                    <a:pt x="777" y="411"/>
                  </a:cubicBezTo>
                  <a:lnTo>
                    <a:pt x="715" y="393"/>
                  </a:lnTo>
                  <a:lnTo>
                    <a:pt x="741" y="331"/>
                  </a:lnTo>
                  <a:cubicBezTo>
                    <a:pt x="750" y="295"/>
                    <a:pt x="759" y="268"/>
                    <a:pt x="768" y="242"/>
                  </a:cubicBezTo>
                  <a:lnTo>
                    <a:pt x="768" y="242"/>
                  </a:lnTo>
                  <a:cubicBezTo>
                    <a:pt x="750" y="251"/>
                    <a:pt x="732" y="260"/>
                    <a:pt x="706" y="268"/>
                  </a:cubicBezTo>
                  <a:cubicBezTo>
                    <a:pt x="724" y="242"/>
                    <a:pt x="750" y="215"/>
                    <a:pt x="777" y="197"/>
                  </a:cubicBezTo>
                  <a:cubicBezTo>
                    <a:pt x="786" y="188"/>
                    <a:pt x="795" y="170"/>
                    <a:pt x="795" y="153"/>
                  </a:cubicBezTo>
                  <a:cubicBezTo>
                    <a:pt x="795" y="153"/>
                    <a:pt x="795" y="144"/>
                    <a:pt x="795" y="144"/>
                  </a:cubicBezTo>
                  <a:cubicBezTo>
                    <a:pt x="697" y="188"/>
                    <a:pt x="617" y="268"/>
                    <a:pt x="536" y="340"/>
                  </a:cubicBezTo>
                  <a:cubicBezTo>
                    <a:pt x="590" y="224"/>
                    <a:pt x="688" y="135"/>
                    <a:pt x="804" y="81"/>
                  </a:cubicBezTo>
                  <a:cubicBezTo>
                    <a:pt x="804" y="72"/>
                    <a:pt x="813" y="72"/>
                    <a:pt x="822" y="63"/>
                  </a:cubicBezTo>
                  <a:cubicBezTo>
                    <a:pt x="831" y="45"/>
                    <a:pt x="840" y="28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14"/>
            <p:cNvSpPr/>
            <p:nvPr/>
          </p:nvSpPr>
          <p:spPr>
            <a:xfrm>
              <a:off x="940425" y="1068025"/>
              <a:ext cx="36600" cy="45750"/>
            </a:xfrm>
            <a:custGeom>
              <a:rect b="b" l="l" r="r" t="t"/>
              <a:pathLst>
                <a:path extrusionOk="0" h="1830" w="1464">
                  <a:moveTo>
                    <a:pt x="1044" y="1"/>
                  </a:moveTo>
                  <a:cubicBezTo>
                    <a:pt x="277" y="206"/>
                    <a:pt x="0" y="1393"/>
                    <a:pt x="741" y="1821"/>
                  </a:cubicBezTo>
                  <a:lnTo>
                    <a:pt x="759" y="1821"/>
                  </a:lnTo>
                  <a:cubicBezTo>
                    <a:pt x="768" y="1830"/>
                    <a:pt x="777" y="1830"/>
                    <a:pt x="785" y="1830"/>
                  </a:cubicBezTo>
                  <a:cubicBezTo>
                    <a:pt x="1089" y="1767"/>
                    <a:pt x="1321" y="1562"/>
                    <a:pt x="1463" y="1303"/>
                  </a:cubicBezTo>
                  <a:cubicBezTo>
                    <a:pt x="1428" y="1294"/>
                    <a:pt x="1401" y="1286"/>
                    <a:pt x="1374" y="1277"/>
                  </a:cubicBezTo>
                  <a:lnTo>
                    <a:pt x="1356" y="1277"/>
                  </a:lnTo>
                  <a:cubicBezTo>
                    <a:pt x="1330" y="1330"/>
                    <a:pt x="1294" y="1384"/>
                    <a:pt x="1249" y="1437"/>
                  </a:cubicBezTo>
                  <a:cubicBezTo>
                    <a:pt x="794" y="1357"/>
                    <a:pt x="821" y="786"/>
                    <a:pt x="1080" y="563"/>
                  </a:cubicBezTo>
                  <a:cubicBezTo>
                    <a:pt x="1044" y="554"/>
                    <a:pt x="1008" y="545"/>
                    <a:pt x="973" y="536"/>
                  </a:cubicBezTo>
                  <a:lnTo>
                    <a:pt x="973" y="536"/>
                  </a:lnTo>
                  <a:cubicBezTo>
                    <a:pt x="705" y="822"/>
                    <a:pt x="705" y="1393"/>
                    <a:pt x="1169" y="1526"/>
                  </a:cubicBezTo>
                  <a:cubicBezTo>
                    <a:pt x="1116" y="1571"/>
                    <a:pt x="1062" y="1607"/>
                    <a:pt x="1008" y="1642"/>
                  </a:cubicBezTo>
                  <a:cubicBezTo>
                    <a:pt x="937" y="1607"/>
                    <a:pt x="875" y="1571"/>
                    <a:pt x="812" y="1526"/>
                  </a:cubicBezTo>
                  <a:cubicBezTo>
                    <a:pt x="750" y="1464"/>
                    <a:pt x="687" y="1410"/>
                    <a:pt x="634" y="1330"/>
                  </a:cubicBezTo>
                  <a:cubicBezTo>
                    <a:pt x="634" y="1330"/>
                    <a:pt x="625" y="1330"/>
                    <a:pt x="634" y="1339"/>
                  </a:cubicBezTo>
                  <a:cubicBezTo>
                    <a:pt x="661" y="1428"/>
                    <a:pt x="732" y="1482"/>
                    <a:pt x="794" y="1544"/>
                  </a:cubicBezTo>
                  <a:cubicBezTo>
                    <a:pt x="839" y="1589"/>
                    <a:pt x="892" y="1633"/>
                    <a:pt x="946" y="1669"/>
                  </a:cubicBezTo>
                  <a:cubicBezTo>
                    <a:pt x="928" y="1678"/>
                    <a:pt x="910" y="1687"/>
                    <a:pt x="901" y="1687"/>
                  </a:cubicBezTo>
                  <a:cubicBezTo>
                    <a:pt x="821" y="1633"/>
                    <a:pt x="750" y="1580"/>
                    <a:pt x="678" y="1509"/>
                  </a:cubicBezTo>
                  <a:cubicBezTo>
                    <a:pt x="607" y="1428"/>
                    <a:pt x="562" y="1348"/>
                    <a:pt x="509" y="1250"/>
                  </a:cubicBezTo>
                  <a:lnTo>
                    <a:pt x="509" y="1250"/>
                  </a:lnTo>
                  <a:cubicBezTo>
                    <a:pt x="509" y="1375"/>
                    <a:pt x="625" y="1509"/>
                    <a:pt x="705" y="1589"/>
                  </a:cubicBezTo>
                  <a:cubicBezTo>
                    <a:pt x="714" y="1607"/>
                    <a:pt x="768" y="1660"/>
                    <a:pt x="821" y="1714"/>
                  </a:cubicBezTo>
                  <a:cubicBezTo>
                    <a:pt x="812" y="1714"/>
                    <a:pt x="803" y="1714"/>
                    <a:pt x="785" y="1723"/>
                  </a:cubicBezTo>
                  <a:cubicBezTo>
                    <a:pt x="161" y="1357"/>
                    <a:pt x="384" y="349"/>
                    <a:pt x="1008" y="117"/>
                  </a:cubicBezTo>
                  <a:cubicBezTo>
                    <a:pt x="1017" y="81"/>
                    <a:pt x="1035" y="37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14"/>
            <p:cNvSpPr/>
            <p:nvPr/>
          </p:nvSpPr>
          <p:spPr>
            <a:xfrm>
              <a:off x="967625" y="1084100"/>
              <a:ext cx="11850" cy="14725"/>
            </a:xfrm>
            <a:custGeom>
              <a:rect b="b" l="l" r="r" t="t"/>
              <a:pathLst>
                <a:path extrusionOk="0" h="589" w="474">
                  <a:moveTo>
                    <a:pt x="393" y="0"/>
                  </a:moveTo>
                  <a:cubicBezTo>
                    <a:pt x="393" y="18"/>
                    <a:pt x="402" y="36"/>
                    <a:pt x="402" y="63"/>
                  </a:cubicBezTo>
                  <a:cubicBezTo>
                    <a:pt x="373" y="48"/>
                    <a:pt x="338" y="41"/>
                    <a:pt x="304" y="41"/>
                  </a:cubicBezTo>
                  <a:cubicBezTo>
                    <a:pt x="275" y="41"/>
                    <a:pt x="248" y="46"/>
                    <a:pt x="224" y="54"/>
                  </a:cubicBezTo>
                  <a:cubicBezTo>
                    <a:pt x="143" y="80"/>
                    <a:pt x="81" y="152"/>
                    <a:pt x="54" y="232"/>
                  </a:cubicBezTo>
                  <a:cubicBezTo>
                    <a:pt x="1" y="375"/>
                    <a:pt x="81" y="535"/>
                    <a:pt x="215" y="589"/>
                  </a:cubicBezTo>
                  <a:lnTo>
                    <a:pt x="233" y="544"/>
                  </a:lnTo>
                  <a:cubicBezTo>
                    <a:pt x="259" y="491"/>
                    <a:pt x="286" y="437"/>
                    <a:pt x="304" y="375"/>
                  </a:cubicBezTo>
                  <a:cubicBezTo>
                    <a:pt x="358" y="259"/>
                    <a:pt x="402" y="134"/>
                    <a:pt x="474" y="9"/>
                  </a:cubicBezTo>
                  <a:cubicBezTo>
                    <a:pt x="447" y="9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14"/>
            <p:cNvSpPr/>
            <p:nvPr/>
          </p:nvSpPr>
          <p:spPr>
            <a:xfrm>
              <a:off x="962050" y="1075850"/>
              <a:ext cx="1825" cy="1800"/>
            </a:xfrm>
            <a:custGeom>
              <a:rect b="b" l="l" r="r" t="t"/>
              <a:pathLst>
                <a:path extrusionOk="0" h="72" w="73">
                  <a:moveTo>
                    <a:pt x="72" y="0"/>
                  </a:moveTo>
                  <a:lnTo>
                    <a:pt x="72" y="0"/>
                  </a:lnTo>
                  <a:cubicBezTo>
                    <a:pt x="45" y="18"/>
                    <a:pt x="19" y="45"/>
                    <a:pt x="1" y="71"/>
                  </a:cubicBezTo>
                  <a:cubicBezTo>
                    <a:pt x="27" y="63"/>
                    <a:pt x="45" y="54"/>
                    <a:pt x="63" y="45"/>
                  </a:cubicBezTo>
                  <a:cubicBezTo>
                    <a:pt x="63" y="27"/>
                    <a:pt x="72" y="1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14"/>
            <p:cNvSpPr/>
            <p:nvPr/>
          </p:nvSpPr>
          <p:spPr>
            <a:xfrm>
              <a:off x="957825" y="1072500"/>
              <a:ext cx="7150" cy="6925"/>
            </a:xfrm>
            <a:custGeom>
              <a:rect b="b" l="l" r="r" t="t"/>
              <a:pathLst>
                <a:path extrusionOk="0" h="277" w="286">
                  <a:moveTo>
                    <a:pt x="286" y="0"/>
                  </a:moveTo>
                  <a:cubicBezTo>
                    <a:pt x="277" y="9"/>
                    <a:pt x="268" y="9"/>
                    <a:pt x="268" y="18"/>
                  </a:cubicBezTo>
                  <a:cubicBezTo>
                    <a:pt x="152" y="72"/>
                    <a:pt x="54" y="161"/>
                    <a:pt x="0" y="277"/>
                  </a:cubicBezTo>
                  <a:cubicBezTo>
                    <a:pt x="81" y="205"/>
                    <a:pt x="161" y="125"/>
                    <a:pt x="259" y="81"/>
                  </a:cubicBezTo>
                  <a:cubicBezTo>
                    <a:pt x="268" y="54"/>
                    <a:pt x="277" y="27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14"/>
            <p:cNvSpPr/>
            <p:nvPr/>
          </p:nvSpPr>
          <p:spPr>
            <a:xfrm>
              <a:off x="964075" y="1115025"/>
              <a:ext cx="4650" cy="5650"/>
            </a:xfrm>
            <a:custGeom>
              <a:rect b="b" l="l" r="r" t="t"/>
              <a:pathLst>
                <a:path extrusionOk="0" h="226" w="186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48"/>
                    <a:pt x="9" y="75"/>
                  </a:cubicBezTo>
                  <a:cubicBezTo>
                    <a:pt x="36" y="119"/>
                    <a:pt x="54" y="164"/>
                    <a:pt x="80" y="199"/>
                  </a:cubicBezTo>
                  <a:cubicBezTo>
                    <a:pt x="91" y="218"/>
                    <a:pt x="105" y="226"/>
                    <a:pt x="120" y="226"/>
                  </a:cubicBezTo>
                  <a:cubicBezTo>
                    <a:pt x="153" y="226"/>
                    <a:pt x="186" y="184"/>
                    <a:pt x="161" y="146"/>
                  </a:cubicBezTo>
                  <a:cubicBezTo>
                    <a:pt x="143" y="110"/>
                    <a:pt x="125" y="75"/>
                    <a:pt x="107" y="39"/>
                  </a:cubicBezTo>
                  <a:cubicBezTo>
                    <a:pt x="100" y="17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14"/>
            <p:cNvSpPr/>
            <p:nvPr/>
          </p:nvSpPr>
          <p:spPr>
            <a:xfrm>
              <a:off x="971650" y="1110075"/>
              <a:ext cx="6050" cy="5500"/>
            </a:xfrm>
            <a:custGeom>
              <a:rect b="b" l="l" r="r" t="t"/>
              <a:pathLst>
                <a:path extrusionOk="0" h="220" w="242">
                  <a:moveTo>
                    <a:pt x="74" y="1"/>
                  </a:moveTo>
                  <a:cubicBezTo>
                    <a:pt x="33" y="1"/>
                    <a:pt x="1" y="59"/>
                    <a:pt x="36" y="94"/>
                  </a:cubicBezTo>
                  <a:cubicBezTo>
                    <a:pt x="72" y="130"/>
                    <a:pt x="98" y="157"/>
                    <a:pt x="134" y="201"/>
                  </a:cubicBezTo>
                  <a:cubicBezTo>
                    <a:pt x="145" y="212"/>
                    <a:pt x="160" y="220"/>
                    <a:pt x="175" y="220"/>
                  </a:cubicBezTo>
                  <a:cubicBezTo>
                    <a:pt x="185" y="220"/>
                    <a:pt x="195" y="217"/>
                    <a:pt x="206" y="210"/>
                  </a:cubicBezTo>
                  <a:cubicBezTo>
                    <a:pt x="223" y="201"/>
                    <a:pt x="241" y="166"/>
                    <a:pt x="223" y="139"/>
                  </a:cubicBezTo>
                  <a:cubicBezTo>
                    <a:pt x="188" y="94"/>
                    <a:pt x="143" y="50"/>
                    <a:pt x="107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14"/>
            <p:cNvSpPr/>
            <p:nvPr/>
          </p:nvSpPr>
          <p:spPr>
            <a:xfrm>
              <a:off x="977275" y="1103825"/>
              <a:ext cx="7100" cy="4875"/>
            </a:xfrm>
            <a:custGeom>
              <a:rect b="b" l="l" r="r" t="t"/>
              <a:pathLst>
                <a:path extrusionOk="0" h="195" w="284">
                  <a:moveTo>
                    <a:pt x="80" y="1"/>
                  </a:moveTo>
                  <a:cubicBezTo>
                    <a:pt x="37" y="1"/>
                    <a:pt x="1" y="57"/>
                    <a:pt x="43" y="85"/>
                  </a:cubicBezTo>
                  <a:cubicBezTo>
                    <a:pt x="96" y="130"/>
                    <a:pt x="150" y="157"/>
                    <a:pt x="195" y="193"/>
                  </a:cubicBezTo>
                  <a:cubicBezTo>
                    <a:pt x="200" y="194"/>
                    <a:pt x="205" y="195"/>
                    <a:pt x="210" y="195"/>
                  </a:cubicBezTo>
                  <a:cubicBezTo>
                    <a:pt x="234" y="195"/>
                    <a:pt x="259" y="180"/>
                    <a:pt x="266" y="166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4" y="68"/>
                    <a:pt x="150" y="41"/>
                    <a:pt x="114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1" name="Google Shape;5021;p14"/>
            <p:cNvSpPr/>
            <p:nvPr/>
          </p:nvSpPr>
          <p:spPr>
            <a:xfrm>
              <a:off x="897825" y="1096800"/>
              <a:ext cx="25475" cy="14700"/>
            </a:xfrm>
            <a:custGeom>
              <a:rect b="b" l="l" r="r" t="t"/>
              <a:pathLst>
                <a:path extrusionOk="0" h="588" w="1019">
                  <a:moveTo>
                    <a:pt x="723" y="1"/>
                  </a:moveTo>
                  <a:cubicBezTo>
                    <a:pt x="777" y="161"/>
                    <a:pt x="643" y="349"/>
                    <a:pt x="464" y="358"/>
                  </a:cubicBezTo>
                  <a:cubicBezTo>
                    <a:pt x="384" y="358"/>
                    <a:pt x="295" y="331"/>
                    <a:pt x="232" y="268"/>
                  </a:cubicBezTo>
                  <a:cubicBezTo>
                    <a:pt x="197" y="224"/>
                    <a:pt x="179" y="161"/>
                    <a:pt x="179" y="108"/>
                  </a:cubicBezTo>
                  <a:cubicBezTo>
                    <a:pt x="108" y="135"/>
                    <a:pt x="54" y="179"/>
                    <a:pt x="0" y="224"/>
                  </a:cubicBezTo>
                  <a:cubicBezTo>
                    <a:pt x="20" y="473"/>
                    <a:pt x="222" y="587"/>
                    <a:pt x="435" y="587"/>
                  </a:cubicBezTo>
                  <a:cubicBezTo>
                    <a:pt x="717" y="587"/>
                    <a:pt x="1018" y="387"/>
                    <a:pt x="937" y="36"/>
                  </a:cubicBezTo>
                  <a:cubicBezTo>
                    <a:pt x="866" y="19"/>
                    <a:pt x="794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14"/>
            <p:cNvSpPr/>
            <p:nvPr/>
          </p:nvSpPr>
          <p:spPr>
            <a:xfrm>
              <a:off x="891575" y="1098800"/>
              <a:ext cx="40850" cy="24225"/>
            </a:xfrm>
            <a:custGeom>
              <a:rect b="b" l="l" r="r" t="t"/>
              <a:pathLst>
                <a:path extrusionOk="0" h="969" w="1634">
                  <a:moveTo>
                    <a:pt x="1303" y="1"/>
                  </a:moveTo>
                  <a:lnTo>
                    <a:pt x="1303" y="1"/>
                  </a:lnTo>
                  <a:cubicBezTo>
                    <a:pt x="1355" y="387"/>
                    <a:pt x="1017" y="607"/>
                    <a:pt x="692" y="607"/>
                  </a:cubicBezTo>
                  <a:cubicBezTo>
                    <a:pt x="455" y="607"/>
                    <a:pt x="225" y="489"/>
                    <a:pt x="161" y="233"/>
                  </a:cubicBezTo>
                  <a:cubicBezTo>
                    <a:pt x="134" y="269"/>
                    <a:pt x="108" y="304"/>
                    <a:pt x="90" y="340"/>
                  </a:cubicBezTo>
                  <a:cubicBezTo>
                    <a:pt x="117" y="394"/>
                    <a:pt x="134" y="447"/>
                    <a:pt x="161" y="492"/>
                  </a:cubicBezTo>
                  <a:cubicBezTo>
                    <a:pt x="224" y="590"/>
                    <a:pt x="286" y="652"/>
                    <a:pt x="375" y="724"/>
                  </a:cubicBezTo>
                  <a:cubicBezTo>
                    <a:pt x="268" y="697"/>
                    <a:pt x="188" y="608"/>
                    <a:pt x="117" y="527"/>
                  </a:cubicBezTo>
                  <a:cubicBezTo>
                    <a:pt x="99" y="501"/>
                    <a:pt x="72" y="465"/>
                    <a:pt x="45" y="429"/>
                  </a:cubicBezTo>
                  <a:cubicBezTo>
                    <a:pt x="45" y="429"/>
                    <a:pt x="45" y="438"/>
                    <a:pt x="45" y="438"/>
                  </a:cubicBezTo>
                  <a:cubicBezTo>
                    <a:pt x="54" y="465"/>
                    <a:pt x="54" y="483"/>
                    <a:pt x="63" y="501"/>
                  </a:cubicBezTo>
                  <a:cubicBezTo>
                    <a:pt x="99" y="554"/>
                    <a:pt x="134" y="608"/>
                    <a:pt x="179" y="652"/>
                  </a:cubicBezTo>
                  <a:cubicBezTo>
                    <a:pt x="277" y="741"/>
                    <a:pt x="393" y="795"/>
                    <a:pt x="509" y="848"/>
                  </a:cubicBezTo>
                  <a:cubicBezTo>
                    <a:pt x="509" y="848"/>
                    <a:pt x="509" y="857"/>
                    <a:pt x="509" y="857"/>
                  </a:cubicBezTo>
                  <a:cubicBezTo>
                    <a:pt x="384" y="848"/>
                    <a:pt x="259" y="795"/>
                    <a:pt x="161" y="715"/>
                  </a:cubicBezTo>
                  <a:cubicBezTo>
                    <a:pt x="117" y="670"/>
                    <a:pt x="54" y="617"/>
                    <a:pt x="10" y="545"/>
                  </a:cubicBezTo>
                  <a:cubicBezTo>
                    <a:pt x="10" y="572"/>
                    <a:pt x="1" y="590"/>
                    <a:pt x="1" y="608"/>
                  </a:cubicBezTo>
                  <a:cubicBezTo>
                    <a:pt x="165" y="852"/>
                    <a:pt x="451" y="968"/>
                    <a:pt x="739" y="968"/>
                  </a:cubicBezTo>
                  <a:cubicBezTo>
                    <a:pt x="1156" y="968"/>
                    <a:pt x="1575" y="726"/>
                    <a:pt x="1633" y="278"/>
                  </a:cubicBezTo>
                  <a:cubicBezTo>
                    <a:pt x="1624" y="260"/>
                    <a:pt x="1615" y="251"/>
                    <a:pt x="1615" y="242"/>
                  </a:cubicBezTo>
                  <a:cubicBezTo>
                    <a:pt x="1589" y="313"/>
                    <a:pt x="1553" y="385"/>
                    <a:pt x="1553" y="402"/>
                  </a:cubicBezTo>
                  <a:cubicBezTo>
                    <a:pt x="1499" y="501"/>
                    <a:pt x="1428" y="661"/>
                    <a:pt x="1312" y="715"/>
                  </a:cubicBezTo>
                  <a:cubicBezTo>
                    <a:pt x="1312" y="715"/>
                    <a:pt x="1312" y="715"/>
                    <a:pt x="1312" y="706"/>
                  </a:cubicBezTo>
                  <a:cubicBezTo>
                    <a:pt x="1383" y="625"/>
                    <a:pt x="1437" y="554"/>
                    <a:pt x="1482" y="447"/>
                  </a:cubicBezTo>
                  <a:cubicBezTo>
                    <a:pt x="1526" y="367"/>
                    <a:pt x="1544" y="278"/>
                    <a:pt x="1562" y="179"/>
                  </a:cubicBezTo>
                  <a:cubicBezTo>
                    <a:pt x="1553" y="170"/>
                    <a:pt x="1535" y="162"/>
                    <a:pt x="1526" y="144"/>
                  </a:cubicBezTo>
                  <a:cubicBezTo>
                    <a:pt x="1517" y="215"/>
                    <a:pt x="1490" y="278"/>
                    <a:pt x="1473" y="331"/>
                  </a:cubicBezTo>
                  <a:cubicBezTo>
                    <a:pt x="1437" y="420"/>
                    <a:pt x="1410" y="509"/>
                    <a:pt x="1339" y="572"/>
                  </a:cubicBezTo>
                  <a:cubicBezTo>
                    <a:pt x="1339" y="572"/>
                    <a:pt x="1339" y="563"/>
                    <a:pt x="1339" y="563"/>
                  </a:cubicBezTo>
                  <a:cubicBezTo>
                    <a:pt x="1383" y="492"/>
                    <a:pt x="1419" y="411"/>
                    <a:pt x="1446" y="322"/>
                  </a:cubicBezTo>
                  <a:cubicBezTo>
                    <a:pt x="1464" y="251"/>
                    <a:pt x="1464" y="179"/>
                    <a:pt x="1473" y="99"/>
                  </a:cubicBezTo>
                  <a:cubicBezTo>
                    <a:pt x="1419" y="63"/>
                    <a:pt x="1366" y="28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14"/>
            <p:cNvSpPr/>
            <p:nvPr/>
          </p:nvSpPr>
          <p:spPr>
            <a:xfrm>
              <a:off x="888900" y="1094100"/>
              <a:ext cx="46200" cy="31450"/>
            </a:xfrm>
            <a:custGeom>
              <a:rect b="b" l="l" r="r" t="t"/>
              <a:pathLst>
                <a:path extrusionOk="0" h="1258" w="1848">
                  <a:moveTo>
                    <a:pt x="1080" y="109"/>
                  </a:moveTo>
                  <a:cubicBezTo>
                    <a:pt x="1151" y="109"/>
                    <a:pt x="1223" y="127"/>
                    <a:pt x="1294" y="144"/>
                  </a:cubicBezTo>
                  <a:cubicBezTo>
                    <a:pt x="1375" y="495"/>
                    <a:pt x="1074" y="695"/>
                    <a:pt x="792" y="695"/>
                  </a:cubicBezTo>
                  <a:cubicBezTo>
                    <a:pt x="579" y="695"/>
                    <a:pt x="377" y="581"/>
                    <a:pt x="357" y="332"/>
                  </a:cubicBezTo>
                  <a:cubicBezTo>
                    <a:pt x="411" y="287"/>
                    <a:pt x="465" y="243"/>
                    <a:pt x="536" y="216"/>
                  </a:cubicBezTo>
                  <a:cubicBezTo>
                    <a:pt x="536" y="269"/>
                    <a:pt x="554" y="332"/>
                    <a:pt x="589" y="376"/>
                  </a:cubicBezTo>
                  <a:cubicBezTo>
                    <a:pt x="652" y="439"/>
                    <a:pt x="741" y="466"/>
                    <a:pt x="821" y="466"/>
                  </a:cubicBezTo>
                  <a:cubicBezTo>
                    <a:pt x="1000" y="457"/>
                    <a:pt x="1134" y="269"/>
                    <a:pt x="1080" y="109"/>
                  </a:cubicBezTo>
                  <a:close/>
                  <a:moveTo>
                    <a:pt x="1410" y="189"/>
                  </a:moveTo>
                  <a:lnTo>
                    <a:pt x="1410" y="189"/>
                  </a:lnTo>
                  <a:cubicBezTo>
                    <a:pt x="1473" y="216"/>
                    <a:pt x="1526" y="251"/>
                    <a:pt x="1580" y="287"/>
                  </a:cubicBezTo>
                  <a:cubicBezTo>
                    <a:pt x="1571" y="367"/>
                    <a:pt x="1571" y="439"/>
                    <a:pt x="1553" y="510"/>
                  </a:cubicBezTo>
                  <a:cubicBezTo>
                    <a:pt x="1526" y="599"/>
                    <a:pt x="1490" y="680"/>
                    <a:pt x="1446" y="751"/>
                  </a:cubicBezTo>
                  <a:cubicBezTo>
                    <a:pt x="1446" y="751"/>
                    <a:pt x="1446" y="760"/>
                    <a:pt x="1446" y="760"/>
                  </a:cubicBezTo>
                  <a:cubicBezTo>
                    <a:pt x="1517" y="697"/>
                    <a:pt x="1544" y="608"/>
                    <a:pt x="1580" y="519"/>
                  </a:cubicBezTo>
                  <a:cubicBezTo>
                    <a:pt x="1597" y="466"/>
                    <a:pt x="1624" y="403"/>
                    <a:pt x="1633" y="332"/>
                  </a:cubicBezTo>
                  <a:cubicBezTo>
                    <a:pt x="1642" y="350"/>
                    <a:pt x="1660" y="358"/>
                    <a:pt x="1669" y="367"/>
                  </a:cubicBezTo>
                  <a:cubicBezTo>
                    <a:pt x="1651" y="466"/>
                    <a:pt x="1633" y="555"/>
                    <a:pt x="1589" y="635"/>
                  </a:cubicBezTo>
                  <a:cubicBezTo>
                    <a:pt x="1544" y="742"/>
                    <a:pt x="1490" y="813"/>
                    <a:pt x="1419" y="894"/>
                  </a:cubicBezTo>
                  <a:cubicBezTo>
                    <a:pt x="1419" y="903"/>
                    <a:pt x="1419" y="903"/>
                    <a:pt x="1419" y="903"/>
                  </a:cubicBezTo>
                  <a:cubicBezTo>
                    <a:pt x="1535" y="849"/>
                    <a:pt x="1606" y="689"/>
                    <a:pt x="1660" y="590"/>
                  </a:cubicBezTo>
                  <a:cubicBezTo>
                    <a:pt x="1660" y="573"/>
                    <a:pt x="1696" y="501"/>
                    <a:pt x="1722" y="430"/>
                  </a:cubicBezTo>
                  <a:cubicBezTo>
                    <a:pt x="1722" y="439"/>
                    <a:pt x="1731" y="448"/>
                    <a:pt x="1740" y="466"/>
                  </a:cubicBezTo>
                  <a:cubicBezTo>
                    <a:pt x="1682" y="914"/>
                    <a:pt x="1263" y="1156"/>
                    <a:pt x="846" y="1156"/>
                  </a:cubicBezTo>
                  <a:cubicBezTo>
                    <a:pt x="558" y="1156"/>
                    <a:pt x="272" y="1040"/>
                    <a:pt x="108" y="796"/>
                  </a:cubicBezTo>
                  <a:cubicBezTo>
                    <a:pt x="108" y="778"/>
                    <a:pt x="117" y="760"/>
                    <a:pt x="117" y="733"/>
                  </a:cubicBezTo>
                  <a:cubicBezTo>
                    <a:pt x="161" y="805"/>
                    <a:pt x="224" y="858"/>
                    <a:pt x="268" y="903"/>
                  </a:cubicBezTo>
                  <a:cubicBezTo>
                    <a:pt x="366" y="983"/>
                    <a:pt x="491" y="1036"/>
                    <a:pt x="616" y="1045"/>
                  </a:cubicBezTo>
                  <a:cubicBezTo>
                    <a:pt x="616" y="1045"/>
                    <a:pt x="616" y="1036"/>
                    <a:pt x="616" y="1036"/>
                  </a:cubicBezTo>
                  <a:cubicBezTo>
                    <a:pt x="500" y="983"/>
                    <a:pt x="384" y="929"/>
                    <a:pt x="286" y="840"/>
                  </a:cubicBezTo>
                  <a:cubicBezTo>
                    <a:pt x="241" y="796"/>
                    <a:pt x="206" y="742"/>
                    <a:pt x="170" y="689"/>
                  </a:cubicBezTo>
                  <a:cubicBezTo>
                    <a:pt x="161" y="671"/>
                    <a:pt x="161" y="653"/>
                    <a:pt x="152" y="626"/>
                  </a:cubicBezTo>
                  <a:cubicBezTo>
                    <a:pt x="152" y="626"/>
                    <a:pt x="152" y="617"/>
                    <a:pt x="152" y="617"/>
                  </a:cubicBezTo>
                  <a:cubicBezTo>
                    <a:pt x="179" y="653"/>
                    <a:pt x="206" y="689"/>
                    <a:pt x="224" y="715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0"/>
                    <a:pt x="331" y="778"/>
                    <a:pt x="268" y="680"/>
                  </a:cubicBezTo>
                  <a:cubicBezTo>
                    <a:pt x="241" y="635"/>
                    <a:pt x="224" y="582"/>
                    <a:pt x="197" y="528"/>
                  </a:cubicBezTo>
                  <a:cubicBezTo>
                    <a:pt x="215" y="492"/>
                    <a:pt x="241" y="457"/>
                    <a:pt x="268" y="421"/>
                  </a:cubicBezTo>
                  <a:cubicBezTo>
                    <a:pt x="332" y="677"/>
                    <a:pt x="562" y="795"/>
                    <a:pt x="799" y="795"/>
                  </a:cubicBezTo>
                  <a:cubicBezTo>
                    <a:pt x="1124" y="795"/>
                    <a:pt x="1462" y="575"/>
                    <a:pt x="1410" y="189"/>
                  </a:cubicBezTo>
                  <a:close/>
                  <a:moveTo>
                    <a:pt x="998" y="0"/>
                  </a:moveTo>
                  <a:cubicBezTo>
                    <a:pt x="530" y="0"/>
                    <a:pt x="64" y="280"/>
                    <a:pt x="1" y="796"/>
                  </a:cubicBezTo>
                  <a:cubicBezTo>
                    <a:pt x="1" y="805"/>
                    <a:pt x="1" y="813"/>
                    <a:pt x="10" y="813"/>
                  </a:cubicBezTo>
                  <a:cubicBezTo>
                    <a:pt x="10" y="822"/>
                    <a:pt x="10" y="831"/>
                    <a:pt x="10" y="840"/>
                  </a:cubicBezTo>
                  <a:cubicBezTo>
                    <a:pt x="200" y="1123"/>
                    <a:pt x="526" y="1257"/>
                    <a:pt x="852" y="1257"/>
                  </a:cubicBezTo>
                  <a:cubicBezTo>
                    <a:pt x="1319" y="1257"/>
                    <a:pt x="1784" y="981"/>
                    <a:pt x="1847" y="466"/>
                  </a:cubicBezTo>
                  <a:cubicBezTo>
                    <a:pt x="1847" y="457"/>
                    <a:pt x="1847" y="448"/>
                    <a:pt x="1847" y="439"/>
                  </a:cubicBezTo>
                  <a:cubicBezTo>
                    <a:pt x="1847" y="430"/>
                    <a:pt x="1847" y="430"/>
                    <a:pt x="1838" y="421"/>
                  </a:cubicBezTo>
                  <a:cubicBezTo>
                    <a:pt x="1648" y="136"/>
                    <a:pt x="1323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14"/>
            <p:cNvSpPr/>
            <p:nvPr/>
          </p:nvSpPr>
          <p:spPr>
            <a:xfrm>
              <a:off x="933725" y="1094700"/>
              <a:ext cx="5350" cy="5000"/>
            </a:xfrm>
            <a:custGeom>
              <a:rect b="b" l="l" r="r" t="t"/>
              <a:pathLst>
                <a:path extrusionOk="0" h="200" w="214">
                  <a:moveTo>
                    <a:pt x="143" y="0"/>
                  </a:moveTo>
                  <a:cubicBezTo>
                    <a:pt x="128" y="0"/>
                    <a:pt x="112" y="7"/>
                    <a:pt x="99" y="22"/>
                  </a:cubicBezTo>
                  <a:cubicBezTo>
                    <a:pt x="81" y="58"/>
                    <a:pt x="54" y="76"/>
                    <a:pt x="28" y="111"/>
                  </a:cubicBezTo>
                  <a:cubicBezTo>
                    <a:pt x="10" y="129"/>
                    <a:pt x="1" y="165"/>
                    <a:pt x="19" y="183"/>
                  </a:cubicBezTo>
                  <a:cubicBezTo>
                    <a:pt x="28" y="193"/>
                    <a:pt x="46" y="200"/>
                    <a:pt x="63" y="200"/>
                  </a:cubicBezTo>
                  <a:cubicBezTo>
                    <a:pt x="77" y="200"/>
                    <a:pt x="91" y="195"/>
                    <a:pt x="99" y="183"/>
                  </a:cubicBezTo>
                  <a:cubicBezTo>
                    <a:pt x="126" y="147"/>
                    <a:pt x="161" y="120"/>
                    <a:pt x="188" y="76"/>
                  </a:cubicBezTo>
                  <a:cubicBezTo>
                    <a:pt x="213" y="38"/>
                    <a:pt x="18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14"/>
            <p:cNvSpPr/>
            <p:nvPr/>
          </p:nvSpPr>
          <p:spPr>
            <a:xfrm>
              <a:off x="925950" y="1088325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0" y="0"/>
                  </a:moveTo>
                  <a:cubicBezTo>
                    <a:pt x="111" y="0"/>
                    <a:pt x="94" y="10"/>
                    <a:pt x="89" y="27"/>
                  </a:cubicBezTo>
                  <a:cubicBezTo>
                    <a:pt x="62" y="72"/>
                    <a:pt x="35" y="126"/>
                    <a:pt x="17" y="179"/>
                  </a:cubicBezTo>
                  <a:cubicBezTo>
                    <a:pt x="0" y="219"/>
                    <a:pt x="33" y="247"/>
                    <a:pt x="67" y="247"/>
                  </a:cubicBezTo>
                  <a:cubicBezTo>
                    <a:pt x="86" y="247"/>
                    <a:pt x="106" y="238"/>
                    <a:pt x="115" y="215"/>
                  </a:cubicBezTo>
                  <a:cubicBezTo>
                    <a:pt x="133" y="161"/>
                    <a:pt x="151" y="126"/>
                    <a:pt x="178" y="81"/>
                  </a:cubicBezTo>
                  <a:cubicBezTo>
                    <a:pt x="187" y="54"/>
                    <a:pt x="187" y="27"/>
                    <a:pt x="160" y="10"/>
                  </a:cubicBezTo>
                  <a:cubicBezTo>
                    <a:pt x="151" y="3"/>
                    <a:pt x="14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14"/>
            <p:cNvSpPr/>
            <p:nvPr/>
          </p:nvSpPr>
          <p:spPr>
            <a:xfrm>
              <a:off x="917975" y="1084750"/>
              <a:ext cx="3750" cy="6925"/>
            </a:xfrm>
            <a:custGeom>
              <a:rect b="b" l="l" r="r" t="t"/>
              <a:pathLst>
                <a:path extrusionOk="0" h="277" w="150">
                  <a:moveTo>
                    <a:pt x="87" y="1"/>
                  </a:moveTo>
                  <a:cubicBezTo>
                    <a:pt x="60" y="1"/>
                    <a:pt x="42" y="28"/>
                    <a:pt x="33" y="54"/>
                  </a:cubicBezTo>
                  <a:cubicBezTo>
                    <a:pt x="24" y="108"/>
                    <a:pt x="24" y="162"/>
                    <a:pt x="6" y="206"/>
                  </a:cubicBezTo>
                  <a:cubicBezTo>
                    <a:pt x="1" y="250"/>
                    <a:pt x="35" y="277"/>
                    <a:pt x="67" y="277"/>
                  </a:cubicBezTo>
                  <a:cubicBezTo>
                    <a:pt x="87" y="277"/>
                    <a:pt x="106" y="266"/>
                    <a:pt x="113" y="242"/>
                  </a:cubicBezTo>
                  <a:cubicBezTo>
                    <a:pt x="122" y="179"/>
                    <a:pt x="131" y="117"/>
                    <a:pt x="140" y="63"/>
                  </a:cubicBezTo>
                  <a:cubicBezTo>
                    <a:pt x="149" y="28"/>
                    <a:pt x="113" y="10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14"/>
            <p:cNvSpPr/>
            <p:nvPr/>
          </p:nvSpPr>
          <p:spPr>
            <a:xfrm>
              <a:off x="895875" y="1088300"/>
              <a:ext cx="5475" cy="6325"/>
            </a:xfrm>
            <a:custGeom>
              <a:rect b="b" l="l" r="r" t="t"/>
              <a:pathLst>
                <a:path extrusionOk="0" h="253" w="219">
                  <a:moveTo>
                    <a:pt x="76" y="0"/>
                  </a:moveTo>
                  <a:cubicBezTo>
                    <a:pt x="38" y="0"/>
                    <a:pt x="1" y="37"/>
                    <a:pt x="25" y="73"/>
                  </a:cubicBezTo>
                  <a:cubicBezTo>
                    <a:pt x="61" y="127"/>
                    <a:pt x="78" y="180"/>
                    <a:pt x="105" y="225"/>
                  </a:cubicBezTo>
                  <a:cubicBezTo>
                    <a:pt x="114" y="245"/>
                    <a:pt x="130" y="253"/>
                    <a:pt x="146" y="253"/>
                  </a:cubicBezTo>
                  <a:cubicBezTo>
                    <a:pt x="181" y="253"/>
                    <a:pt x="219" y="216"/>
                    <a:pt x="194" y="180"/>
                  </a:cubicBezTo>
                  <a:cubicBezTo>
                    <a:pt x="168" y="127"/>
                    <a:pt x="150" y="73"/>
                    <a:pt x="123" y="28"/>
                  </a:cubicBezTo>
                  <a:cubicBezTo>
                    <a:pt x="112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14"/>
            <p:cNvSpPr/>
            <p:nvPr/>
          </p:nvSpPr>
          <p:spPr>
            <a:xfrm>
              <a:off x="886000" y="1095450"/>
              <a:ext cx="6500" cy="5175"/>
            </a:xfrm>
            <a:custGeom>
              <a:rect b="b" l="l" r="r" t="t"/>
              <a:pathLst>
                <a:path extrusionOk="0" h="207" w="260">
                  <a:moveTo>
                    <a:pt x="58" y="0"/>
                  </a:moveTo>
                  <a:cubicBezTo>
                    <a:pt x="48" y="0"/>
                    <a:pt x="38" y="3"/>
                    <a:pt x="27" y="10"/>
                  </a:cubicBezTo>
                  <a:cubicBezTo>
                    <a:pt x="10" y="28"/>
                    <a:pt x="1" y="64"/>
                    <a:pt x="27" y="90"/>
                  </a:cubicBezTo>
                  <a:cubicBezTo>
                    <a:pt x="72" y="126"/>
                    <a:pt x="117" y="162"/>
                    <a:pt x="170" y="197"/>
                  </a:cubicBezTo>
                  <a:cubicBezTo>
                    <a:pt x="176" y="204"/>
                    <a:pt x="185" y="207"/>
                    <a:pt x="194" y="207"/>
                  </a:cubicBezTo>
                  <a:cubicBezTo>
                    <a:pt x="211" y="207"/>
                    <a:pt x="230" y="197"/>
                    <a:pt x="242" y="180"/>
                  </a:cubicBezTo>
                  <a:cubicBezTo>
                    <a:pt x="259" y="153"/>
                    <a:pt x="242" y="126"/>
                    <a:pt x="224" y="108"/>
                  </a:cubicBezTo>
                  <a:cubicBezTo>
                    <a:pt x="188" y="73"/>
                    <a:pt x="143" y="46"/>
                    <a:pt x="99" y="19"/>
                  </a:cubicBezTo>
                  <a:cubicBezTo>
                    <a:pt x="88" y="8"/>
                    <a:pt x="73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14"/>
            <p:cNvSpPr/>
            <p:nvPr/>
          </p:nvSpPr>
          <p:spPr>
            <a:xfrm>
              <a:off x="880325" y="1105450"/>
              <a:ext cx="7225" cy="4300"/>
            </a:xfrm>
            <a:custGeom>
              <a:rect b="b" l="l" r="r" t="t"/>
              <a:pathLst>
                <a:path extrusionOk="0" h="172" w="289">
                  <a:moveTo>
                    <a:pt x="79" y="0"/>
                  </a:moveTo>
                  <a:cubicBezTo>
                    <a:pt x="26" y="0"/>
                    <a:pt x="1" y="85"/>
                    <a:pt x="58" y="110"/>
                  </a:cubicBezTo>
                  <a:cubicBezTo>
                    <a:pt x="103" y="119"/>
                    <a:pt x="147" y="145"/>
                    <a:pt x="183" y="163"/>
                  </a:cubicBezTo>
                  <a:cubicBezTo>
                    <a:pt x="193" y="169"/>
                    <a:pt x="203" y="171"/>
                    <a:pt x="212" y="171"/>
                  </a:cubicBezTo>
                  <a:cubicBezTo>
                    <a:pt x="260" y="171"/>
                    <a:pt x="289" y="104"/>
                    <a:pt x="237" y="74"/>
                  </a:cubicBezTo>
                  <a:cubicBezTo>
                    <a:pt x="192" y="47"/>
                    <a:pt x="147" y="29"/>
                    <a:pt x="94" y="3"/>
                  </a:cubicBezTo>
                  <a:cubicBezTo>
                    <a:pt x="89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14"/>
            <p:cNvSpPr/>
            <p:nvPr/>
          </p:nvSpPr>
          <p:spPr>
            <a:xfrm>
              <a:off x="906925" y="1085025"/>
              <a:ext cx="3775" cy="6850"/>
            </a:xfrm>
            <a:custGeom>
              <a:rect b="b" l="l" r="r" t="t"/>
              <a:pathLst>
                <a:path extrusionOk="0" h="274" w="151">
                  <a:moveTo>
                    <a:pt x="63" y="1"/>
                  </a:moveTo>
                  <a:cubicBezTo>
                    <a:pt x="32" y="1"/>
                    <a:pt x="1" y="25"/>
                    <a:pt x="11" y="61"/>
                  </a:cubicBezTo>
                  <a:cubicBezTo>
                    <a:pt x="20" y="115"/>
                    <a:pt x="29" y="177"/>
                    <a:pt x="38" y="231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1"/>
                    <a:pt x="118" y="97"/>
                    <a:pt x="109" y="43"/>
                  </a:cubicBezTo>
                  <a:cubicBezTo>
                    <a:pt x="106" y="14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14"/>
            <p:cNvSpPr/>
            <p:nvPr/>
          </p:nvSpPr>
          <p:spPr>
            <a:xfrm>
              <a:off x="834600" y="1083475"/>
              <a:ext cx="26900" cy="16275"/>
            </a:xfrm>
            <a:custGeom>
              <a:rect b="b" l="l" r="r" t="t"/>
              <a:pathLst>
                <a:path extrusionOk="0" h="651" w="1076">
                  <a:moveTo>
                    <a:pt x="290" y="1"/>
                  </a:moveTo>
                  <a:cubicBezTo>
                    <a:pt x="255" y="1"/>
                    <a:pt x="219" y="3"/>
                    <a:pt x="183" y="7"/>
                  </a:cubicBezTo>
                  <a:cubicBezTo>
                    <a:pt x="1" y="342"/>
                    <a:pt x="353" y="650"/>
                    <a:pt x="676" y="650"/>
                  </a:cubicBezTo>
                  <a:cubicBezTo>
                    <a:pt x="843" y="650"/>
                    <a:pt x="1002" y="568"/>
                    <a:pt x="1075" y="364"/>
                  </a:cubicBezTo>
                  <a:cubicBezTo>
                    <a:pt x="1031" y="311"/>
                    <a:pt x="977" y="257"/>
                    <a:pt x="915" y="213"/>
                  </a:cubicBezTo>
                  <a:cubicBezTo>
                    <a:pt x="889" y="329"/>
                    <a:pt x="764" y="408"/>
                    <a:pt x="639" y="408"/>
                  </a:cubicBezTo>
                  <a:cubicBezTo>
                    <a:pt x="592" y="408"/>
                    <a:pt x="546" y="397"/>
                    <a:pt x="504" y="373"/>
                  </a:cubicBezTo>
                  <a:cubicBezTo>
                    <a:pt x="433" y="329"/>
                    <a:pt x="371" y="257"/>
                    <a:pt x="362" y="177"/>
                  </a:cubicBezTo>
                  <a:cubicBezTo>
                    <a:pt x="353" y="114"/>
                    <a:pt x="371" y="52"/>
                    <a:pt x="397" y="7"/>
                  </a:cubicBezTo>
                  <a:cubicBezTo>
                    <a:pt x="362" y="3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14"/>
            <p:cNvSpPr/>
            <p:nvPr/>
          </p:nvSpPr>
          <p:spPr>
            <a:xfrm>
              <a:off x="827800" y="1084325"/>
              <a:ext cx="38825" cy="27475"/>
            </a:xfrm>
            <a:custGeom>
              <a:rect b="b" l="l" r="r" t="t"/>
              <a:pathLst>
                <a:path extrusionOk="0" h="1099" w="1553">
                  <a:moveTo>
                    <a:pt x="330" y="0"/>
                  </a:moveTo>
                  <a:cubicBezTo>
                    <a:pt x="295" y="18"/>
                    <a:pt x="259" y="27"/>
                    <a:pt x="223" y="54"/>
                  </a:cubicBezTo>
                  <a:cubicBezTo>
                    <a:pt x="214" y="107"/>
                    <a:pt x="197" y="161"/>
                    <a:pt x="197" y="223"/>
                  </a:cubicBezTo>
                  <a:cubicBezTo>
                    <a:pt x="197" y="330"/>
                    <a:pt x="214" y="419"/>
                    <a:pt x="250" y="526"/>
                  </a:cubicBezTo>
                  <a:cubicBezTo>
                    <a:pt x="170" y="446"/>
                    <a:pt x="152" y="330"/>
                    <a:pt x="143" y="223"/>
                  </a:cubicBezTo>
                  <a:cubicBezTo>
                    <a:pt x="143" y="187"/>
                    <a:pt x="134" y="143"/>
                    <a:pt x="134" y="98"/>
                  </a:cubicBezTo>
                  <a:cubicBezTo>
                    <a:pt x="134" y="107"/>
                    <a:pt x="125" y="107"/>
                    <a:pt x="125" y="107"/>
                  </a:cubicBezTo>
                  <a:cubicBezTo>
                    <a:pt x="116" y="134"/>
                    <a:pt x="116" y="152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91"/>
                    <a:pt x="223" y="598"/>
                    <a:pt x="295" y="705"/>
                  </a:cubicBezTo>
                  <a:cubicBezTo>
                    <a:pt x="295" y="705"/>
                    <a:pt x="295" y="714"/>
                    <a:pt x="286" y="714"/>
                  </a:cubicBezTo>
                  <a:cubicBezTo>
                    <a:pt x="188" y="642"/>
                    <a:pt x="116" y="518"/>
                    <a:pt x="81" y="402"/>
                  </a:cubicBezTo>
                  <a:cubicBezTo>
                    <a:pt x="63" y="348"/>
                    <a:pt x="36" y="259"/>
                    <a:pt x="36" y="187"/>
                  </a:cubicBezTo>
                  <a:cubicBezTo>
                    <a:pt x="27" y="196"/>
                    <a:pt x="9" y="214"/>
                    <a:pt x="0" y="232"/>
                  </a:cubicBezTo>
                  <a:cubicBezTo>
                    <a:pt x="6" y="722"/>
                    <a:pt x="501" y="1099"/>
                    <a:pt x="971" y="1099"/>
                  </a:cubicBezTo>
                  <a:cubicBezTo>
                    <a:pt x="1186" y="1099"/>
                    <a:pt x="1396" y="1020"/>
                    <a:pt x="1553" y="839"/>
                  </a:cubicBezTo>
                  <a:cubicBezTo>
                    <a:pt x="1553" y="821"/>
                    <a:pt x="1553" y="812"/>
                    <a:pt x="1553" y="794"/>
                  </a:cubicBezTo>
                  <a:cubicBezTo>
                    <a:pt x="1490" y="848"/>
                    <a:pt x="1419" y="892"/>
                    <a:pt x="1410" y="901"/>
                  </a:cubicBezTo>
                  <a:cubicBezTo>
                    <a:pt x="1323" y="948"/>
                    <a:pt x="1195" y="1031"/>
                    <a:pt x="1086" y="1031"/>
                  </a:cubicBezTo>
                  <a:cubicBezTo>
                    <a:pt x="1071" y="1031"/>
                    <a:pt x="1057" y="1029"/>
                    <a:pt x="1044" y="1026"/>
                  </a:cubicBezTo>
                  <a:cubicBezTo>
                    <a:pt x="1142" y="990"/>
                    <a:pt x="1231" y="964"/>
                    <a:pt x="1329" y="901"/>
                  </a:cubicBezTo>
                  <a:cubicBezTo>
                    <a:pt x="1410" y="857"/>
                    <a:pt x="1472" y="785"/>
                    <a:pt x="1544" y="723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23"/>
                    <a:pt x="1428" y="758"/>
                    <a:pt x="1383" y="794"/>
                  </a:cubicBezTo>
                  <a:cubicBezTo>
                    <a:pt x="1312" y="848"/>
                    <a:pt x="1240" y="910"/>
                    <a:pt x="1142" y="928"/>
                  </a:cubicBezTo>
                  <a:cubicBezTo>
                    <a:pt x="1142" y="928"/>
                    <a:pt x="1142" y="919"/>
                    <a:pt x="1142" y="919"/>
                  </a:cubicBezTo>
                  <a:cubicBezTo>
                    <a:pt x="1222" y="883"/>
                    <a:pt x="1294" y="830"/>
                    <a:pt x="1365" y="776"/>
                  </a:cubicBezTo>
                  <a:cubicBezTo>
                    <a:pt x="1419" y="723"/>
                    <a:pt x="1463" y="660"/>
                    <a:pt x="1508" y="607"/>
                  </a:cubicBezTo>
                  <a:cubicBezTo>
                    <a:pt x="1490" y="544"/>
                    <a:pt x="1454" y="482"/>
                    <a:pt x="1419" y="428"/>
                  </a:cubicBezTo>
                  <a:cubicBezTo>
                    <a:pt x="1322" y="633"/>
                    <a:pt x="1145" y="718"/>
                    <a:pt x="959" y="718"/>
                  </a:cubicBezTo>
                  <a:cubicBezTo>
                    <a:pt x="595" y="718"/>
                    <a:pt x="200" y="39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3" name="Google Shape;5033;p14"/>
            <p:cNvSpPr/>
            <p:nvPr/>
          </p:nvSpPr>
          <p:spPr>
            <a:xfrm>
              <a:off x="825125" y="1080800"/>
              <a:ext cx="44175" cy="33600"/>
            </a:xfrm>
            <a:custGeom>
              <a:rect b="b" l="l" r="r" t="t"/>
              <a:pathLst>
                <a:path extrusionOk="0" h="1344" w="1767">
                  <a:moveTo>
                    <a:pt x="669" y="108"/>
                  </a:moveTo>
                  <a:cubicBezTo>
                    <a:pt x="705" y="108"/>
                    <a:pt x="741" y="110"/>
                    <a:pt x="776" y="114"/>
                  </a:cubicBezTo>
                  <a:cubicBezTo>
                    <a:pt x="750" y="159"/>
                    <a:pt x="732" y="221"/>
                    <a:pt x="741" y="284"/>
                  </a:cubicBezTo>
                  <a:cubicBezTo>
                    <a:pt x="750" y="364"/>
                    <a:pt x="812" y="436"/>
                    <a:pt x="883" y="480"/>
                  </a:cubicBezTo>
                  <a:cubicBezTo>
                    <a:pt x="925" y="504"/>
                    <a:pt x="971" y="515"/>
                    <a:pt x="1018" y="515"/>
                  </a:cubicBezTo>
                  <a:cubicBezTo>
                    <a:pt x="1143" y="515"/>
                    <a:pt x="1268" y="436"/>
                    <a:pt x="1294" y="320"/>
                  </a:cubicBezTo>
                  <a:cubicBezTo>
                    <a:pt x="1356" y="364"/>
                    <a:pt x="1410" y="418"/>
                    <a:pt x="1454" y="471"/>
                  </a:cubicBezTo>
                  <a:cubicBezTo>
                    <a:pt x="1381" y="675"/>
                    <a:pt x="1222" y="757"/>
                    <a:pt x="1055" y="757"/>
                  </a:cubicBezTo>
                  <a:cubicBezTo>
                    <a:pt x="732" y="757"/>
                    <a:pt x="380" y="449"/>
                    <a:pt x="562" y="114"/>
                  </a:cubicBezTo>
                  <a:cubicBezTo>
                    <a:pt x="598" y="110"/>
                    <a:pt x="634" y="108"/>
                    <a:pt x="669" y="108"/>
                  </a:cubicBezTo>
                  <a:close/>
                  <a:moveTo>
                    <a:pt x="437" y="141"/>
                  </a:moveTo>
                  <a:cubicBezTo>
                    <a:pt x="307" y="531"/>
                    <a:pt x="702" y="859"/>
                    <a:pt x="1066" y="859"/>
                  </a:cubicBezTo>
                  <a:cubicBezTo>
                    <a:pt x="1252" y="859"/>
                    <a:pt x="1429" y="774"/>
                    <a:pt x="1526" y="569"/>
                  </a:cubicBezTo>
                  <a:cubicBezTo>
                    <a:pt x="1561" y="623"/>
                    <a:pt x="1597" y="685"/>
                    <a:pt x="1615" y="748"/>
                  </a:cubicBezTo>
                  <a:cubicBezTo>
                    <a:pt x="1570" y="801"/>
                    <a:pt x="1526" y="864"/>
                    <a:pt x="1472" y="917"/>
                  </a:cubicBezTo>
                  <a:cubicBezTo>
                    <a:pt x="1401" y="971"/>
                    <a:pt x="1329" y="1024"/>
                    <a:pt x="1249" y="1060"/>
                  </a:cubicBezTo>
                  <a:cubicBezTo>
                    <a:pt x="1249" y="1060"/>
                    <a:pt x="1249" y="1069"/>
                    <a:pt x="1249" y="1069"/>
                  </a:cubicBezTo>
                  <a:cubicBezTo>
                    <a:pt x="1347" y="1051"/>
                    <a:pt x="1419" y="989"/>
                    <a:pt x="1490" y="935"/>
                  </a:cubicBezTo>
                  <a:cubicBezTo>
                    <a:pt x="1535" y="899"/>
                    <a:pt x="1588" y="864"/>
                    <a:pt x="1633" y="810"/>
                  </a:cubicBezTo>
                  <a:cubicBezTo>
                    <a:pt x="1642" y="828"/>
                    <a:pt x="1642" y="846"/>
                    <a:pt x="1651" y="864"/>
                  </a:cubicBezTo>
                  <a:cubicBezTo>
                    <a:pt x="1579" y="926"/>
                    <a:pt x="1517" y="998"/>
                    <a:pt x="1436" y="1042"/>
                  </a:cubicBezTo>
                  <a:cubicBezTo>
                    <a:pt x="1338" y="1105"/>
                    <a:pt x="1249" y="1131"/>
                    <a:pt x="1151" y="1167"/>
                  </a:cubicBezTo>
                  <a:cubicBezTo>
                    <a:pt x="1164" y="1170"/>
                    <a:pt x="1178" y="1172"/>
                    <a:pt x="1193" y="1172"/>
                  </a:cubicBezTo>
                  <a:cubicBezTo>
                    <a:pt x="1302" y="1172"/>
                    <a:pt x="1430" y="1089"/>
                    <a:pt x="1517" y="1042"/>
                  </a:cubicBezTo>
                  <a:cubicBezTo>
                    <a:pt x="1526" y="1033"/>
                    <a:pt x="1597" y="989"/>
                    <a:pt x="1660" y="935"/>
                  </a:cubicBezTo>
                  <a:cubicBezTo>
                    <a:pt x="1660" y="953"/>
                    <a:pt x="1660" y="962"/>
                    <a:pt x="1660" y="980"/>
                  </a:cubicBezTo>
                  <a:cubicBezTo>
                    <a:pt x="1503" y="1161"/>
                    <a:pt x="1293" y="1240"/>
                    <a:pt x="1078" y="1240"/>
                  </a:cubicBezTo>
                  <a:cubicBezTo>
                    <a:pt x="608" y="1240"/>
                    <a:pt x="113" y="863"/>
                    <a:pt x="107" y="373"/>
                  </a:cubicBezTo>
                  <a:cubicBezTo>
                    <a:pt x="116" y="355"/>
                    <a:pt x="134" y="337"/>
                    <a:pt x="143" y="328"/>
                  </a:cubicBezTo>
                  <a:cubicBezTo>
                    <a:pt x="143" y="400"/>
                    <a:pt x="170" y="489"/>
                    <a:pt x="188" y="543"/>
                  </a:cubicBezTo>
                  <a:cubicBezTo>
                    <a:pt x="223" y="659"/>
                    <a:pt x="295" y="783"/>
                    <a:pt x="393" y="855"/>
                  </a:cubicBezTo>
                  <a:cubicBezTo>
                    <a:pt x="402" y="855"/>
                    <a:pt x="402" y="846"/>
                    <a:pt x="402" y="846"/>
                  </a:cubicBezTo>
                  <a:cubicBezTo>
                    <a:pt x="330" y="739"/>
                    <a:pt x="259" y="632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93"/>
                    <a:pt x="223" y="275"/>
                    <a:pt x="232" y="248"/>
                  </a:cubicBezTo>
                  <a:cubicBezTo>
                    <a:pt x="232" y="248"/>
                    <a:pt x="241" y="248"/>
                    <a:pt x="241" y="239"/>
                  </a:cubicBezTo>
                  <a:cubicBezTo>
                    <a:pt x="241" y="284"/>
                    <a:pt x="250" y="328"/>
                    <a:pt x="250" y="364"/>
                  </a:cubicBezTo>
                  <a:cubicBezTo>
                    <a:pt x="259" y="471"/>
                    <a:pt x="277" y="587"/>
                    <a:pt x="357" y="667"/>
                  </a:cubicBezTo>
                  <a:cubicBezTo>
                    <a:pt x="321" y="560"/>
                    <a:pt x="304" y="471"/>
                    <a:pt x="304" y="364"/>
                  </a:cubicBezTo>
                  <a:cubicBezTo>
                    <a:pt x="304" y="302"/>
                    <a:pt x="321" y="248"/>
                    <a:pt x="330" y="195"/>
                  </a:cubicBezTo>
                  <a:cubicBezTo>
                    <a:pt x="366" y="168"/>
                    <a:pt x="402" y="159"/>
                    <a:pt x="437" y="141"/>
                  </a:cubicBezTo>
                  <a:close/>
                  <a:moveTo>
                    <a:pt x="685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9" y="320"/>
                    <a:pt x="9" y="320"/>
                    <a:pt x="9" y="328"/>
                  </a:cubicBezTo>
                  <a:cubicBezTo>
                    <a:pt x="9" y="337"/>
                    <a:pt x="0" y="346"/>
                    <a:pt x="0" y="355"/>
                  </a:cubicBezTo>
                  <a:cubicBezTo>
                    <a:pt x="6" y="920"/>
                    <a:pt x="549" y="1344"/>
                    <a:pt x="1075" y="1344"/>
                  </a:cubicBezTo>
                  <a:cubicBezTo>
                    <a:pt x="1323" y="1344"/>
                    <a:pt x="1566" y="1250"/>
                    <a:pt x="1749" y="1033"/>
                  </a:cubicBezTo>
                  <a:cubicBezTo>
                    <a:pt x="1749" y="1033"/>
                    <a:pt x="1758" y="1024"/>
                    <a:pt x="1758" y="1015"/>
                  </a:cubicBezTo>
                  <a:cubicBezTo>
                    <a:pt x="1758" y="1015"/>
                    <a:pt x="1767" y="1006"/>
                    <a:pt x="1758" y="989"/>
                  </a:cubicBezTo>
                  <a:cubicBezTo>
                    <a:pt x="1752" y="424"/>
                    <a:pt x="1209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14"/>
            <p:cNvSpPr/>
            <p:nvPr/>
          </p:nvSpPr>
          <p:spPr>
            <a:xfrm>
              <a:off x="871500" y="1098475"/>
              <a:ext cx="6350" cy="3525"/>
            </a:xfrm>
            <a:custGeom>
              <a:rect b="b" l="l" r="r" t="t"/>
              <a:pathLst>
                <a:path extrusionOk="0" h="141" w="254">
                  <a:moveTo>
                    <a:pt x="182" y="0"/>
                  </a:moveTo>
                  <a:cubicBezTo>
                    <a:pt x="176" y="0"/>
                    <a:pt x="169" y="2"/>
                    <a:pt x="161" y="5"/>
                  </a:cubicBezTo>
                  <a:cubicBezTo>
                    <a:pt x="126" y="23"/>
                    <a:pt x="81" y="23"/>
                    <a:pt x="45" y="41"/>
                  </a:cubicBezTo>
                  <a:cubicBezTo>
                    <a:pt x="19" y="41"/>
                    <a:pt x="1" y="68"/>
                    <a:pt x="1" y="94"/>
                  </a:cubicBezTo>
                  <a:cubicBezTo>
                    <a:pt x="8" y="117"/>
                    <a:pt x="30" y="141"/>
                    <a:pt x="53" y="141"/>
                  </a:cubicBezTo>
                  <a:cubicBezTo>
                    <a:pt x="56" y="141"/>
                    <a:pt x="60" y="140"/>
                    <a:pt x="63" y="139"/>
                  </a:cubicBezTo>
                  <a:cubicBezTo>
                    <a:pt x="108" y="130"/>
                    <a:pt x="161" y="121"/>
                    <a:pt x="206" y="103"/>
                  </a:cubicBezTo>
                  <a:cubicBezTo>
                    <a:pt x="253" y="80"/>
                    <a:pt x="23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14"/>
            <p:cNvSpPr/>
            <p:nvPr/>
          </p:nvSpPr>
          <p:spPr>
            <a:xfrm>
              <a:off x="867275" y="1088725"/>
              <a:ext cx="6925" cy="4750"/>
            </a:xfrm>
            <a:custGeom>
              <a:rect b="b" l="l" r="r" t="t"/>
              <a:pathLst>
                <a:path extrusionOk="0" h="190" w="277">
                  <a:moveTo>
                    <a:pt x="203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43" y="29"/>
                    <a:pt x="89" y="65"/>
                    <a:pt x="45" y="101"/>
                  </a:cubicBezTo>
                  <a:cubicBezTo>
                    <a:pt x="1" y="130"/>
                    <a:pt x="35" y="190"/>
                    <a:pt x="79" y="190"/>
                  </a:cubicBezTo>
                  <a:cubicBezTo>
                    <a:pt x="88" y="190"/>
                    <a:pt x="98" y="187"/>
                    <a:pt x="107" y="181"/>
                  </a:cubicBezTo>
                  <a:cubicBezTo>
                    <a:pt x="152" y="145"/>
                    <a:pt x="188" y="127"/>
                    <a:pt x="232" y="101"/>
                  </a:cubicBezTo>
                  <a:cubicBezTo>
                    <a:pt x="259" y="92"/>
                    <a:pt x="277" y="56"/>
                    <a:pt x="259" y="29"/>
                  </a:cubicBezTo>
                  <a:cubicBezTo>
                    <a:pt x="252" y="15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14"/>
            <p:cNvSpPr/>
            <p:nvPr/>
          </p:nvSpPr>
          <p:spPr>
            <a:xfrm>
              <a:off x="862200" y="1080950"/>
              <a:ext cx="6200" cy="5725"/>
            </a:xfrm>
            <a:custGeom>
              <a:rect b="b" l="l" r="r" t="t"/>
              <a:pathLst>
                <a:path extrusionOk="0" h="229" w="248">
                  <a:moveTo>
                    <a:pt x="190" y="1"/>
                  </a:moveTo>
                  <a:cubicBezTo>
                    <a:pt x="174" y="1"/>
                    <a:pt x="157" y="8"/>
                    <a:pt x="141" y="19"/>
                  </a:cubicBezTo>
                  <a:cubicBezTo>
                    <a:pt x="114" y="55"/>
                    <a:pt x="78" y="99"/>
                    <a:pt x="43" y="135"/>
                  </a:cubicBezTo>
                  <a:cubicBezTo>
                    <a:pt x="0" y="171"/>
                    <a:pt x="36" y="228"/>
                    <a:pt x="76" y="228"/>
                  </a:cubicBezTo>
                  <a:cubicBezTo>
                    <a:pt x="86" y="228"/>
                    <a:pt x="96" y="225"/>
                    <a:pt x="105" y="215"/>
                  </a:cubicBezTo>
                  <a:cubicBezTo>
                    <a:pt x="150" y="171"/>
                    <a:pt x="185" y="126"/>
                    <a:pt x="230" y="82"/>
                  </a:cubicBezTo>
                  <a:cubicBezTo>
                    <a:pt x="248" y="64"/>
                    <a:pt x="239" y="28"/>
                    <a:pt x="221" y="10"/>
                  </a:cubicBezTo>
                  <a:cubicBezTo>
                    <a:pt x="211" y="3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14"/>
            <p:cNvSpPr/>
            <p:nvPr/>
          </p:nvSpPr>
          <p:spPr>
            <a:xfrm>
              <a:off x="844400" y="1071650"/>
              <a:ext cx="3050" cy="6625"/>
            </a:xfrm>
            <a:custGeom>
              <a:rect b="b" l="l" r="r" t="t"/>
              <a:pathLst>
                <a:path extrusionOk="0" h="265" w="122">
                  <a:moveTo>
                    <a:pt x="67" y="1"/>
                  </a:moveTo>
                  <a:cubicBezTo>
                    <a:pt x="44" y="1"/>
                    <a:pt x="23" y="14"/>
                    <a:pt x="23" y="43"/>
                  </a:cubicBezTo>
                  <a:cubicBezTo>
                    <a:pt x="14" y="97"/>
                    <a:pt x="5" y="159"/>
                    <a:pt x="5" y="213"/>
                  </a:cubicBezTo>
                  <a:cubicBezTo>
                    <a:pt x="1" y="246"/>
                    <a:pt x="26" y="264"/>
                    <a:pt x="53" y="264"/>
                  </a:cubicBezTo>
                  <a:cubicBezTo>
                    <a:pt x="76" y="264"/>
                    <a:pt x="99" y="251"/>
                    <a:pt x="103" y="222"/>
                  </a:cubicBezTo>
                  <a:cubicBezTo>
                    <a:pt x="112" y="168"/>
                    <a:pt x="121" y="106"/>
                    <a:pt x="121" y="52"/>
                  </a:cubicBezTo>
                  <a:cubicBezTo>
                    <a:pt x="121" y="19"/>
                    <a:pt x="9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14"/>
            <p:cNvSpPr/>
            <p:nvPr/>
          </p:nvSpPr>
          <p:spPr>
            <a:xfrm>
              <a:off x="832250" y="1072000"/>
              <a:ext cx="4275" cy="6625"/>
            </a:xfrm>
            <a:custGeom>
              <a:rect b="b" l="l" r="r" t="t"/>
              <a:pathLst>
                <a:path extrusionOk="0" h="265" w="171">
                  <a:moveTo>
                    <a:pt x="65" y="1"/>
                  </a:moveTo>
                  <a:cubicBezTo>
                    <a:pt x="61" y="1"/>
                    <a:pt x="58" y="1"/>
                    <a:pt x="54" y="2"/>
                  </a:cubicBezTo>
                  <a:cubicBezTo>
                    <a:pt x="27" y="2"/>
                    <a:pt x="1" y="38"/>
                    <a:pt x="10" y="65"/>
                  </a:cubicBezTo>
                  <a:cubicBezTo>
                    <a:pt x="27" y="118"/>
                    <a:pt x="54" y="172"/>
                    <a:pt x="72" y="234"/>
                  </a:cubicBezTo>
                  <a:cubicBezTo>
                    <a:pt x="79" y="254"/>
                    <a:pt x="100" y="265"/>
                    <a:pt x="118" y="265"/>
                  </a:cubicBezTo>
                  <a:cubicBezTo>
                    <a:pt x="124" y="265"/>
                    <a:pt x="130" y="263"/>
                    <a:pt x="134" y="261"/>
                  </a:cubicBezTo>
                  <a:cubicBezTo>
                    <a:pt x="170" y="243"/>
                    <a:pt x="170" y="217"/>
                    <a:pt x="161" y="190"/>
                  </a:cubicBezTo>
                  <a:cubicBezTo>
                    <a:pt x="152" y="136"/>
                    <a:pt x="126" y="92"/>
                    <a:pt x="117" y="47"/>
                  </a:cubicBezTo>
                  <a:cubicBezTo>
                    <a:pt x="109" y="24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14"/>
            <p:cNvSpPr/>
            <p:nvPr/>
          </p:nvSpPr>
          <p:spPr>
            <a:xfrm>
              <a:off x="822075" y="1077550"/>
              <a:ext cx="5425" cy="5775"/>
            </a:xfrm>
            <a:custGeom>
              <a:rect b="b" l="l" r="r" t="t"/>
              <a:pathLst>
                <a:path extrusionOk="0" h="231" w="217">
                  <a:moveTo>
                    <a:pt x="72" y="1"/>
                  </a:moveTo>
                  <a:cubicBezTo>
                    <a:pt x="34" y="1"/>
                    <a:pt x="0" y="45"/>
                    <a:pt x="33" y="84"/>
                  </a:cubicBezTo>
                  <a:cubicBezTo>
                    <a:pt x="60" y="128"/>
                    <a:pt x="78" y="164"/>
                    <a:pt x="95" y="200"/>
                  </a:cubicBezTo>
                  <a:cubicBezTo>
                    <a:pt x="108" y="221"/>
                    <a:pt x="128" y="230"/>
                    <a:pt x="147" y="230"/>
                  </a:cubicBezTo>
                  <a:cubicBezTo>
                    <a:pt x="183" y="230"/>
                    <a:pt x="217" y="199"/>
                    <a:pt x="194" y="164"/>
                  </a:cubicBezTo>
                  <a:cubicBezTo>
                    <a:pt x="167" y="111"/>
                    <a:pt x="140" y="66"/>
                    <a:pt x="113" y="21"/>
                  </a:cubicBezTo>
                  <a:cubicBezTo>
                    <a:pt x="101" y="7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14"/>
            <p:cNvSpPr/>
            <p:nvPr/>
          </p:nvSpPr>
          <p:spPr>
            <a:xfrm>
              <a:off x="853675" y="10745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0"/>
                    <a:pt x="80" y="33"/>
                  </a:cubicBezTo>
                  <a:cubicBezTo>
                    <a:pt x="63" y="87"/>
                    <a:pt x="36" y="140"/>
                    <a:pt x="18" y="194"/>
                  </a:cubicBezTo>
                  <a:cubicBezTo>
                    <a:pt x="1" y="233"/>
                    <a:pt x="34" y="262"/>
                    <a:pt x="67" y="262"/>
                  </a:cubicBezTo>
                  <a:cubicBezTo>
                    <a:pt x="87" y="262"/>
                    <a:pt x="106" y="252"/>
                    <a:pt x="116" y="230"/>
                  </a:cubicBezTo>
                  <a:cubicBezTo>
                    <a:pt x="134" y="176"/>
                    <a:pt x="161" y="122"/>
                    <a:pt x="179" y="69"/>
                  </a:cubicBezTo>
                  <a:cubicBezTo>
                    <a:pt x="195" y="29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1" name="Google Shape;5041;p14"/>
          <p:cNvGrpSpPr/>
          <p:nvPr/>
        </p:nvGrpSpPr>
        <p:grpSpPr>
          <a:xfrm>
            <a:off x="4128002" y="218408"/>
            <a:ext cx="887982" cy="781059"/>
            <a:chOff x="422550" y="971175"/>
            <a:chExt cx="192050" cy="168925"/>
          </a:xfrm>
        </p:grpSpPr>
        <p:sp>
          <p:nvSpPr>
            <p:cNvPr id="5042" name="Google Shape;5042;p14"/>
            <p:cNvSpPr/>
            <p:nvPr/>
          </p:nvSpPr>
          <p:spPr>
            <a:xfrm>
              <a:off x="422550" y="971175"/>
              <a:ext cx="192050" cy="168925"/>
            </a:xfrm>
            <a:custGeom>
              <a:rect b="b" l="l" r="r" t="t"/>
              <a:pathLst>
                <a:path extrusionOk="0" h="6757" w="7682">
                  <a:moveTo>
                    <a:pt x="4051" y="806"/>
                  </a:moveTo>
                  <a:cubicBezTo>
                    <a:pt x="4051" y="833"/>
                    <a:pt x="4051" y="860"/>
                    <a:pt x="4060" y="886"/>
                  </a:cubicBezTo>
                  <a:cubicBezTo>
                    <a:pt x="4051" y="895"/>
                    <a:pt x="4042" y="895"/>
                    <a:pt x="4024" y="895"/>
                  </a:cubicBezTo>
                  <a:cubicBezTo>
                    <a:pt x="4033" y="860"/>
                    <a:pt x="4042" y="833"/>
                    <a:pt x="4051" y="806"/>
                  </a:cubicBezTo>
                  <a:close/>
                  <a:moveTo>
                    <a:pt x="4283" y="0"/>
                  </a:moveTo>
                  <a:cubicBezTo>
                    <a:pt x="4098" y="0"/>
                    <a:pt x="3918" y="59"/>
                    <a:pt x="3765" y="173"/>
                  </a:cubicBezTo>
                  <a:cubicBezTo>
                    <a:pt x="3498" y="378"/>
                    <a:pt x="3391" y="717"/>
                    <a:pt x="3489" y="1065"/>
                  </a:cubicBezTo>
                  <a:cubicBezTo>
                    <a:pt x="3498" y="1092"/>
                    <a:pt x="3516" y="1127"/>
                    <a:pt x="3525" y="1163"/>
                  </a:cubicBezTo>
                  <a:cubicBezTo>
                    <a:pt x="3400" y="1270"/>
                    <a:pt x="3284" y="1395"/>
                    <a:pt x="3186" y="1547"/>
                  </a:cubicBezTo>
                  <a:cubicBezTo>
                    <a:pt x="3177" y="1564"/>
                    <a:pt x="3168" y="1582"/>
                    <a:pt x="3150" y="1600"/>
                  </a:cubicBezTo>
                  <a:cubicBezTo>
                    <a:pt x="3141" y="1573"/>
                    <a:pt x="3123" y="1547"/>
                    <a:pt x="3114" y="1520"/>
                  </a:cubicBezTo>
                  <a:cubicBezTo>
                    <a:pt x="2918" y="1181"/>
                    <a:pt x="2561" y="967"/>
                    <a:pt x="2186" y="967"/>
                  </a:cubicBezTo>
                  <a:cubicBezTo>
                    <a:pt x="1714" y="967"/>
                    <a:pt x="1178" y="1297"/>
                    <a:pt x="1062" y="2216"/>
                  </a:cubicBezTo>
                  <a:cubicBezTo>
                    <a:pt x="1036" y="2421"/>
                    <a:pt x="1053" y="2608"/>
                    <a:pt x="1107" y="2787"/>
                  </a:cubicBezTo>
                  <a:cubicBezTo>
                    <a:pt x="1036" y="2787"/>
                    <a:pt x="964" y="2795"/>
                    <a:pt x="893" y="2813"/>
                  </a:cubicBezTo>
                  <a:cubicBezTo>
                    <a:pt x="349" y="2920"/>
                    <a:pt x="1" y="3384"/>
                    <a:pt x="63" y="3902"/>
                  </a:cubicBezTo>
                  <a:cubicBezTo>
                    <a:pt x="108" y="4214"/>
                    <a:pt x="179" y="4571"/>
                    <a:pt x="438" y="4874"/>
                  </a:cubicBezTo>
                  <a:cubicBezTo>
                    <a:pt x="679" y="5151"/>
                    <a:pt x="1044" y="5320"/>
                    <a:pt x="1428" y="5320"/>
                  </a:cubicBezTo>
                  <a:lnTo>
                    <a:pt x="1446" y="5320"/>
                  </a:lnTo>
                  <a:cubicBezTo>
                    <a:pt x="1499" y="5320"/>
                    <a:pt x="1562" y="5311"/>
                    <a:pt x="1615" y="5302"/>
                  </a:cubicBezTo>
                  <a:cubicBezTo>
                    <a:pt x="1615" y="5516"/>
                    <a:pt x="1660" y="5722"/>
                    <a:pt x="1722" y="5855"/>
                  </a:cubicBezTo>
                  <a:cubicBezTo>
                    <a:pt x="1883" y="6221"/>
                    <a:pt x="2258" y="6480"/>
                    <a:pt x="2668" y="6489"/>
                  </a:cubicBezTo>
                  <a:lnTo>
                    <a:pt x="2686" y="6489"/>
                  </a:lnTo>
                  <a:cubicBezTo>
                    <a:pt x="3070" y="6489"/>
                    <a:pt x="3417" y="6266"/>
                    <a:pt x="3614" y="5945"/>
                  </a:cubicBezTo>
                  <a:cubicBezTo>
                    <a:pt x="3792" y="6212"/>
                    <a:pt x="4095" y="6382"/>
                    <a:pt x="4417" y="6382"/>
                  </a:cubicBezTo>
                  <a:lnTo>
                    <a:pt x="4452" y="6382"/>
                  </a:lnTo>
                  <a:cubicBezTo>
                    <a:pt x="4711" y="6364"/>
                    <a:pt x="4961" y="6248"/>
                    <a:pt x="5175" y="6025"/>
                  </a:cubicBezTo>
                  <a:cubicBezTo>
                    <a:pt x="5193" y="6052"/>
                    <a:pt x="5220" y="6087"/>
                    <a:pt x="5237" y="6114"/>
                  </a:cubicBezTo>
                  <a:cubicBezTo>
                    <a:pt x="5291" y="6203"/>
                    <a:pt x="5362" y="6319"/>
                    <a:pt x="5469" y="6426"/>
                  </a:cubicBezTo>
                  <a:cubicBezTo>
                    <a:pt x="5692" y="6640"/>
                    <a:pt x="5987" y="6756"/>
                    <a:pt x="6281" y="6756"/>
                  </a:cubicBezTo>
                  <a:cubicBezTo>
                    <a:pt x="6397" y="6756"/>
                    <a:pt x="6522" y="6739"/>
                    <a:pt x="6638" y="6703"/>
                  </a:cubicBezTo>
                  <a:cubicBezTo>
                    <a:pt x="7138" y="6533"/>
                    <a:pt x="7485" y="6007"/>
                    <a:pt x="7459" y="5445"/>
                  </a:cubicBezTo>
                  <a:cubicBezTo>
                    <a:pt x="7441" y="5026"/>
                    <a:pt x="7236" y="4615"/>
                    <a:pt x="6879" y="4303"/>
                  </a:cubicBezTo>
                  <a:cubicBezTo>
                    <a:pt x="6683" y="4125"/>
                    <a:pt x="6468" y="4009"/>
                    <a:pt x="6254" y="3946"/>
                  </a:cubicBezTo>
                  <a:cubicBezTo>
                    <a:pt x="6201" y="3937"/>
                    <a:pt x="6147" y="3928"/>
                    <a:pt x="6103" y="3919"/>
                  </a:cubicBezTo>
                  <a:cubicBezTo>
                    <a:pt x="6094" y="3848"/>
                    <a:pt x="6085" y="3786"/>
                    <a:pt x="6067" y="3723"/>
                  </a:cubicBezTo>
                  <a:cubicBezTo>
                    <a:pt x="6129" y="3723"/>
                    <a:pt x="6183" y="3732"/>
                    <a:pt x="6237" y="3732"/>
                  </a:cubicBezTo>
                  <a:lnTo>
                    <a:pt x="6263" y="3732"/>
                  </a:lnTo>
                  <a:cubicBezTo>
                    <a:pt x="6620" y="3732"/>
                    <a:pt x="6986" y="3598"/>
                    <a:pt x="7254" y="3357"/>
                  </a:cubicBezTo>
                  <a:cubicBezTo>
                    <a:pt x="7405" y="3224"/>
                    <a:pt x="7521" y="3072"/>
                    <a:pt x="7584" y="2903"/>
                  </a:cubicBezTo>
                  <a:cubicBezTo>
                    <a:pt x="7682" y="2653"/>
                    <a:pt x="7664" y="2376"/>
                    <a:pt x="7548" y="2144"/>
                  </a:cubicBezTo>
                  <a:cubicBezTo>
                    <a:pt x="7405" y="1877"/>
                    <a:pt x="7120" y="1698"/>
                    <a:pt x="6763" y="1636"/>
                  </a:cubicBezTo>
                  <a:cubicBezTo>
                    <a:pt x="6672" y="1623"/>
                    <a:pt x="6582" y="1617"/>
                    <a:pt x="6491" y="1617"/>
                  </a:cubicBezTo>
                  <a:cubicBezTo>
                    <a:pt x="6262" y="1617"/>
                    <a:pt x="6035" y="1657"/>
                    <a:pt x="5817" y="1734"/>
                  </a:cubicBezTo>
                  <a:cubicBezTo>
                    <a:pt x="5773" y="1752"/>
                    <a:pt x="5728" y="1770"/>
                    <a:pt x="5683" y="1787"/>
                  </a:cubicBezTo>
                  <a:cubicBezTo>
                    <a:pt x="5585" y="1591"/>
                    <a:pt x="5443" y="1404"/>
                    <a:pt x="5255" y="1243"/>
                  </a:cubicBezTo>
                  <a:cubicBezTo>
                    <a:pt x="5228" y="1225"/>
                    <a:pt x="5202" y="1208"/>
                    <a:pt x="5175" y="1181"/>
                  </a:cubicBezTo>
                  <a:cubicBezTo>
                    <a:pt x="5193" y="1127"/>
                    <a:pt x="5211" y="1065"/>
                    <a:pt x="5211" y="1002"/>
                  </a:cubicBezTo>
                  <a:cubicBezTo>
                    <a:pt x="5246" y="654"/>
                    <a:pt x="5059" y="306"/>
                    <a:pt x="4729" y="119"/>
                  </a:cubicBezTo>
                  <a:cubicBezTo>
                    <a:pt x="4585" y="39"/>
                    <a:pt x="4432" y="0"/>
                    <a:pt x="4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3" name="Google Shape;5043;p14"/>
            <p:cNvSpPr/>
            <p:nvPr/>
          </p:nvSpPr>
          <p:spPr>
            <a:xfrm>
              <a:off x="511775" y="1007550"/>
              <a:ext cx="42175" cy="41300"/>
            </a:xfrm>
            <a:custGeom>
              <a:rect b="b" l="l" r="r" t="t"/>
              <a:pathLst>
                <a:path extrusionOk="0" h="1652" w="1687">
                  <a:moveTo>
                    <a:pt x="765" y="1"/>
                  </a:moveTo>
                  <a:cubicBezTo>
                    <a:pt x="495" y="1"/>
                    <a:pt x="259" y="201"/>
                    <a:pt x="107" y="422"/>
                  </a:cubicBezTo>
                  <a:cubicBezTo>
                    <a:pt x="27" y="546"/>
                    <a:pt x="0" y="725"/>
                    <a:pt x="89" y="850"/>
                  </a:cubicBezTo>
                  <a:cubicBezTo>
                    <a:pt x="161" y="939"/>
                    <a:pt x="277" y="984"/>
                    <a:pt x="366" y="1055"/>
                  </a:cubicBezTo>
                  <a:cubicBezTo>
                    <a:pt x="509" y="1171"/>
                    <a:pt x="571" y="1367"/>
                    <a:pt x="705" y="1492"/>
                  </a:cubicBezTo>
                  <a:cubicBezTo>
                    <a:pt x="808" y="1595"/>
                    <a:pt x="953" y="1652"/>
                    <a:pt x="1096" y="1652"/>
                  </a:cubicBezTo>
                  <a:cubicBezTo>
                    <a:pt x="1151" y="1652"/>
                    <a:pt x="1206" y="1643"/>
                    <a:pt x="1258" y="1626"/>
                  </a:cubicBezTo>
                  <a:cubicBezTo>
                    <a:pt x="1526" y="1537"/>
                    <a:pt x="1686" y="1242"/>
                    <a:pt x="1677" y="966"/>
                  </a:cubicBezTo>
                  <a:cubicBezTo>
                    <a:pt x="1668" y="680"/>
                    <a:pt x="1508" y="422"/>
                    <a:pt x="1294" y="234"/>
                  </a:cubicBezTo>
                  <a:cubicBezTo>
                    <a:pt x="1178" y="136"/>
                    <a:pt x="1053" y="56"/>
                    <a:pt x="910" y="20"/>
                  </a:cubicBezTo>
                  <a:cubicBezTo>
                    <a:pt x="861" y="7"/>
                    <a:pt x="812" y="1"/>
                    <a:pt x="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4" name="Google Shape;5044;p14"/>
            <p:cNvSpPr/>
            <p:nvPr/>
          </p:nvSpPr>
          <p:spPr>
            <a:xfrm>
              <a:off x="552350" y="1083825"/>
              <a:ext cx="42175" cy="41300"/>
            </a:xfrm>
            <a:custGeom>
              <a:rect b="b" l="l" r="r" t="t"/>
              <a:pathLst>
                <a:path extrusionOk="0" h="1652" w="1687">
                  <a:moveTo>
                    <a:pt x="760" y="1"/>
                  </a:moveTo>
                  <a:cubicBezTo>
                    <a:pt x="493" y="1"/>
                    <a:pt x="252" y="201"/>
                    <a:pt x="108" y="422"/>
                  </a:cubicBezTo>
                  <a:cubicBezTo>
                    <a:pt x="19" y="546"/>
                    <a:pt x="1" y="734"/>
                    <a:pt x="90" y="850"/>
                  </a:cubicBezTo>
                  <a:cubicBezTo>
                    <a:pt x="161" y="948"/>
                    <a:pt x="277" y="984"/>
                    <a:pt x="367" y="1055"/>
                  </a:cubicBezTo>
                  <a:cubicBezTo>
                    <a:pt x="509" y="1171"/>
                    <a:pt x="572" y="1367"/>
                    <a:pt x="697" y="1501"/>
                  </a:cubicBezTo>
                  <a:cubicBezTo>
                    <a:pt x="799" y="1597"/>
                    <a:pt x="943" y="1652"/>
                    <a:pt x="1089" y="1652"/>
                  </a:cubicBezTo>
                  <a:cubicBezTo>
                    <a:pt x="1146" y="1652"/>
                    <a:pt x="1203" y="1643"/>
                    <a:pt x="1259" y="1626"/>
                  </a:cubicBezTo>
                  <a:cubicBezTo>
                    <a:pt x="1526" y="1537"/>
                    <a:pt x="1687" y="1242"/>
                    <a:pt x="1669" y="966"/>
                  </a:cubicBezTo>
                  <a:cubicBezTo>
                    <a:pt x="1660" y="680"/>
                    <a:pt x="1499" y="422"/>
                    <a:pt x="1285" y="243"/>
                  </a:cubicBezTo>
                  <a:cubicBezTo>
                    <a:pt x="1178" y="145"/>
                    <a:pt x="1045" y="56"/>
                    <a:pt x="902" y="20"/>
                  </a:cubicBezTo>
                  <a:cubicBezTo>
                    <a:pt x="854" y="7"/>
                    <a:pt x="806" y="1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5" name="Google Shape;5045;p14"/>
            <p:cNvSpPr/>
            <p:nvPr/>
          </p:nvSpPr>
          <p:spPr>
            <a:xfrm>
              <a:off x="504175" y="1050600"/>
              <a:ext cx="25225" cy="25275"/>
            </a:xfrm>
            <a:custGeom>
              <a:rect b="b" l="l" r="r" t="t"/>
              <a:pathLst>
                <a:path extrusionOk="0" h="1011" w="1009">
                  <a:moveTo>
                    <a:pt x="416" y="1"/>
                  </a:moveTo>
                  <a:cubicBezTo>
                    <a:pt x="283" y="1"/>
                    <a:pt x="145" y="40"/>
                    <a:pt x="81" y="136"/>
                  </a:cubicBezTo>
                  <a:cubicBezTo>
                    <a:pt x="1" y="270"/>
                    <a:pt x="19" y="591"/>
                    <a:pt x="81" y="734"/>
                  </a:cubicBezTo>
                  <a:cubicBezTo>
                    <a:pt x="152" y="894"/>
                    <a:pt x="322" y="1001"/>
                    <a:pt x="491" y="1010"/>
                  </a:cubicBezTo>
                  <a:cubicBezTo>
                    <a:pt x="723" y="1010"/>
                    <a:pt x="938" y="823"/>
                    <a:pt x="973" y="600"/>
                  </a:cubicBezTo>
                  <a:cubicBezTo>
                    <a:pt x="1009" y="368"/>
                    <a:pt x="866" y="136"/>
                    <a:pt x="652" y="47"/>
                  </a:cubicBezTo>
                  <a:cubicBezTo>
                    <a:pt x="591" y="18"/>
                    <a:pt x="50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6" name="Google Shape;5046;p14"/>
            <p:cNvSpPr/>
            <p:nvPr/>
          </p:nvSpPr>
          <p:spPr>
            <a:xfrm>
              <a:off x="542550" y="1061625"/>
              <a:ext cx="17975" cy="14475"/>
            </a:xfrm>
            <a:custGeom>
              <a:rect b="b" l="l" r="r" t="t"/>
              <a:pathLst>
                <a:path extrusionOk="0" h="579" w="719">
                  <a:moveTo>
                    <a:pt x="364" y="1"/>
                  </a:moveTo>
                  <a:cubicBezTo>
                    <a:pt x="312" y="1"/>
                    <a:pt x="260" y="16"/>
                    <a:pt x="214" y="52"/>
                  </a:cubicBezTo>
                  <a:cubicBezTo>
                    <a:pt x="0" y="212"/>
                    <a:pt x="241" y="560"/>
                    <a:pt x="455" y="578"/>
                  </a:cubicBezTo>
                  <a:cubicBezTo>
                    <a:pt x="460" y="578"/>
                    <a:pt x="464" y="579"/>
                    <a:pt x="469" y="579"/>
                  </a:cubicBezTo>
                  <a:cubicBezTo>
                    <a:pt x="588" y="579"/>
                    <a:pt x="696" y="467"/>
                    <a:pt x="705" y="355"/>
                  </a:cubicBezTo>
                  <a:cubicBezTo>
                    <a:pt x="719" y="170"/>
                    <a:pt x="538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14"/>
            <p:cNvSpPr/>
            <p:nvPr/>
          </p:nvSpPr>
          <p:spPr>
            <a:xfrm>
              <a:off x="520475" y="986050"/>
              <a:ext cx="17975" cy="14450"/>
            </a:xfrm>
            <a:custGeom>
              <a:rect b="b" l="l" r="r" t="t"/>
              <a:pathLst>
                <a:path extrusionOk="0" h="578" w="719">
                  <a:moveTo>
                    <a:pt x="361" y="1"/>
                  </a:moveTo>
                  <a:cubicBezTo>
                    <a:pt x="310" y="1"/>
                    <a:pt x="259" y="16"/>
                    <a:pt x="214" y="50"/>
                  </a:cubicBezTo>
                  <a:cubicBezTo>
                    <a:pt x="0" y="211"/>
                    <a:pt x="241" y="568"/>
                    <a:pt x="455" y="577"/>
                  </a:cubicBezTo>
                  <a:cubicBezTo>
                    <a:pt x="460" y="577"/>
                    <a:pt x="465" y="577"/>
                    <a:pt x="470" y="577"/>
                  </a:cubicBezTo>
                  <a:cubicBezTo>
                    <a:pt x="589" y="577"/>
                    <a:pt x="696" y="474"/>
                    <a:pt x="705" y="354"/>
                  </a:cubicBezTo>
                  <a:cubicBezTo>
                    <a:pt x="719" y="175"/>
                    <a:pt x="535" y="1"/>
                    <a:pt x="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14"/>
            <p:cNvSpPr/>
            <p:nvPr/>
          </p:nvSpPr>
          <p:spPr>
            <a:xfrm>
              <a:off x="522475" y="1082300"/>
              <a:ext cx="26550" cy="33500"/>
            </a:xfrm>
            <a:custGeom>
              <a:rect b="b" l="l" r="r" t="t"/>
              <a:pathLst>
                <a:path extrusionOk="0" h="1340" w="1062">
                  <a:moveTo>
                    <a:pt x="553" y="1"/>
                  </a:moveTo>
                  <a:cubicBezTo>
                    <a:pt x="188" y="1"/>
                    <a:pt x="54" y="438"/>
                    <a:pt x="18" y="732"/>
                  </a:cubicBezTo>
                  <a:cubicBezTo>
                    <a:pt x="0" y="866"/>
                    <a:pt x="18" y="1018"/>
                    <a:pt x="90" y="1134"/>
                  </a:cubicBezTo>
                  <a:cubicBezTo>
                    <a:pt x="149" y="1253"/>
                    <a:pt x="274" y="1340"/>
                    <a:pt x="409" y="1340"/>
                  </a:cubicBezTo>
                  <a:cubicBezTo>
                    <a:pt x="415" y="1340"/>
                    <a:pt x="422" y="1339"/>
                    <a:pt x="429" y="1339"/>
                  </a:cubicBezTo>
                  <a:cubicBezTo>
                    <a:pt x="553" y="1330"/>
                    <a:pt x="669" y="1250"/>
                    <a:pt x="759" y="1161"/>
                  </a:cubicBezTo>
                  <a:cubicBezTo>
                    <a:pt x="875" y="1045"/>
                    <a:pt x="973" y="902"/>
                    <a:pt x="1017" y="732"/>
                  </a:cubicBezTo>
                  <a:cubicBezTo>
                    <a:pt x="1062" y="572"/>
                    <a:pt x="1044" y="393"/>
                    <a:pt x="964" y="251"/>
                  </a:cubicBezTo>
                  <a:cubicBezTo>
                    <a:pt x="884" y="108"/>
                    <a:pt x="723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9" name="Google Shape;5049;p14"/>
            <p:cNvSpPr/>
            <p:nvPr/>
          </p:nvSpPr>
          <p:spPr>
            <a:xfrm>
              <a:off x="463375" y="1010275"/>
              <a:ext cx="26325" cy="33500"/>
            </a:xfrm>
            <a:custGeom>
              <a:rect b="b" l="l" r="r" t="t"/>
              <a:pathLst>
                <a:path extrusionOk="0" h="1340" w="1053">
                  <a:moveTo>
                    <a:pt x="553" y="0"/>
                  </a:moveTo>
                  <a:cubicBezTo>
                    <a:pt x="188" y="0"/>
                    <a:pt x="54" y="437"/>
                    <a:pt x="18" y="732"/>
                  </a:cubicBezTo>
                  <a:cubicBezTo>
                    <a:pt x="0" y="866"/>
                    <a:pt x="9" y="1017"/>
                    <a:pt x="81" y="1133"/>
                  </a:cubicBezTo>
                  <a:cubicBezTo>
                    <a:pt x="149" y="1252"/>
                    <a:pt x="274" y="1339"/>
                    <a:pt x="409" y="1339"/>
                  </a:cubicBezTo>
                  <a:cubicBezTo>
                    <a:pt x="415" y="1339"/>
                    <a:pt x="422" y="1339"/>
                    <a:pt x="428" y="1339"/>
                  </a:cubicBezTo>
                  <a:cubicBezTo>
                    <a:pt x="553" y="1330"/>
                    <a:pt x="669" y="1249"/>
                    <a:pt x="759" y="1160"/>
                  </a:cubicBezTo>
                  <a:cubicBezTo>
                    <a:pt x="875" y="1044"/>
                    <a:pt x="973" y="901"/>
                    <a:pt x="1017" y="732"/>
                  </a:cubicBezTo>
                  <a:cubicBezTo>
                    <a:pt x="1053" y="571"/>
                    <a:pt x="1044" y="393"/>
                    <a:pt x="964" y="250"/>
                  </a:cubicBezTo>
                  <a:cubicBezTo>
                    <a:pt x="875" y="107"/>
                    <a:pt x="723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0" name="Google Shape;5050;p14"/>
            <p:cNvSpPr/>
            <p:nvPr/>
          </p:nvSpPr>
          <p:spPr>
            <a:xfrm>
              <a:off x="561950" y="1026475"/>
              <a:ext cx="37050" cy="23100"/>
            </a:xfrm>
            <a:custGeom>
              <a:rect b="b" l="l" r="r" t="t"/>
              <a:pathLst>
                <a:path extrusionOk="0" h="924" w="1482">
                  <a:moveTo>
                    <a:pt x="908" y="1"/>
                  </a:moveTo>
                  <a:cubicBezTo>
                    <a:pt x="749" y="1"/>
                    <a:pt x="593" y="26"/>
                    <a:pt x="446" y="84"/>
                  </a:cubicBezTo>
                  <a:cubicBezTo>
                    <a:pt x="322" y="128"/>
                    <a:pt x="206" y="200"/>
                    <a:pt x="125" y="298"/>
                  </a:cubicBezTo>
                  <a:cubicBezTo>
                    <a:pt x="27" y="423"/>
                    <a:pt x="0" y="628"/>
                    <a:pt x="125" y="735"/>
                  </a:cubicBezTo>
                  <a:cubicBezTo>
                    <a:pt x="277" y="860"/>
                    <a:pt x="482" y="922"/>
                    <a:pt x="669" y="922"/>
                  </a:cubicBezTo>
                  <a:cubicBezTo>
                    <a:pt x="681" y="923"/>
                    <a:pt x="692" y="923"/>
                    <a:pt x="703" y="923"/>
                  </a:cubicBezTo>
                  <a:cubicBezTo>
                    <a:pt x="915" y="923"/>
                    <a:pt x="1124" y="843"/>
                    <a:pt x="1285" y="699"/>
                  </a:cubicBezTo>
                  <a:cubicBezTo>
                    <a:pt x="1356" y="637"/>
                    <a:pt x="1419" y="566"/>
                    <a:pt x="1446" y="476"/>
                  </a:cubicBezTo>
                  <a:cubicBezTo>
                    <a:pt x="1481" y="396"/>
                    <a:pt x="1481" y="298"/>
                    <a:pt x="1437" y="209"/>
                  </a:cubicBezTo>
                  <a:cubicBezTo>
                    <a:pt x="1374" y="93"/>
                    <a:pt x="1231" y="39"/>
                    <a:pt x="1098" y="13"/>
                  </a:cubicBezTo>
                  <a:cubicBezTo>
                    <a:pt x="1034" y="5"/>
                    <a:pt x="971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14"/>
            <p:cNvSpPr/>
            <p:nvPr/>
          </p:nvSpPr>
          <p:spPr>
            <a:xfrm>
              <a:off x="438175" y="1055625"/>
              <a:ext cx="41050" cy="33625"/>
            </a:xfrm>
            <a:custGeom>
              <a:rect b="b" l="l" r="r" t="t"/>
              <a:pathLst>
                <a:path extrusionOk="0" h="1345" w="1642">
                  <a:moveTo>
                    <a:pt x="540" y="0"/>
                  </a:moveTo>
                  <a:cubicBezTo>
                    <a:pt x="488" y="0"/>
                    <a:pt x="436" y="5"/>
                    <a:pt x="384" y="15"/>
                  </a:cubicBezTo>
                  <a:cubicBezTo>
                    <a:pt x="170" y="60"/>
                    <a:pt x="0" y="220"/>
                    <a:pt x="27" y="452"/>
                  </a:cubicBezTo>
                  <a:cubicBezTo>
                    <a:pt x="63" y="684"/>
                    <a:pt x="107" y="925"/>
                    <a:pt x="259" y="1104"/>
                  </a:cubicBezTo>
                  <a:cubicBezTo>
                    <a:pt x="393" y="1255"/>
                    <a:pt x="607" y="1344"/>
                    <a:pt x="812" y="1344"/>
                  </a:cubicBezTo>
                  <a:cubicBezTo>
                    <a:pt x="1017" y="1344"/>
                    <a:pt x="1222" y="1255"/>
                    <a:pt x="1383" y="1112"/>
                  </a:cubicBezTo>
                  <a:cubicBezTo>
                    <a:pt x="1472" y="1032"/>
                    <a:pt x="1552" y="925"/>
                    <a:pt x="1597" y="800"/>
                  </a:cubicBezTo>
                  <a:cubicBezTo>
                    <a:pt x="1642" y="675"/>
                    <a:pt x="1633" y="533"/>
                    <a:pt x="1579" y="417"/>
                  </a:cubicBezTo>
                  <a:cubicBezTo>
                    <a:pt x="1517" y="301"/>
                    <a:pt x="1410" y="211"/>
                    <a:pt x="1294" y="158"/>
                  </a:cubicBezTo>
                  <a:cubicBezTo>
                    <a:pt x="1169" y="104"/>
                    <a:pt x="1035" y="78"/>
                    <a:pt x="910" y="51"/>
                  </a:cubicBezTo>
                  <a:cubicBezTo>
                    <a:pt x="790" y="26"/>
                    <a:pt x="666" y="0"/>
                    <a:pt x="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2" name="Google Shape;5052;p14"/>
            <p:cNvSpPr/>
            <p:nvPr/>
          </p:nvSpPr>
          <p:spPr>
            <a:xfrm>
              <a:off x="476975" y="1093200"/>
              <a:ext cx="25450" cy="25275"/>
            </a:xfrm>
            <a:custGeom>
              <a:rect b="b" l="l" r="r" t="t"/>
              <a:pathLst>
                <a:path extrusionOk="0" h="1011" w="1018">
                  <a:moveTo>
                    <a:pt x="425" y="1"/>
                  </a:moveTo>
                  <a:cubicBezTo>
                    <a:pt x="292" y="1"/>
                    <a:pt x="154" y="39"/>
                    <a:pt x="90" y="136"/>
                  </a:cubicBezTo>
                  <a:cubicBezTo>
                    <a:pt x="0" y="270"/>
                    <a:pt x="27" y="600"/>
                    <a:pt x="90" y="733"/>
                  </a:cubicBezTo>
                  <a:cubicBezTo>
                    <a:pt x="161" y="894"/>
                    <a:pt x="322" y="1010"/>
                    <a:pt x="500" y="1010"/>
                  </a:cubicBezTo>
                  <a:cubicBezTo>
                    <a:pt x="732" y="1010"/>
                    <a:pt x="946" y="823"/>
                    <a:pt x="982" y="600"/>
                  </a:cubicBezTo>
                  <a:cubicBezTo>
                    <a:pt x="1017" y="377"/>
                    <a:pt x="875" y="136"/>
                    <a:pt x="661" y="47"/>
                  </a:cubicBezTo>
                  <a:cubicBezTo>
                    <a:pt x="600" y="18"/>
                    <a:pt x="514" y="1"/>
                    <a:pt x="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3" name="Google Shape;5053;p14"/>
          <p:cNvGrpSpPr/>
          <p:nvPr/>
        </p:nvGrpSpPr>
        <p:grpSpPr>
          <a:xfrm flipH="1" rot="-8100000">
            <a:off x="8083399" y="-531091"/>
            <a:ext cx="2003360" cy="1927288"/>
            <a:chOff x="3795825" y="3576625"/>
            <a:chExt cx="273225" cy="262850"/>
          </a:xfrm>
        </p:grpSpPr>
        <p:sp>
          <p:nvSpPr>
            <p:cNvPr id="5054" name="Google Shape;5054;p14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5" name="Google Shape;5055;p14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6" name="Google Shape;5056;p14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7" name="Google Shape;5057;p14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8" name="Google Shape;5058;p14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9" name="Google Shape;5059;p14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0" name="Google Shape;5060;p14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1" name="Google Shape;5061;p14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2" name="Google Shape;5062;p14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3" name="Google Shape;5063;p14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4" name="Google Shape;5064;p14"/>
          <p:cNvGrpSpPr/>
          <p:nvPr/>
        </p:nvGrpSpPr>
        <p:grpSpPr>
          <a:xfrm rot="-5400000">
            <a:off x="7846492" y="3338508"/>
            <a:ext cx="2310839" cy="1902145"/>
            <a:chOff x="3857825" y="4400025"/>
            <a:chExt cx="287500" cy="236650"/>
          </a:xfrm>
        </p:grpSpPr>
        <p:sp>
          <p:nvSpPr>
            <p:cNvPr id="5065" name="Google Shape;5065;p14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6" name="Google Shape;5066;p14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7" name="Google Shape;5067;p14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8" name="Google Shape;5068;p14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9" name="Google Shape;5069;p14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0" name="Google Shape;5070;p14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1" name="Google Shape;5071;p14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2" name="Google Shape;5072;p14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3" name="Google Shape;5073;p14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4" name="Google Shape;5074;p14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75" name="Google Shape;5075;p14"/>
          <p:cNvSpPr/>
          <p:nvPr/>
        </p:nvSpPr>
        <p:spPr>
          <a:xfrm rot="5400000">
            <a:off x="60328" y="3918622"/>
            <a:ext cx="994688" cy="955594"/>
          </a:xfrm>
          <a:custGeom>
            <a:rect b="b" l="l" r="r" t="t"/>
            <a:pathLst>
              <a:path extrusionOk="0" h="10894" w="11340">
                <a:moveTo>
                  <a:pt x="7664" y="1"/>
                </a:moveTo>
                <a:cubicBezTo>
                  <a:pt x="5077" y="2526"/>
                  <a:pt x="2498" y="5050"/>
                  <a:pt x="1" y="7682"/>
                </a:cubicBezTo>
                <a:cubicBezTo>
                  <a:pt x="134" y="7949"/>
                  <a:pt x="143" y="8280"/>
                  <a:pt x="348" y="8503"/>
                </a:cubicBezTo>
                <a:cubicBezTo>
                  <a:pt x="420" y="8592"/>
                  <a:pt x="518" y="8654"/>
                  <a:pt x="598" y="8735"/>
                </a:cubicBezTo>
                <a:cubicBezTo>
                  <a:pt x="705" y="8850"/>
                  <a:pt x="786" y="9002"/>
                  <a:pt x="866" y="9145"/>
                </a:cubicBezTo>
                <a:cubicBezTo>
                  <a:pt x="1178" y="9707"/>
                  <a:pt x="1722" y="10376"/>
                  <a:pt x="2115" y="10893"/>
                </a:cubicBezTo>
                <a:cubicBezTo>
                  <a:pt x="4622" y="8262"/>
                  <a:pt x="8868" y="4158"/>
                  <a:pt x="11339" y="1642"/>
                </a:cubicBezTo>
                <a:cubicBezTo>
                  <a:pt x="11045" y="1196"/>
                  <a:pt x="10438" y="1152"/>
                  <a:pt x="9956" y="929"/>
                </a:cubicBezTo>
                <a:cubicBezTo>
                  <a:pt x="9725" y="813"/>
                  <a:pt x="9519" y="652"/>
                  <a:pt x="9296" y="527"/>
                </a:cubicBezTo>
                <a:cubicBezTo>
                  <a:pt x="8850" y="260"/>
                  <a:pt x="8163" y="153"/>
                  <a:pt x="7664" y="1"/>
                </a:cubicBezTo>
                <a:close/>
              </a:path>
            </a:pathLst>
          </a:custGeom>
          <a:solidFill>
            <a:schemeClr val="accent4">
              <a:alpha val="804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6" name="Google Shape;5076;p14"/>
          <p:cNvSpPr txBox="1"/>
          <p:nvPr>
            <p:ph type="title"/>
          </p:nvPr>
        </p:nvSpPr>
        <p:spPr>
          <a:xfrm>
            <a:off x="1270400" y="2864426"/>
            <a:ext cx="5286000" cy="6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77" name="Google Shape;5077;p14"/>
          <p:cNvSpPr txBox="1"/>
          <p:nvPr>
            <p:ph idx="1" type="subTitle"/>
          </p:nvPr>
        </p:nvSpPr>
        <p:spPr>
          <a:xfrm>
            <a:off x="1270400" y="1636450"/>
            <a:ext cx="5286000" cy="13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78" name="Google Shape;5078;p14"/>
          <p:cNvSpPr/>
          <p:nvPr>
            <p:ph idx="2" type="pic"/>
          </p:nvPr>
        </p:nvSpPr>
        <p:spPr>
          <a:xfrm rot="561093">
            <a:off x="6697451" y="1041389"/>
            <a:ext cx="2091800" cy="3021873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5079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0" name="Google Shape;5080;p15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81" name="Google Shape;5081;p15"/>
          <p:cNvGrpSpPr/>
          <p:nvPr/>
        </p:nvGrpSpPr>
        <p:grpSpPr>
          <a:xfrm>
            <a:off x="436599" y="371658"/>
            <a:ext cx="8270798" cy="4400202"/>
            <a:chOff x="579125" y="2404850"/>
            <a:chExt cx="1042450" cy="500700"/>
          </a:xfrm>
        </p:grpSpPr>
        <p:sp>
          <p:nvSpPr>
            <p:cNvPr id="5082" name="Google Shape;5082;p15"/>
            <p:cNvSpPr/>
            <p:nvPr/>
          </p:nvSpPr>
          <p:spPr>
            <a:xfrm>
              <a:off x="579125" y="2404850"/>
              <a:ext cx="1042450" cy="500700"/>
            </a:xfrm>
            <a:custGeom>
              <a:rect b="b" l="l" r="r" t="t"/>
              <a:pathLst>
                <a:path extrusionOk="0" h="20028" w="41698">
                  <a:moveTo>
                    <a:pt x="41537" y="0"/>
                  </a:moveTo>
                  <a:lnTo>
                    <a:pt x="161" y="161"/>
                  </a:lnTo>
                  <a:lnTo>
                    <a:pt x="0" y="19698"/>
                  </a:lnTo>
                  <a:lnTo>
                    <a:pt x="41697" y="20028"/>
                  </a:lnTo>
                  <a:lnTo>
                    <a:pt x="41697" y="20028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61837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618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618375" y="2864950"/>
              <a:ext cx="1800" cy="32575"/>
            </a:xfrm>
            <a:custGeom>
              <a:rect b="b" l="l" r="r" t="t"/>
              <a:pathLst>
                <a:path extrusionOk="0" h="1303" w="72">
                  <a:moveTo>
                    <a:pt x="0" y="0"/>
                  </a:moveTo>
                  <a:lnTo>
                    <a:pt x="0" y="1303"/>
                  </a:lnTo>
                  <a:lnTo>
                    <a:pt x="72" y="130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6" name="Google Shape;5086;p15"/>
            <p:cNvSpPr/>
            <p:nvPr/>
          </p:nvSpPr>
          <p:spPr>
            <a:xfrm>
              <a:off x="618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7" name="Google Shape;5087;p15"/>
            <p:cNvSpPr/>
            <p:nvPr/>
          </p:nvSpPr>
          <p:spPr>
            <a:xfrm>
              <a:off x="618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15"/>
            <p:cNvSpPr/>
            <p:nvPr/>
          </p:nvSpPr>
          <p:spPr>
            <a:xfrm>
              <a:off x="618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9" name="Google Shape;5089;p15"/>
            <p:cNvSpPr/>
            <p:nvPr/>
          </p:nvSpPr>
          <p:spPr>
            <a:xfrm>
              <a:off x="618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0" name="Google Shape;5090;p15"/>
            <p:cNvSpPr/>
            <p:nvPr/>
          </p:nvSpPr>
          <p:spPr>
            <a:xfrm>
              <a:off x="618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1" name="Google Shape;5091;p15"/>
            <p:cNvSpPr/>
            <p:nvPr/>
          </p:nvSpPr>
          <p:spPr>
            <a:xfrm>
              <a:off x="618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2" name="Google Shape;5092;p15"/>
            <p:cNvSpPr/>
            <p:nvPr/>
          </p:nvSpPr>
          <p:spPr>
            <a:xfrm>
              <a:off x="618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3" name="Google Shape;5093;p15"/>
            <p:cNvSpPr/>
            <p:nvPr/>
          </p:nvSpPr>
          <p:spPr>
            <a:xfrm>
              <a:off x="618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4" name="Google Shape;5094;p15"/>
            <p:cNvSpPr/>
            <p:nvPr/>
          </p:nvSpPr>
          <p:spPr>
            <a:xfrm>
              <a:off x="618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5" name="Google Shape;5095;p15"/>
            <p:cNvSpPr/>
            <p:nvPr/>
          </p:nvSpPr>
          <p:spPr>
            <a:xfrm>
              <a:off x="658525" y="2864950"/>
              <a:ext cx="1800" cy="33025"/>
            </a:xfrm>
            <a:custGeom>
              <a:rect b="b" l="l" r="r" t="t"/>
              <a:pathLst>
                <a:path extrusionOk="0" h="1321" w="72">
                  <a:moveTo>
                    <a:pt x="0" y="0"/>
                  </a:moveTo>
                  <a:lnTo>
                    <a:pt x="0" y="1321"/>
                  </a:lnTo>
                  <a:lnTo>
                    <a:pt x="72" y="13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6" name="Google Shape;5096;p15"/>
            <p:cNvSpPr/>
            <p:nvPr/>
          </p:nvSpPr>
          <p:spPr>
            <a:xfrm>
              <a:off x="6585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7" name="Google Shape;5097;p15"/>
            <p:cNvSpPr/>
            <p:nvPr/>
          </p:nvSpPr>
          <p:spPr>
            <a:xfrm>
              <a:off x="65852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8" name="Google Shape;5098;p15"/>
            <p:cNvSpPr/>
            <p:nvPr/>
          </p:nvSpPr>
          <p:spPr>
            <a:xfrm>
              <a:off x="6585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9" name="Google Shape;5099;p15"/>
            <p:cNvSpPr/>
            <p:nvPr/>
          </p:nvSpPr>
          <p:spPr>
            <a:xfrm>
              <a:off x="6585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0" name="Google Shape;5100;p15"/>
            <p:cNvSpPr/>
            <p:nvPr/>
          </p:nvSpPr>
          <p:spPr>
            <a:xfrm>
              <a:off x="6585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1" name="Google Shape;5101;p15"/>
            <p:cNvSpPr/>
            <p:nvPr/>
          </p:nvSpPr>
          <p:spPr>
            <a:xfrm>
              <a:off x="6585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2" name="Google Shape;5102;p15"/>
            <p:cNvSpPr/>
            <p:nvPr/>
          </p:nvSpPr>
          <p:spPr>
            <a:xfrm>
              <a:off x="6585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3" name="Google Shape;5103;p15"/>
            <p:cNvSpPr/>
            <p:nvPr/>
          </p:nvSpPr>
          <p:spPr>
            <a:xfrm>
              <a:off x="6585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4" name="Google Shape;5104;p15"/>
            <p:cNvSpPr/>
            <p:nvPr/>
          </p:nvSpPr>
          <p:spPr>
            <a:xfrm>
              <a:off x="6585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5" name="Google Shape;5105;p15"/>
            <p:cNvSpPr/>
            <p:nvPr/>
          </p:nvSpPr>
          <p:spPr>
            <a:xfrm>
              <a:off x="6585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6" name="Google Shape;5106;p15"/>
            <p:cNvSpPr/>
            <p:nvPr/>
          </p:nvSpPr>
          <p:spPr>
            <a:xfrm>
              <a:off x="6585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7" name="Google Shape;5107;p15"/>
            <p:cNvSpPr/>
            <p:nvPr/>
          </p:nvSpPr>
          <p:spPr>
            <a:xfrm>
              <a:off x="6984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8" name="Google Shape;5108;p15"/>
            <p:cNvSpPr/>
            <p:nvPr/>
          </p:nvSpPr>
          <p:spPr>
            <a:xfrm>
              <a:off x="6984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9" name="Google Shape;5109;p15"/>
            <p:cNvSpPr/>
            <p:nvPr/>
          </p:nvSpPr>
          <p:spPr>
            <a:xfrm>
              <a:off x="6984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15"/>
            <p:cNvSpPr/>
            <p:nvPr/>
          </p:nvSpPr>
          <p:spPr>
            <a:xfrm>
              <a:off x="6984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1" name="Google Shape;5111;p15"/>
            <p:cNvSpPr/>
            <p:nvPr/>
          </p:nvSpPr>
          <p:spPr>
            <a:xfrm>
              <a:off x="6984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2" name="Google Shape;5112;p15"/>
            <p:cNvSpPr/>
            <p:nvPr/>
          </p:nvSpPr>
          <p:spPr>
            <a:xfrm>
              <a:off x="6984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15"/>
            <p:cNvSpPr/>
            <p:nvPr/>
          </p:nvSpPr>
          <p:spPr>
            <a:xfrm>
              <a:off x="698450" y="2864950"/>
              <a:ext cx="2025" cy="33250"/>
            </a:xfrm>
            <a:custGeom>
              <a:rect b="b" l="l" r="r" t="t"/>
              <a:pathLst>
                <a:path extrusionOk="0" h="1330" w="81">
                  <a:moveTo>
                    <a:pt x="0" y="0"/>
                  </a:moveTo>
                  <a:lnTo>
                    <a:pt x="0" y="1330"/>
                  </a:lnTo>
                  <a:lnTo>
                    <a:pt x="80" y="133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4" name="Google Shape;5114;p15"/>
            <p:cNvSpPr/>
            <p:nvPr/>
          </p:nvSpPr>
          <p:spPr>
            <a:xfrm>
              <a:off x="698450" y="2408425"/>
              <a:ext cx="2025" cy="40375"/>
            </a:xfrm>
            <a:custGeom>
              <a:rect b="b" l="l" r="r" t="t"/>
              <a:pathLst>
                <a:path extrusionOk="0" h="1615" w="81">
                  <a:moveTo>
                    <a:pt x="0" y="0"/>
                  </a:moveTo>
                  <a:lnTo>
                    <a:pt x="0" y="1615"/>
                  </a:lnTo>
                  <a:lnTo>
                    <a:pt x="80" y="16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5" name="Google Shape;5115;p15"/>
            <p:cNvSpPr/>
            <p:nvPr/>
          </p:nvSpPr>
          <p:spPr>
            <a:xfrm>
              <a:off x="6984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15"/>
            <p:cNvSpPr/>
            <p:nvPr/>
          </p:nvSpPr>
          <p:spPr>
            <a:xfrm>
              <a:off x="6984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15"/>
            <p:cNvSpPr/>
            <p:nvPr/>
          </p:nvSpPr>
          <p:spPr>
            <a:xfrm>
              <a:off x="6984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15"/>
            <p:cNvSpPr/>
            <p:nvPr/>
          </p:nvSpPr>
          <p:spPr>
            <a:xfrm>
              <a:off x="6984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15"/>
            <p:cNvSpPr/>
            <p:nvPr/>
          </p:nvSpPr>
          <p:spPr>
            <a:xfrm>
              <a:off x="738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15"/>
            <p:cNvSpPr/>
            <p:nvPr/>
          </p:nvSpPr>
          <p:spPr>
            <a:xfrm>
              <a:off x="738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15"/>
            <p:cNvSpPr/>
            <p:nvPr/>
          </p:nvSpPr>
          <p:spPr>
            <a:xfrm>
              <a:off x="738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15"/>
            <p:cNvSpPr/>
            <p:nvPr/>
          </p:nvSpPr>
          <p:spPr>
            <a:xfrm>
              <a:off x="738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15"/>
            <p:cNvSpPr/>
            <p:nvPr/>
          </p:nvSpPr>
          <p:spPr>
            <a:xfrm>
              <a:off x="738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15"/>
            <p:cNvSpPr/>
            <p:nvPr/>
          </p:nvSpPr>
          <p:spPr>
            <a:xfrm>
              <a:off x="738575" y="2408200"/>
              <a:ext cx="1825" cy="40600"/>
            </a:xfrm>
            <a:custGeom>
              <a:rect b="b" l="l" r="r" t="t"/>
              <a:pathLst>
                <a:path extrusionOk="0" h="1624" w="73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15"/>
            <p:cNvSpPr/>
            <p:nvPr/>
          </p:nvSpPr>
          <p:spPr>
            <a:xfrm>
              <a:off x="738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15"/>
            <p:cNvSpPr/>
            <p:nvPr/>
          </p:nvSpPr>
          <p:spPr>
            <a:xfrm>
              <a:off x="738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15"/>
            <p:cNvSpPr/>
            <p:nvPr/>
          </p:nvSpPr>
          <p:spPr>
            <a:xfrm>
              <a:off x="738575" y="2864950"/>
              <a:ext cx="1825" cy="33700"/>
            </a:xfrm>
            <a:custGeom>
              <a:rect b="b" l="l" r="r" t="t"/>
              <a:pathLst>
                <a:path extrusionOk="0" h="1348" w="73">
                  <a:moveTo>
                    <a:pt x="1" y="0"/>
                  </a:moveTo>
                  <a:lnTo>
                    <a:pt x="1" y="1339"/>
                  </a:lnTo>
                  <a:lnTo>
                    <a:pt x="72" y="134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15"/>
            <p:cNvSpPr/>
            <p:nvPr/>
          </p:nvSpPr>
          <p:spPr>
            <a:xfrm>
              <a:off x="738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15"/>
            <p:cNvSpPr/>
            <p:nvPr/>
          </p:nvSpPr>
          <p:spPr>
            <a:xfrm>
              <a:off x="738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15"/>
            <p:cNvSpPr/>
            <p:nvPr/>
          </p:nvSpPr>
          <p:spPr>
            <a:xfrm>
              <a:off x="738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15"/>
            <p:cNvSpPr/>
            <p:nvPr/>
          </p:nvSpPr>
          <p:spPr>
            <a:xfrm>
              <a:off x="778725" y="2408200"/>
              <a:ext cx="1800" cy="40600"/>
            </a:xfrm>
            <a:custGeom>
              <a:rect b="b" l="l" r="r" t="t"/>
              <a:pathLst>
                <a:path extrusionOk="0" h="1624" w="72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15"/>
            <p:cNvSpPr/>
            <p:nvPr/>
          </p:nvSpPr>
          <p:spPr>
            <a:xfrm>
              <a:off x="7787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15"/>
            <p:cNvSpPr/>
            <p:nvPr/>
          </p:nvSpPr>
          <p:spPr>
            <a:xfrm>
              <a:off x="7787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15"/>
            <p:cNvSpPr/>
            <p:nvPr/>
          </p:nvSpPr>
          <p:spPr>
            <a:xfrm>
              <a:off x="7787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15"/>
            <p:cNvSpPr/>
            <p:nvPr/>
          </p:nvSpPr>
          <p:spPr>
            <a:xfrm>
              <a:off x="7787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15"/>
            <p:cNvSpPr/>
            <p:nvPr/>
          </p:nvSpPr>
          <p:spPr>
            <a:xfrm>
              <a:off x="7787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15"/>
            <p:cNvSpPr/>
            <p:nvPr/>
          </p:nvSpPr>
          <p:spPr>
            <a:xfrm>
              <a:off x="7787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15"/>
            <p:cNvSpPr/>
            <p:nvPr/>
          </p:nvSpPr>
          <p:spPr>
            <a:xfrm>
              <a:off x="7787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15"/>
            <p:cNvSpPr/>
            <p:nvPr/>
          </p:nvSpPr>
          <p:spPr>
            <a:xfrm>
              <a:off x="7787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15"/>
            <p:cNvSpPr/>
            <p:nvPr/>
          </p:nvSpPr>
          <p:spPr>
            <a:xfrm>
              <a:off x="778725" y="2864950"/>
              <a:ext cx="1800" cy="33925"/>
            </a:xfrm>
            <a:custGeom>
              <a:rect b="b" l="l" r="r" t="t"/>
              <a:pathLst>
                <a:path extrusionOk="0" h="1357" w="72">
                  <a:moveTo>
                    <a:pt x="1" y="0"/>
                  </a:moveTo>
                  <a:lnTo>
                    <a:pt x="1" y="1356"/>
                  </a:lnTo>
                  <a:lnTo>
                    <a:pt x="72" y="135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15"/>
            <p:cNvSpPr/>
            <p:nvPr/>
          </p:nvSpPr>
          <p:spPr>
            <a:xfrm>
              <a:off x="7787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15"/>
            <p:cNvSpPr/>
            <p:nvPr/>
          </p:nvSpPr>
          <p:spPr>
            <a:xfrm>
              <a:off x="7787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3" name="Google Shape;5143;p15"/>
            <p:cNvSpPr/>
            <p:nvPr/>
          </p:nvSpPr>
          <p:spPr>
            <a:xfrm>
              <a:off x="8188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4" name="Google Shape;5144;p15"/>
            <p:cNvSpPr/>
            <p:nvPr/>
          </p:nvSpPr>
          <p:spPr>
            <a:xfrm>
              <a:off x="8188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5" name="Google Shape;5145;p15"/>
            <p:cNvSpPr/>
            <p:nvPr/>
          </p:nvSpPr>
          <p:spPr>
            <a:xfrm>
              <a:off x="8188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6" name="Google Shape;5146;p15"/>
            <p:cNvSpPr/>
            <p:nvPr/>
          </p:nvSpPr>
          <p:spPr>
            <a:xfrm>
              <a:off x="8188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7" name="Google Shape;5147;p15"/>
            <p:cNvSpPr/>
            <p:nvPr/>
          </p:nvSpPr>
          <p:spPr>
            <a:xfrm>
              <a:off x="8188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8" name="Google Shape;5148;p15"/>
            <p:cNvSpPr/>
            <p:nvPr/>
          </p:nvSpPr>
          <p:spPr>
            <a:xfrm>
              <a:off x="8188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9" name="Google Shape;5149;p15"/>
            <p:cNvSpPr/>
            <p:nvPr/>
          </p:nvSpPr>
          <p:spPr>
            <a:xfrm>
              <a:off x="8188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0" name="Google Shape;5150;p15"/>
            <p:cNvSpPr/>
            <p:nvPr/>
          </p:nvSpPr>
          <p:spPr>
            <a:xfrm>
              <a:off x="8188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1" name="Google Shape;5151;p15"/>
            <p:cNvSpPr/>
            <p:nvPr/>
          </p:nvSpPr>
          <p:spPr>
            <a:xfrm>
              <a:off x="8188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2" name="Google Shape;5152;p15"/>
            <p:cNvSpPr/>
            <p:nvPr/>
          </p:nvSpPr>
          <p:spPr>
            <a:xfrm>
              <a:off x="818875" y="2864950"/>
              <a:ext cx="1800" cy="34150"/>
            </a:xfrm>
            <a:custGeom>
              <a:rect b="b" l="l" r="r" t="t"/>
              <a:pathLst>
                <a:path extrusionOk="0" h="1366" w="72">
                  <a:moveTo>
                    <a:pt x="0" y="0"/>
                  </a:moveTo>
                  <a:lnTo>
                    <a:pt x="0" y="1365"/>
                  </a:lnTo>
                  <a:lnTo>
                    <a:pt x="72" y="13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15"/>
            <p:cNvSpPr/>
            <p:nvPr/>
          </p:nvSpPr>
          <p:spPr>
            <a:xfrm>
              <a:off x="818875" y="2407975"/>
              <a:ext cx="1800" cy="40825"/>
            </a:xfrm>
            <a:custGeom>
              <a:rect b="b" l="l" r="r" t="t"/>
              <a:pathLst>
                <a:path extrusionOk="0" h="1633" w="72">
                  <a:moveTo>
                    <a:pt x="0" y="0"/>
                  </a:moveTo>
                  <a:lnTo>
                    <a:pt x="0" y="1633"/>
                  </a:lnTo>
                  <a:lnTo>
                    <a:pt x="72" y="163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15"/>
            <p:cNvSpPr/>
            <p:nvPr/>
          </p:nvSpPr>
          <p:spPr>
            <a:xfrm>
              <a:off x="8188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15"/>
            <p:cNvSpPr/>
            <p:nvPr/>
          </p:nvSpPr>
          <p:spPr>
            <a:xfrm>
              <a:off x="8588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15"/>
            <p:cNvSpPr/>
            <p:nvPr/>
          </p:nvSpPr>
          <p:spPr>
            <a:xfrm>
              <a:off x="8588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15"/>
            <p:cNvSpPr/>
            <p:nvPr/>
          </p:nvSpPr>
          <p:spPr>
            <a:xfrm>
              <a:off x="8588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15"/>
            <p:cNvSpPr/>
            <p:nvPr/>
          </p:nvSpPr>
          <p:spPr>
            <a:xfrm>
              <a:off x="8588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15"/>
            <p:cNvSpPr/>
            <p:nvPr/>
          </p:nvSpPr>
          <p:spPr>
            <a:xfrm>
              <a:off x="8588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15"/>
            <p:cNvSpPr/>
            <p:nvPr/>
          </p:nvSpPr>
          <p:spPr>
            <a:xfrm>
              <a:off x="8588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15"/>
            <p:cNvSpPr/>
            <p:nvPr/>
          </p:nvSpPr>
          <p:spPr>
            <a:xfrm>
              <a:off x="8588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15"/>
            <p:cNvSpPr/>
            <p:nvPr/>
          </p:nvSpPr>
          <p:spPr>
            <a:xfrm>
              <a:off x="8588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15"/>
            <p:cNvSpPr/>
            <p:nvPr/>
          </p:nvSpPr>
          <p:spPr>
            <a:xfrm>
              <a:off x="858800" y="2407750"/>
              <a:ext cx="2025" cy="41050"/>
            </a:xfrm>
            <a:custGeom>
              <a:rect b="b" l="l" r="r" t="t"/>
              <a:pathLst>
                <a:path extrusionOk="0" h="1642" w="81">
                  <a:moveTo>
                    <a:pt x="0" y="0"/>
                  </a:moveTo>
                  <a:lnTo>
                    <a:pt x="0" y="1642"/>
                  </a:lnTo>
                  <a:lnTo>
                    <a:pt x="81" y="164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15"/>
            <p:cNvSpPr/>
            <p:nvPr/>
          </p:nvSpPr>
          <p:spPr>
            <a:xfrm>
              <a:off x="8588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15"/>
            <p:cNvSpPr/>
            <p:nvPr/>
          </p:nvSpPr>
          <p:spPr>
            <a:xfrm>
              <a:off x="858800" y="2864950"/>
              <a:ext cx="2025" cy="34600"/>
            </a:xfrm>
            <a:custGeom>
              <a:rect b="b" l="l" r="r" t="t"/>
              <a:pathLst>
                <a:path extrusionOk="0" h="1384" w="81">
                  <a:moveTo>
                    <a:pt x="0" y="0"/>
                  </a:moveTo>
                  <a:lnTo>
                    <a:pt x="0" y="1383"/>
                  </a:lnTo>
                  <a:lnTo>
                    <a:pt x="81" y="138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6" name="Google Shape;5166;p15"/>
            <p:cNvSpPr/>
            <p:nvPr/>
          </p:nvSpPr>
          <p:spPr>
            <a:xfrm>
              <a:off x="8588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7" name="Google Shape;5167;p15"/>
            <p:cNvSpPr/>
            <p:nvPr/>
          </p:nvSpPr>
          <p:spPr>
            <a:xfrm>
              <a:off x="8989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8" name="Google Shape;5168;p15"/>
            <p:cNvSpPr/>
            <p:nvPr/>
          </p:nvSpPr>
          <p:spPr>
            <a:xfrm>
              <a:off x="8989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9" name="Google Shape;5169;p15"/>
            <p:cNvSpPr/>
            <p:nvPr/>
          </p:nvSpPr>
          <p:spPr>
            <a:xfrm>
              <a:off x="8989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0" name="Google Shape;5170;p15"/>
            <p:cNvSpPr/>
            <p:nvPr/>
          </p:nvSpPr>
          <p:spPr>
            <a:xfrm>
              <a:off x="8989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1" name="Google Shape;5171;p15"/>
            <p:cNvSpPr/>
            <p:nvPr/>
          </p:nvSpPr>
          <p:spPr>
            <a:xfrm>
              <a:off x="8989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2" name="Google Shape;5172;p15"/>
            <p:cNvSpPr/>
            <p:nvPr/>
          </p:nvSpPr>
          <p:spPr>
            <a:xfrm>
              <a:off x="898950" y="2407525"/>
              <a:ext cx="2025" cy="41275"/>
            </a:xfrm>
            <a:custGeom>
              <a:rect b="b" l="l" r="r" t="t"/>
              <a:pathLst>
                <a:path extrusionOk="0" h="1651" w="81">
                  <a:moveTo>
                    <a:pt x="0" y="0"/>
                  </a:moveTo>
                  <a:lnTo>
                    <a:pt x="0" y="1651"/>
                  </a:lnTo>
                  <a:lnTo>
                    <a:pt x="80" y="165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3" name="Google Shape;5173;p15"/>
            <p:cNvSpPr/>
            <p:nvPr/>
          </p:nvSpPr>
          <p:spPr>
            <a:xfrm>
              <a:off x="898950" y="2864950"/>
              <a:ext cx="2025" cy="34825"/>
            </a:xfrm>
            <a:custGeom>
              <a:rect b="b" l="l" r="r" t="t"/>
              <a:pathLst>
                <a:path extrusionOk="0" h="1393" w="81">
                  <a:moveTo>
                    <a:pt x="0" y="0"/>
                  </a:moveTo>
                  <a:lnTo>
                    <a:pt x="0" y="1392"/>
                  </a:lnTo>
                  <a:lnTo>
                    <a:pt x="80" y="139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4" name="Google Shape;5174;p15"/>
            <p:cNvSpPr/>
            <p:nvPr/>
          </p:nvSpPr>
          <p:spPr>
            <a:xfrm>
              <a:off x="8989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5" name="Google Shape;5175;p15"/>
            <p:cNvSpPr/>
            <p:nvPr/>
          </p:nvSpPr>
          <p:spPr>
            <a:xfrm>
              <a:off x="8989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6" name="Google Shape;5176;p15"/>
            <p:cNvSpPr/>
            <p:nvPr/>
          </p:nvSpPr>
          <p:spPr>
            <a:xfrm>
              <a:off x="8989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7" name="Google Shape;5177;p15"/>
            <p:cNvSpPr/>
            <p:nvPr/>
          </p:nvSpPr>
          <p:spPr>
            <a:xfrm>
              <a:off x="8989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8" name="Google Shape;5178;p15"/>
            <p:cNvSpPr/>
            <p:nvPr/>
          </p:nvSpPr>
          <p:spPr>
            <a:xfrm>
              <a:off x="8989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9" name="Google Shape;5179;p15"/>
            <p:cNvSpPr/>
            <p:nvPr/>
          </p:nvSpPr>
          <p:spPr>
            <a:xfrm>
              <a:off x="939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0" name="Google Shape;5180;p15"/>
            <p:cNvSpPr/>
            <p:nvPr/>
          </p:nvSpPr>
          <p:spPr>
            <a:xfrm>
              <a:off x="939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1" name="Google Shape;5181;p15"/>
            <p:cNvSpPr/>
            <p:nvPr/>
          </p:nvSpPr>
          <p:spPr>
            <a:xfrm>
              <a:off x="939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2" name="Google Shape;5182;p15"/>
            <p:cNvSpPr/>
            <p:nvPr/>
          </p:nvSpPr>
          <p:spPr>
            <a:xfrm>
              <a:off x="939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3" name="Google Shape;5183;p15"/>
            <p:cNvSpPr/>
            <p:nvPr/>
          </p:nvSpPr>
          <p:spPr>
            <a:xfrm>
              <a:off x="939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4" name="Google Shape;5184;p15"/>
            <p:cNvSpPr/>
            <p:nvPr/>
          </p:nvSpPr>
          <p:spPr>
            <a:xfrm>
              <a:off x="939075" y="2864950"/>
              <a:ext cx="1825" cy="35250"/>
            </a:xfrm>
            <a:custGeom>
              <a:rect b="b" l="l" r="r" t="t"/>
              <a:pathLst>
                <a:path extrusionOk="0" h="1410" w="73">
                  <a:moveTo>
                    <a:pt x="1" y="0"/>
                  </a:moveTo>
                  <a:lnTo>
                    <a:pt x="1" y="1410"/>
                  </a:lnTo>
                  <a:lnTo>
                    <a:pt x="72" y="14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5" name="Google Shape;5185;p15"/>
            <p:cNvSpPr/>
            <p:nvPr/>
          </p:nvSpPr>
          <p:spPr>
            <a:xfrm>
              <a:off x="939075" y="2407525"/>
              <a:ext cx="1825" cy="41275"/>
            </a:xfrm>
            <a:custGeom>
              <a:rect b="b" l="l" r="r" t="t"/>
              <a:pathLst>
                <a:path extrusionOk="0" h="1651" w="73">
                  <a:moveTo>
                    <a:pt x="1" y="0"/>
                  </a:moveTo>
                  <a:lnTo>
                    <a:pt x="1" y="1651"/>
                  </a:lnTo>
                  <a:lnTo>
                    <a:pt x="72" y="16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6" name="Google Shape;5186;p15"/>
            <p:cNvSpPr/>
            <p:nvPr/>
          </p:nvSpPr>
          <p:spPr>
            <a:xfrm>
              <a:off x="939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7" name="Google Shape;5187;p15"/>
            <p:cNvSpPr/>
            <p:nvPr/>
          </p:nvSpPr>
          <p:spPr>
            <a:xfrm>
              <a:off x="939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8" name="Google Shape;5188;p15"/>
            <p:cNvSpPr/>
            <p:nvPr/>
          </p:nvSpPr>
          <p:spPr>
            <a:xfrm>
              <a:off x="939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9" name="Google Shape;5189;p15"/>
            <p:cNvSpPr/>
            <p:nvPr/>
          </p:nvSpPr>
          <p:spPr>
            <a:xfrm>
              <a:off x="939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0" name="Google Shape;5190;p15"/>
            <p:cNvSpPr/>
            <p:nvPr/>
          </p:nvSpPr>
          <p:spPr>
            <a:xfrm>
              <a:off x="939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1" name="Google Shape;5191;p15"/>
            <p:cNvSpPr/>
            <p:nvPr/>
          </p:nvSpPr>
          <p:spPr>
            <a:xfrm>
              <a:off x="9792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2" name="Google Shape;5192;p15"/>
            <p:cNvSpPr/>
            <p:nvPr/>
          </p:nvSpPr>
          <p:spPr>
            <a:xfrm>
              <a:off x="9792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3" name="Google Shape;5193;p15"/>
            <p:cNvSpPr/>
            <p:nvPr/>
          </p:nvSpPr>
          <p:spPr>
            <a:xfrm>
              <a:off x="9792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4" name="Google Shape;5194;p15"/>
            <p:cNvSpPr/>
            <p:nvPr/>
          </p:nvSpPr>
          <p:spPr>
            <a:xfrm>
              <a:off x="9792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5" name="Google Shape;5195;p15"/>
            <p:cNvSpPr/>
            <p:nvPr/>
          </p:nvSpPr>
          <p:spPr>
            <a:xfrm>
              <a:off x="979225" y="2864950"/>
              <a:ext cx="1800" cy="35475"/>
            </a:xfrm>
            <a:custGeom>
              <a:rect b="b" l="l" r="r" t="t"/>
              <a:pathLst>
                <a:path extrusionOk="0" h="1419" w="72">
                  <a:moveTo>
                    <a:pt x="1" y="0"/>
                  </a:moveTo>
                  <a:lnTo>
                    <a:pt x="1" y="1419"/>
                  </a:lnTo>
                  <a:lnTo>
                    <a:pt x="72" y="14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6" name="Google Shape;5196;p15"/>
            <p:cNvSpPr/>
            <p:nvPr/>
          </p:nvSpPr>
          <p:spPr>
            <a:xfrm>
              <a:off x="9792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7" name="Google Shape;5197;p15"/>
            <p:cNvSpPr/>
            <p:nvPr/>
          </p:nvSpPr>
          <p:spPr>
            <a:xfrm>
              <a:off x="9792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8" name="Google Shape;5198;p15"/>
            <p:cNvSpPr/>
            <p:nvPr/>
          </p:nvSpPr>
          <p:spPr>
            <a:xfrm>
              <a:off x="9792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9" name="Google Shape;5199;p15"/>
            <p:cNvSpPr/>
            <p:nvPr/>
          </p:nvSpPr>
          <p:spPr>
            <a:xfrm>
              <a:off x="9792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0" name="Google Shape;5200;p15"/>
            <p:cNvSpPr/>
            <p:nvPr/>
          </p:nvSpPr>
          <p:spPr>
            <a:xfrm>
              <a:off x="979225" y="2407300"/>
              <a:ext cx="1800" cy="41500"/>
            </a:xfrm>
            <a:custGeom>
              <a:rect b="b" l="l" r="r" t="t"/>
              <a:pathLst>
                <a:path extrusionOk="0" h="1660" w="72">
                  <a:moveTo>
                    <a:pt x="1" y="0"/>
                  </a:moveTo>
                  <a:lnTo>
                    <a:pt x="1" y="1660"/>
                  </a:lnTo>
                  <a:lnTo>
                    <a:pt x="72" y="16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1" name="Google Shape;5201;p15"/>
            <p:cNvSpPr/>
            <p:nvPr/>
          </p:nvSpPr>
          <p:spPr>
            <a:xfrm>
              <a:off x="9792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2" name="Google Shape;5202;p15"/>
            <p:cNvSpPr/>
            <p:nvPr/>
          </p:nvSpPr>
          <p:spPr>
            <a:xfrm>
              <a:off x="9792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3" name="Google Shape;5203;p15"/>
            <p:cNvSpPr/>
            <p:nvPr/>
          </p:nvSpPr>
          <p:spPr>
            <a:xfrm>
              <a:off x="1019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4" name="Google Shape;5204;p15"/>
            <p:cNvSpPr/>
            <p:nvPr/>
          </p:nvSpPr>
          <p:spPr>
            <a:xfrm>
              <a:off x="1019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5" name="Google Shape;5205;p15"/>
            <p:cNvSpPr/>
            <p:nvPr/>
          </p:nvSpPr>
          <p:spPr>
            <a:xfrm>
              <a:off x="1019375" y="2407075"/>
              <a:ext cx="1800" cy="41725"/>
            </a:xfrm>
            <a:custGeom>
              <a:rect b="b" l="l" r="r" t="t"/>
              <a:pathLst>
                <a:path extrusionOk="0" h="1669" w="72">
                  <a:moveTo>
                    <a:pt x="0" y="1"/>
                  </a:moveTo>
                  <a:lnTo>
                    <a:pt x="0" y="1669"/>
                  </a:lnTo>
                  <a:lnTo>
                    <a:pt x="72" y="166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15"/>
            <p:cNvSpPr/>
            <p:nvPr/>
          </p:nvSpPr>
          <p:spPr>
            <a:xfrm>
              <a:off x="1019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15"/>
            <p:cNvSpPr/>
            <p:nvPr/>
          </p:nvSpPr>
          <p:spPr>
            <a:xfrm>
              <a:off x="1019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15"/>
            <p:cNvSpPr/>
            <p:nvPr/>
          </p:nvSpPr>
          <p:spPr>
            <a:xfrm>
              <a:off x="1019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15"/>
            <p:cNvSpPr/>
            <p:nvPr/>
          </p:nvSpPr>
          <p:spPr>
            <a:xfrm>
              <a:off x="1019375" y="2864950"/>
              <a:ext cx="1800" cy="35925"/>
            </a:xfrm>
            <a:custGeom>
              <a:rect b="b" l="l" r="r" t="t"/>
              <a:pathLst>
                <a:path extrusionOk="0" h="1437" w="72">
                  <a:moveTo>
                    <a:pt x="0" y="0"/>
                  </a:moveTo>
                  <a:lnTo>
                    <a:pt x="0" y="1428"/>
                  </a:lnTo>
                  <a:lnTo>
                    <a:pt x="72" y="143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0" name="Google Shape;5210;p15"/>
            <p:cNvSpPr/>
            <p:nvPr/>
          </p:nvSpPr>
          <p:spPr>
            <a:xfrm>
              <a:off x="1019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1" name="Google Shape;5211;p15"/>
            <p:cNvSpPr/>
            <p:nvPr/>
          </p:nvSpPr>
          <p:spPr>
            <a:xfrm>
              <a:off x="1019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15"/>
            <p:cNvSpPr/>
            <p:nvPr/>
          </p:nvSpPr>
          <p:spPr>
            <a:xfrm>
              <a:off x="1019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15"/>
            <p:cNvSpPr/>
            <p:nvPr/>
          </p:nvSpPr>
          <p:spPr>
            <a:xfrm>
              <a:off x="1019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15"/>
            <p:cNvSpPr/>
            <p:nvPr/>
          </p:nvSpPr>
          <p:spPr>
            <a:xfrm>
              <a:off x="1019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5" name="Google Shape;5215;p15"/>
            <p:cNvSpPr/>
            <p:nvPr/>
          </p:nvSpPr>
          <p:spPr>
            <a:xfrm>
              <a:off x="10593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15"/>
            <p:cNvSpPr/>
            <p:nvPr/>
          </p:nvSpPr>
          <p:spPr>
            <a:xfrm>
              <a:off x="10593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15"/>
            <p:cNvSpPr/>
            <p:nvPr/>
          </p:nvSpPr>
          <p:spPr>
            <a:xfrm>
              <a:off x="1059300" y="2407075"/>
              <a:ext cx="2025" cy="41725"/>
            </a:xfrm>
            <a:custGeom>
              <a:rect b="b" l="l" r="r" t="t"/>
              <a:pathLst>
                <a:path extrusionOk="0" h="1669" w="81">
                  <a:moveTo>
                    <a:pt x="0" y="1"/>
                  </a:moveTo>
                  <a:lnTo>
                    <a:pt x="0" y="1669"/>
                  </a:lnTo>
                  <a:lnTo>
                    <a:pt x="81" y="166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15"/>
            <p:cNvSpPr/>
            <p:nvPr/>
          </p:nvSpPr>
          <p:spPr>
            <a:xfrm>
              <a:off x="10593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9" name="Google Shape;5219;p15"/>
            <p:cNvSpPr/>
            <p:nvPr/>
          </p:nvSpPr>
          <p:spPr>
            <a:xfrm>
              <a:off x="10593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0" name="Google Shape;5220;p15"/>
            <p:cNvSpPr/>
            <p:nvPr/>
          </p:nvSpPr>
          <p:spPr>
            <a:xfrm>
              <a:off x="10593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15"/>
            <p:cNvSpPr/>
            <p:nvPr/>
          </p:nvSpPr>
          <p:spPr>
            <a:xfrm>
              <a:off x="10593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15"/>
            <p:cNvSpPr/>
            <p:nvPr/>
          </p:nvSpPr>
          <p:spPr>
            <a:xfrm>
              <a:off x="1059300" y="2864950"/>
              <a:ext cx="2025" cy="36150"/>
            </a:xfrm>
            <a:custGeom>
              <a:rect b="b" l="l" r="r" t="t"/>
              <a:pathLst>
                <a:path extrusionOk="0" h="1446" w="81">
                  <a:moveTo>
                    <a:pt x="0" y="0"/>
                  </a:moveTo>
                  <a:lnTo>
                    <a:pt x="0" y="1446"/>
                  </a:lnTo>
                  <a:lnTo>
                    <a:pt x="81" y="144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15"/>
            <p:cNvSpPr/>
            <p:nvPr/>
          </p:nvSpPr>
          <p:spPr>
            <a:xfrm>
              <a:off x="10593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15"/>
            <p:cNvSpPr/>
            <p:nvPr/>
          </p:nvSpPr>
          <p:spPr>
            <a:xfrm>
              <a:off x="10593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15"/>
            <p:cNvSpPr/>
            <p:nvPr/>
          </p:nvSpPr>
          <p:spPr>
            <a:xfrm>
              <a:off x="10593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15"/>
            <p:cNvSpPr/>
            <p:nvPr/>
          </p:nvSpPr>
          <p:spPr>
            <a:xfrm>
              <a:off x="10593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15"/>
            <p:cNvSpPr/>
            <p:nvPr/>
          </p:nvSpPr>
          <p:spPr>
            <a:xfrm>
              <a:off x="1099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15"/>
            <p:cNvSpPr/>
            <p:nvPr/>
          </p:nvSpPr>
          <p:spPr>
            <a:xfrm>
              <a:off x="1099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15"/>
            <p:cNvSpPr/>
            <p:nvPr/>
          </p:nvSpPr>
          <p:spPr>
            <a:xfrm>
              <a:off x="1099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15"/>
            <p:cNvSpPr/>
            <p:nvPr/>
          </p:nvSpPr>
          <p:spPr>
            <a:xfrm>
              <a:off x="1099450" y="2864950"/>
              <a:ext cx="1800" cy="36375"/>
            </a:xfrm>
            <a:custGeom>
              <a:rect b="b" l="l" r="r" t="t"/>
              <a:pathLst>
                <a:path extrusionOk="0" h="1455" w="72">
                  <a:moveTo>
                    <a:pt x="0" y="0"/>
                  </a:moveTo>
                  <a:lnTo>
                    <a:pt x="0" y="1454"/>
                  </a:lnTo>
                  <a:lnTo>
                    <a:pt x="71" y="145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15"/>
            <p:cNvSpPr/>
            <p:nvPr/>
          </p:nvSpPr>
          <p:spPr>
            <a:xfrm>
              <a:off x="1099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15"/>
            <p:cNvSpPr/>
            <p:nvPr/>
          </p:nvSpPr>
          <p:spPr>
            <a:xfrm>
              <a:off x="1099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15"/>
            <p:cNvSpPr/>
            <p:nvPr/>
          </p:nvSpPr>
          <p:spPr>
            <a:xfrm>
              <a:off x="1099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15"/>
            <p:cNvSpPr/>
            <p:nvPr/>
          </p:nvSpPr>
          <p:spPr>
            <a:xfrm>
              <a:off x="1099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15"/>
            <p:cNvSpPr/>
            <p:nvPr/>
          </p:nvSpPr>
          <p:spPr>
            <a:xfrm>
              <a:off x="1099450" y="2406850"/>
              <a:ext cx="1800" cy="41950"/>
            </a:xfrm>
            <a:custGeom>
              <a:rect b="b" l="l" r="r" t="t"/>
              <a:pathLst>
                <a:path extrusionOk="0" h="1678" w="72">
                  <a:moveTo>
                    <a:pt x="0" y="1"/>
                  </a:moveTo>
                  <a:lnTo>
                    <a:pt x="0" y="1678"/>
                  </a:lnTo>
                  <a:lnTo>
                    <a:pt x="71" y="167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15"/>
            <p:cNvSpPr/>
            <p:nvPr/>
          </p:nvSpPr>
          <p:spPr>
            <a:xfrm>
              <a:off x="1099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15"/>
            <p:cNvSpPr/>
            <p:nvPr/>
          </p:nvSpPr>
          <p:spPr>
            <a:xfrm>
              <a:off x="1099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15"/>
            <p:cNvSpPr/>
            <p:nvPr/>
          </p:nvSpPr>
          <p:spPr>
            <a:xfrm>
              <a:off x="1099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9" name="Google Shape;5239;p15"/>
            <p:cNvSpPr/>
            <p:nvPr/>
          </p:nvSpPr>
          <p:spPr>
            <a:xfrm>
              <a:off x="1139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0" name="Google Shape;5240;p15"/>
            <p:cNvSpPr/>
            <p:nvPr/>
          </p:nvSpPr>
          <p:spPr>
            <a:xfrm>
              <a:off x="1139575" y="2864950"/>
              <a:ext cx="1825" cy="36825"/>
            </a:xfrm>
            <a:custGeom>
              <a:rect b="b" l="l" r="r" t="t"/>
              <a:pathLst>
                <a:path extrusionOk="0" h="1473" w="73">
                  <a:moveTo>
                    <a:pt x="1" y="0"/>
                  </a:moveTo>
                  <a:lnTo>
                    <a:pt x="1" y="1472"/>
                  </a:lnTo>
                  <a:lnTo>
                    <a:pt x="72" y="14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15"/>
            <p:cNvSpPr/>
            <p:nvPr/>
          </p:nvSpPr>
          <p:spPr>
            <a:xfrm>
              <a:off x="1139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15"/>
            <p:cNvSpPr/>
            <p:nvPr/>
          </p:nvSpPr>
          <p:spPr>
            <a:xfrm>
              <a:off x="1139575" y="2406625"/>
              <a:ext cx="1825" cy="42175"/>
            </a:xfrm>
            <a:custGeom>
              <a:rect b="b" l="l" r="r" t="t"/>
              <a:pathLst>
                <a:path extrusionOk="0" h="1687" w="73">
                  <a:moveTo>
                    <a:pt x="1" y="1"/>
                  </a:moveTo>
                  <a:lnTo>
                    <a:pt x="1" y="1687"/>
                  </a:lnTo>
                  <a:lnTo>
                    <a:pt x="72" y="168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15"/>
            <p:cNvSpPr/>
            <p:nvPr/>
          </p:nvSpPr>
          <p:spPr>
            <a:xfrm>
              <a:off x="1139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15"/>
            <p:cNvSpPr/>
            <p:nvPr/>
          </p:nvSpPr>
          <p:spPr>
            <a:xfrm>
              <a:off x="1139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15"/>
            <p:cNvSpPr/>
            <p:nvPr/>
          </p:nvSpPr>
          <p:spPr>
            <a:xfrm>
              <a:off x="1139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15"/>
            <p:cNvSpPr/>
            <p:nvPr/>
          </p:nvSpPr>
          <p:spPr>
            <a:xfrm>
              <a:off x="1139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15"/>
            <p:cNvSpPr/>
            <p:nvPr/>
          </p:nvSpPr>
          <p:spPr>
            <a:xfrm>
              <a:off x="1139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15"/>
            <p:cNvSpPr/>
            <p:nvPr/>
          </p:nvSpPr>
          <p:spPr>
            <a:xfrm>
              <a:off x="1139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15"/>
            <p:cNvSpPr/>
            <p:nvPr/>
          </p:nvSpPr>
          <p:spPr>
            <a:xfrm>
              <a:off x="1139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15"/>
            <p:cNvSpPr/>
            <p:nvPr/>
          </p:nvSpPr>
          <p:spPr>
            <a:xfrm>
              <a:off x="1139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15"/>
            <p:cNvSpPr/>
            <p:nvPr/>
          </p:nvSpPr>
          <p:spPr>
            <a:xfrm>
              <a:off x="117972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15"/>
            <p:cNvSpPr/>
            <p:nvPr/>
          </p:nvSpPr>
          <p:spPr>
            <a:xfrm>
              <a:off x="117972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15"/>
            <p:cNvSpPr/>
            <p:nvPr/>
          </p:nvSpPr>
          <p:spPr>
            <a:xfrm>
              <a:off x="117972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15"/>
            <p:cNvSpPr/>
            <p:nvPr/>
          </p:nvSpPr>
          <p:spPr>
            <a:xfrm>
              <a:off x="117972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5" name="Google Shape;5255;p15"/>
            <p:cNvSpPr/>
            <p:nvPr/>
          </p:nvSpPr>
          <p:spPr>
            <a:xfrm>
              <a:off x="117972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6" name="Google Shape;5256;p15"/>
            <p:cNvSpPr/>
            <p:nvPr/>
          </p:nvSpPr>
          <p:spPr>
            <a:xfrm>
              <a:off x="117972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15"/>
            <p:cNvSpPr/>
            <p:nvPr/>
          </p:nvSpPr>
          <p:spPr>
            <a:xfrm>
              <a:off x="117972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8" name="Google Shape;5258;p15"/>
            <p:cNvSpPr/>
            <p:nvPr/>
          </p:nvSpPr>
          <p:spPr>
            <a:xfrm>
              <a:off x="1179725" y="2864950"/>
              <a:ext cx="1825" cy="37050"/>
            </a:xfrm>
            <a:custGeom>
              <a:rect b="b" l="l" r="r" t="t"/>
              <a:pathLst>
                <a:path extrusionOk="0" h="1482" w="73">
                  <a:moveTo>
                    <a:pt x="1" y="0"/>
                  </a:moveTo>
                  <a:lnTo>
                    <a:pt x="1" y="1481"/>
                  </a:lnTo>
                  <a:lnTo>
                    <a:pt x="72" y="148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9" name="Google Shape;5259;p15"/>
            <p:cNvSpPr/>
            <p:nvPr/>
          </p:nvSpPr>
          <p:spPr>
            <a:xfrm>
              <a:off x="117972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15"/>
            <p:cNvSpPr/>
            <p:nvPr/>
          </p:nvSpPr>
          <p:spPr>
            <a:xfrm>
              <a:off x="1179725" y="2406400"/>
              <a:ext cx="1825" cy="42400"/>
            </a:xfrm>
            <a:custGeom>
              <a:rect b="b" l="l" r="r" t="t"/>
              <a:pathLst>
                <a:path extrusionOk="0" h="1696" w="73">
                  <a:moveTo>
                    <a:pt x="1" y="1"/>
                  </a:moveTo>
                  <a:lnTo>
                    <a:pt x="1" y="1696"/>
                  </a:lnTo>
                  <a:lnTo>
                    <a:pt x="72" y="1696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1" name="Google Shape;5261;p15"/>
            <p:cNvSpPr/>
            <p:nvPr/>
          </p:nvSpPr>
          <p:spPr>
            <a:xfrm>
              <a:off x="117972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2" name="Google Shape;5262;p15"/>
            <p:cNvSpPr/>
            <p:nvPr/>
          </p:nvSpPr>
          <p:spPr>
            <a:xfrm>
              <a:off x="117972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3" name="Google Shape;5263;p15"/>
            <p:cNvSpPr/>
            <p:nvPr/>
          </p:nvSpPr>
          <p:spPr>
            <a:xfrm>
              <a:off x="12196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4" name="Google Shape;5264;p15"/>
            <p:cNvSpPr/>
            <p:nvPr/>
          </p:nvSpPr>
          <p:spPr>
            <a:xfrm>
              <a:off x="12196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15"/>
            <p:cNvSpPr/>
            <p:nvPr/>
          </p:nvSpPr>
          <p:spPr>
            <a:xfrm>
              <a:off x="12196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6" name="Google Shape;5266;p15"/>
            <p:cNvSpPr/>
            <p:nvPr/>
          </p:nvSpPr>
          <p:spPr>
            <a:xfrm>
              <a:off x="1219650" y="2864950"/>
              <a:ext cx="2025" cy="37500"/>
            </a:xfrm>
            <a:custGeom>
              <a:rect b="b" l="l" r="r" t="t"/>
              <a:pathLst>
                <a:path extrusionOk="0" h="1500" w="81">
                  <a:moveTo>
                    <a:pt x="1" y="0"/>
                  </a:moveTo>
                  <a:lnTo>
                    <a:pt x="1" y="1499"/>
                  </a:lnTo>
                  <a:lnTo>
                    <a:pt x="81" y="149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7" name="Google Shape;5267;p15"/>
            <p:cNvSpPr/>
            <p:nvPr/>
          </p:nvSpPr>
          <p:spPr>
            <a:xfrm>
              <a:off x="12196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8" name="Google Shape;5268;p15"/>
            <p:cNvSpPr/>
            <p:nvPr/>
          </p:nvSpPr>
          <p:spPr>
            <a:xfrm>
              <a:off x="12196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15"/>
            <p:cNvSpPr/>
            <p:nvPr/>
          </p:nvSpPr>
          <p:spPr>
            <a:xfrm>
              <a:off x="1219650" y="2406400"/>
              <a:ext cx="2025" cy="42400"/>
            </a:xfrm>
            <a:custGeom>
              <a:rect b="b" l="l" r="r" t="t"/>
              <a:pathLst>
                <a:path extrusionOk="0" h="1696" w="81">
                  <a:moveTo>
                    <a:pt x="1" y="1"/>
                  </a:moveTo>
                  <a:lnTo>
                    <a:pt x="1" y="1696"/>
                  </a:lnTo>
                  <a:lnTo>
                    <a:pt x="81" y="169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15"/>
            <p:cNvSpPr/>
            <p:nvPr/>
          </p:nvSpPr>
          <p:spPr>
            <a:xfrm>
              <a:off x="12196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15"/>
            <p:cNvSpPr/>
            <p:nvPr/>
          </p:nvSpPr>
          <p:spPr>
            <a:xfrm>
              <a:off x="12196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15"/>
            <p:cNvSpPr/>
            <p:nvPr/>
          </p:nvSpPr>
          <p:spPr>
            <a:xfrm>
              <a:off x="12196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15"/>
            <p:cNvSpPr/>
            <p:nvPr/>
          </p:nvSpPr>
          <p:spPr>
            <a:xfrm>
              <a:off x="12196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15"/>
            <p:cNvSpPr/>
            <p:nvPr/>
          </p:nvSpPr>
          <p:spPr>
            <a:xfrm>
              <a:off x="12196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5" name="Google Shape;5275;p15"/>
            <p:cNvSpPr/>
            <p:nvPr/>
          </p:nvSpPr>
          <p:spPr>
            <a:xfrm>
              <a:off x="1259800" y="2864950"/>
              <a:ext cx="2025" cy="37700"/>
            </a:xfrm>
            <a:custGeom>
              <a:rect b="b" l="l" r="r" t="t"/>
              <a:pathLst>
                <a:path extrusionOk="0" h="1508" w="81">
                  <a:moveTo>
                    <a:pt x="0" y="0"/>
                  </a:moveTo>
                  <a:lnTo>
                    <a:pt x="0" y="1508"/>
                  </a:lnTo>
                  <a:lnTo>
                    <a:pt x="81" y="150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6" name="Google Shape;5276;p15"/>
            <p:cNvSpPr/>
            <p:nvPr/>
          </p:nvSpPr>
          <p:spPr>
            <a:xfrm>
              <a:off x="12598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7" name="Google Shape;5277;p15"/>
            <p:cNvSpPr/>
            <p:nvPr/>
          </p:nvSpPr>
          <p:spPr>
            <a:xfrm>
              <a:off x="12598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8" name="Google Shape;5278;p15"/>
            <p:cNvSpPr/>
            <p:nvPr/>
          </p:nvSpPr>
          <p:spPr>
            <a:xfrm>
              <a:off x="12598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9" name="Google Shape;5279;p15"/>
            <p:cNvSpPr/>
            <p:nvPr/>
          </p:nvSpPr>
          <p:spPr>
            <a:xfrm>
              <a:off x="12598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0" name="Google Shape;5280;p15"/>
            <p:cNvSpPr/>
            <p:nvPr/>
          </p:nvSpPr>
          <p:spPr>
            <a:xfrm>
              <a:off x="12598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1" name="Google Shape;5281;p15"/>
            <p:cNvSpPr/>
            <p:nvPr/>
          </p:nvSpPr>
          <p:spPr>
            <a:xfrm>
              <a:off x="12598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15"/>
            <p:cNvSpPr/>
            <p:nvPr/>
          </p:nvSpPr>
          <p:spPr>
            <a:xfrm>
              <a:off x="12598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15"/>
            <p:cNvSpPr/>
            <p:nvPr/>
          </p:nvSpPr>
          <p:spPr>
            <a:xfrm>
              <a:off x="12598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15"/>
            <p:cNvSpPr/>
            <p:nvPr/>
          </p:nvSpPr>
          <p:spPr>
            <a:xfrm>
              <a:off x="1259800" y="2406175"/>
              <a:ext cx="2025" cy="42625"/>
            </a:xfrm>
            <a:custGeom>
              <a:rect b="b" l="l" r="r" t="t"/>
              <a:pathLst>
                <a:path extrusionOk="0" h="1705" w="81">
                  <a:moveTo>
                    <a:pt x="0" y="1"/>
                  </a:moveTo>
                  <a:lnTo>
                    <a:pt x="0" y="1705"/>
                  </a:lnTo>
                  <a:lnTo>
                    <a:pt x="81" y="170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15"/>
            <p:cNvSpPr/>
            <p:nvPr/>
          </p:nvSpPr>
          <p:spPr>
            <a:xfrm>
              <a:off x="12598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15"/>
            <p:cNvSpPr/>
            <p:nvPr/>
          </p:nvSpPr>
          <p:spPr>
            <a:xfrm>
              <a:off x="12598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15"/>
            <p:cNvSpPr/>
            <p:nvPr/>
          </p:nvSpPr>
          <p:spPr>
            <a:xfrm>
              <a:off x="12999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15"/>
            <p:cNvSpPr/>
            <p:nvPr/>
          </p:nvSpPr>
          <p:spPr>
            <a:xfrm>
              <a:off x="12999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15"/>
            <p:cNvSpPr/>
            <p:nvPr/>
          </p:nvSpPr>
          <p:spPr>
            <a:xfrm>
              <a:off x="12999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15"/>
            <p:cNvSpPr/>
            <p:nvPr/>
          </p:nvSpPr>
          <p:spPr>
            <a:xfrm>
              <a:off x="1299950" y="2405950"/>
              <a:ext cx="1800" cy="42850"/>
            </a:xfrm>
            <a:custGeom>
              <a:rect b="b" l="l" r="r" t="t"/>
              <a:pathLst>
                <a:path extrusionOk="0" h="1714" w="72">
                  <a:moveTo>
                    <a:pt x="0" y="1"/>
                  </a:moveTo>
                  <a:lnTo>
                    <a:pt x="0" y="1714"/>
                  </a:lnTo>
                  <a:lnTo>
                    <a:pt x="71" y="171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15"/>
            <p:cNvSpPr/>
            <p:nvPr/>
          </p:nvSpPr>
          <p:spPr>
            <a:xfrm>
              <a:off x="12999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15"/>
            <p:cNvSpPr/>
            <p:nvPr/>
          </p:nvSpPr>
          <p:spPr>
            <a:xfrm>
              <a:off x="12999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15"/>
            <p:cNvSpPr/>
            <p:nvPr/>
          </p:nvSpPr>
          <p:spPr>
            <a:xfrm>
              <a:off x="12999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15"/>
            <p:cNvSpPr/>
            <p:nvPr/>
          </p:nvSpPr>
          <p:spPr>
            <a:xfrm>
              <a:off x="12999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15"/>
            <p:cNvSpPr/>
            <p:nvPr/>
          </p:nvSpPr>
          <p:spPr>
            <a:xfrm>
              <a:off x="12999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15"/>
            <p:cNvSpPr/>
            <p:nvPr/>
          </p:nvSpPr>
          <p:spPr>
            <a:xfrm>
              <a:off x="12999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15"/>
            <p:cNvSpPr/>
            <p:nvPr/>
          </p:nvSpPr>
          <p:spPr>
            <a:xfrm>
              <a:off x="12999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8" name="Google Shape;5298;p15"/>
            <p:cNvSpPr/>
            <p:nvPr/>
          </p:nvSpPr>
          <p:spPr>
            <a:xfrm>
              <a:off x="1299950" y="2864950"/>
              <a:ext cx="1800" cy="37925"/>
            </a:xfrm>
            <a:custGeom>
              <a:rect b="b" l="l" r="r" t="t"/>
              <a:pathLst>
                <a:path extrusionOk="0" h="1517" w="72">
                  <a:moveTo>
                    <a:pt x="0" y="0"/>
                  </a:moveTo>
                  <a:lnTo>
                    <a:pt x="0" y="1517"/>
                  </a:lnTo>
                  <a:lnTo>
                    <a:pt x="71" y="15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9" name="Google Shape;5299;p15"/>
            <p:cNvSpPr/>
            <p:nvPr/>
          </p:nvSpPr>
          <p:spPr>
            <a:xfrm>
              <a:off x="1340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0" name="Google Shape;5300;p15"/>
            <p:cNvSpPr/>
            <p:nvPr/>
          </p:nvSpPr>
          <p:spPr>
            <a:xfrm>
              <a:off x="1340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1" name="Google Shape;5301;p15"/>
            <p:cNvSpPr/>
            <p:nvPr/>
          </p:nvSpPr>
          <p:spPr>
            <a:xfrm>
              <a:off x="1340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15"/>
            <p:cNvSpPr/>
            <p:nvPr/>
          </p:nvSpPr>
          <p:spPr>
            <a:xfrm>
              <a:off x="1340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15"/>
            <p:cNvSpPr/>
            <p:nvPr/>
          </p:nvSpPr>
          <p:spPr>
            <a:xfrm>
              <a:off x="1340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15"/>
            <p:cNvSpPr/>
            <p:nvPr/>
          </p:nvSpPr>
          <p:spPr>
            <a:xfrm>
              <a:off x="1340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15"/>
            <p:cNvSpPr/>
            <p:nvPr/>
          </p:nvSpPr>
          <p:spPr>
            <a:xfrm>
              <a:off x="1340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15"/>
            <p:cNvSpPr/>
            <p:nvPr/>
          </p:nvSpPr>
          <p:spPr>
            <a:xfrm>
              <a:off x="1340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15"/>
            <p:cNvSpPr/>
            <p:nvPr/>
          </p:nvSpPr>
          <p:spPr>
            <a:xfrm>
              <a:off x="1340075" y="2864950"/>
              <a:ext cx="1825" cy="38375"/>
            </a:xfrm>
            <a:custGeom>
              <a:rect b="b" l="l" r="r" t="t"/>
              <a:pathLst>
                <a:path extrusionOk="0" h="1535" w="73">
                  <a:moveTo>
                    <a:pt x="1" y="0"/>
                  </a:moveTo>
                  <a:lnTo>
                    <a:pt x="1" y="1535"/>
                  </a:lnTo>
                  <a:lnTo>
                    <a:pt x="72" y="153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15"/>
            <p:cNvSpPr/>
            <p:nvPr/>
          </p:nvSpPr>
          <p:spPr>
            <a:xfrm>
              <a:off x="1340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15"/>
            <p:cNvSpPr/>
            <p:nvPr/>
          </p:nvSpPr>
          <p:spPr>
            <a:xfrm>
              <a:off x="1340075" y="2405950"/>
              <a:ext cx="1825" cy="42850"/>
            </a:xfrm>
            <a:custGeom>
              <a:rect b="b" l="l" r="r" t="t"/>
              <a:pathLst>
                <a:path extrusionOk="0" h="1714" w="73">
                  <a:moveTo>
                    <a:pt x="1" y="1"/>
                  </a:moveTo>
                  <a:lnTo>
                    <a:pt x="1" y="1714"/>
                  </a:lnTo>
                  <a:lnTo>
                    <a:pt x="72" y="171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15"/>
            <p:cNvSpPr/>
            <p:nvPr/>
          </p:nvSpPr>
          <p:spPr>
            <a:xfrm>
              <a:off x="1340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1" name="Google Shape;5311;p15"/>
            <p:cNvSpPr/>
            <p:nvPr/>
          </p:nvSpPr>
          <p:spPr>
            <a:xfrm>
              <a:off x="13800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2" name="Google Shape;5312;p15"/>
            <p:cNvSpPr/>
            <p:nvPr/>
          </p:nvSpPr>
          <p:spPr>
            <a:xfrm>
              <a:off x="13800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15"/>
            <p:cNvSpPr/>
            <p:nvPr/>
          </p:nvSpPr>
          <p:spPr>
            <a:xfrm>
              <a:off x="1380225" y="2864950"/>
              <a:ext cx="1825" cy="38600"/>
            </a:xfrm>
            <a:custGeom>
              <a:rect b="b" l="l" r="r" t="t"/>
              <a:pathLst>
                <a:path extrusionOk="0" h="1544" w="73">
                  <a:moveTo>
                    <a:pt x="1" y="0"/>
                  </a:moveTo>
                  <a:lnTo>
                    <a:pt x="1" y="1544"/>
                  </a:lnTo>
                  <a:lnTo>
                    <a:pt x="72" y="154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15"/>
            <p:cNvSpPr/>
            <p:nvPr/>
          </p:nvSpPr>
          <p:spPr>
            <a:xfrm>
              <a:off x="13800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5" name="Google Shape;5315;p15"/>
            <p:cNvSpPr/>
            <p:nvPr/>
          </p:nvSpPr>
          <p:spPr>
            <a:xfrm>
              <a:off x="13800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6" name="Google Shape;5316;p15"/>
            <p:cNvSpPr/>
            <p:nvPr/>
          </p:nvSpPr>
          <p:spPr>
            <a:xfrm>
              <a:off x="13800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7" name="Google Shape;5317;p15"/>
            <p:cNvSpPr/>
            <p:nvPr/>
          </p:nvSpPr>
          <p:spPr>
            <a:xfrm>
              <a:off x="13800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8" name="Google Shape;5318;p15"/>
            <p:cNvSpPr/>
            <p:nvPr/>
          </p:nvSpPr>
          <p:spPr>
            <a:xfrm>
              <a:off x="13800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9" name="Google Shape;5319;p15"/>
            <p:cNvSpPr/>
            <p:nvPr/>
          </p:nvSpPr>
          <p:spPr>
            <a:xfrm>
              <a:off x="13800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0" name="Google Shape;5320;p15"/>
            <p:cNvSpPr/>
            <p:nvPr/>
          </p:nvSpPr>
          <p:spPr>
            <a:xfrm>
              <a:off x="1380225" y="2405750"/>
              <a:ext cx="1825" cy="43050"/>
            </a:xfrm>
            <a:custGeom>
              <a:rect b="b" l="l" r="r" t="t"/>
              <a:pathLst>
                <a:path extrusionOk="0" h="1722" w="73">
                  <a:moveTo>
                    <a:pt x="1" y="0"/>
                  </a:moveTo>
                  <a:lnTo>
                    <a:pt x="1" y="1722"/>
                  </a:lnTo>
                  <a:lnTo>
                    <a:pt x="72" y="172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1" name="Google Shape;5321;p15"/>
            <p:cNvSpPr/>
            <p:nvPr/>
          </p:nvSpPr>
          <p:spPr>
            <a:xfrm>
              <a:off x="13800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15"/>
            <p:cNvSpPr/>
            <p:nvPr/>
          </p:nvSpPr>
          <p:spPr>
            <a:xfrm>
              <a:off x="13800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15"/>
            <p:cNvSpPr/>
            <p:nvPr/>
          </p:nvSpPr>
          <p:spPr>
            <a:xfrm>
              <a:off x="14201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15"/>
            <p:cNvSpPr/>
            <p:nvPr/>
          </p:nvSpPr>
          <p:spPr>
            <a:xfrm>
              <a:off x="14201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15"/>
            <p:cNvSpPr/>
            <p:nvPr/>
          </p:nvSpPr>
          <p:spPr>
            <a:xfrm>
              <a:off x="14201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15"/>
            <p:cNvSpPr/>
            <p:nvPr/>
          </p:nvSpPr>
          <p:spPr>
            <a:xfrm>
              <a:off x="14201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7" name="Google Shape;5327;p15"/>
            <p:cNvSpPr/>
            <p:nvPr/>
          </p:nvSpPr>
          <p:spPr>
            <a:xfrm>
              <a:off x="1420150" y="2405525"/>
              <a:ext cx="2025" cy="43275"/>
            </a:xfrm>
            <a:custGeom>
              <a:rect b="b" l="l" r="r" t="t"/>
              <a:pathLst>
                <a:path extrusionOk="0" h="1731" w="81">
                  <a:moveTo>
                    <a:pt x="1" y="0"/>
                  </a:moveTo>
                  <a:lnTo>
                    <a:pt x="1" y="1731"/>
                  </a:lnTo>
                  <a:lnTo>
                    <a:pt x="81" y="173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8" name="Google Shape;5328;p15"/>
            <p:cNvSpPr/>
            <p:nvPr/>
          </p:nvSpPr>
          <p:spPr>
            <a:xfrm>
              <a:off x="1420150" y="2864950"/>
              <a:ext cx="2025" cy="39050"/>
            </a:xfrm>
            <a:custGeom>
              <a:rect b="b" l="l" r="r" t="t"/>
              <a:pathLst>
                <a:path extrusionOk="0" h="1562" w="81">
                  <a:moveTo>
                    <a:pt x="1" y="0"/>
                  </a:moveTo>
                  <a:lnTo>
                    <a:pt x="1" y="1562"/>
                  </a:lnTo>
                  <a:lnTo>
                    <a:pt x="81" y="156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15"/>
            <p:cNvSpPr/>
            <p:nvPr/>
          </p:nvSpPr>
          <p:spPr>
            <a:xfrm>
              <a:off x="14201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15"/>
            <p:cNvSpPr/>
            <p:nvPr/>
          </p:nvSpPr>
          <p:spPr>
            <a:xfrm>
              <a:off x="14201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15"/>
            <p:cNvSpPr/>
            <p:nvPr/>
          </p:nvSpPr>
          <p:spPr>
            <a:xfrm>
              <a:off x="14201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15"/>
            <p:cNvSpPr/>
            <p:nvPr/>
          </p:nvSpPr>
          <p:spPr>
            <a:xfrm>
              <a:off x="14201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3" name="Google Shape;5333;p15"/>
            <p:cNvSpPr/>
            <p:nvPr/>
          </p:nvSpPr>
          <p:spPr>
            <a:xfrm>
              <a:off x="14201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4" name="Google Shape;5334;p15"/>
            <p:cNvSpPr/>
            <p:nvPr/>
          </p:nvSpPr>
          <p:spPr>
            <a:xfrm>
              <a:off x="14201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5" name="Google Shape;5335;p15"/>
            <p:cNvSpPr/>
            <p:nvPr/>
          </p:nvSpPr>
          <p:spPr>
            <a:xfrm>
              <a:off x="14603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6" name="Google Shape;5336;p15"/>
            <p:cNvSpPr/>
            <p:nvPr/>
          </p:nvSpPr>
          <p:spPr>
            <a:xfrm>
              <a:off x="14603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7" name="Google Shape;5337;p15"/>
            <p:cNvSpPr/>
            <p:nvPr/>
          </p:nvSpPr>
          <p:spPr>
            <a:xfrm>
              <a:off x="14603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8" name="Google Shape;5338;p15"/>
            <p:cNvSpPr/>
            <p:nvPr/>
          </p:nvSpPr>
          <p:spPr>
            <a:xfrm>
              <a:off x="14603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9" name="Google Shape;5339;p15"/>
            <p:cNvSpPr/>
            <p:nvPr/>
          </p:nvSpPr>
          <p:spPr>
            <a:xfrm>
              <a:off x="14603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0" name="Google Shape;5340;p15"/>
            <p:cNvSpPr/>
            <p:nvPr/>
          </p:nvSpPr>
          <p:spPr>
            <a:xfrm>
              <a:off x="14603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1" name="Google Shape;5341;p15"/>
            <p:cNvSpPr/>
            <p:nvPr/>
          </p:nvSpPr>
          <p:spPr>
            <a:xfrm>
              <a:off x="146030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2" y="174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2" name="Google Shape;5342;p15"/>
            <p:cNvSpPr/>
            <p:nvPr/>
          </p:nvSpPr>
          <p:spPr>
            <a:xfrm>
              <a:off x="14603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3" name="Google Shape;5343;p15"/>
            <p:cNvSpPr/>
            <p:nvPr/>
          </p:nvSpPr>
          <p:spPr>
            <a:xfrm>
              <a:off x="14603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4" name="Google Shape;5344;p15"/>
            <p:cNvSpPr/>
            <p:nvPr/>
          </p:nvSpPr>
          <p:spPr>
            <a:xfrm>
              <a:off x="14603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5" name="Google Shape;5345;p15"/>
            <p:cNvSpPr/>
            <p:nvPr/>
          </p:nvSpPr>
          <p:spPr>
            <a:xfrm>
              <a:off x="14603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6" name="Google Shape;5346;p15"/>
            <p:cNvSpPr/>
            <p:nvPr/>
          </p:nvSpPr>
          <p:spPr>
            <a:xfrm>
              <a:off x="1460300" y="2864950"/>
              <a:ext cx="1800" cy="39275"/>
            </a:xfrm>
            <a:custGeom>
              <a:rect b="b" l="l" r="r" t="t"/>
              <a:pathLst>
                <a:path extrusionOk="0" h="1571" w="72">
                  <a:moveTo>
                    <a:pt x="0" y="0"/>
                  </a:moveTo>
                  <a:lnTo>
                    <a:pt x="0" y="1570"/>
                  </a:lnTo>
                  <a:lnTo>
                    <a:pt x="72" y="15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7" name="Google Shape;5347;p15"/>
            <p:cNvSpPr/>
            <p:nvPr/>
          </p:nvSpPr>
          <p:spPr>
            <a:xfrm>
              <a:off x="1500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8" name="Google Shape;5348;p15"/>
            <p:cNvSpPr/>
            <p:nvPr/>
          </p:nvSpPr>
          <p:spPr>
            <a:xfrm>
              <a:off x="1500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9" name="Google Shape;5349;p15"/>
            <p:cNvSpPr/>
            <p:nvPr/>
          </p:nvSpPr>
          <p:spPr>
            <a:xfrm>
              <a:off x="1500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0" name="Google Shape;5350;p15"/>
            <p:cNvSpPr/>
            <p:nvPr/>
          </p:nvSpPr>
          <p:spPr>
            <a:xfrm>
              <a:off x="1500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1" name="Google Shape;5351;p15"/>
            <p:cNvSpPr/>
            <p:nvPr/>
          </p:nvSpPr>
          <p:spPr>
            <a:xfrm>
              <a:off x="1500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2" name="Google Shape;5352;p15"/>
            <p:cNvSpPr/>
            <p:nvPr/>
          </p:nvSpPr>
          <p:spPr>
            <a:xfrm>
              <a:off x="1500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3" name="Google Shape;5353;p15"/>
            <p:cNvSpPr/>
            <p:nvPr/>
          </p:nvSpPr>
          <p:spPr>
            <a:xfrm>
              <a:off x="1500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4" name="Google Shape;5354;p15"/>
            <p:cNvSpPr/>
            <p:nvPr/>
          </p:nvSpPr>
          <p:spPr>
            <a:xfrm>
              <a:off x="1500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5" name="Google Shape;5355;p15"/>
            <p:cNvSpPr/>
            <p:nvPr/>
          </p:nvSpPr>
          <p:spPr>
            <a:xfrm>
              <a:off x="150045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1" y="174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6" name="Google Shape;5356;p15"/>
            <p:cNvSpPr/>
            <p:nvPr/>
          </p:nvSpPr>
          <p:spPr>
            <a:xfrm>
              <a:off x="1500450" y="28649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79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7" name="Google Shape;5357;p15"/>
            <p:cNvSpPr/>
            <p:nvPr/>
          </p:nvSpPr>
          <p:spPr>
            <a:xfrm>
              <a:off x="1500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8" name="Google Shape;5358;p15"/>
            <p:cNvSpPr/>
            <p:nvPr/>
          </p:nvSpPr>
          <p:spPr>
            <a:xfrm>
              <a:off x="1500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9" name="Google Shape;5359;p15"/>
            <p:cNvSpPr/>
            <p:nvPr/>
          </p:nvSpPr>
          <p:spPr>
            <a:xfrm>
              <a:off x="1540575" y="2864950"/>
              <a:ext cx="1825" cy="39950"/>
            </a:xfrm>
            <a:custGeom>
              <a:rect b="b" l="l" r="r" t="t"/>
              <a:pathLst>
                <a:path extrusionOk="0" h="1598" w="73">
                  <a:moveTo>
                    <a:pt x="1" y="0"/>
                  </a:moveTo>
                  <a:lnTo>
                    <a:pt x="1" y="1597"/>
                  </a:lnTo>
                  <a:lnTo>
                    <a:pt x="72" y="159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0" name="Google Shape;5360;p15"/>
            <p:cNvSpPr/>
            <p:nvPr/>
          </p:nvSpPr>
          <p:spPr>
            <a:xfrm>
              <a:off x="1540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1" name="Google Shape;5361;p15"/>
            <p:cNvSpPr/>
            <p:nvPr/>
          </p:nvSpPr>
          <p:spPr>
            <a:xfrm>
              <a:off x="1540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2" name="Google Shape;5362;p15"/>
            <p:cNvSpPr/>
            <p:nvPr/>
          </p:nvSpPr>
          <p:spPr>
            <a:xfrm>
              <a:off x="1540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3" name="Google Shape;5363;p15"/>
            <p:cNvSpPr/>
            <p:nvPr/>
          </p:nvSpPr>
          <p:spPr>
            <a:xfrm>
              <a:off x="1540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4" name="Google Shape;5364;p15"/>
            <p:cNvSpPr/>
            <p:nvPr/>
          </p:nvSpPr>
          <p:spPr>
            <a:xfrm>
              <a:off x="1540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15"/>
            <p:cNvSpPr/>
            <p:nvPr/>
          </p:nvSpPr>
          <p:spPr>
            <a:xfrm>
              <a:off x="1540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6" name="Google Shape;5366;p15"/>
            <p:cNvSpPr/>
            <p:nvPr/>
          </p:nvSpPr>
          <p:spPr>
            <a:xfrm>
              <a:off x="1540575" y="2405075"/>
              <a:ext cx="1825" cy="43725"/>
            </a:xfrm>
            <a:custGeom>
              <a:rect b="b" l="l" r="r" t="t"/>
              <a:pathLst>
                <a:path extrusionOk="0" h="1749" w="73">
                  <a:moveTo>
                    <a:pt x="1" y="0"/>
                  </a:moveTo>
                  <a:lnTo>
                    <a:pt x="1" y="1749"/>
                  </a:lnTo>
                  <a:lnTo>
                    <a:pt x="72" y="17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7" name="Google Shape;5367;p15"/>
            <p:cNvSpPr/>
            <p:nvPr/>
          </p:nvSpPr>
          <p:spPr>
            <a:xfrm>
              <a:off x="1540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8" name="Google Shape;5368;p15"/>
            <p:cNvSpPr/>
            <p:nvPr/>
          </p:nvSpPr>
          <p:spPr>
            <a:xfrm>
              <a:off x="1540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9" name="Google Shape;5369;p15"/>
            <p:cNvSpPr/>
            <p:nvPr/>
          </p:nvSpPr>
          <p:spPr>
            <a:xfrm>
              <a:off x="1540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15"/>
            <p:cNvSpPr/>
            <p:nvPr/>
          </p:nvSpPr>
          <p:spPr>
            <a:xfrm>
              <a:off x="1540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1" name="Google Shape;5371;p15"/>
            <p:cNvSpPr/>
            <p:nvPr/>
          </p:nvSpPr>
          <p:spPr>
            <a:xfrm>
              <a:off x="1580500" y="2404850"/>
              <a:ext cx="2050" cy="43950"/>
            </a:xfrm>
            <a:custGeom>
              <a:rect b="b" l="l" r="r" t="t"/>
              <a:pathLst>
                <a:path extrusionOk="0" h="1758" w="82">
                  <a:moveTo>
                    <a:pt x="1" y="0"/>
                  </a:moveTo>
                  <a:lnTo>
                    <a:pt x="1" y="1758"/>
                  </a:lnTo>
                  <a:lnTo>
                    <a:pt x="81" y="175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2" name="Google Shape;5372;p15"/>
            <p:cNvSpPr/>
            <p:nvPr/>
          </p:nvSpPr>
          <p:spPr>
            <a:xfrm>
              <a:off x="1580500" y="2864950"/>
              <a:ext cx="2050" cy="40175"/>
            </a:xfrm>
            <a:custGeom>
              <a:rect b="b" l="l" r="r" t="t"/>
              <a:pathLst>
                <a:path extrusionOk="0" h="1607" w="82">
                  <a:moveTo>
                    <a:pt x="1" y="0"/>
                  </a:moveTo>
                  <a:lnTo>
                    <a:pt x="1" y="1606"/>
                  </a:lnTo>
                  <a:lnTo>
                    <a:pt x="81" y="160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15"/>
            <p:cNvSpPr/>
            <p:nvPr/>
          </p:nvSpPr>
          <p:spPr>
            <a:xfrm>
              <a:off x="15805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15"/>
            <p:cNvSpPr/>
            <p:nvPr/>
          </p:nvSpPr>
          <p:spPr>
            <a:xfrm>
              <a:off x="15805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5" name="Google Shape;5375;p15"/>
            <p:cNvSpPr/>
            <p:nvPr/>
          </p:nvSpPr>
          <p:spPr>
            <a:xfrm>
              <a:off x="15805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6" name="Google Shape;5376;p15"/>
            <p:cNvSpPr/>
            <p:nvPr/>
          </p:nvSpPr>
          <p:spPr>
            <a:xfrm>
              <a:off x="15805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15"/>
            <p:cNvSpPr/>
            <p:nvPr/>
          </p:nvSpPr>
          <p:spPr>
            <a:xfrm>
              <a:off x="15805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15"/>
            <p:cNvSpPr/>
            <p:nvPr/>
          </p:nvSpPr>
          <p:spPr>
            <a:xfrm>
              <a:off x="15805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15"/>
            <p:cNvSpPr/>
            <p:nvPr/>
          </p:nvSpPr>
          <p:spPr>
            <a:xfrm>
              <a:off x="15805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0" name="Google Shape;5380;p15"/>
            <p:cNvSpPr/>
            <p:nvPr/>
          </p:nvSpPr>
          <p:spPr>
            <a:xfrm>
              <a:off x="15805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1" name="Google Shape;5381;p15"/>
            <p:cNvSpPr/>
            <p:nvPr/>
          </p:nvSpPr>
          <p:spPr>
            <a:xfrm>
              <a:off x="15805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2" name="Google Shape;5382;p15"/>
            <p:cNvSpPr/>
            <p:nvPr/>
          </p:nvSpPr>
          <p:spPr>
            <a:xfrm>
              <a:off x="15805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3" name="Google Shape;5383;p15"/>
            <p:cNvSpPr/>
            <p:nvPr/>
          </p:nvSpPr>
          <p:spPr>
            <a:xfrm>
              <a:off x="579350" y="2863150"/>
              <a:ext cx="1042000" cy="1825"/>
            </a:xfrm>
            <a:custGeom>
              <a:rect b="b" l="l" r="r" t="t"/>
              <a:pathLst>
                <a:path extrusionOk="0" h="73" w="41680">
                  <a:moveTo>
                    <a:pt x="0" y="1"/>
                  </a:moveTo>
                  <a:lnTo>
                    <a:pt x="0" y="72"/>
                  </a:lnTo>
                  <a:lnTo>
                    <a:pt x="41679" y="72"/>
                  </a:lnTo>
                  <a:lnTo>
                    <a:pt x="41679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4" name="Google Shape;5384;p15"/>
            <p:cNvSpPr/>
            <p:nvPr/>
          </p:nvSpPr>
          <p:spPr>
            <a:xfrm>
              <a:off x="579800" y="2821675"/>
              <a:ext cx="1041100" cy="2025"/>
            </a:xfrm>
            <a:custGeom>
              <a:rect b="b" l="l" r="r" t="t"/>
              <a:pathLst>
                <a:path extrusionOk="0" h="81" w="41644">
                  <a:moveTo>
                    <a:pt x="0" y="1"/>
                  </a:moveTo>
                  <a:lnTo>
                    <a:pt x="0" y="81"/>
                  </a:lnTo>
                  <a:lnTo>
                    <a:pt x="41643" y="81"/>
                  </a:lnTo>
                  <a:lnTo>
                    <a:pt x="4164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5" name="Google Shape;5385;p15"/>
            <p:cNvSpPr/>
            <p:nvPr/>
          </p:nvSpPr>
          <p:spPr>
            <a:xfrm>
              <a:off x="580000" y="2780200"/>
              <a:ext cx="1040675" cy="2025"/>
            </a:xfrm>
            <a:custGeom>
              <a:rect b="b" l="l" r="r" t="t"/>
              <a:pathLst>
                <a:path extrusionOk="0" h="81" w="41627">
                  <a:moveTo>
                    <a:pt x="1" y="0"/>
                  </a:moveTo>
                  <a:lnTo>
                    <a:pt x="1" y="81"/>
                  </a:lnTo>
                  <a:lnTo>
                    <a:pt x="41627" y="81"/>
                  </a:lnTo>
                  <a:lnTo>
                    <a:pt x="4162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6" name="Google Shape;5386;p15"/>
            <p:cNvSpPr/>
            <p:nvPr/>
          </p:nvSpPr>
          <p:spPr>
            <a:xfrm>
              <a:off x="580450" y="2738925"/>
              <a:ext cx="1039775" cy="1825"/>
            </a:xfrm>
            <a:custGeom>
              <a:rect b="b" l="l" r="r" t="t"/>
              <a:pathLst>
                <a:path extrusionOk="0" h="73" w="41591">
                  <a:moveTo>
                    <a:pt x="1" y="1"/>
                  </a:moveTo>
                  <a:lnTo>
                    <a:pt x="1" y="72"/>
                  </a:lnTo>
                  <a:lnTo>
                    <a:pt x="41591" y="72"/>
                  </a:lnTo>
                  <a:lnTo>
                    <a:pt x="4159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7" name="Google Shape;5387;p15"/>
            <p:cNvSpPr/>
            <p:nvPr/>
          </p:nvSpPr>
          <p:spPr>
            <a:xfrm>
              <a:off x="580675" y="2697450"/>
              <a:ext cx="1039325" cy="1825"/>
            </a:xfrm>
            <a:custGeom>
              <a:rect b="b" l="l" r="r" t="t"/>
              <a:pathLst>
                <a:path extrusionOk="0" h="73" w="41573">
                  <a:moveTo>
                    <a:pt x="1" y="1"/>
                  </a:moveTo>
                  <a:lnTo>
                    <a:pt x="1" y="72"/>
                  </a:lnTo>
                  <a:lnTo>
                    <a:pt x="41573" y="72"/>
                  </a:lnTo>
                  <a:lnTo>
                    <a:pt x="4157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8" name="Google Shape;5388;p15"/>
            <p:cNvSpPr/>
            <p:nvPr/>
          </p:nvSpPr>
          <p:spPr>
            <a:xfrm>
              <a:off x="581125" y="2655975"/>
              <a:ext cx="1038425" cy="1800"/>
            </a:xfrm>
            <a:custGeom>
              <a:rect b="b" l="l" r="r" t="t"/>
              <a:pathLst>
                <a:path extrusionOk="0" h="72" w="41537">
                  <a:moveTo>
                    <a:pt x="1" y="0"/>
                  </a:moveTo>
                  <a:lnTo>
                    <a:pt x="1" y="72"/>
                  </a:lnTo>
                  <a:lnTo>
                    <a:pt x="41537" y="72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9" name="Google Shape;5389;p15"/>
            <p:cNvSpPr/>
            <p:nvPr/>
          </p:nvSpPr>
          <p:spPr>
            <a:xfrm>
              <a:off x="581350" y="2614500"/>
              <a:ext cx="1038000" cy="1800"/>
            </a:xfrm>
            <a:custGeom>
              <a:rect b="b" l="l" r="r" t="t"/>
              <a:pathLst>
                <a:path extrusionOk="0" h="72" w="41520">
                  <a:moveTo>
                    <a:pt x="0" y="0"/>
                  </a:moveTo>
                  <a:lnTo>
                    <a:pt x="0" y="71"/>
                  </a:lnTo>
                  <a:lnTo>
                    <a:pt x="41519" y="71"/>
                  </a:lnTo>
                  <a:lnTo>
                    <a:pt x="41519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0" name="Google Shape;5390;p15"/>
            <p:cNvSpPr/>
            <p:nvPr/>
          </p:nvSpPr>
          <p:spPr>
            <a:xfrm>
              <a:off x="581800" y="2573000"/>
              <a:ext cx="1037325" cy="2050"/>
            </a:xfrm>
            <a:custGeom>
              <a:rect b="b" l="l" r="r" t="t"/>
              <a:pathLst>
                <a:path extrusionOk="0" h="82" w="41493">
                  <a:moveTo>
                    <a:pt x="0" y="1"/>
                  </a:moveTo>
                  <a:lnTo>
                    <a:pt x="0" y="81"/>
                  </a:lnTo>
                  <a:lnTo>
                    <a:pt x="41492" y="81"/>
                  </a:lnTo>
                  <a:lnTo>
                    <a:pt x="4148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1" name="Google Shape;5391;p15"/>
            <p:cNvSpPr/>
            <p:nvPr/>
          </p:nvSpPr>
          <p:spPr>
            <a:xfrm>
              <a:off x="582025" y="2531525"/>
              <a:ext cx="1036650" cy="2025"/>
            </a:xfrm>
            <a:custGeom>
              <a:rect b="b" l="l" r="r" t="t"/>
              <a:pathLst>
                <a:path extrusionOk="0" h="81" w="41466">
                  <a:moveTo>
                    <a:pt x="9" y="0"/>
                  </a:moveTo>
                  <a:lnTo>
                    <a:pt x="0" y="81"/>
                  </a:lnTo>
                  <a:lnTo>
                    <a:pt x="41465" y="81"/>
                  </a:lnTo>
                  <a:lnTo>
                    <a:pt x="4146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2" name="Google Shape;5392;p15"/>
            <p:cNvSpPr/>
            <p:nvPr/>
          </p:nvSpPr>
          <p:spPr>
            <a:xfrm>
              <a:off x="582475" y="2490275"/>
              <a:ext cx="1035975" cy="1800"/>
            </a:xfrm>
            <a:custGeom>
              <a:rect b="b" l="l" r="r" t="t"/>
              <a:pathLst>
                <a:path extrusionOk="0" h="72" w="41439">
                  <a:moveTo>
                    <a:pt x="0" y="0"/>
                  </a:moveTo>
                  <a:lnTo>
                    <a:pt x="0" y="71"/>
                  </a:lnTo>
                  <a:lnTo>
                    <a:pt x="41438" y="71"/>
                  </a:lnTo>
                  <a:lnTo>
                    <a:pt x="41438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3" name="Google Shape;5393;p15"/>
            <p:cNvSpPr/>
            <p:nvPr/>
          </p:nvSpPr>
          <p:spPr>
            <a:xfrm>
              <a:off x="582700" y="2448775"/>
              <a:ext cx="1035300" cy="1825"/>
            </a:xfrm>
            <a:custGeom>
              <a:rect b="b" l="l" r="r" t="t"/>
              <a:pathLst>
                <a:path extrusionOk="0" h="73" w="41412">
                  <a:moveTo>
                    <a:pt x="9" y="1"/>
                  </a:moveTo>
                  <a:lnTo>
                    <a:pt x="0" y="72"/>
                  </a:lnTo>
                  <a:lnTo>
                    <a:pt x="41412" y="72"/>
                  </a:lnTo>
                  <a:lnTo>
                    <a:pt x="4141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4" name="Google Shape;5394;p15"/>
          <p:cNvGrpSpPr/>
          <p:nvPr/>
        </p:nvGrpSpPr>
        <p:grpSpPr>
          <a:xfrm rot="-245355">
            <a:off x="125502" y="1075472"/>
            <a:ext cx="1298547" cy="924960"/>
            <a:chOff x="1174150" y="1093100"/>
            <a:chExt cx="360450" cy="256750"/>
          </a:xfrm>
        </p:grpSpPr>
        <p:sp>
          <p:nvSpPr>
            <p:cNvPr id="5395" name="Google Shape;5395;p15"/>
            <p:cNvSpPr/>
            <p:nvPr/>
          </p:nvSpPr>
          <p:spPr>
            <a:xfrm>
              <a:off x="1174150" y="1093100"/>
              <a:ext cx="360450" cy="256750"/>
            </a:xfrm>
            <a:custGeom>
              <a:rect b="b" l="l" r="r" t="t"/>
              <a:pathLst>
                <a:path extrusionOk="0" h="10270" w="14418">
                  <a:moveTo>
                    <a:pt x="7252" y="1"/>
                  </a:moveTo>
                  <a:cubicBezTo>
                    <a:pt x="6939" y="1"/>
                    <a:pt x="6617" y="23"/>
                    <a:pt x="6281" y="68"/>
                  </a:cubicBezTo>
                  <a:cubicBezTo>
                    <a:pt x="5237" y="211"/>
                    <a:pt x="4283" y="559"/>
                    <a:pt x="3453" y="1112"/>
                  </a:cubicBezTo>
                  <a:cubicBezTo>
                    <a:pt x="2739" y="1585"/>
                    <a:pt x="2070" y="2201"/>
                    <a:pt x="1410" y="2994"/>
                  </a:cubicBezTo>
                  <a:cubicBezTo>
                    <a:pt x="1035" y="3441"/>
                    <a:pt x="741" y="3931"/>
                    <a:pt x="420" y="4466"/>
                  </a:cubicBezTo>
                  <a:cubicBezTo>
                    <a:pt x="322" y="4654"/>
                    <a:pt x="215" y="4832"/>
                    <a:pt x="143" y="4966"/>
                  </a:cubicBezTo>
                  <a:cubicBezTo>
                    <a:pt x="10" y="5216"/>
                    <a:pt x="1" y="5519"/>
                    <a:pt x="126" y="5760"/>
                  </a:cubicBezTo>
                  <a:cubicBezTo>
                    <a:pt x="241" y="6001"/>
                    <a:pt x="473" y="6170"/>
                    <a:pt x="741" y="6215"/>
                  </a:cubicBezTo>
                  <a:cubicBezTo>
                    <a:pt x="786" y="6465"/>
                    <a:pt x="955" y="6697"/>
                    <a:pt x="1196" y="6813"/>
                  </a:cubicBezTo>
                  <a:cubicBezTo>
                    <a:pt x="1313" y="6874"/>
                    <a:pt x="1435" y="6899"/>
                    <a:pt x="1554" y="6899"/>
                  </a:cubicBezTo>
                  <a:cubicBezTo>
                    <a:pt x="1590" y="6899"/>
                    <a:pt x="1625" y="6897"/>
                    <a:pt x="1660" y="6893"/>
                  </a:cubicBezTo>
                  <a:cubicBezTo>
                    <a:pt x="1713" y="6991"/>
                    <a:pt x="1785" y="7089"/>
                    <a:pt x="1874" y="7161"/>
                  </a:cubicBezTo>
                  <a:cubicBezTo>
                    <a:pt x="1981" y="7241"/>
                    <a:pt x="2097" y="7303"/>
                    <a:pt x="2222" y="7330"/>
                  </a:cubicBezTo>
                  <a:cubicBezTo>
                    <a:pt x="2267" y="7500"/>
                    <a:pt x="2365" y="7651"/>
                    <a:pt x="2516" y="7767"/>
                  </a:cubicBezTo>
                  <a:cubicBezTo>
                    <a:pt x="2672" y="7887"/>
                    <a:pt x="2852" y="7946"/>
                    <a:pt x="3032" y="7946"/>
                  </a:cubicBezTo>
                  <a:cubicBezTo>
                    <a:pt x="3253" y="7946"/>
                    <a:pt x="3473" y="7856"/>
                    <a:pt x="3640" y="7678"/>
                  </a:cubicBezTo>
                  <a:cubicBezTo>
                    <a:pt x="3694" y="7624"/>
                    <a:pt x="3739" y="7571"/>
                    <a:pt x="3765" y="7526"/>
                  </a:cubicBezTo>
                  <a:lnTo>
                    <a:pt x="3783" y="7509"/>
                  </a:lnTo>
                  <a:cubicBezTo>
                    <a:pt x="3846" y="7428"/>
                    <a:pt x="3908" y="7339"/>
                    <a:pt x="3970" y="7259"/>
                  </a:cubicBezTo>
                  <a:cubicBezTo>
                    <a:pt x="4095" y="7089"/>
                    <a:pt x="4211" y="6929"/>
                    <a:pt x="4336" y="6777"/>
                  </a:cubicBezTo>
                  <a:cubicBezTo>
                    <a:pt x="4684" y="6358"/>
                    <a:pt x="5023" y="6045"/>
                    <a:pt x="5380" y="5822"/>
                  </a:cubicBezTo>
                  <a:cubicBezTo>
                    <a:pt x="5790" y="5564"/>
                    <a:pt x="6219" y="5376"/>
                    <a:pt x="6665" y="5260"/>
                  </a:cubicBezTo>
                  <a:cubicBezTo>
                    <a:pt x="6875" y="5207"/>
                    <a:pt x="7076" y="5180"/>
                    <a:pt x="7269" y="5180"/>
                  </a:cubicBezTo>
                  <a:cubicBezTo>
                    <a:pt x="7626" y="5180"/>
                    <a:pt x="7955" y="5272"/>
                    <a:pt x="8262" y="5457"/>
                  </a:cubicBezTo>
                  <a:cubicBezTo>
                    <a:pt x="8859" y="5805"/>
                    <a:pt x="9243" y="6295"/>
                    <a:pt x="9430" y="6947"/>
                  </a:cubicBezTo>
                  <a:cubicBezTo>
                    <a:pt x="9573" y="7446"/>
                    <a:pt x="9618" y="7999"/>
                    <a:pt x="9582" y="8695"/>
                  </a:cubicBezTo>
                  <a:cubicBezTo>
                    <a:pt x="9573" y="8829"/>
                    <a:pt x="9555" y="8972"/>
                    <a:pt x="9546" y="9123"/>
                  </a:cubicBezTo>
                  <a:cubicBezTo>
                    <a:pt x="9537" y="9186"/>
                    <a:pt x="9528" y="9257"/>
                    <a:pt x="9519" y="9328"/>
                  </a:cubicBezTo>
                  <a:cubicBezTo>
                    <a:pt x="9484" y="9757"/>
                    <a:pt x="9725" y="10122"/>
                    <a:pt x="10117" y="10238"/>
                  </a:cubicBezTo>
                  <a:cubicBezTo>
                    <a:pt x="10153" y="10247"/>
                    <a:pt x="10188" y="10256"/>
                    <a:pt x="10215" y="10256"/>
                  </a:cubicBezTo>
                  <a:cubicBezTo>
                    <a:pt x="10267" y="10265"/>
                    <a:pt x="10318" y="10270"/>
                    <a:pt x="10369" y="10270"/>
                  </a:cubicBezTo>
                  <a:cubicBezTo>
                    <a:pt x="10613" y="10270"/>
                    <a:pt x="10836" y="10165"/>
                    <a:pt x="10991" y="9980"/>
                  </a:cubicBezTo>
                  <a:cubicBezTo>
                    <a:pt x="11000" y="9980"/>
                    <a:pt x="11009" y="9989"/>
                    <a:pt x="11018" y="9989"/>
                  </a:cubicBezTo>
                  <a:lnTo>
                    <a:pt x="11036" y="9989"/>
                  </a:lnTo>
                  <a:cubicBezTo>
                    <a:pt x="11115" y="10012"/>
                    <a:pt x="11194" y="10023"/>
                    <a:pt x="11271" y="10023"/>
                  </a:cubicBezTo>
                  <a:cubicBezTo>
                    <a:pt x="11456" y="10023"/>
                    <a:pt x="11632" y="9959"/>
                    <a:pt x="11776" y="9846"/>
                  </a:cubicBezTo>
                  <a:cubicBezTo>
                    <a:pt x="11883" y="10006"/>
                    <a:pt x="12044" y="10131"/>
                    <a:pt x="12240" y="10185"/>
                  </a:cubicBezTo>
                  <a:cubicBezTo>
                    <a:pt x="12303" y="10203"/>
                    <a:pt x="12365" y="10221"/>
                    <a:pt x="12428" y="10221"/>
                  </a:cubicBezTo>
                  <a:cubicBezTo>
                    <a:pt x="12449" y="10222"/>
                    <a:pt x="12470" y="10223"/>
                    <a:pt x="12491" y="10223"/>
                  </a:cubicBezTo>
                  <a:cubicBezTo>
                    <a:pt x="12673" y="10223"/>
                    <a:pt x="12845" y="10155"/>
                    <a:pt x="12981" y="10051"/>
                  </a:cubicBezTo>
                  <a:cubicBezTo>
                    <a:pt x="13052" y="10105"/>
                    <a:pt x="13123" y="10149"/>
                    <a:pt x="13204" y="10176"/>
                  </a:cubicBezTo>
                  <a:cubicBezTo>
                    <a:pt x="13231" y="10185"/>
                    <a:pt x="13248" y="10194"/>
                    <a:pt x="13275" y="10203"/>
                  </a:cubicBezTo>
                  <a:cubicBezTo>
                    <a:pt x="13352" y="10226"/>
                    <a:pt x="13431" y="10237"/>
                    <a:pt x="13509" y="10237"/>
                  </a:cubicBezTo>
                  <a:cubicBezTo>
                    <a:pt x="13795" y="10237"/>
                    <a:pt x="14076" y="10089"/>
                    <a:pt x="14230" y="9837"/>
                  </a:cubicBezTo>
                  <a:cubicBezTo>
                    <a:pt x="14301" y="9703"/>
                    <a:pt x="14355" y="9569"/>
                    <a:pt x="14372" y="9427"/>
                  </a:cubicBezTo>
                  <a:cubicBezTo>
                    <a:pt x="14399" y="9239"/>
                    <a:pt x="14408" y="9088"/>
                    <a:pt x="14408" y="8936"/>
                  </a:cubicBezTo>
                  <a:cubicBezTo>
                    <a:pt x="14417" y="8427"/>
                    <a:pt x="14417" y="8044"/>
                    <a:pt x="14408" y="7687"/>
                  </a:cubicBezTo>
                  <a:cubicBezTo>
                    <a:pt x="14390" y="6786"/>
                    <a:pt x="14265" y="6001"/>
                    <a:pt x="14016" y="5269"/>
                  </a:cubicBezTo>
                  <a:cubicBezTo>
                    <a:pt x="13819" y="4681"/>
                    <a:pt x="13534" y="4083"/>
                    <a:pt x="13150" y="3423"/>
                  </a:cubicBezTo>
                  <a:cubicBezTo>
                    <a:pt x="12677" y="2620"/>
                    <a:pt x="12089" y="1933"/>
                    <a:pt x="11384" y="1389"/>
                  </a:cubicBezTo>
                  <a:cubicBezTo>
                    <a:pt x="10733" y="880"/>
                    <a:pt x="10028" y="514"/>
                    <a:pt x="9287" y="291"/>
                  </a:cubicBezTo>
                  <a:lnTo>
                    <a:pt x="9270" y="291"/>
                  </a:lnTo>
                  <a:cubicBezTo>
                    <a:pt x="8788" y="167"/>
                    <a:pt x="8369" y="86"/>
                    <a:pt x="7967" y="42"/>
                  </a:cubicBezTo>
                  <a:cubicBezTo>
                    <a:pt x="7733" y="14"/>
                    <a:pt x="7495" y="1"/>
                    <a:pt x="7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6" name="Google Shape;5396;p15"/>
            <p:cNvSpPr/>
            <p:nvPr/>
          </p:nvSpPr>
          <p:spPr>
            <a:xfrm>
              <a:off x="1187975" y="1107625"/>
              <a:ext cx="332125" cy="226925"/>
            </a:xfrm>
            <a:custGeom>
              <a:rect b="b" l="l" r="r" t="t"/>
              <a:pathLst>
                <a:path extrusionOk="0" h="9077" w="13285">
                  <a:moveTo>
                    <a:pt x="6740" y="0"/>
                  </a:moveTo>
                  <a:cubicBezTo>
                    <a:pt x="6427" y="0"/>
                    <a:pt x="6116" y="24"/>
                    <a:pt x="5808" y="67"/>
                  </a:cubicBezTo>
                  <a:cubicBezTo>
                    <a:pt x="4872" y="183"/>
                    <a:pt x="4006" y="487"/>
                    <a:pt x="3221" y="1013"/>
                  </a:cubicBezTo>
                  <a:cubicBezTo>
                    <a:pt x="2490" y="1504"/>
                    <a:pt x="1865" y="2110"/>
                    <a:pt x="1303" y="2779"/>
                  </a:cubicBezTo>
                  <a:cubicBezTo>
                    <a:pt x="946" y="3216"/>
                    <a:pt x="652" y="3698"/>
                    <a:pt x="375" y="4180"/>
                  </a:cubicBezTo>
                  <a:cubicBezTo>
                    <a:pt x="277" y="4340"/>
                    <a:pt x="188" y="4501"/>
                    <a:pt x="99" y="4662"/>
                  </a:cubicBezTo>
                  <a:cubicBezTo>
                    <a:pt x="1" y="4840"/>
                    <a:pt x="99" y="5036"/>
                    <a:pt x="286" y="5063"/>
                  </a:cubicBezTo>
                  <a:cubicBezTo>
                    <a:pt x="303" y="5066"/>
                    <a:pt x="319" y="5067"/>
                    <a:pt x="335" y="5067"/>
                  </a:cubicBezTo>
                  <a:cubicBezTo>
                    <a:pt x="425" y="5067"/>
                    <a:pt x="492" y="5023"/>
                    <a:pt x="545" y="4947"/>
                  </a:cubicBezTo>
                  <a:cubicBezTo>
                    <a:pt x="607" y="4840"/>
                    <a:pt x="670" y="4742"/>
                    <a:pt x="723" y="4635"/>
                  </a:cubicBezTo>
                  <a:cubicBezTo>
                    <a:pt x="982" y="4171"/>
                    <a:pt x="1250" y="3725"/>
                    <a:pt x="1571" y="3297"/>
                  </a:cubicBezTo>
                  <a:cubicBezTo>
                    <a:pt x="1999" y="2735"/>
                    <a:pt x="2499" y="2244"/>
                    <a:pt x="3043" y="1798"/>
                  </a:cubicBezTo>
                  <a:cubicBezTo>
                    <a:pt x="3453" y="1459"/>
                    <a:pt x="3908" y="1173"/>
                    <a:pt x="4408" y="968"/>
                  </a:cubicBezTo>
                  <a:cubicBezTo>
                    <a:pt x="5095" y="692"/>
                    <a:pt x="5817" y="558"/>
                    <a:pt x="6558" y="531"/>
                  </a:cubicBezTo>
                  <a:cubicBezTo>
                    <a:pt x="6616" y="529"/>
                    <a:pt x="6675" y="528"/>
                    <a:pt x="6734" y="528"/>
                  </a:cubicBezTo>
                  <a:cubicBezTo>
                    <a:pt x="7128" y="528"/>
                    <a:pt x="7515" y="578"/>
                    <a:pt x="7896" y="656"/>
                  </a:cubicBezTo>
                  <a:cubicBezTo>
                    <a:pt x="8387" y="754"/>
                    <a:pt x="8850" y="897"/>
                    <a:pt x="9288" y="1129"/>
                  </a:cubicBezTo>
                  <a:cubicBezTo>
                    <a:pt x="10046" y="1530"/>
                    <a:pt x="10679" y="2066"/>
                    <a:pt x="11197" y="2744"/>
                  </a:cubicBezTo>
                  <a:cubicBezTo>
                    <a:pt x="11661" y="3350"/>
                    <a:pt x="12017" y="4028"/>
                    <a:pt x="12303" y="4742"/>
                  </a:cubicBezTo>
                  <a:cubicBezTo>
                    <a:pt x="12508" y="5259"/>
                    <a:pt x="12642" y="5786"/>
                    <a:pt x="12695" y="6339"/>
                  </a:cubicBezTo>
                  <a:cubicBezTo>
                    <a:pt x="12749" y="6847"/>
                    <a:pt x="12749" y="7356"/>
                    <a:pt x="12758" y="7864"/>
                  </a:cubicBezTo>
                  <a:cubicBezTo>
                    <a:pt x="12758" y="8176"/>
                    <a:pt x="12758" y="8480"/>
                    <a:pt x="12695" y="8783"/>
                  </a:cubicBezTo>
                  <a:cubicBezTo>
                    <a:pt x="12678" y="8899"/>
                    <a:pt x="12749" y="9015"/>
                    <a:pt x="12865" y="9060"/>
                  </a:cubicBezTo>
                  <a:cubicBezTo>
                    <a:pt x="12893" y="9071"/>
                    <a:pt x="12923" y="9077"/>
                    <a:pt x="12954" y="9077"/>
                  </a:cubicBezTo>
                  <a:cubicBezTo>
                    <a:pt x="13041" y="9077"/>
                    <a:pt x="13131" y="9032"/>
                    <a:pt x="13177" y="8953"/>
                  </a:cubicBezTo>
                  <a:cubicBezTo>
                    <a:pt x="13204" y="8899"/>
                    <a:pt x="13231" y="8837"/>
                    <a:pt x="13240" y="8774"/>
                  </a:cubicBezTo>
                  <a:cubicBezTo>
                    <a:pt x="13257" y="8631"/>
                    <a:pt x="13275" y="8489"/>
                    <a:pt x="13275" y="8355"/>
                  </a:cubicBezTo>
                  <a:cubicBezTo>
                    <a:pt x="13275" y="7936"/>
                    <a:pt x="13284" y="7525"/>
                    <a:pt x="13275" y="7115"/>
                  </a:cubicBezTo>
                  <a:cubicBezTo>
                    <a:pt x="13257" y="6348"/>
                    <a:pt x="13159" y="5598"/>
                    <a:pt x="12909" y="4876"/>
                  </a:cubicBezTo>
                  <a:cubicBezTo>
                    <a:pt x="12704" y="4269"/>
                    <a:pt x="12419" y="3689"/>
                    <a:pt x="12098" y="3136"/>
                  </a:cubicBezTo>
                  <a:cubicBezTo>
                    <a:pt x="11669" y="2413"/>
                    <a:pt x="11134" y="1780"/>
                    <a:pt x="10474" y="1263"/>
                  </a:cubicBezTo>
                  <a:cubicBezTo>
                    <a:pt x="9894" y="817"/>
                    <a:pt x="9261" y="478"/>
                    <a:pt x="8574" y="272"/>
                  </a:cubicBezTo>
                  <a:cubicBezTo>
                    <a:pt x="8163" y="165"/>
                    <a:pt x="7762" y="76"/>
                    <a:pt x="7352" y="32"/>
                  </a:cubicBezTo>
                  <a:cubicBezTo>
                    <a:pt x="7148" y="10"/>
                    <a:pt x="6943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7" name="Google Shape;5397;p15"/>
            <p:cNvSpPr/>
            <p:nvPr/>
          </p:nvSpPr>
          <p:spPr>
            <a:xfrm>
              <a:off x="1206275" y="1136150"/>
              <a:ext cx="287950" cy="198000"/>
            </a:xfrm>
            <a:custGeom>
              <a:rect b="b" l="l" r="r" t="t"/>
              <a:pathLst>
                <a:path extrusionOk="0" h="7920" w="11518">
                  <a:moveTo>
                    <a:pt x="6023" y="1"/>
                  </a:moveTo>
                  <a:cubicBezTo>
                    <a:pt x="5954" y="1"/>
                    <a:pt x="5885" y="2"/>
                    <a:pt x="5817" y="6"/>
                  </a:cubicBezTo>
                  <a:cubicBezTo>
                    <a:pt x="4559" y="77"/>
                    <a:pt x="3417" y="461"/>
                    <a:pt x="2418" y="1237"/>
                  </a:cubicBezTo>
                  <a:cubicBezTo>
                    <a:pt x="1749" y="1754"/>
                    <a:pt x="1160" y="2361"/>
                    <a:pt x="705" y="3083"/>
                  </a:cubicBezTo>
                  <a:cubicBezTo>
                    <a:pt x="482" y="3431"/>
                    <a:pt x="286" y="3797"/>
                    <a:pt x="81" y="4154"/>
                  </a:cubicBezTo>
                  <a:cubicBezTo>
                    <a:pt x="63" y="4190"/>
                    <a:pt x="45" y="4234"/>
                    <a:pt x="36" y="4270"/>
                  </a:cubicBezTo>
                  <a:cubicBezTo>
                    <a:pt x="0" y="4395"/>
                    <a:pt x="54" y="4520"/>
                    <a:pt x="170" y="4573"/>
                  </a:cubicBezTo>
                  <a:cubicBezTo>
                    <a:pt x="206" y="4591"/>
                    <a:pt x="246" y="4600"/>
                    <a:pt x="285" y="4600"/>
                  </a:cubicBezTo>
                  <a:cubicBezTo>
                    <a:pt x="361" y="4600"/>
                    <a:pt x="435" y="4567"/>
                    <a:pt x="482" y="4502"/>
                  </a:cubicBezTo>
                  <a:cubicBezTo>
                    <a:pt x="509" y="4475"/>
                    <a:pt x="527" y="4448"/>
                    <a:pt x="536" y="4422"/>
                  </a:cubicBezTo>
                  <a:cubicBezTo>
                    <a:pt x="634" y="4252"/>
                    <a:pt x="723" y="4092"/>
                    <a:pt x="812" y="3931"/>
                  </a:cubicBezTo>
                  <a:cubicBezTo>
                    <a:pt x="1160" y="3280"/>
                    <a:pt x="1597" y="2700"/>
                    <a:pt x="2123" y="2191"/>
                  </a:cubicBezTo>
                  <a:cubicBezTo>
                    <a:pt x="2578" y="1754"/>
                    <a:pt x="3060" y="1362"/>
                    <a:pt x="3640" y="1094"/>
                  </a:cubicBezTo>
                  <a:cubicBezTo>
                    <a:pt x="4068" y="898"/>
                    <a:pt x="4514" y="746"/>
                    <a:pt x="4969" y="648"/>
                  </a:cubicBezTo>
                  <a:cubicBezTo>
                    <a:pt x="5318" y="570"/>
                    <a:pt x="5667" y="530"/>
                    <a:pt x="6015" y="530"/>
                  </a:cubicBezTo>
                  <a:cubicBezTo>
                    <a:pt x="6343" y="530"/>
                    <a:pt x="6670" y="566"/>
                    <a:pt x="6994" y="639"/>
                  </a:cubicBezTo>
                  <a:cubicBezTo>
                    <a:pt x="7744" y="809"/>
                    <a:pt x="8431" y="1112"/>
                    <a:pt x="9028" y="1594"/>
                  </a:cubicBezTo>
                  <a:cubicBezTo>
                    <a:pt x="9367" y="1870"/>
                    <a:pt x="9680" y="2156"/>
                    <a:pt x="9912" y="2521"/>
                  </a:cubicBezTo>
                  <a:cubicBezTo>
                    <a:pt x="10108" y="2843"/>
                    <a:pt x="10295" y="3164"/>
                    <a:pt x="10456" y="3503"/>
                  </a:cubicBezTo>
                  <a:cubicBezTo>
                    <a:pt x="10679" y="3976"/>
                    <a:pt x="10821" y="4466"/>
                    <a:pt x="10884" y="4984"/>
                  </a:cubicBezTo>
                  <a:cubicBezTo>
                    <a:pt x="10982" y="5813"/>
                    <a:pt x="10982" y="6643"/>
                    <a:pt x="10937" y="7473"/>
                  </a:cubicBezTo>
                  <a:cubicBezTo>
                    <a:pt x="10937" y="7544"/>
                    <a:pt x="10929" y="7624"/>
                    <a:pt x="10929" y="7696"/>
                  </a:cubicBezTo>
                  <a:cubicBezTo>
                    <a:pt x="10946" y="7821"/>
                    <a:pt x="11053" y="7910"/>
                    <a:pt x="11178" y="7919"/>
                  </a:cubicBezTo>
                  <a:cubicBezTo>
                    <a:pt x="11185" y="7919"/>
                    <a:pt x="11191" y="7919"/>
                    <a:pt x="11197" y="7919"/>
                  </a:cubicBezTo>
                  <a:cubicBezTo>
                    <a:pt x="11314" y="7919"/>
                    <a:pt x="11412" y="7841"/>
                    <a:pt x="11446" y="7722"/>
                  </a:cubicBezTo>
                  <a:cubicBezTo>
                    <a:pt x="11455" y="7687"/>
                    <a:pt x="11455" y="7642"/>
                    <a:pt x="11455" y="7606"/>
                  </a:cubicBezTo>
                  <a:cubicBezTo>
                    <a:pt x="11517" y="6821"/>
                    <a:pt x="11499" y="6036"/>
                    <a:pt x="11446" y="5260"/>
                  </a:cubicBezTo>
                  <a:cubicBezTo>
                    <a:pt x="11410" y="4770"/>
                    <a:pt x="11312" y="4306"/>
                    <a:pt x="11160" y="3842"/>
                  </a:cubicBezTo>
                  <a:cubicBezTo>
                    <a:pt x="10973" y="3280"/>
                    <a:pt x="10697" y="2771"/>
                    <a:pt x="10384" y="2281"/>
                  </a:cubicBezTo>
                  <a:cubicBezTo>
                    <a:pt x="10242" y="2058"/>
                    <a:pt x="10090" y="1852"/>
                    <a:pt x="9912" y="1674"/>
                  </a:cubicBezTo>
                  <a:cubicBezTo>
                    <a:pt x="9216" y="978"/>
                    <a:pt x="8404" y="479"/>
                    <a:pt x="7646" y="264"/>
                  </a:cubicBezTo>
                  <a:cubicBezTo>
                    <a:pt x="7020" y="85"/>
                    <a:pt x="6511" y="1"/>
                    <a:pt x="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8" name="Google Shape;5398;p15"/>
            <p:cNvSpPr/>
            <p:nvPr/>
          </p:nvSpPr>
          <p:spPr>
            <a:xfrm>
              <a:off x="1227225" y="1164275"/>
              <a:ext cx="238000" cy="164825"/>
            </a:xfrm>
            <a:custGeom>
              <a:rect b="b" l="l" r="r" t="t"/>
              <a:pathLst>
                <a:path extrusionOk="0" h="6593" w="9520">
                  <a:moveTo>
                    <a:pt x="5037" y="1"/>
                  </a:moveTo>
                  <a:cubicBezTo>
                    <a:pt x="4671" y="1"/>
                    <a:pt x="4305" y="48"/>
                    <a:pt x="3944" y="139"/>
                  </a:cubicBezTo>
                  <a:cubicBezTo>
                    <a:pt x="3489" y="246"/>
                    <a:pt x="3061" y="433"/>
                    <a:pt x="2677" y="718"/>
                  </a:cubicBezTo>
                  <a:cubicBezTo>
                    <a:pt x="2311" y="995"/>
                    <a:pt x="1972" y="1298"/>
                    <a:pt x="1660" y="1619"/>
                  </a:cubicBezTo>
                  <a:cubicBezTo>
                    <a:pt x="1080" y="2199"/>
                    <a:pt x="581" y="2833"/>
                    <a:pt x="90" y="3484"/>
                  </a:cubicBezTo>
                  <a:cubicBezTo>
                    <a:pt x="81" y="3502"/>
                    <a:pt x="63" y="3529"/>
                    <a:pt x="54" y="3555"/>
                  </a:cubicBezTo>
                  <a:cubicBezTo>
                    <a:pt x="1" y="3662"/>
                    <a:pt x="28" y="3787"/>
                    <a:pt x="126" y="3859"/>
                  </a:cubicBezTo>
                  <a:cubicBezTo>
                    <a:pt x="173" y="3901"/>
                    <a:pt x="232" y="3923"/>
                    <a:pt x="292" y="3923"/>
                  </a:cubicBezTo>
                  <a:cubicBezTo>
                    <a:pt x="346" y="3923"/>
                    <a:pt x="401" y="3905"/>
                    <a:pt x="447" y="3868"/>
                  </a:cubicBezTo>
                  <a:cubicBezTo>
                    <a:pt x="483" y="3841"/>
                    <a:pt x="509" y="3805"/>
                    <a:pt x="536" y="3769"/>
                  </a:cubicBezTo>
                  <a:cubicBezTo>
                    <a:pt x="652" y="3618"/>
                    <a:pt x="768" y="3475"/>
                    <a:pt x="884" y="3323"/>
                  </a:cubicBezTo>
                  <a:cubicBezTo>
                    <a:pt x="1393" y="2663"/>
                    <a:pt x="1937" y="2030"/>
                    <a:pt x="2570" y="1495"/>
                  </a:cubicBezTo>
                  <a:cubicBezTo>
                    <a:pt x="2856" y="1245"/>
                    <a:pt x="3141" y="1004"/>
                    <a:pt x="3489" y="843"/>
                  </a:cubicBezTo>
                  <a:cubicBezTo>
                    <a:pt x="3864" y="674"/>
                    <a:pt x="4265" y="594"/>
                    <a:pt x="4667" y="549"/>
                  </a:cubicBezTo>
                  <a:cubicBezTo>
                    <a:pt x="4800" y="535"/>
                    <a:pt x="4932" y="528"/>
                    <a:pt x="5062" y="528"/>
                  </a:cubicBezTo>
                  <a:cubicBezTo>
                    <a:pt x="5683" y="528"/>
                    <a:pt x="6274" y="685"/>
                    <a:pt x="6834" y="995"/>
                  </a:cubicBezTo>
                  <a:cubicBezTo>
                    <a:pt x="7334" y="1263"/>
                    <a:pt x="7771" y="1611"/>
                    <a:pt x="8101" y="2066"/>
                  </a:cubicBezTo>
                  <a:cubicBezTo>
                    <a:pt x="8485" y="2592"/>
                    <a:pt x="8735" y="3181"/>
                    <a:pt x="8859" y="3823"/>
                  </a:cubicBezTo>
                  <a:cubicBezTo>
                    <a:pt x="9020" y="4635"/>
                    <a:pt x="9047" y="5447"/>
                    <a:pt x="8877" y="6258"/>
                  </a:cubicBezTo>
                  <a:cubicBezTo>
                    <a:pt x="8851" y="6410"/>
                    <a:pt x="8931" y="6544"/>
                    <a:pt x="9065" y="6580"/>
                  </a:cubicBezTo>
                  <a:cubicBezTo>
                    <a:pt x="9091" y="6588"/>
                    <a:pt x="9118" y="6593"/>
                    <a:pt x="9144" y="6593"/>
                  </a:cubicBezTo>
                  <a:cubicBezTo>
                    <a:pt x="9251" y="6593"/>
                    <a:pt x="9350" y="6523"/>
                    <a:pt x="9386" y="6401"/>
                  </a:cubicBezTo>
                  <a:cubicBezTo>
                    <a:pt x="9421" y="6303"/>
                    <a:pt x="9448" y="6205"/>
                    <a:pt x="9457" y="6098"/>
                  </a:cubicBezTo>
                  <a:cubicBezTo>
                    <a:pt x="9511" y="5768"/>
                    <a:pt x="9511" y="5429"/>
                    <a:pt x="9511" y="5090"/>
                  </a:cubicBezTo>
                  <a:cubicBezTo>
                    <a:pt x="9520" y="4421"/>
                    <a:pt x="9439" y="3761"/>
                    <a:pt x="9225" y="3127"/>
                  </a:cubicBezTo>
                  <a:cubicBezTo>
                    <a:pt x="9029" y="2556"/>
                    <a:pt x="8770" y="2030"/>
                    <a:pt x="8387" y="1575"/>
                  </a:cubicBezTo>
                  <a:cubicBezTo>
                    <a:pt x="7807" y="888"/>
                    <a:pt x="7075" y="424"/>
                    <a:pt x="6147" y="139"/>
                  </a:cubicBezTo>
                  <a:cubicBezTo>
                    <a:pt x="6031" y="121"/>
                    <a:pt x="5853" y="76"/>
                    <a:pt x="5675" y="49"/>
                  </a:cubicBezTo>
                  <a:cubicBezTo>
                    <a:pt x="5462" y="17"/>
                    <a:pt x="5249" y="1"/>
                    <a:pt x="5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9" name="Google Shape;5399;p15"/>
            <p:cNvSpPr/>
            <p:nvPr/>
          </p:nvSpPr>
          <p:spPr>
            <a:xfrm>
              <a:off x="1242625" y="1194925"/>
              <a:ext cx="199175" cy="140425"/>
            </a:xfrm>
            <a:custGeom>
              <a:rect b="b" l="l" r="r" t="t"/>
              <a:pathLst>
                <a:path extrusionOk="0" h="5617" w="7967">
                  <a:moveTo>
                    <a:pt x="4488" y="1"/>
                  </a:moveTo>
                  <a:cubicBezTo>
                    <a:pt x="4006" y="1"/>
                    <a:pt x="3551" y="126"/>
                    <a:pt x="3105" y="286"/>
                  </a:cubicBezTo>
                  <a:cubicBezTo>
                    <a:pt x="2266" y="599"/>
                    <a:pt x="1544" y="1080"/>
                    <a:pt x="955" y="1749"/>
                  </a:cubicBezTo>
                  <a:cubicBezTo>
                    <a:pt x="669" y="2062"/>
                    <a:pt x="420" y="2410"/>
                    <a:pt x="170" y="2749"/>
                  </a:cubicBezTo>
                  <a:cubicBezTo>
                    <a:pt x="134" y="2793"/>
                    <a:pt x="99" y="2838"/>
                    <a:pt x="72" y="2882"/>
                  </a:cubicBezTo>
                  <a:cubicBezTo>
                    <a:pt x="0" y="3007"/>
                    <a:pt x="27" y="3150"/>
                    <a:pt x="134" y="3230"/>
                  </a:cubicBezTo>
                  <a:cubicBezTo>
                    <a:pt x="181" y="3270"/>
                    <a:pt x="236" y="3288"/>
                    <a:pt x="290" y="3288"/>
                  </a:cubicBezTo>
                  <a:cubicBezTo>
                    <a:pt x="358" y="3288"/>
                    <a:pt x="427" y="3258"/>
                    <a:pt x="482" y="3204"/>
                  </a:cubicBezTo>
                  <a:cubicBezTo>
                    <a:pt x="518" y="3168"/>
                    <a:pt x="553" y="3123"/>
                    <a:pt x="580" y="3079"/>
                  </a:cubicBezTo>
                  <a:cubicBezTo>
                    <a:pt x="768" y="2829"/>
                    <a:pt x="955" y="2579"/>
                    <a:pt x="1151" y="2329"/>
                  </a:cubicBezTo>
                  <a:cubicBezTo>
                    <a:pt x="1490" y="1919"/>
                    <a:pt x="1874" y="1544"/>
                    <a:pt x="2329" y="1259"/>
                  </a:cubicBezTo>
                  <a:cubicBezTo>
                    <a:pt x="2784" y="973"/>
                    <a:pt x="3265" y="759"/>
                    <a:pt x="3783" y="625"/>
                  </a:cubicBezTo>
                  <a:cubicBezTo>
                    <a:pt x="4034" y="559"/>
                    <a:pt x="4284" y="524"/>
                    <a:pt x="4530" y="524"/>
                  </a:cubicBezTo>
                  <a:cubicBezTo>
                    <a:pt x="4973" y="524"/>
                    <a:pt x="5407" y="637"/>
                    <a:pt x="5826" y="884"/>
                  </a:cubicBezTo>
                  <a:cubicBezTo>
                    <a:pt x="6540" y="1303"/>
                    <a:pt x="7012" y="1910"/>
                    <a:pt x="7244" y="2713"/>
                  </a:cubicBezTo>
                  <a:cubicBezTo>
                    <a:pt x="7432" y="3355"/>
                    <a:pt x="7458" y="3998"/>
                    <a:pt x="7423" y="4658"/>
                  </a:cubicBezTo>
                  <a:cubicBezTo>
                    <a:pt x="7405" y="4872"/>
                    <a:pt x="7378" y="5086"/>
                    <a:pt x="7360" y="5309"/>
                  </a:cubicBezTo>
                  <a:cubicBezTo>
                    <a:pt x="7342" y="5470"/>
                    <a:pt x="7432" y="5585"/>
                    <a:pt x="7574" y="5612"/>
                  </a:cubicBezTo>
                  <a:cubicBezTo>
                    <a:pt x="7591" y="5615"/>
                    <a:pt x="7608" y="5617"/>
                    <a:pt x="7624" y="5617"/>
                  </a:cubicBezTo>
                  <a:cubicBezTo>
                    <a:pt x="7744" y="5617"/>
                    <a:pt x="7838" y="5532"/>
                    <a:pt x="7878" y="5398"/>
                  </a:cubicBezTo>
                  <a:cubicBezTo>
                    <a:pt x="7887" y="5362"/>
                    <a:pt x="7896" y="5318"/>
                    <a:pt x="7904" y="5282"/>
                  </a:cubicBezTo>
                  <a:cubicBezTo>
                    <a:pt x="7922" y="4925"/>
                    <a:pt x="7958" y="4568"/>
                    <a:pt x="7958" y="4212"/>
                  </a:cubicBezTo>
                  <a:cubicBezTo>
                    <a:pt x="7967" y="3632"/>
                    <a:pt x="7904" y="3070"/>
                    <a:pt x="7735" y="2517"/>
                  </a:cubicBezTo>
                  <a:cubicBezTo>
                    <a:pt x="7521" y="1803"/>
                    <a:pt x="7137" y="1214"/>
                    <a:pt x="6566" y="750"/>
                  </a:cubicBezTo>
                  <a:cubicBezTo>
                    <a:pt x="6218" y="474"/>
                    <a:pt x="5835" y="251"/>
                    <a:pt x="5371" y="108"/>
                  </a:cubicBezTo>
                  <a:cubicBezTo>
                    <a:pt x="5112" y="37"/>
                    <a:pt x="4791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0" name="Google Shape;5400;p15"/>
          <p:cNvGrpSpPr/>
          <p:nvPr/>
        </p:nvGrpSpPr>
        <p:grpSpPr>
          <a:xfrm rot="8100000">
            <a:off x="7674088" y="-424251"/>
            <a:ext cx="2003360" cy="1927288"/>
            <a:chOff x="3795825" y="3576625"/>
            <a:chExt cx="273225" cy="262850"/>
          </a:xfrm>
        </p:grpSpPr>
        <p:sp>
          <p:nvSpPr>
            <p:cNvPr id="5401" name="Google Shape;5401;p15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2" name="Google Shape;5402;p15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3" name="Google Shape;5403;p15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4" name="Google Shape;5404;p15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5" name="Google Shape;5405;p15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6" name="Google Shape;5406;p15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7" name="Google Shape;5407;p15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8" name="Google Shape;5408;p15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9" name="Google Shape;5409;p15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0" name="Google Shape;5410;p15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1" name="Google Shape;5411;p15"/>
          <p:cNvGrpSpPr/>
          <p:nvPr/>
        </p:nvGrpSpPr>
        <p:grpSpPr>
          <a:xfrm flipH="1">
            <a:off x="8034399" y="2114108"/>
            <a:ext cx="887982" cy="781059"/>
            <a:chOff x="422550" y="971175"/>
            <a:chExt cx="192050" cy="168925"/>
          </a:xfrm>
        </p:grpSpPr>
        <p:sp>
          <p:nvSpPr>
            <p:cNvPr id="5412" name="Google Shape;5412;p15"/>
            <p:cNvSpPr/>
            <p:nvPr/>
          </p:nvSpPr>
          <p:spPr>
            <a:xfrm>
              <a:off x="422550" y="971175"/>
              <a:ext cx="192050" cy="168925"/>
            </a:xfrm>
            <a:custGeom>
              <a:rect b="b" l="l" r="r" t="t"/>
              <a:pathLst>
                <a:path extrusionOk="0" h="6757" w="7682">
                  <a:moveTo>
                    <a:pt x="4051" y="806"/>
                  </a:moveTo>
                  <a:cubicBezTo>
                    <a:pt x="4051" y="833"/>
                    <a:pt x="4051" y="860"/>
                    <a:pt x="4060" y="886"/>
                  </a:cubicBezTo>
                  <a:cubicBezTo>
                    <a:pt x="4051" y="895"/>
                    <a:pt x="4042" y="895"/>
                    <a:pt x="4024" y="895"/>
                  </a:cubicBezTo>
                  <a:cubicBezTo>
                    <a:pt x="4033" y="860"/>
                    <a:pt x="4042" y="833"/>
                    <a:pt x="4051" y="806"/>
                  </a:cubicBezTo>
                  <a:close/>
                  <a:moveTo>
                    <a:pt x="4283" y="0"/>
                  </a:moveTo>
                  <a:cubicBezTo>
                    <a:pt x="4098" y="0"/>
                    <a:pt x="3918" y="59"/>
                    <a:pt x="3765" y="173"/>
                  </a:cubicBezTo>
                  <a:cubicBezTo>
                    <a:pt x="3498" y="378"/>
                    <a:pt x="3391" y="717"/>
                    <a:pt x="3489" y="1065"/>
                  </a:cubicBezTo>
                  <a:cubicBezTo>
                    <a:pt x="3498" y="1092"/>
                    <a:pt x="3516" y="1127"/>
                    <a:pt x="3525" y="1163"/>
                  </a:cubicBezTo>
                  <a:cubicBezTo>
                    <a:pt x="3400" y="1270"/>
                    <a:pt x="3284" y="1395"/>
                    <a:pt x="3186" y="1547"/>
                  </a:cubicBezTo>
                  <a:cubicBezTo>
                    <a:pt x="3177" y="1564"/>
                    <a:pt x="3168" y="1582"/>
                    <a:pt x="3150" y="1600"/>
                  </a:cubicBezTo>
                  <a:cubicBezTo>
                    <a:pt x="3141" y="1573"/>
                    <a:pt x="3123" y="1547"/>
                    <a:pt x="3114" y="1520"/>
                  </a:cubicBezTo>
                  <a:cubicBezTo>
                    <a:pt x="2918" y="1181"/>
                    <a:pt x="2561" y="967"/>
                    <a:pt x="2186" y="967"/>
                  </a:cubicBezTo>
                  <a:cubicBezTo>
                    <a:pt x="1714" y="967"/>
                    <a:pt x="1178" y="1297"/>
                    <a:pt x="1062" y="2216"/>
                  </a:cubicBezTo>
                  <a:cubicBezTo>
                    <a:pt x="1036" y="2421"/>
                    <a:pt x="1053" y="2608"/>
                    <a:pt x="1107" y="2787"/>
                  </a:cubicBezTo>
                  <a:cubicBezTo>
                    <a:pt x="1036" y="2787"/>
                    <a:pt x="964" y="2795"/>
                    <a:pt x="893" y="2813"/>
                  </a:cubicBezTo>
                  <a:cubicBezTo>
                    <a:pt x="349" y="2920"/>
                    <a:pt x="1" y="3384"/>
                    <a:pt x="63" y="3902"/>
                  </a:cubicBezTo>
                  <a:cubicBezTo>
                    <a:pt x="108" y="4214"/>
                    <a:pt x="179" y="4571"/>
                    <a:pt x="438" y="4874"/>
                  </a:cubicBezTo>
                  <a:cubicBezTo>
                    <a:pt x="679" y="5151"/>
                    <a:pt x="1044" y="5320"/>
                    <a:pt x="1428" y="5320"/>
                  </a:cubicBezTo>
                  <a:lnTo>
                    <a:pt x="1446" y="5320"/>
                  </a:lnTo>
                  <a:cubicBezTo>
                    <a:pt x="1499" y="5320"/>
                    <a:pt x="1562" y="5311"/>
                    <a:pt x="1615" y="5302"/>
                  </a:cubicBezTo>
                  <a:cubicBezTo>
                    <a:pt x="1615" y="5516"/>
                    <a:pt x="1660" y="5722"/>
                    <a:pt x="1722" y="5855"/>
                  </a:cubicBezTo>
                  <a:cubicBezTo>
                    <a:pt x="1883" y="6221"/>
                    <a:pt x="2258" y="6480"/>
                    <a:pt x="2668" y="6489"/>
                  </a:cubicBezTo>
                  <a:lnTo>
                    <a:pt x="2686" y="6489"/>
                  </a:lnTo>
                  <a:cubicBezTo>
                    <a:pt x="3070" y="6489"/>
                    <a:pt x="3417" y="6266"/>
                    <a:pt x="3614" y="5945"/>
                  </a:cubicBezTo>
                  <a:cubicBezTo>
                    <a:pt x="3792" y="6212"/>
                    <a:pt x="4095" y="6382"/>
                    <a:pt x="4417" y="6382"/>
                  </a:cubicBezTo>
                  <a:lnTo>
                    <a:pt x="4452" y="6382"/>
                  </a:lnTo>
                  <a:cubicBezTo>
                    <a:pt x="4711" y="6364"/>
                    <a:pt x="4961" y="6248"/>
                    <a:pt x="5175" y="6025"/>
                  </a:cubicBezTo>
                  <a:cubicBezTo>
                    <a:pt x="5193" y="6052"/>
                    <a:pt x="5220" y="6087"/>
                    <a:pt x="5237" y="6114"/>
                  </a:cubicBezTo>
                  <a:cubicBezTo>
                    <a:pt x="5291" y="6203"/>
                    <a:pt x="5362" y="6319"/>
                    <a:pt x="5469" y="6426"/>
                  </a:cubicBezTo>
                  <a:cubicBezTo>
                    <a:pt x="5692" y="6640"/>
                    <a:pt x="5987" y="6756"/>
                    <a:pt x="6281" y="6756"/>
                  </a:cubicBezTo>
                  <a:cubicBezTo>
                    <a:pt x="6397" y="6756"/>
                    <a:pt x="6522" y="6739"/>
                    <a:pt x="6638" y="6703"/>
                  </a:cubicBezTo>
                  <a:cubicBezTo>
                    <a:pt x="7138" y="6533"/>
                    <a:pt x="7485" y="6007"/>
                    <a:pt x="7459" y="5445"/>
                  </a:cubicBezTo>
                  <a:cubicBezTo>
                    <a:pt x="7441" y="5026"/>
                    <a:pt x="7236" y="4615"/>
                    <a:pt x="6879" y="4303"/>
                  </a:cubicBezTo>
                  <a:cubicBezTo>
                    <a:pt x="6683" y="4125"/>
                    <a:pt x="6468" y="4009"/>
                    <a:pt x="6254" y="3946"/>
                  </a:cubicBezTo>
                  <a:cubicBezTo>
                    <a:pt x="6201" y="3937"/>
                    <a:pt x="6147" y="3928"/>
                    <a:pt x="6103" y="3919"/>
                  </a:cubicBezTo>
                  <a:cubicBezTo>
                    <a:pt x="6094" y="3848"/>
                    <a:pt x="6085" y="3786"/>
                    <a:pt x="6067" y="3723"/>
                  </a:cubicBezTo>
                  <a:cubicBezTo>
                    <a:pt x="6129" y="3723"/>
                    <a:pt x="6183" y="3732"/>
                    <a:pt x="6237" y="3732"/>
                  </a:cubicBezTo>
                  <a:lnTo>
                    <a:pt x="6263" y="3732"/>
                  </a:lnTo>
                  <a:cubicBezTo>
                    <a:pt x="6620" y="3732"/>
                    <a:pt x="6986" y="3598"/>
                    <a:pt x="7254" y="3357"/>
                  </a:cubicBezTo>
                  <a:cubicBezTo>
                    <a:pt x="7405" y="3224"/>
                    <a:pt x="7521" y="3072"/>
                    <a:pt x="7584" y="2903"/>
                  </a:cubicBezTo>
                  <a:cubicBezTo>
                    <a:pt x="7682" y="2653"/>
                    <a:pt x="7664" y="2376"/>
                    <a:pt x="7548" y="2144"/>
                  </a:cubicBezTo>
                  <a:cubicBezTo>
                    <a:pt x="7405" y="1877"/>
                    <a:pt x="7120" y="1698"/>
                    <a:pt x="6763" y="1636"/>
                  </a:cubicBezTo>
                  <a:cubicBezTo>
                    <a:pt x="6672" y="1623"/>
                    <a:pt x="6582" y="1617"/>
                    <a:pt x="6491" y="1617"/>
                  </a:cubicBezTo>
                  <a:cubicBezTo>
                    <a:pt x="6262" y="1617"/>
                    <a:pt x="6035" y="1657"/>
                    <a:pt x="5817" y="1734"/>
                  </a:cubicBezTo>
                  <a:cubicBezTo>
                    <a:pt x="5773" y="1752"/>
                    <a:pt x="5728" y="1770"/>
                    <a:pt x="5683" y="1787"/>
                  </a:cubicBezTo>
                  <a:cubicBezTo>
                    <a:pt x="5585" y="1591"/>
                    <a:pt x="5443" y="1404"/>
                    <a:pt x="5255" y="1243"/>
                  </a:cubicBezTo>
                  <a:cubicBezTo>
                    <a:pt x="5228" y="1225"/>
                    <a:pt x="5202" y="1208"/>
                    <a:pt x="5175" y="1181"/>
                  </a:cubicBezTo>
                  <a:cubicBezTo>
                    <a:pt x="5193" y="1127"/>
                    <a:pt x="5211" y="1065"/>
                    <a:pt x="5211" y="1002"/>
                  </a:cubicBezTo>
                  <a:cubicBezTo>
                    <a:pt x="5246" y="654"/>
                    <a:pt x="5059" y="306"/>
                    <a:pt x="4729" y="119"/>
                  </a:cubicBezTo>
                  <a:cubicBezTo>
                    <a:pt x="4585" y="39"/>
                    <a:pt x="4432" y="0"/>
                    <a:pt x="4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3" name="Google Shape;5413;p15"/>
            <p:cNvSpPr/>
            <p:nvPr/>
          </p:nvSpPr>
          <p:spPr>
            <a:xfrm>
              <a:off x="511775" y="1007550"/>
              <a:ext cx="42175" cy="41300"/>
            </a:xfrm>
            <a:custGeom>
              <a:rect b="b" l="l" r="r" t="t"/>
              <a:pathLst>
                <a:path extrusionOk="0" h="1652" w="1687">
                  <a:moveTo>
                    <a:pt x="765" y="1"/>
                  </a:moveTo>
                  <a:cubicBezTo>
                    <a:pt x="495" y="1"/>
                    <a:pt x="259" y="201"/>
                    <a:pt x="107" y="422"/>
                  </a:cubicBezTo>
                  <a:cubicBezTo>
                    <a:pt x="27" y="546"/>
                    <a:pt x="0" y="725"/>
                    <a:pt x="89" y="850"/>
                  </a:cubicBezTo>
                  <a:cubicBezTo>
                    <a:pt x="161" y="939"/>
                    <a:pt x="277" y="984"/>
                    <a:pt x="366" y="1055"/>
                  </a:cubicBezTo>
                  <a:cubicBezTo>
                    <a:pt x="509" y="1171"/>
                    <a:pt x="571" y="1367"/>
                    <a:pt x="705" y="1492"/>
                  </a:cubicBezTo>
                  <a:cubicBezTo>
                    <a:pt x="808" y="1595"/>
                    <a:pt x="953" y="1652"/>
                    <a:pt x="1096" y="1652"/>
                  </a:cubicBezTo>
                  <a:cubicBezTo>
                    <a:pt x="1151" y="1652"/>
                    <a:pt x="1206" y="1643"/>
                    <a:pt x="1258" y="1626"/>
                  </a:cubicBezTo>
                  <a:cubicBezTo>
                    <a:pt x="1526" y="1537"/>
                    <a:pt x="1686" y="1242"/>
                    <a:pt x="1677" y="966"/>
                  </a:cubicBezTo>
                  <a:cubicBezTo>
                    <a:pt x="1668" y="680"/>
                    <a:pt x="1508" y="422"/>
                    <a:pt x="1294" y="234"/>
                  </a:cubicBezTo>
                  <a:cubicBezTo>
                    <a:pt x="1178" y="136"/>
                    <a:pt x="1053" y="56"/>
                    <a:pt x="910" y="20"/>
                  </a:cubicBezTo>
                  <a:cubicBezTo>
                    <a:pt x="861" y="7"/>
                    <a:pt x="812" y="1"/>
                    <a:pt x="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4" name="Google Shape;5414;p15"/>
            <p:cNvSpPr/>
            <p:nvPr/>
          </p:nvSpPr>
          <p:spPr>
            <a:xfrm>
              <a:off x="552350" y="1083825"/>
              <a:ext cx="42175" cy="41300"/>
            </a:xfrm>
            <a:custGeom>
              <a:rect b="b" l="l" r="r" t="t"/>
              <a:pathLst>
                <a:path extrusionOk="0" h="1652" w="1687">
                  <a:moveTo>
                    <a:pt x="760" y="1"/>
                  </a:moveTo>
                  <a:cubicBezTo>
                    <a:pt x="493" y="1"/>
                    <a:pt x="252" y="201"/>
                    <a:pt x="108" y="422"/>
                  </a:cubicBezTo>
                  <a:cubicBezTo>
                    <a:pt x="19" y="546"/>
                    <a:pt x="1" y="734"/>
                    <a:pt x="90" y="850"/>
                  </a:cubicBezTo>
                  <a:cubicBezTo>
                    <a:pt x="161" y="948"/>
                    <a:pt x="277" y="984"/>
                    <a:pt x="367" y="1055"/>
                  </a:cubicBezTo>
                  <a:cubicBezTo>
                    <a:pt x="509" y="1171"/>
                    <a:pt x="572" y="1367"/>
                    <a:pt x="697" y="1501"/>
                  </a:cubicBezTo>
                  <a:cubicBezTo>
                    <a:pt x="799" y="1597"/>
                    <a:pt x="943" y="1652"/>
                    <a:pt x="1089" y="1652"/>
                  </a:cubicBezTo>
                  <a:cubicBezTo>
                    <a:pt x="1146" y="1652"/>
                    <a:pt x="1203" y="1643"/>
                    <a:pt x="1259" y="1626"/>
                  </a:cubicBezTo>
                  <a:cubicBezTo>
                    <a:pt x="1526" y="1537"/>
                    <a:pt x="1687" y="1242"/>
                    <a:pt x="1669" y="966"/>
                  </a:cubicBezTo>
                  <a:cubicBezTo>
                    <a:pt x="1660" y="680"/>
                    <a:pt x="1499" y="422"/>
                    <a:pt x="1285" y="243"/>
                  </a:cubicBezTo>
                  <a:cubicBezTo>
                    <a:pt x="1178" y="145"/>
                    <a:pt x="1045" y="56"/>
                    <a:pt x="902" y="20"/>
                  </a:cubicBezTo>
                  <a:cubicBezTo>
                    <a:pt x="854" y="7"/>
                    <a:pt x="806" y="1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5" name="Google Shape;5415;p15"/>
            <p:cNvSpPr/>
            <p:nvPr/>
          </p:nvSpPr>
          <p:spPr>
            <a:xfrm>
              <a:off x="504175" y="1050600"/>
              <a:ext cx="25225" cy="25275"/>
            </a:xfrm>
            <a:custGeom>
              <a:rect b="b" l="l" r="r" t="t"/>
              <a:pathLst>
                <a:path extrusionOk="0" h="1011" w="1009">
                  <a:moveTo>
                    <a:pt x="416" y="1"/>
                  </a:moveTo>
                  <a:cubicBezTo>
                    <a:pt x="283" y="1"/>
                    <a:pt x="145" y="40"/>
                    <a:pt x="81" y="136"/>
                  </a:cubicBezTo>
                  <a:cubicBezTo>
                    <a:pt x="1" y="270"/>
                    <a:pt x="19" y="591"/>
                    <a:pt x="81" y="734"/>
                  </a:cubicBezTo>
                  <a:cubicBezTo>
                    <a:pt x="152" y="894"/>
                    <a:pt x="322" y="1001"/>
                    <a:pt x="491" y="1010"/>
                  </a:cubicBezTo>
                  <a:cubicBezTo>
                    <a:pt x="723" y="1010"/>
                    <a:pt x="938" y="823"/>
                    <a:pt x="973" y="600"/>
                  </a:cubicBezTo>
                  <a:cubicBezTo>
                    <a:pt x="1009" y="368"/>
                    <a:pt x="866" y="136"/>
                    <a:pt x="652" y="47"/>
                  </a:cubicBezTo>
                  <a:cubicBezTo>
                    <a:pt x="591" y="18"/>
                    <a:pt x="50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6" name="Google Shape;5416;p15"/>
            <p:cNvSpPr/>
            <p:nvPr/>
          </p:nvSpPr>
          <p:spPr>
            <a:xfrm>
              <a:off x="542550" y="1061625"/>
              <a:ext cx="17975" cy="14475"/>
            </a:xfrm>
            <a:custGeom>
              <a:rect b="b" l="l" r="r" t="t"/>
              <a:pathLst>
                <a:path extrusionOk="0" h="579" w="719">
                  <a:moveTo>
                    <a:pt x="364" y="1"/>
                  </a:moveTo>
                  <a:cubicBezTo>
                    <a:pt x="312" y="1"/>
                    <a:pt x="260" y="16"/>
                    <a:pt x="214" y="52"/>
                  </a:cubicBezTo>
                  <a:cubicBezTo>
                    <a:pt x="0" y="212"/>
                    <a:pt x="241" y="560"/>
                    <a:pt x="455" y="578"/>
                  </a:cubicBezTo>
                  <a:cubicBezTo>
                    <a:pt x="460" y="578"/>
                    <a:pt x="464" y="579"/>
                    <a:pt x="469" y="579"/>
                  </a:cubicBezTo>
                  <a:cubicBezTo>
                    <a:pt x="588" y="579"/>
                    <a:pt x="696" y="467"/>
                    <a:pt x="705" y="355"/>
                  </a:cubicBezTo>
                  <a:cubicBezTo>
                    <a:pt x="719" y="170"/>
                    <a:pt x="538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7" name="Google Shape;5417;p15"/>
            <p:cNvSpPr/>
            <p:nvPr/>
          </p:nvSpPr>
          <p:spPr>
            <a:xfrm>
              <a:off x="520475" y="986050"/>
              <a:ext cx="17975" cy="14450"/>
            </a:xfrm>
            <a:custGeom>
              <a:rect b="b" l="l" r="r" t="t"/>
              <a:pathLst>
                <a:path extrusionOk="0" h="578" w="719">
                  <a:moveTo>
                    <a:pt x="361" y="1"/>
                  </a:moveTo>
                  <a:cubicBezTo>
                    <a:pt x="310" y="1"/>
                    <a:pt x="259" y="16"/>
                    <a:pt x="214" y="50"/>
                  </a:cubicBezTo>
                  <a:cubicBezTo>
                    <a:pt x="0" y="211"/>
                    <a:pt x="241" y="568"/>
                    <a:pt x="455" y="577"/>
                  </a:cubicBezTo>
                  <a:cubicBezTo>
                    <a:pt x="460" y="577"/>
                    <a:pt x="465" y="577"/>
                    <a:pt x="470" y="577"/>
                  </a:cubicBezTo>
                  <a:cubicBezTo>
                    <a:pt x="589" y="577"/>
                    <a:pt x="696" y="474"/>
                    <a:pt x="705" y="354"/>
                  </a:cubicBezTo>
                  <a:cubicBezTo>
                    <a:pt x="719" y="175"/>
                    <a:pt x="535" y="1"/>
                    <a:pt x="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8" name="Google Shape;5418;p15"/>
            <p:cNvSpPr/>
            <p:nvPr/>
          </p:nvSpPr>
          <p:spPr>
            <a:xfrm>
              <a:off x="522475" y="1082300"/>
              <a:ext cx="26550" cy="33500"/>
            </a:xfrm>
            <a:custGeom>
              <a:rect b="b" l="l" r="r" t="t"/>
              <a:pathLst>
                <a:path extrusionOk="0" h="1340" w="1062">
                  <a:moveTo>
                    <a:pt x="553" y="1"/>
                  </a:moveTo>
                  <a:cubicBezTo>
                    <a:pt x="188" y="1"/>
                    <a:pt x="54" y="438"/>
                    <a:pt x="18" y="732"/>
                  </a:cubicBezTo>
                  <a:cubicBezTo>
                    <a:pt x="0" y="866"/>
                    <a:pt x="18" y="1018"/>
                    <a:pt x="90" y="1134"/>
                  </a:cubicBezTo>
                  <a:cubicBezTo>
                    <a:pt x="149" y="1253"/>
                    <a:pt x="274" y="1340"/>
                    <a:pt x="409" y="1340"/>
                  </a:cubicBezTo>
                  <a:cubicBezTo>
                    <a:pt x="415" y="1340"/>
                    <a:pt x="422" y="1339"/>
                    <a:pt x="429" y="1339"/>
                  </a:cubicBezTo>
                  <a:cubicBezTo>
                    <a:pt x="553" y="1330"/>
                    <a:pt x="669" y="1250"/>
                    <a:pt x="759" y="1161"/>
                  </a:cubicBezTo>
                  <a:cubicBezTo>
                    <a:pt x="875" y="1045"/>
                    <a:pt x="973" y="902"/>
                    <a:pt x="1017" y="732"/>
                  </a:cubicBezTo>
                  <a:cubicBezTo>
                    <a:pt x="1062" y="572"/>
                    <a:pt x="1044" y="393"/>
                    <a:pt x="964" y="251"/>
                  </a:cubicBezTo>
                  <a:cubicBezTo>
                    <a:pt x="884" y="108"/>
                    <a:pt x="723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9" name="Google Shape;5419;p15"/>
            <p:cNvSpPr/>
            <p:nvPr/>
          </p:nvSpPr>
          <p:spPr>
            <a:xfrm>
              <a:off x="463375" y="1010275"/>
              <a:ext cx="26325" cy="33500"/>
            </a:xfrm>
            <a:custGeom>
              <a:rect b="b" l="l" r="r" t="t"/>
              <a:pathLst>
                <a:path extrusionOk="0" h="1340" w="1053">
                  <a:moveTo>
                    <a:pt x="553" y="0"/>
                  </a:moveTo>
                  <a:cubicBezTo>
                    <a:pt x="188" y="0"/>
                    <a:pt x="54" y="437"/>
                    <a:pt x="18" y="732"/>
                  </a:cubicBezTo>
                  <a:cubicBezTo>
                    <a:pt x="0" y="866"/>
                    <a:pt x="9" y="1017"/>
                    <a:pt x="81" y="1133"/>
                  </a:cubicBezTo>
                  <a:cubicBezTo>
                    <a:pt x="149" y="1252"/>
                    <a:pt x="274" y="1339"/>
                    <a:pt x="409" y="1339"/>
                  </a:cubicBezTo>
                  <a:cubicBezTo>
                    <a:pt x="415" y="1339"/>
                    <a:pt x="422" y="1339"/>
                    <a:pt x="428" y="1339"/>
                  </a:cubicBezTo>
                  <a:cubicBezTo>
                    <a:pt x="553" y="1330"/>
                    <a:pt x="669" y="1249"/>
                    <a:pt x="759" y="1160"/>
                  </a:cubicBezTo>
                  <a:cubicBezTo>
                    <a:pt x="875" y="1044"/>
                    <a:pt x="973" y="901"/>
                    <a:pt x="1017" y="732"/>
                  </a:cubicBezTo>
                  <a:cubicBezTo>
                    <a:pt x="1053" y="571"/>
                    <a:pt x="1044" y="393"/>
                    <a:pt x="964" y="250"/>
                  </a:cubicBezTo>
                  <a:cubicBezTo>
                    <a:pt x="875" y="107"/>
                    <a:pt x="723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0" name="Google Shape;5420;p15"/>
            <p:cNvSpPr/>
            <p:nvPr/>
          </p:nvSpPr>
          <p:spPr>
            <a:xfrm>
              <a:off x="561950" y="1026475"/>
              <a:ext cx="37050" cy="23100"/>
            </a:xfrm>
            <a:custGeom>
              <a:rect b="b" l="l" r="r" t="t"/>
              <a:pathLst>
                <a:path extrusionOk="0" h="924" w="1482">
                  <a:moveTo>
                    <a:pt x="908" y="1"/>
                  </a:moveTo>
                  <a:cubicBezTo>
                    <a:pt x="749" y="1"/>
                    <a:pt x="593" y="26"/>
                    <a:pt x="446" y="84"/>
                  </a:cubicBezTo>
                  <a:cubicBezTo>
                    <a:pt x="322" y="128"/>
                    <a:pt x="206" y="200"/>
                    <a:pt x="125" y="298"/>
                  </a:cubicBezTo>
                  <a:cubicBezTo>
                    <a:pt x="27" y="423"/>
                    <a:pt x="0" y="628"/>
                    <a:pt x="125" y="735"/>
                  </a:cubicBezTo>
                  <a:cubicBezTo>
                    <a:pt x="277" y="860"/>
                    <a:pt x="482" y="922"/>
                    <a:pt x="669" y="922"/>
                  </a:cubicBezTo>
                  <a:cubicBezTo>
                    <a:pt x="681" y="923"/>
                    <a:pt x="692" y="923"/>
                    <a:pt x="703" y="923"/>
                  </a:cubicBezTo>
                  <a:cubicBezTo>
                    <a:pt x="915" y="923"/>
                    <a:pt x="1124" y="843"/>
                    <a:pt x="1285" y="699"/>
                  </a:cubicBezTo>
                  <a:cubicBezTo>
                    <a:pt x="1356" y="637"/>
                    <a:pt x="1419" y="566"/>
                    <a:pt x="1446" y="476"/>
                  </a:cubicBezTo>
                  <a:cubicBezTo>
                    <a:pt x="1481" y="396"/>
                    <a:pt x="1481" y="298"/>
                    <a:pt x="1437" y="209"/>
                  </a:cubicBezTo>
                  <a:cubicBezTo>
                    <a:pt x="1374" y="93"/>
                    <a:pt x="1231" y="39"/>
                    <a:pt x="1098" y="13"/>
                  </a:cubicBezTo>
                  <a:cubicBezTo>
                    <a:pt x="1034" y="5"/>
                    <a:pt x="971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1" name="Google Shape;5421;p15"/>
            <p:cNvSpPr/>
            <p:nvPr/>
          </p:nvSpPr>
          <p:spPr>
            <a:xfrm>
              <a:off x="438175" y="1055625"/>
              <a:ext cx="41050" cy="33625"/>
            </a:xfrm>
            <a:custGeom>
              <a:rect b="b" l="l" r="r" t="t"/>
              <a:pathLst>
                <a:path extrusionOk="0" h="1345" w="1642">
                  <a:moveTo>
                    <a:pt x="540" y="0"/>
                  </a:moveTo>
                  <a:cubicBezTo>
                    <a:pt x="488" y="0"/>
                    <a:pt x="436" y="5"/>
                    <a:pt x="384" y="15"/>
                  </a:cubicBezTo>
                  <a:cubicBezTo>
                    <a:pt x="170" y="60"/>
                    <a:pt x="0" y="220"/>
                    <a:pt x="27" y="452"/>
                  </a:cubicBezTo>
                  <a:cubicBezTo>
                    <a:pt x="63" y="684"/>
                    <a:pt x="107" y="925"/>
                    <a:pt x="259" y="1104"/>
                  </a:cubicBezTo>
                  <a:cubicBezTo>
                    <a:pt x="393" y="1255"/>
                    <a:pt x="607" y="1344"/>
                    <a:pt x="812" y="1344"/>
                  </a:cubicBezTo>
                  <a:cubicBezTo>
                    <a:pt x="1017" y="1344"/>
                    <a:pt x="1222" y="1255"/>
                    <a:pt x="1383" y="1112"/>
                  </a:cubicBezTo>
                  <a:cubicBezTo>
                    <a:pt x="1472" y="1032"/>
                    <a:pt x="1552" y="925"/>
                    <a:pt x="1597" y="800"/>
                  </a:cubicBezTo>
                  <a:cubicBezTo>
                    <a:pt x="1642" y="675"/>
                    <a:pt x="1633" y="533"/>
                    <a:pt x="1579" y="417"/>
                  </a:cubicBezTo>
                  <a:cubicBezTo>
                    <a:pt x="1517" y="301"/>
                    <a:pt x="1410" y="211"/>
                    <a:pt x="1294" y="158"/>
                  </a:cubicBezTo>
                  <a:cubicBezTo>
                    <a:pt x="1169" y="104"/>
                    <a:pt x="1035" y="78"/>
                    <a:pt x="910" y="51"/>
                  </a:cubicBezTo>
                  <a:cubicBezTo>
                    <a:pt x="790" y="26"/>
                    <a:pt x="666" y="0"/>
                    <a:pt x="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2" name="Google Shape;5422;p15"/>
            <p:cNvSpPr/>
            <p:nvPr/>
          </p:nvSpPr>
          <p:spPr>
            <a:xfrm>
              <a:off x="476975" y="1093200"/>
              <a:ext cx="25450" cy="25275"/>
            </a:xfrm>
            <a:custGeom>
              <a:rect b="b" l="l" r="r" t="t"/>
              <a:pathLst>
                <a:path extrusionOk="0" h="1011" w="1018">
                  <a:moveTo>
                    <a:pt x="425" y="1"/>
                  </a:moveTo>
                  <a:cubicBezTo>
                    <a:pt x="292" y="1"/>
                    <a:pt x="154" y="39"/>
                    <a:pt x="90" y="136"/>
                  </a:cubicBezTo>
                  <a:cubicBezTo>
                    <a:pt x="0" y="270"/>
                    <a:pt x="27" y="600"/>
                    <a:pt x="90" y="733"/>
                  </a:cubicBezTo>
                  <a:cubicBezTo>
                    <a:pt x="161" y="894"/>
                    <a:pt x="322" y="1010"/>
                    <a:pt x="500" y="1010"/>
                  </a:cubicBezTo>
                  <a:cubicBezTo>
                    <a:pt x="732" y="1010"/>
                    <a:pt x="946" y="823"/>
                    <a:pt x="982" y="600"/>
                  </a:cubicBezTo>
                  <a:cubicBezTo>
                    <a:pt x="1017" y="377"/>
                    <a:pt x="875" y="136"/>
                    <a:pt x="661" y="47"/>
                  </a:cubicBezTo>
                  <a:cubicBezTo>
                    <a:pt x="600" y="18"/>
                    <a:pt x="514" y="1"/>
                    <a:pt x="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3" name="Google Shape;5423;p15"/>
          <p:cNvSpPr/>
          <p:nvPr/>
        </p:nvSpPr>
        <p:spPr>
          <a:xfrm rot="-373006">
            <a:off x="7677764" y="4056203"/>
            <a:ext cx="1368148" cy="872193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4" name="Google Shape;5424;p15"/>
          <p:cNvSpPr txBox="1"/>
          <p:nvPr>
            <p:ph type="title"/>
          </p:nvPr>
        </p:nvSpPr>
        <p:spPr>
          <a:xfrm>
            <a:off x="4029800" y="1158800"/>
            <a:ext cx="3954300" cy="18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25" name="Google Shape;5425;p15"/>
          <p:cNvSpPr txBox="1"/>
          <p:nvPr>
            <p:ph idx="1" type="subTitle"/>
          </p:nvPr>
        </p:nvSpPr>
        <p:spPr>
          <a:xfrm>
            <a:off x="4029800" y="2980000"/>
            <a:ext cx="39543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26" name="Google Shape;5426;p15"/>
          <p:cNvSpPr/>
          <p:nvPr>
            <p:ph idx="2" type="pic"/>
          </p:nvPr>
        </p:nvSpPr>
        <p:spPr>
          <a:xfrm rot="-210244">
            <a:off x="920210" y="814780"/>
            <a:ext cx="2596554" cy="3513853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5427" name="Shape 5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" name="Google Shape;5428;p16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9" name="Google Shape;5429;p16"/>
          <p:cNvGrpSpPr/>
          <p:nvPr/>
        </p:nvGrpSpPr>
        <p:grpSpPr>
          <a:xfrm>
            <a:off x="436549" y="371582"/>
            <a:ext cx="8270902" cy="4400132"/>
            <a:chOff x="1256775" y="1479175"/>
            <a:chExt cx="2771750" cy="1474575"/>
          </a:xfrm>
        </p:grpSpPr>
        <p:sp>
          <p:nvSpPr>
            <p:cNvPr id="5430" name="Google Shape;5430;p16"/>
            <p:cNvSpPr/>
            <p:nvPr/>
          </p:nvSpPr>
          <p:spPr>
            <a:xfrm>
              <a:off x="1256775" y="1479175"/>
              <a:ext cx="2771750" cy="1474575"/>
            </a:xfrm>
            <a:custGeom>
              <a:rect b="b" l="l" r="r" t="t"/>
              <a:pathLst>
                <a:path extrusionOk="0" h="58983" w="110870">
                  <a:moveTo>
                    <a:pt x="8182" y="56485"/>
                  </a:moveTo>
                  <a:lnTo>
                    <a:pt x="9148" y="56569"/>
                  </a:lnTo>
                  <a:lnTo>
                    <a:pt x="9561" y="56654"/>
                  </a:lnTo>
                  <a:lnTo>
                    <a:pt x="9561" y="56654"/>
                  </a:lnTo>
                  <a:lnTo>
                    <a:pt x="8872" y="56569"/>
                  </a:lnTo>
                  <a:lnTo>
                    <a:pt x="8182" y="56485"/>
                  </a:lnTo>
                  <a:close/>
                  <a:moveTo>
                    <a:pt x="14120" y="56569"/>
                  </a:moveTo>
                  <a:lnTo>
                    <a:pt x="14648" y="56807"/>
                  </a:lnTo>
                  <a:lnTo>
                    <a:pt x="14120" y="56914"/>
                  </a:lnTo>
                  <a:lnTo>
                    <a:pt x="13706" y="56654"/>
                  </a:lnTo>
                  <a:lnTo>
                    <a:pt x="14120" y="56569"/>
                  </a:lnTo>
                  <a:close/>
                  <a:moveTo>
                    <a:pt x="85405" y="57129"/>
                  </a:moveTo>
                  <a:cubicBezTo>
                    <a:pt x="85841" y="57129"/>
                    <a:pt x="86293" y="57159"/>
                    <a:pt x="86784" y="57221"/>
                  </a:cubicBezTo>
                  <a:lnTo>
                    <a:pt x="85405" y="57129"/>
                  </a:lnTo>
                  <a:close/>
                  <a:moveTo>
                    <a:pt x="40948" y="57423"/>
                  </a:moveTo>
                  <a:lnTo>
                    <a:pt x="40918" y="57435"/>
                  </a:lnTo>
                  <a:lnTo>
                    <a:pt x="40895" y="57435"/>
                  </a:lnTo>
                  <a:cubicBezTo>
                    <a:pt x="40914" y="57429"/>
                    <a:pt x="40933" y="57428"/>
                    <a:pt x="40948" y="57423"/>
                  </a:cubicBezTo>
                  <a:close/>
                  <a:moveTo>
                    <a:pt x="110448" y="1"/>
                  </a:moveTo>
                  <a:lnTo>
                    <a:pt x="429" y="415"/>
                  </a:lnTo>
                  <a:lnTo>
                    <a:pt x="69" y="43416"/>
                  </a:lnTo>
                  <a:lnTo>
                    <a:pt x="0" y="43416"/>
                  </a:lnTo>
                  <a:lnTo>
                    <a:pt x="69" y="43423"/>
                  </a:lnTo>
                  <a:lnTo>
                    <a:pt x="69" y="43462"/>
                  </a:lnTo>
                  <a:lnTo>
                    <a:pt x="31" y="43462"/>
                  </a:lnTo>
                  <a:lnTo>
                    <a:pt x="31" y="47530"/>
                  </a:lnTo>
                  <a:lnTo>
                    <a:pt x="0" y="51176"/>
                  </a:lnTo>
                  <a:lnTo>
                    <a:pt x="31" y="51176"/>
                  </a:lnTo>
                  <a:lnTo>
                    <a:pt x="31" y="54984"/>
                  </a:lnTo>
                  <a:lnTo>
                    <a:pt x="1211" y="55190"/>
                  </a:lnTo>
                  <a:lnTo>
                    <a:pt x="31" y="55190"/>
                  </a:lnTo>
                  <a:lnTo>
                    <a:pt x="1969" y="56048"/>
                  </a:lnTo>
                  <a:lnTo>
                    <a:pt x="2797" y="56048"/>
                  </a:lnTo>
                  <a:lnTo>
                    <a:pt x="4727" y="56569"/>
                  </a:lnTo>
                  <a:lnTo>
                    <a:pt x="5838" y="56746"/>
                  </a:lnTo>
                  <a:lnTo>
                    <a:pt x="7217" y="56746"/>
                  </a:lnTo>
                  <a:lnTo>
                    <a:pt x="8320" y="57435"/>
                  </a:lnTo>
                  <a:lnTo>
                    <a:pt x="9699" y="57604"/>
                  </a:lnTo>
                  <a:lnTo>
                    <a:pt x="13016" y="57604"/>
                  </a:lnTo>
                  <a:cubicBezTo>
                    <a:pt x="14395" y="57604"/>
                    <a:pt x="13844" y="57780"/>
                    <a:pt x="13844" y="57780"/>
                  </a:cubicBezTo>
                  <a:lnTo>
                    <a:pt x="14679" y="58125"/>
                  </a:lnTo>
                  <a:lnTo>
                    <a:pt x="17161" y="58293"/>
                  </a:lnTo>
                  <a:cubicBezTo>
                    <a:pt x="17161" y="58293"/>
                    <a:pt x="17713" y="58293"/>
                    <a:pt x="18264" y="57948"/>
                  </a:cubicBezTo>
                  <a:lnTo>
                    <a:pt x="21030" y="58293"/>
                  </a:lnTo>
                  <a:lnTo>
                    <a:pt x="22409" y="58293"/>
                  </a:lnTo>
                  <a:lnTo>
                    <a:pt x="24347" y="58983"/>
                  </a:lnTo>
                  <a:lnTo>
                    <a:pt x="29258" y="58469"/>
                  </a:lnTo>
                  <a:lnTo>
                    <a:pt x="30660" y="58224"/>
                  </a:lnTo>
                  <a:lnTo>
                    <a:pt x="32077" y="58125"/>
                  </a:lnTo>
                  <a:lnTo>
                    <a:pt x="34842" y="57780"/>
                  </a:lnTo>
                  <a:lnTo>
                    <a:pt x="36260" y="58178"/>
                  </a:lnTo>
                  <a:lnTo>
                    <a:pt x="40695" y="58033"/>
                  </a:lnTo>
                  <a:lnTo>
                    <a:pt x="41393" y="57887"/>
                  </a:lnTo>
                  <a:cubicBezTo>
                    <a:pt x="41393" y="57887"/>
                    <a:pt x="42304" y="57604"/>
                    <a:pt x="42641" y="57596"/>
                  </a:cubicBezTo>
                  <a:cubicBezTo>
                    <a:pt x="42978" y="57588"/>
                    <a:pt x="43683" y="57435"/>
                    <a:pt x="44120" y="57251"/>
                  </a:cubicBezTo>
                  <a:cubicBezTo>
                    <a:pt x="44120" y="57251"/>
                    <a:pt x="44539" y="57255"/>
                    <a:pt x="44906" y="57255"/>
                  </a:cubicBezTo>
                  <a:cubicBezTo>
                    <a:pt x="45090" y="57255"/>
                    <a:pt x="45261" y="57254"/>
                    <a:pt x="45361" y="57251"/>
                  </a:cubicBezTo>
                  <a:lnTo>
                    <a:pt x="46296" y="57251"/>
                  </a:lnTo>
                  <a:cubicBezTo>
                    <a:pt x="46296" y="57251"/>
                    <a:pt x="51145" y="57090"/>
                    <a:pt x="51421" y="57090"/>
                  </a:cubicBezTo>
                  <a:lnTo>
                    <a:pt x="52800" y="57090"/>
                  </a:lnTo>
                  <a:lnTo>
                    <a:pt x="54148" y="57251"/>
                  </a:lnTo>
                  <a:lnTo>
                    <a:pt x="54929" y="57251"/>
                  </a:lnTo>
                  <a:lnTo>
                    <a:pt x="55703" y="57496"/>
                  </a:lnTo>
                  <a:lnTo>
                    <a:pt x="56714" y="57305"/>
                  </a:lnTo>
                  <a:lnTo>
                    <a:pt x="58354" y="57106"/>
                  </a:lnTo>
                  <a:lnTo>
                    <a:pt x="59151" y="57090"/>
                  </a:lnTo>
                  <a:lnTo>
                    <a:pt x="60813" y="56746"/>
                  </a:lnTo>
                  <a:lnTo>
                    <a:pt x="63847" y="56746"/>
                  </a:lnTo>
                  <a:lnTo>
                    <a:pt x="65662" y="56669"/>
                  </a:lnTo>
                  <a:lnTo>
                    <a:pt x="67716" y="57090"/>
                  </a:lnTo>
                  <a:lnTo>
                    <a:pt x="69378" y="57259"/>
                  </a:lnTo>
                  <a:lnTo>
                    <a:pt x="70757" y="57604"/>
                  </a:lnTo>
                  <a:lnTo>
                    <a:pt x="71309" y="57604"/>
                  </a:lnTo>
                  <a:cubicBezTo>
                    <a:pt x="71309" y="57604"/>
                    <a:pt x="72687" y="57780"/>
                    <a:pt x="72963" y="57780"/>
                  </a:cubicBezTo>
                  <a:cubicBezTo>
                    <a:pt x="73239" y="57780"/>
                    <a:pt x="72963" y="57780"/>
                    <a:pt x="75729" y="58469"/>
                  </a:cubicBezTo>
                  <a:cubicBezTo>
                    <a:pt x="76827" y="58744"/>
                    <a:pt x="77182" y="58827"/>
                    <a:pt x="77229" y="58827"/>
                  </a:cubicBezTo>
                  <a:cubicBezTo>
                    <a:pt x="77299" y="58827"/>
                    <a:pt x="76666" y="58638"/>
                    <a:pt x="76832" y="58638"/>
                  </a:cubicBezTo>
                  <a:lnTo>
                    <a:pt x="78211" y="58638"/>
                  </a:lnTo>
                  <a:lnTo>
                    <a:pt x="79667" y="58714"/>
                  </a:lnTo>
                  <a:lnTo>
                    <a:pt x="80149" y="58638"/>
                  </a:lnTo>
                  <a:lnTo>
                    <a:pt x="81252" y="58469"/>
                  </a:lnTo>
                  <a:cubicBezTo>
                    <a:pt x="81252" y="58469"/>
                    <a:pt x="82080" y="57948"/>
                    <a:pt x="82356" y="57948"/>
                  </a:cubicBezTo>
                  <a:lnTo>
                    <a:pt x="86776" y="57948"/>
                  </a:lnTo>
                  <a:lnTo>
                    <a:pt x="88163" y="58125"/>
                  </a:lnTo>
                  <a:lnTo>
                    <a:pt x="88714" y="58125"/>
                  </a:lnTo>
                  <a:cubicBezTo>
                    <a:pt x="88714" y="58125"/>
                    <a:pt x="89542" y="57948"/>
                    <a:pt x="89771" y="57933"/>
                  </a:cubicBezTo>
                  <a:cubicBezTo>
                    <a:pt x="89822" y="57930"/>
                    <a:pt x="89902" y="57929"/>
                    <a:pt x="89999" y="57929"/>
                  </a:cubicBezTo>
                  <a:cubicBezTo>
                    <a:pt x="90264" y="57929"/>
                    <a:pt x="90655" y="57938"/>
                    <a:pt x="90900" y="57938"/>
                  </a:cubicBezTo>
                  <a:cubicBezTo>
                    <a:pt x="90989" y="57938"/>
                    <a:pt x="91060" y="57936"/>
                    <a:pt x="91097" y="57933"/>
                  </a:cubicBezTo>
                  <a:cubicBezTo>
                    <a:pt x="91155" y="57928"/>
                    <a:pt x="91279" y="57926"/>
                    <a:pt x="91417" y="57926"/>
                  </a:cubicBezTo>
                  <a:cubicBezTo>
                    <a:pt x="91694" y="57926"/>
                    <a:pt x="92031" y="57933"/>
                    <a:pt x="92031" y="57933"/>
                  </a:cubicBezTo>
                  <a:cubicBezTo>
                    <a:pt x="92031" y="57933"/>
                    <a:pt x="93135" y="57948"/>
                    <a:pt x="93510" y="58033"/>
                  </a:cubicBezTo>
                  <a:cubicBezTo>
                    <a:pt x="93579" y="58048"/>
                    <a:pt x="93638" y="58055"/>
                    <a:pt x="93691" y="58055"/>
                  </a:cubicBezTo>
                  <a:cubicBezTo>
                    <a:pt x="93929" y="58055"/>
                    <a:pt x="94063" y="57917"/>
                    <a:pt x="94514" y="57780"/>
                  </a:cubicBezTo>
                  <a:cubicBezTo>
                    <a:pt x="94630" y="57743"/>
                    <a:pt x="94749" y="57728"/>
                    <a:pt x="94865" y="57728"/>
                  </a:cubicBezTo>
                  <a:cubicBezTo>
                    <a:pt x="95299" y="57728"/>
                    <a:pt x="95686" y="57933"/>
                    <a:pt x="95686" y="57933"/>
                  </a:cubicBezTo>
                  <a:lnTo>
                    <a:pt x="96444" y="57948"/>
                  </a:lnTo>
                  <a:lnTo>
                    <a:pt x="98107" y="57948"/>
                  </a:lnTo>
                  <a:lnTo>
                    <a:pt x="99761" y="58125"/>
                  </a:lnTo>
                  <a:lnTo>
                    <a:pt x="101424" y="58125"/>
                  </a:lnTo>
                  <a:lnTo>
                    <a:pt x="102527" y="57948"/>
                  </a:lnTo>
                  <a:lnTo>
                    <a:pt x="103906" y="58293"/>
                  </a:lnTo>
                  <a:lnTo>
                    <a:pt x="109981" y="58293"/>
                  </a:lnTo>
                  <a:lnTo>
                    <a:pt x="110655" y="57596"/>
                  </a:lnTo>
                  <a:lnTo>
                    <a:pt x="110816" y="57558"/>
                  </a:lnTo>
                  <a:lnTo>
                    <a:pt x="110808" y="57435"/>
                  </a:lnTo>
                  <a:lnTo>
                    <a:pt x="110693" y="52034"/>
                  </a:lnTo>
                  <a:lnTo>
                    <a:pt x="110870" y="52034"/>
                  </a:lnTo>
                  <a:lnTo>
                    <a:pt x="110808" y="44871"/>
                  </a:lnTo>
                  <a:lnTo>
                    <a:pt x="110870" y="44871"/>
                  </a:lnTo>
                  <a:lnTo>
                    <a:pt x="110808" y="44848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1361150" y="1491050"/>
              <a:ext cx="4825" cy="118200"/>
            </a:xfrm>
            <a:custGeom>
              <a:rect b="b" l="l" r="r" t="t"/>
              <a:pathLst>
                <a:path extrusionOk="0" h="4728" w="193">
                  <a:moveTo>
                    <a:pt x="1" y="4728"/>
                  </a:moveTo>
                  <a:lnTo>
                    <a:pt x="192" y="4728"/>
                  </a:lnTo>
                  <a:lnTo>
                    <a:pt x="19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13611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1361150" y="2834800"/>
              <a:ext cx="4825" cy="56125"/>
            </a:xfrm>
            <a:custGeom>
              <a:rect b="b" l="l" r="r" t="t"/>
              <a:pathLst>
                <a:path extrusionOk="0" h="2245" w="193">
                  <a:moveTo>
                    <a:pt x="1" y="0"/>
                  </a:moveTo>
                  <a:lnTo>
                    <a:pt x="1" y="2199"/>
                  </a:lnTo>
                  <a:lnTo>
                    <a:pt x="192" y="224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13611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13611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13611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13611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13611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13611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13611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13611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13611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1468025" y="2892050"/>
              <a:ext cx="4800" cy="23975"/>
            </a:xfrm>
            <a:custGeom>
              <a:rect b="b" l="l" r="r" t="t"/>
              <a:pathLst>
                <a:path extrusionOk="0" h="959" w="192">
                  <a:moveTo>
                    <a:pt x="0" y="1"/>
                  </a:moveTo>
                  <a:lnTo>
                    <a:pt x="0" y="935"/>
                  </a:lnTo>
                  <a:lnTo>
                    <a:pt x="192" y="958"/>
                  </a:lnTo>
                  <a:lnTo>
                    <a:pt x="192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1468025" y="2834800"/>
              <a:ext cx="4800" cy="57475"/>
            </a:xfrm>
            <a:custGeom>
              <a:rect b="b" l="l" r="r" t="t"/>
              <a:pathLst>
                <a:path extrusionOk="0" h="2299" w="192">
                  <a:moveTo>
                    <a:pt x="0" y="0"/>
                  </a:moveTo>
                  <a:lnTo>
                    <a:pt x="0" y="2283"/>
                  </a:lnTo>
                  <a:lnTo>
                    <a:pt x="192" y="229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146802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1468025" y="1491050"/>
              <a:ext cx="4800" cy="118200"/>
            </a:xfrm>
            <a:custGeom>
              <a:rect b="b" l="l" r="r" t="t"/>
              <a:pathLst>
                <a:path extrusionOk="0" h="4728" w="192">
                  <a:moveTo>
                    <a:pt x="0" y="1"/>
                  </a:moveTo>
                  <a:lnTo>
                    <a:pt x="0" y="4728"/>
                  </a:lnTo>
                  <a:lnTo>
                    <a:pt x="192" y="4728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146802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146802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146802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146802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146802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146802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146802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146802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146802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1574125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574125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74125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1574125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574125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1574125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574125" y="2834800"/>
              <a:ext cx="5400" cy="84475"/>
            </a:xfrm>
            <a:custGeom>
              <a:rect b="b" l="l" r="r" t="t"/>
              <a:pathLst>
                <a:path extrusionOk="0" h="3379" w="216">
                  <a:moveTo>
                    <a:pt x="1" y="0"/>
                  </a:moveTo>
                  <a:lnTo>
                    <a:pt x="1" y="3379"/>
                  </a:lnTo>
                  <a:lnTo>
                    <a:pt x="215" y="337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574125" y="1490300"/>
              <a:ext cx="5400" cy="118950"/>
            </a:xfrm>
            <a:custGeom>
              <a:rect b="b" l="l" r="r" t="t"/>
              <a:pathLst>
                <a:path extrusionOk="0" h="4758" w="216">
                  <a:moveTo>
                    <a:pt x="1" y="0"/>
                  </a:moveTo>
                  <a:lnTo>
                    <a:pt x="1" y="4758"/>
                  </a:lnTo>
                  <a:lnTo>
                    <a:pt x="215" y="475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574125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574125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574125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74125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68080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168080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68080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68080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168080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680800" y="1489725"/>
              <a:ext cx="4825" cy="119525"/>
            </a:xfrm>
            <a:custGeom>
              <a:rect b="b" l="l" r="r" t="t"/>
              <a:pathLst>
                <a:path extrusionOk="0" h="4781" w="193">
                  <a:moveTo>
                    <a:pt x="1" y="0"/>
                  </a:moveTo>
                  <a:lnTo>
                    <a:pt x="1" y="4781"/>
                  </a:lnTo>
                  <a:lnTo>
                    <a:pt x="192" y="47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168080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68080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80800" y="2834800"/>
              <a:ext cx="4825" cy="99225"/>
            </a:xfrm>
            <a:custGeom>
              <a:rect b="b" l="l" r="r" t="t"/>
              <a:pathLst>
                <a:path extrusionOk="0" h="3969" w="193">
                  <a:moveTo>
                    <a:pt x="1" y="0"/>
                  </a:moveTo>
                  <a:lnTo>
                    <a:pt x="1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68080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8080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68080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787675" y="1489725"/>
              <a:ext cx="4625" cy="119525"/>
            </a:xfrm>
            <a:custGeom>
              <a:rect b="b" l="l" r="r" t="t"/>
              <a:pathLst>
                <a:path extrusionOk="0" h="4781" w="185">
                  <a:moveTo>
                    <a:pt x="1" y="0"/>
                  </a:moveTo>
                  <a:lnTo>
                    <a:pt x="1" y="4781"/>
                  </a:lnTo>
                  <a:lnTo>
                    <a:pt x="184" y="47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787675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1787675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787675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787675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1787675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787675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1787675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787675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787675" y="2834800"/>
              <a:ext cx="4625" cy="100000"/>
            </a:xfrm>
            <a:custGeom>
              <a:rect b="b" l="l" r="r" t="t"/>
              <a:pathLst>
                <a:path extrusionOk="0" h="4000" w="185">
                  <a:moveTo>
                    <a:pt x="1" y="0"/>
                  </a:moveTo>
                  <a:lnTo>
                    <a:pt x="1" y="3999"/>
                  </a:lnTo>
                  <a:lnTo>
                    <a:pt x="184" y="39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787675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787675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8943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8943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8943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18943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943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8943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18943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943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18943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94350" y="2834800"/>
              <a:ext cx="4825" cy="100575"/>
            </a:xfrm>
            <a:custGeom>
              <a:rect b="b" l="l" r="r" t="t"/>
              <a:pathLst>
                <a:path extrusionOk="0" h="4023" w="193">
                  <a:moveTo>
                    <a:pt x="1" y="0"/>
                  </a:moveTo>
                  <a:lnTo>
                    <a:pt x="1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894350" y="1488950"/>
              <a:ext cx="4825" cy="120300"/>
            </a:xfrm>
            <a:custGeom>
              <a:rect b="b" l="l" r="r" t="t"/>
              <a:pathLst>
                <a:path extrusionOk="0" h="4812" w="193">
                  <a:moveTo>
                    <a:pt x="1" y="1"/>
                  </a:moveTo>
                  <a:lnTo>
                    <a:pt x="1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8943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2000450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2000450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2000450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2000450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000450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2000450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2000450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000450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2000450" y="1488375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000450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2000450" y="2834800"/>
              <a:ext cx="5400" cy="101900"/>
            </a:xfrm>
            <a:custGeom>
              <a:rect b="b" l="l" r="r" t="t"/>
              <a:pathLst>
                <a:path extrusionOk="0" h="4076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2000450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2107150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2107150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2107150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2107150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2107150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07150" y="1487625"/>
              <a:ext cx="5375" cy="121625"/>
            </a:xfrm>
            <a:custGeom>
              <a:rect b="b" l="l" r="r" t="t"/>
              <a:pathLst>
                <a:path extrusionOk="0" h="4865" w="215">
                  <a:moveTo>
                    <a:pt x="0" y="0"/>
                  </a:moveTo>
                  <a:lnTo>
                    <a:pt x="0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2107150" y="2834800"/>
              <a:ext cx="5375" cy="91375"/>
            </a:xfrm>
            <a:custGeom>
              <a:rect b="b" l="l" r="r" t="t"/>
              <a:pathLst>
                <a:path extrusionOk="0" h="3655" w="215">
                  <a:moveTo>
                    <a:pt x="0" y="0"/>
                  </a:moveTo>
                  <a:lnTo>
                    <a:pt x="0" y="3654"/>
                  </a:lnTo>
                  <a:lnTo>
                    <a:pt x="215" y="363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2107150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07150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2107150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2107150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2107150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2214000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5" y="467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2214000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2214000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214000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2214000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2214000" y="2834800"/>
              <a:ext cx="4625" cy="97125"/>
            </a:xfrm>
            <a:custGeom>
              <a:rect b="b" l="l" r="r" t="t"/>
              <a:pathLst>
                <a:path extrusionOk="0" h="3885" w="185">
                  <a:moveTo>
                    <a:pt x="1" y="0"/>
                  </a:moveTo>
                  <a:lnTo>
                    <a:pt x="1" y="3884"/>
                  </a:lnTo>
                  <a:lnTo>
                    <a:pt x="185" y="387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2214000" y="1487625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5" y="4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2214000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2214000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2214000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2214000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2214000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232067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232067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3" y="465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232067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232067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3" y="468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2320675" y="2834800"/>
              <a:ext cx="4825" cy="84475"/>
            </a:xfrm>
            <a:custGeom>
              <a:rect b="b" l="l" r="r" t="t"/>
              <a:pathLst>
                <a:path extrusionOk="0" h="3379" w="193">
                  <a:moveTo>
                    <a:pt x="1" y="0"/>
                  </a:moveTo>
                  <a:lnTo>
                    <a:pt x="1" y="3379"/>
                  </a:lnTo>
                  <a:cubicBezTo>
                    <a:pt x="32" y="3371"/>
                    <a:pt x="55" y="3371"/>
                    <a:pt x="85" y="3371"/>
                  </a:cubicBezTo>
                  <a:cubicBezTo>
                    <a:pt x="116" y="3371"/>
                    <a:pt x="154" y="3363"/>
                    <a:pt x="193" y="3363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232067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3" y="468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232067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232067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3" y="465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232067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3" y="4682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2320675" y="1487050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3" y="488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232067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232067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3" y="4673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242737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242737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2427375" y="1486475"/>
              <a:ext cx="4800" cy="122775"/>
            </a:xfrm>
            <a:custGeom>
              <a:rect b="b" l="l" r="r" t="t"/>
              <a:pathLst>
                <a:path extrusionOk="0" h="4911" w="192">
                  <a:moveTo>
                    <a:pt x="0" y="0"/>
                  </a:moveTo>
                  <a:lnTo>
                    <a:pt x="0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242737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242737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242737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2427375" y="2834800"/>
              <a:ext cx="4800" cy="75275"/>
            </a:xfrm>
            <a:custGeom>
              <a:rect b="b" l="l" r="r" t="t"/>
              <a:pathLst>
                <a:path extrusionOk="0" h="3011" w="192">
                  <a:moveTo>
                    <a:pt x="0" y="0"/>
                  </a:moveTo>
                  <a:lnTo>
                    <a:pt x="0" y="3011"/>
                  </a:lnTo>
                  <a:cubicBezTo>
                    <a:pt x="61" y="3011"/>
                    <a:pt x="123" y="3011"/>
                    <a:pt x="192" y="300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242737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242737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242737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242737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242737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2533475" y="19809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2533475" y="24689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2533475" y="1486475"/>
              <a:ext cx="5575" cy="122775"/>
            </a:xfrm>
            <a:custGeom>
              <a:rect b="b" l="l" r="r" t="t"/>
              <a:pathLst>
                <a:path extrusionOk="0" h="4911" w="223">
                  <a:moveTo>
                    <a:pt x="0" y="0"/>
                  </a:moveTo>
                  <a:lnTo>
                    <a:pt x="0" y="4911"/>
                  </a:lnTo>
                  <a:lnTo>
                    <a:pt x="222" y="491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2533475" y="1614400"/>
              <a:ext cx="5575" cy="117050"/>
            </a:xfrm>
            <a:custGeom>
              <a:rect b="b" l="l" r="r" t="t"/>
              <a:pathLst>
                <a:path extrusionOk="0" h="4682" w="223">
                  <a:moveTo>
                    <a:pt x="0" y="1"/>
                  </a:moveTo>
                  <a:lnTo>
                    <a:pt x="0" y="4681"/>
                  </a:lnTo>
                  <a:lnTo>
                    <a:pt x="222" y="468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2533475" y="2224800"/>
              <a:ext cx="5575" cy="116850"/>
            </a:xfrm>
            <a:custGeom>
              <a:rect b="b" l="l" r="r" t="t"/>
              <a:pathLst>
                <a:path extrusionOk="0" h="4674" w="223">
                  <a:moveTo>
                    <a:pt x="0" y="0"/>
                  </a:moveTo>
                  <a:lnTo>
                    <a:pt x="0" y="4673"/>
                  </a:lnTo>
                  <a:lnTo>
                    <a:pt x="222" y="467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2533475" y="1736600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0"/>
                  </a:lnTo>
                  <a:lnTo>
                    <a:pt x="222" y="465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2533475" y="25911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2533475" y="2834800"/>
              <a:ext cx="5575" cy="71850"/>
            </a:xfrm>
            <a:custGeom>
              <a:rect b="b" l="l" r="r" t="t"/>
              <a:pathLst>
                <a:path extrusionOk="0" h="2874" w="223">
                  <a:moveTo>
                    <a:pt x="0" y="0"/>
                  </a:moveTo>
                  <a:lnTo>
                    <a:pt x="0" y="2873"/>
                  </a:lnTo>
                  <a:cubicBezTo>
                    <a:pt x="92" y="2865"/>
                    <a:pt x="161" y="2865"/>
                    <a:pt x="222" y="2865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2533475" y="2102400"/>
              <a:ext cx="5575" cy="117050"/>
            </a:xfrm>
            <a:custGeom>
              <a:rect b="b" l="l" r="r" t="t"/>
              <a:pathLst>
                <a:path extrusionOk="0" h="4682" w="223">
                  <a:moveTo>
                    <a:pt x="0" y="1"/>
                  </a:moveTo>
                  <a:lnTo>
                    <a:pt x="0" y="4682"/>
                  </a:lnTo>
                  <a:lnTo>
                    <a:pt x="222" y="4682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2533475" y="1858775"/>
              <a:ext cx="5575" cy="116300"/>
            </a:xfrm>
            <a:custGeom>
              <a:rect b="b" l="l" r="r" t="t"/>
              <a:pathLst>
                <a:path extrusionOk="0" h="4652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2533475" y="2346800"/>
              <a:ext cx="5575" cy="117025"/>
            </a:xfrm>
            <a:custGeom>
              <a:rect b="b" l="l" r="r" t="t"/>
              <a:pathLst>
                <a:path extrusionOk="0" h="4681" w="223">
                  <a:moveTo>
                    <a:pt x="0" y="0"/>
                  </a:moveTo>
                  <a:lnTo>
                    <a:pt x="0" y="4681"/>
                  </a:lnTo>
                  <a:lnTo>
                    <a:pt x="222" y="468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2533475" y="27133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0"/>
                  </a:lnTo>
                  <a:lnTo>
                    <a:pt x="222" y="465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2640350" y="18587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2640350" y="2468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2640350" y="1614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2640350" y="2834800"/>
              <a:ext cx="4800" cy="80450"/>
            </a:xfrm>
            <a:custGeom>
              <a:rect b="b" l="l" r="r" t="t"/>
              <a:pathLst>
                <a:path extrusionOk="0" h="3218" w="192">
                  <a:moveTo>
                    <a:pt x="0" y="0"/>
                  </a:moveTo>
                  <a:lnTo>
                    <a:pt x="0" y="3156"/>
                  </a:lnTo>
                  <a:lnTo>
                    <a:pt x="192" y="321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2640350" y="27133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2640350" y="2102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2640350" y="198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2640350" y="2224800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2640350" y="1485700"/>
              <a:ext cx="4600" cy="123550"/>
            </a:xfrm>
            <a:custGeom>
              <a:rect b="b" l="l" r="r" t="t"/>
              <a:pathLst>
                <a:path extrusionOk="0" h="4942" w="184">
                  <a:moveTo>
                    <a:pt x="0" y="0"/>
                  </a:moveTo>
                  <a:lnTo>
                    <a:pt x="0" y="4942"/>
                  </a:lnTo>
                  <a:lnTo>
                    <a:pt x="184" y="494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2640350" y="25911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2640350" y="23468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2640350" y="17366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274702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2747025" y="2834800"/>
              <a:ext cx="4800" cy="69150"/>
            </a:xfrm>
            <a:custGeom>
              <a:rect b="b" l="l" r="r" t="t"/>
              <a:pathLst>
                <a:path extrusionOk="0" h="2766" w="192">
                  <a:moveTo>
                    <a:pt x="0" y="0"/>
                  </a:moveTo>
                  <a:lnTo>
                    <a:pt x="0" y="2766"/>
                  </a:lnTo>
                  <a:lnTo>
                    <a:pt x="192" y="272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274702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2747025" y="1485125"/>
              <a:ext cx="4800" cy="124125"/>
            </a:xfrm>
            <a:custGeom>
              <a:rect b="b" l="l" r="r" t="t"/>
              <a:pathLst>
                <a:path extrusionOk="0" h="4965" w="192">
                  <a:moveTo>
                    <a:pt x="0" y="0"/>
                  </a:moveTo>
                  <a:lnTo>
                    <a:pt x="0" y="4965"/>
                  </a:lnTo>
                  <a:lnTo>
                    <a:pt x="192" y="496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274702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274702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274702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274702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274702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274702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274702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274702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2853900" y="27133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2853900" y="2468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2853900" y="1614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2853900" y="18587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2853900" y="198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2853900" y="25911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2853900" y="17366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2853900" y="2834800"/>
              <a:ext cx="4600" cy="62825"/>
            </a:xfrm>
            <a:custGeom>
              <a:rect b="b" l="l" r="r" t="t"/>
              <a:pathLst>
                <a:path extrusionOk="0" h="2513" w="184">
                  <a:moveTo>
                    <a:pt x="0" y="0"/>
                  </a:moveTo>
                  <a:lnTo>
                    <a:pt x="0" y="2513"/>
                  </a:lnTo>
                  <a:lnTo>
                    <a:pt x="184" y="250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2853900" y="23468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2853900" y="1484550"/>
              <a:ext cx="4600" cy="124700"/>
            </a:xfrm>
            <a:custGeom>
              <a:rect b="b" l="l" r="r" t="t"/>
              <a:pathLst>
                <a:path extrusionOk="0" h="4988" w="184">
                  <a:moveTo>
                    <a:pt x="0" y="0"/>
                  </a:moveTo>
                  <a:lnTo>
                    <a:pt x="0" y="4988"/>
                  </a:lnTo>
                  <a:lnTo>
                    <a:pt x="184" y="498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2853900" y="2224800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2853900" y="2102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2960000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2960000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960000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2960000" y="2834800"/>
              <a:ext cx="5375" cy="73175"/>
            </a:xfrm>
            <a:custGeom>
              <a:rect b="b" l="l" r="r" t="t"/>
              <a:pathLst>
                <a:path extrusionOk="0" h="2927" w="215">
                  <a:moveTo>
                    <a:pt x="0" y="0"/>
                  </a:moveTo>
                  <a:lnTo>
                    <a:pt x="0" y="2904"/>
                  </a:lnTo>
                  <a:lnTo>
                    <a:pt x="215" y="292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2960000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2960000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2960000" y="1484550"/>
              <a:ext cx="5375" cy="124700"/>
            </a:xfrm>
            <a:custGeom>
              <a:rect b="b" l="l" r="r" t="t"/>
              <a:pathLst>
                <a:path extrusionOk="0" h="4988" w="215">
                  <a:moveTo>
                    <a:pt x="0" y="0"/>
                  </a:moveTo>
                  <a:lnTo>
                    <a:pt x="0" y="4988"/>
                  </a:lnTo>
                  <a:lnTo>
                    <a:pt x="215" y="498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2960000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2960000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2960000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2960000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960000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3066675" y="2834800"/>
              <a:ext cx="5375" cy="88125"/>
            </a:xfrm>
            <a:custGeom>
              <a:rect b="b" l="l" r="r" t="t"/>
              <a:pathLst>
                <a:path extrusionOk="0" h="3525" w="215">
                  <a:moveTo>
                    <a:pt x="0" y="0"/>
                  </a:moveTo>
                  <a:lnTo>
                    <a:pt x="0" y="3509"/>
                  </a:lnTo>
                  <a:cubicBezTo>
                    <a:pt x="77" y="3517"/>
                    <a:pt x="146" y="3524"/>
                    <a:pt x="215" y="3524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306667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306667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306667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306667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306667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306667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306667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306667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3066675" y="1483775"/>
              <a:ext cx="5375" cy="125475"/>
            </a:xfrm>
            <a:custGeom>
              <a:rect b="b" l="l" r="r" t="t"/>
              <a:pathLst>
                <a:path extrusionOk="0" h="5019" w="215">
                  <a:moveTo>
                    <a:pt x="0" y="1"/>
                  </a:moveTo>
                  <a:lnTo>
                    <a:pt x="0" y="5019"/>
                  </a:lnTo>
                  <a:lnTo>
                    <a:pt x="215" y="501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306667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306667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31733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31733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31733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3173350" y="1483200"/>
              <a:ext cx="4825" cy="126050"/>
            </a:xfrm>
            <a:custGeom>
              <a:rect b="b" l="l" r="r" t="t"/>
              <a:pathLst>
                <a:path extrusionOk="0" h="5042" w="193">
                  <a:moveTo>
                    <a:pt x="1" y="1"/>
                  </a:moveTo>
                  <a:lnTo>
                    <a:pt x="1" y="5042"/>
                  </a:lnTo>
                  <a:lnTo>
                    <a:pt x="192" y="50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31733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31733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31733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31733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31733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31733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31733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3173350" y="2834800"/>
              <a:ext cx="4825" cy="111875"/>
            </a:xfrm>
            <a:custGeom>
              <a:rect b="b" l="l" r="r" t="t"/>
              <a:pathLst>
                <a:path extrusionOk="0" h="4475" w="193">
                  <a:moveTo>
                    <a:pt x="1" y="0"/>
                  </a:moveTo>
                  <a:lnTo>
                    <a:pt x="1" y="4474"/>
                  </a:lnTo>
                  <a:lnTo>
                    <a:pt x="192" y="4474"/>
                  </a:lnTo>
                  <a:lnTo>
                    <a:pt x="192" y="4451"/>
                  </a:lnTo>
                  <a:cubicBezTo>
                    <a:pt x="138" y="4428"/>
                    <a:pt x="123" y="4413"/>
                    <a:pt x="169" y="4413"/>
                  </a:cubicBez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3280225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3280225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3280225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3280225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3280225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3280225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3280225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3280225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3280225" y="2834800"/>
              <a:ext cx="4625" cy="107275"/>
            </a:xfrm>
            <a:custGeom>
              <a:rect b="b" l="l" r="r" t="t"/>
              <a:pathLst>
                <a:path extrusionOk="0" h="4291" w="185">
                  <a:moveTo>
                    <a:pt x="0" y="0"/>
                  </a:moveTo>
                  <a:lnTo>
                    <a:pt x="0" y="4290"/>
                  </a:lnTo>
                  <a:lnTo>
                    <a:pt x="184" y="426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3280225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3280225" y="1483200"/>
              <a:ext cx="4625" cy="126050"/>
            </a:xfrm>
            <a:custGeom>
              <a:rect b="b" l="l" r="r" t="t"/>
              <a:pathLst>
                <a:path extrusionOk="0" h="5042" w="185">
                  <a:moveTo>
                    <a:pt x="0" y="1"/>
                  </a:moveTo>
                  <a:lnTo>
                    <a:pt x="0" y="5042"/>
                  </a:lnTo>
                  <a:lnTo>
                    <a:pt x="184" y="504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3280225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3386325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3386325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3386900" y="2834800"/>
              <a:ext cx="4800" cy="93100"/>
            </a:xfrm>
            <a:custGeom>
              <a:rect b="b" l="l" r="r" t="t"/>
              <a:pathLst>
                <a:path extrusionOk="0" h="3724" w="192">
                  <a:moveTo>
                    <a:pt x="0" y="0"/>
                  </a:moveTo>
                  <a:lnTo>
                    <a:pt x="0" y="3723"/>
                  </a:lnTo>
                  <a:lnTo>
                    <a:pt x="192" y="372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3386325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3386325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3386325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3386325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3386325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3386325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3386900" y="1482450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3386325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3386325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3493000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3493000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3493000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3493000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3493000" y="1481875"/>
              <a:ext cx="5400" cy="127375"/>
            </a:xfrm>
            <a:custGeom>
              <a:rect b="b" l="l" r="r" t="t"/>
              <a:pathLst>
                <a:path extrusionOk="0" h="5095" w="216">
                  <a:moveTo>
                    <a:pt x="1" y="0"/>
                  </a:moveTo>
                  <a:lnTo>
                    <a:pt x="1" y="5095"/>
                  </a:lnTo>
                  <a:lnTo>
                    <a:pt x="215" y="50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3493000" y="2834800"/>
              <a:ext cx="5400" cy="93875"/>
            </a:xfrm>
            <a:custGeom>
              <a:rect b="b" l="l" r="r" t="t"/>
              <a:pathLst>
                <a:path extrusionOk="0" h="3755" w="216">
                  <a:moveTo>
                    <a:pt x="1" y="0"/>
                  </a:moveTo>
                  <a:lnTo>
                    <a:pt x="1" y="3754"/>
                  </a:lnTo>
                  <a:cubicBezTo>
                    <a:pt x="85" y="3739"/>
                    <a:pt x="154" y="3731"/>
                    <a:pt x="215" y="372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3493000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3493000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3493000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3493000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3493000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3493000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359967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359967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359967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359967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359967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359967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3599675" y="1481100"/>
              <a:ext cx="4825" cy="128150"/>
            </a:xfrm>
            <a:custGeom>
              <a:rect b="b" l="l" r="r" t="t"/>
              <a:pathLst>
                <a:path extrusionOk="0" h="5126" w="193">
                  <a:moveTo>
                    <a:pt x="1" y="1"/>
                  </a:moveTo>
                  <a:lnTo>
                    <a:pt x="1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359967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359967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359967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359967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3599675" y="2834800"/>
              <a:ext cx="4825" cy="95775"/>
            </a:xfrm>
            <a:custGeom>
              <a:rect b="b" l="l" r="r" t="t"/>
              <a:pathLst>
                <a:path extrusionOk="0" h="3831" w="193">
                  <a:moveTo>
                    <a:pt x="1" y="0"/>
                  </a:moveTo>
                  <a:lnTo>
                    <a:pt x="1" y="3831"/>
                  </a:lnTo>
                  <a:cubicBezTo>
                    <a:pt x="70" y="3823"/>
                    <a:pt x="131" y="3808"/>
                    <a:pt x="192" y="3785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3706550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3706550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3706550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3706550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3706550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3706550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3706550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3706550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3706550" y="1481100"/>
              <a:ext cx="4625" cy="128150"/>
            </a:xfrm>
            <a:custGeom>
              <a:rect b="b" l="l" r="r" t="t"/>
              <a:pathLst>
                <a:path extrusionOk="0" h="5126" w="185">
                  <a:moveTo>
                    <a:pt x="1" y="1"/>
                  </a:moveTo>
                  <a:lnTo>
                    <a:pt x="1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3706550" y="2834800"/>
              <a:ext cx="4625" cy="93300"/>
            </a:xfrm>
            <a:custGeom>
              <a:rect b="b" l="l" r="r" t="t"/>
              <a:pathLst>
                <a:path extrusionOk="0" h="3732" w="185">
                  <a:moveTo>
                    <a:pt x="1" y="0"/>
                  </a:moveTo>
                  <a:lnTo>
                    <a:pt x="1" y="3723"/>
                  </a:lnTo>
                  <a:lnTo>
                    <a:pt x="116" y="3723"/>
                  </a:lnTo>
                  <a:cubicBezTo>
                    <a:pt x="116" y="3723"/>
                    <a:pt x="116" y="3723"/>
                    <a:pt x="184" y="3731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3706550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3706550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3813225" y="2834800"/>
              <a:ext cx="4825" cy="94250"/>
            </a:xfrm>
            <a:custGeom>
              <a:rect b="b" l="l" r="r" t="t"/>
              <a:pathLst>
                <a:path extrusionOk="0" h="3770" w="193">
                  <a:moveTo>
                    <a:pt x="1" y="0"/>
                  </a:moveTo>
                  <a:lnTo>
                    <a:pt x="1" y="3769"/>
                  </a:lnTo>
                  <a:lnTo>
                    <a:pt x="192" y="37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381322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381322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381322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381322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381322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381322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3813225" y="1480525"/>
              <a:ext cx="4825" cy="128725"/>
            </a:xfrm>
            <a:custGeom>
              <a:rect b="b" l="l" r="r" t="t"/>
              <a:pathLst>
                <a:path extrusionOk="0" h="5149" w="193">
                  <a:moveTo>
                    <a:pt x="1" y="1"/>
                  </a:moveTo>
                  <a:lnTo>
                    <a:pt x="1" y="5149"/>
                  </a:lnTo>
                  <a:lnTo>
                    <a:pt x="192" y="514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381322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381322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381322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381322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3919325" y="1479750"/>
              <a:ext cx="5400" cy="129500"/>
            </a:xfrm>
            <a:custGeom>
              <a:rect b="b" l="l" r="r" t="t"/>
              <a:pathLst>
                <a:path extrusionOk="0" h="5180" w="216">
                  <a:moveTo>
                    <a:pt x="1" y="1"/>
                  </a:moveTo>
                  <a:lnTo>
                    <a:pt x="1" y="5180"/>
                  </a:lnTo>
                  <a:lnTo>
                    <a:pt x="215" y="518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3919325" y="2834800"/>
              <a:ext cx="5400" cy="101725"/>
            </a:xfrm>
            <a:custGeom>
              <a:rect b="b" l="l" r="r" t="t"/>
              <a:pathLst>
                <a:path extrusionOk="0" h="4069" w="216">
                  <a:moveTo>
                    <a:pt x="1" y="0"/>
                  </a:moveTo>
                  <a:lnTo>
                    <a:pt x="1" y="4068"/>
                  </a:lnTo>
                  <a:lnTo>
                    <a:pt x="215" y="406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3919325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3919325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3919325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3919325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3919325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3919325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3919325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3919325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3919325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3919325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1257550" y="2829625"/>
              <a:ext cx="2767725" cy="5200"/>
            </a:xfrm>
            <a:custGeom>
              <a:rect b="b" l="l" r="r" t="t"/>
              <a:pathLst>
                <a:path extrusionOk="0" h="208" w="110709">
                  <a:moveTo>
                    <a:pt x="0" y="0"/>
                  </a:moveTo>
                  <a:lnTo>
                    <a:pt x="0" y="207"/>
                  </a:lnTo>
                  <a:lnTo>
                    <a:pt x="110708" y="207"/>
                  </a:lnTo>
                  <a:lnTo>
                    <a:pt x="110708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1258700" y="2707425"/>
              <a:ext cx="2768100" cy="5975"/>
            </a:xfrm>
            <a:custGeom>
              <a:rect b="b" l="l" r="r" t="t"/>
              <a:pathLst>
                <a:path extrusionOk="0" h="239" w="110724">
                  <a:moveTo>
                    <a:pt x="0" y="1"/>
                  </a:moveTo>
                  <a:lnTo>
                    <a:pt x="0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259275" y="2585225"/>
              <a:ext cx="2766950" cy="5975"/>
            </a:xfrm>
            <a:custGeom>
              <a:rect b="b" l="l" r="r" t="t"/>
              <a:pathLst>
                <a:path extrusionOk="0" h="239" w="110678">
                  <a:moveTo>
                    <a:pt x="0" y="1"/>
                  </a:moveTo>
                  <a:lnTo>
                    <a:pt x="0" y="238"/>
                  </a:lnTo>
                  <a:lnTo>
                    <a:pt x="110678" y="238"/>
                  </a:lnTo>
                  <a:lnTo>
                    <a:pt x="110678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260425" y="2463800"/>
              <a:ext cx="2764650" cy="5200"/>
            </a:xfrm>
            <a:custGeom>
              <a:rect b="b" l="l" r="r" t="t"/>
              <a:pathLst>
                <a:path extrusionOk="0" h="208" w="110586">
                  <a:moveTo>
                    <a:pt x="0" y="1"/>
                  </a:moveTo>
                  <a:lnTo>
                    <a:pt x="0" y="208"/>
                  </a:lnTo>
                  <a:lnTo>
                    <a:pt x="110586" y="208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1260975" y="2341625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1" y="207"/>
                  </a:lnTo>
                  <a:lnTo>
                    <a:pt x="11054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1262125" y="2219425"/>
              <a:ext cx="2761050" cy="5400"/>
            </a:xfrm>
            <a:custGeom>
              <a:rect b="b" l="l" r="r" t="t"/>
              <a:pathLst>
                <a:path extrusionOk="0" h="216" w="110442">
                  <a:moveTo>
                    <a:pt x="1" y="1"/>
                  </a:moveTo>
                  <a:lnTo>
                    <a:pt x="1" y="215"/>
                  </a:lnTo>
                  <a:lnTo>
                    <a:pt x="110441" y="215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1262700" y="2097225"/>
              <a:ext cx="2759900" cy="5200"/>
            </a:xfrm>
            <a:custGeom>
              <a:rect b="b" l="l" r="r" t="t"/>
              <a:pathLst>
                <a:path extrusionOk="0" h="208" w="110396">
                  <a:moveTo>
                    <a:pt x="1" y="1"/>
                  </a:moveTo>
                  <a:lnTo>
                    <a:pt x="1" y="208"/>
                  </a:lnTo>
                  <a:lnTo>
                    <a:pt x="110395" y="208"/>
                  </a:lnTo>
                  <a:lnTo>
                    <a:pt x="11039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1263850" y="1975050"/>
              <a:ext cx="2758175" cy="5950"/>
            </a:xfrm>
            <a:custGeom>
              <a:rect b="b" l="l" r="r" t="t"/>
              <a:pathLst>
                <a:path extrusionOk="0" h="238" w="110327">
                  <a:moveTo>
                    <a:pt x="1" y="0"/>
                  </a:moveTo>
                  <a:lnTo>
                    <a:pt x="1" y="238"/>
                  </a:lnTo>
                  <a:lnTo>
                    <a:pt x="110326" y="238"/>
                  </a:lnTo>
                  <a:lnTo>
                    <a:pt x="110326" y="230"/>
                  </a:lnTo>
                  <a:lnTo>
                    <a:pt x="11030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1264625" y="1852850"/>
              <a:ext cx="2756250" cy="5950"/>
            </a:xfrm>
            <a:custGeom>
              <a:rect b="b" l="l" r="r" t="t"/>
              <a:pathLst>
                <a:path extrusionOk="0" h="238" w="110250">
                  <a:moveTo>
                    <a:pt x="24" y="0"/>
                  </a:moveTo>
                  <a:lnTo>
                    <a:pt x="1" y="238"/>
                  </a:lnTo>
                  <a:lnTo>
                    <a:pt x="110249" y="238"/>
                  </a:lnTo>
                  <a:lnTo>
                    <a:pt x="110249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1265775" y="1731425"/>
              <a:ext cx="2754125" cy="5200"/>
            </a:xfrm>
            <a:custGeom>
              <a:rect b="b" l="l" r="r" t="t"/>
              <a:pathLst>
                <a:path extrusionOk="0" h="208" w="110165">
                  <a:moveTo>
                    <a:pt x="1" y="0"/>
                  </a:moveTo>
                  <a:lnTo>
                    <a:pt x="1" y="207"/>
                  </a:lnTo>
                  <a:lnTo>
                    <a:pt x="110165" y="207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1266550" y="1609225"/>
              <a:ext cx="2752400" cy="5200"/>
            </a:xfrm>
            <a:custGeom>
              <a:rect b="b" l="l" r="r" t="t"/>
              <a:pathLst>
                <a:path extrusionOk="0" h="208" w="110096">
                  <a:moveTo>
                    <a:pt x="15" y="1"/>
                  </a:moveTo>
                  <a:lnTo>
                    <a:pt x="0" y="154"/>
                  </a:lnTo>
                  <a:lnTo>
                    <a:pt x="0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1457100" y="2819850"/>
              <a:ext cx="225" cy="400"/>
            </a:xfrm>
            <a:custGeom>
              <a:rect b="b" l="l" r="r" t="t"/>
              <a:pathLst>
                <a:path extrusionOk="0" h="16" w="9">
                  <a:moveTo>
                    <a:pt x="8" y="1"/>
                  </a:moveTo>
                  <a:lnTo>
                    <a:pt x="1" y="16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4" name="Google Shape;5744;p16"/>
          <p:cNvGrpSpPr/>
          <p:nvPr/>
        </p:nvGrpSpPr>
        <p:grpSpPr>
          <a:xfrm>
            <a:off x="2477613" y="4213225"/>
            <a:ext cx="861746" cy="781736"/>
            <a:chOff x="351175" y="1462825"/>
            <a:chExt cx="861746" cy="781736"/>
          </a:xfrm>
        </p:grpSpPr>
        <p:sp>
          <p:nvSpPr>
            <p:cNvPr id="5745" name="Google Shape;5745;p16"/>
            <p:cNvSpPr/>
            <p:nvPr/>
          </p:nvSpPr>
          <p:spPr>
            <a:xfrm>
              <a:off x="351175" y="1462825"/>
              <a:ext cx="861746" cy="781736"/>
            </a:xfrm>
            <a:custGeom>
              <a:rect b="b" l="l" r="r" t="t"/>
              <a:pathLst>
                <a:path extrusionOk="0" h="5706" w="6290">
                  <a:moveTo>
                    <a:pt x="2726" y="0"/>
                  </a:moveTo>
                  <a:cubicBezTo>
                    <a:pt x="2598" y="0"/>
                    <a:pt x="2467" y="22"/>
                    <a:pt x="2338" y="66"/>
                  </a:cubicBezTo>
                  <a:cubicBezTo>
                    <a:pt x="1749" y="271"/>
                    <a:pt x="1544" y="762"/>
                    <a:pt x="1562" y="1297"/>
                  </a:cubicBezTo>
                  <a:cubicBezTo>
                    <a:pt x="1497" y="1290"/>
                    <a:pt x="1434" y="1287"/>
                    <a:pt x="1370" y="1287"/>
                  </a:cubicBezTo>
                  <a:cubicBezTo>
                    <a:pt x="931" y="1287"/>
                    <a:pt x="521" y="1455"/>
                    <a:pt x="295" y="1868"/>
                  </a:cubicBezTo>
                  <a:cubicBezTo>
                    <a:pt x="0" y="2394"/>
                    <a:pt x="125" y="3117"/>
                    <a:pt x="634" y="3456"/>
                  </a:cubicBezTo>
                  <a:cubicBezTo>
                    <a:pt x="669" y="3483"/>
                    <a:pt x="705" y="3501"/>
                    <a:pt x="741" y="3527"/>
                  </a:cubicBezTo>
                  <a:cubicBezTo>
                    <a:pt x="696" y="3599"/>
                    <a:pt x="661" y="3679"/>
                    <a:pt x="634" y="3768"/>
                  </a:cubicBezTo>
                  <a:cubicBezTo>
                    <a:pt x="500" y="4179"/>
                    <a:pt x="625" y="4634"/>
                    <a:pt x="946" y="4928"/>
                  </a:cubicBezTo>
                  <a:cubicBezTo>
                    <a:pt x="1170" y="5134"/>
                    <a:pt x="1468" y="5245"/>
                    <a:pt x="1768" y="5245"/>
                  </a:cubicBezTo>
                  <a:cubicBezTo>
                    <a:pt x="1909" y="5245"/>
                    <a:pt x="2051" y="5220"/>
                    <a:pt x="2186" y="5169"/>
                  </a:cubicBezTo>
                  <a:cubicBezTo>
                    <a:pt x="2284" y="5133"/>
                    <a:pt x="2373" y="5097"/>
                    <a:pt x="2454" y="5044"/>
                  </a:cubicBezTo>
                  <a:cubicBezTo>
                    <a:pt x="2489" y="5115"/>
                    <a:pt x="2543" y="5187"/>
                    <a:pt x="2596" y="5249"/>
                  </a:cubicBezTo>
                  <a:cubicBezTo>
                    <a:pt x="2842" y="5540"/>
                    <a:pt x="3213" y="5706"/>
                    <a:pt x="3593" y="5706"/>
                  </a:cubicBezTo>
                  <a:cubicBezTo>
                    <a:pt x="3668" y="5706"/>
                    <a:pt x="3744" y="5699"/>
                    <a:pt x="3819" y="5686"/>
                  </a:cubicBezTo>
                  <a:cubicBezTo>
                    <a:pt x="4265" y="5606"/>
                    <a:pt x="4621" y="5276"/>
                    <a:pt x="4764" y="4839"/>
                  </a:cubicBezTo>
                  <a:cubicBezTo>
                    <a:pt x="4800" y="4723"/>
                    <a:pt x="4827" y="4598"/>
                    <a:pt x="4836" y="4473"/>
                  </a:cubicBezTo>
                  <a:cubicBezTo>
                    <a:pt x="4893" y="4479"/>
                    <a:pt x="4949" y="4483"/>
                    <a:pt x="5006" y="4483"/>
                  </a:cubicBezTo>
                  <a:cubicBezTo>
                    <a:pt x="5497" y="4483"/>
                    <a:pt x="5953" y="4232"/>
                    <a:pt x="6129" y="3608"/>
                  </a:cubicBezTo>
                  <a:cubicBezTo>
                    <a:pt x="6290" y="3001"/>
                    <a:pt x="5977" y="2608"/>
                    <a:pt x="5522" y="2377"/>
                  </a:cubicBezTo>
                  <a:cubicBezTo>
                    <a:pt x="5915" y="1913"/>
                    <a:pt x="6067" y="1315"/>
                    <a:pt x="5522" y="806"/>
                  </a:cubicBezTo>
                  <a:cubicBezTo>
                    <a:pt x="5263" y="562"/>
                    <a:pt x="4936" y="432"/>
                    <a:pt x="4608" y="432"/>
                  </a:cubicBezTo>
                  <a:cubicBezTo>
                    <a:pt x="4384" y="432"/>
                    <a:pt x="4158" y="493"/>
                    <a:pt x="3952" y="619"/>
                  </a:cubicBezTo>
                  <a:cubicBezTo>
                    <a:pt x="3899" y="646"/>
                    <a:pt x="3854" y="682"/>
                    <a:pt x="3819" y="708"/>
                  </a:cubicBezTo>
                  <a:cubicBezTo>
                    <a:pt x="3810" y="690"/>
                    <a:pt x="3801" y="673"/>
                    <a:pt x="3783" y="655"/>
                  </a:cubicBezTo>
                  <a:cubicBezTo>
                    <a:pt x="3576" y="248"/>
                    <a:pt x="3166" y="0"/>
                    <a:pt x="2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435432" y="1535984"/>
              <a:ext cx="725017" cy="635281"/>
            </a:xfrm>
            <a:custGeom>
              <a:rect b="b" l="l" r="r" t="t"/>
              <a:pathLst>
                <a:path extrusionOk="0" h="4637" w="5292">
                  <a:moveTo>
                    <a:pt x="2120" y="0"/>
                  </a:moveTo>
                  <a:cubicBezTo>
                    <a:pt x="2093" y="0"/>
                    <a:pt x="2064" y="2"/>
                    <a:pt x="2035" y="5"/>
                  </a:cubicBezTo>
                  <a:cubicBezTo>
                    <a:pt x="1170" y="130"/>
                    <a:pt x="1464" y="1325"/>
                    <a:pt x="1830" y="1771"/>
                  </a:cubicBezTo>
                  <a:cubicBezTo>
                    <a:pt x="1610" y="1508"/>
                    <a:pt x="1139" y="1289"/>
                    <a:pt x="738" y="1289"/>
                  </a:cubicBezTo>
                  <a:cubicBezTo>
                    <a:pt x="391" y="1289"/>
                    <a:pt x="96" y="1453"/>
                    <a:pt x="63" y="1896"/>
                  </a:cubicBezTo>
                  <a:cubicBezTo>
                    <a:pt x="1" y="2681"/>
                    <a:pt x="884" y="2681"/>
                    <a:pt x="1464" y="2681"/>
                  </a:cubicBezTo>
                  <a:cubicBezTo>
                    <a:pt x="12" y="3159"/>
                    <a:pt x="454" y="4173"/>
                    <a:pt x="1152" y="4173"/>
                  </a:cubicBezTo>
                  <a:cubicBezTo>
                    <a:pt x="1509" y="4173"/>
                    <a:pt x="1933" y="3908"/>
                    <a:pt x="2204" y="3172"/>
                  </a:cubicBezTo>
                  <a:lnTo>
                    <a:pt x="2204" y="3172"/>
                  </a:lnTo>
                  <a:cubicBezTo>
                    <a:pt x="1971" y="4162"/>
                    <a:pt x="2486" y="4637"/>
                    <a:pt x="2970" y="4637"/>
                  </a:cubicBezTo>
                  <a:cubicBezTo>
                    <a:pt x="3523" y="4637"/>
                    <a:pt x="4036" y="4017"/>
                    <a:pt x="3346" y="2842"/>
                  </a:cubicBezTo>
                  <a:lnTo>
                    <a:pt x="3346" y="2842"/>
                  </a:lnTo>
                  <a:cubicBezTo>
                    <a:pt x="3529" y="3146"/>
                    <a:pt x="3986" y="3433"/>
                    <a:pt x="4379" y="3433"/>
                  </a:cubicBezTo>
                  <a:cubicBezTo>
                    <a:pt x="4620" y="3433"/>
                    <a:pt x="4837" y="3325"/>
                    <a:pt x="4952" y="3047"/>
                  </a:cubicBezTo>
                  <a:cubicBezTo>
                    <a:pt x="5291" y="2235"/>
                    <a:pt x="4087" y="2101"/>
                    <a:pt x="3596" y="2101"/>
                  </a:cubicBezTo>
                  <a:cubicBezTo>
                    <a:pt x="4212" y="1941"/>
                    <a:pt x="5131" y="1156"/>
                    <a:pt x="4497" y="629"/>
                  </a:cubicBezTo>
                  <a:cubicBezTo>
                    <a:pt x="4325" y="486"/>
                    <a:pt x="4160" y="427"/>
                    <a:pt x="4003" y="427"/>
                  </a:cubicBezTo>
                  <a:cubicBezTo>
                    <a:pt x="3484" y="427"/>
                    <a:pt x="3056" y="1075"/>
                    <a:pt x="2775" y="1486"/>
                  </a:cubicBezTo>
                  <a:cubicBezTo>
                    <a:pt x="2930" y="970"/>
                    <a:pt x="2828" y="0"/>
                    <a:pt x="2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691764" y="1792591"/>
              <a:ext cx="203175" cy="145634"/>
            </a:xfrm>
            <a:custGeom>
              <a:rect b="b" l="l" r="r" t="t"/>
              <a:pathLst>
                <a:path extrusionOk="0" h="1063" w="1483">
                  <a:moveTo>
                    <a:pt x="749" y="1"/>
                  </a:moveTo>
                  <a:cubicBezTo>
                    <a:pt x="689" y="1"/>
                    <a:pt x="625" y="11"/>
                    <a:pt x="556" y="32"/>
                  </a:cubicBezTo>
                  <a:cubicBezTo>
                    <a:pt x="0" y="187"/>
                    <a:pt x="134" y="1063"/>
                    <a:pt x="710" y="1063"/>
                  </a:cubicBezTo>
                  <a:cubicBezTo>
                    <a:pt x="762" y="1063"/>
                    <a:pt x="818" y="1056"/>
                    <a:pt x="878" y="1040"/>
                  </a:cubicBezTo>
                  <a:cubicBezTo>
                    <a:pt x="1483" y="871"/>
                    <a:pt x="1314" y="1"/>
                    <a:pt x="7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48" name="Google Shape;5748;p16"/>
          <p:cNvSpPr/>
          <p:nvPr/>
        </p:nvSpPr>
        <p:spPr>
          <a:xfrm>
            <a:off x="7856023" y="4150713"/>
            <a:ext cx="1149757" cy="732975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9" name="Google Shape;5749;p16"/>
          <p:cNvSpPr/>
          <p:nvPr/>
        </p:nvSpPr>
        <p:spPr>
          <a:xfrm>
            <a:off x="215753" y="253572"/>
            <a:ext cx="994688" cy="955594"/>
          </a:xfrm>
          <a:custGeom>
            <a:rect b="b" l="l" r="r" t="t"/>
            <a:pathLst>
              <a:path extrusionOk="0" h="10894" w="11340">
                <a:moveTo>
                  <a:pt x="7664" y="1"/>
                </a:moveTo>
                <a:cubicBezTo>
                  <a:pt x="5077" y="2526"/>
                  <a:pt x="2498" y="5050"/>
                  <a:pt x="1" y="7682"/>
                </a:cubicBezTo>
                <a:cubicBezTo>
                  <a:pt x="134" y="7949"/>
                  <a:pt x="143" y="8280"/>
                  <a:pt x="348" y="8503"/>
                </a:cubicBezTo>
                <a:cubicBezTo>
                  <a:pt x="420" y="8592"/>
                  <a:pt x="518" y="8654"/>
                  <a:pt x="598" y="8735"/>
                </a:cubicBezTo>
                <a:cubicBezTo>
                  <a:pt x="705" y="8850"/>
                  <a:pt x="786" y="9002"/>
                  <a:pt x="866" y="9145"/>
                </a:cubicBezTo>
                <a:cubicBezTo>
                  <a:pt x="1178" y="9707"/>
                  <a:pt x="1722" y="10376"/>
                  <a:pt x="2115" y="10893"/>
                </a:cubicBezTo>
                <a:cubicBezTo>
                  <a:pt x="4622" y="8262"/>
                  <a:pt x="8868" y="4158"/>
                  <a:pt x="11339" y="1642"/>
                </a:cubicBezTo>
                <a:cubicBezTo>
                  <a:pt x="11045" y="1196"/>
                  <a:pt x="10438" y="1152"/>
                  <a:pt x="9956" y="929"/>
                </a:cubicBezTo>
                <a:cubicBezTo>
                  <a:pt x="9725" y="813"/>
                  <a:pt x="9519" y="652"/>
                  <a:pt x="9296" y="527"/>
                </a:cubicBezTo>
                <a:cubicBezTo>
                  <a:pt x="8850" y="260"/>
                  <a:pt x="8163" y="153"/>
                  <a:pt x="7664" y="1"/>
                </a:cubicBezTo>
                <a:close/>
              </a:path>
            </a:pathLst>
          </a:custGeom>
          <a:solidFill>
            <a:schemeClr val="accent4">
              <a:alpha val="804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50" name="Google Shape;5750;p16"/>
          <p:cNvGrpSpPr/>
          <p:nvPr/>
        </p:nvGrpSpPr>
        <p:grpSpPr>
          <a:xfrm flipH="1" rot="-7130480">
            <a:off x="7883554" y="-480428"/>
            <a:ext cx="2003370" cy="1927297"/>
            <a:chOff x="3795825" y="3576625"/>
            <a:chExt cx="273225" cy="262850"/>
          </a:xfrm>
        </p:grpSpPr>
        <p:sp>
          <p:nvSpPr>
            <p:cNvPr id="5751" name="Google Shape;5751;p16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1" name="Google Shape;5761;p16"/>
          <p:cNvGrpSpPr/>
          <p:nvPr/>
        </p:nvGrpSpPr>
        <p:grpSpPr>
          <a:xfrm rot="-5400000">
            <a:off x="-734758" y="3566146"/>
            <a:ext cx="2310839" cy="1902145"/>
            <a:chOff x="3857825" y="4400025"/>
            <a:chExt cx="287500" cy="236650"/>
          </a:xfrm>
        </p:grpSpPr>
        <p:sp>
          <p:nvSpPr>
            <p:cNvPr id="5762" name="Google Shape;5762;p16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2" name="Google Shape;5772;p16"/>
          <p:cNvGrpSpPr/>
          <p:nvPr/>
        </p:nvGrpSpPr>
        <p:grpSpPr>
          <a:xfrm>
            <a:off x="3057939" y="318322"/>
            <a:ext cx="631798" cy="640579"/>
            <a:chOff x="1611050" y="1662750"/>
            <a:chExt cx="102400" cy="103825"/>
          </a:xfrm>
        </p:grpSpPr>
        <p:sp>
          <p:nvSpPr>
            <p:cNvPr id="5773" name="Google Shape;5773;p16"/>
            <p:cNvSpPr/>
            <p:nvPr/>
          </p:nvSpPr>
          <p:spPr>
            <a:xfrm>
              <a:off x="1611050" y="1662750"/>
              <a:ext cx="102400" cy="103825"/>
            </a:xfrm>
            <a:custGeom>
              <a:rect b="b" l="l" r="r" t="t"/>
              <a:pathLst>
                <a:path extrusionOk="0" h="4153" w="4096">
                  <a:moveTo>
                    <a:pt x="2568" y="1"/>
                  </a:moveTo>
                  <a:cubicBezTo>
                    <a:pt x="2430" y="1"/>
                    <a:pt x="2292" y="42"/>
                    <a:pt x="2178" y="120"/>
                  </a:cubicBezTo>
                  <a:cubicBezTo>
                    <a:pt x="1910" y="308"/>
                    <a:pt x="1723" y="539"/>
                    <a:pt x="1544" y="745"/>
                  </a:cubicBezTo>
                  <a:cubicBezTo>
                    <a:pt x="1535" y="762"/>
                    <a:pt x="1518" y="780"/>
                    <a:pt x="1500" y="798"/>
                  </a:cubicBezTo>
                  <a:cubicBezTo>
                    <a:pt x="1125" y="611"/>
                    <a:pt x="1027" y="566"/>
                    <a:pt x="893" y="548"/>
                  </a:cubicBezTo>
                  <a:cubicBezTo>
                    <a:pt x="871" y="546"/>
                    <a:pt x="849" y="545"/>
                    <a:pt x="827" y="545"/>
                  </a:cubicBezTo>
                  <a:cubicBezTo>
                    <a:pt x="654" y="545"/>
                    <a:pt x="485" y="608"/>
                    <a:pt x="358" y="727"/>
                  </a:cubicBezTo>
                  <a:cubicBezTo>
                    <a:pt x="206" y="870"/>
                    <a:pt x="135" y="1057"/>
                    <a:pt x="144" y="1262"/>
                  </a:cubicBezTo>
                  <a:cubicBezTo>
                    <a:pt x="162" y="1592"/>
                    <a:pt x="331" y="1833"/>
                    <a:pt x="438" y="1994"/>
                  </a:cubicBezTo>
                  <a:lnTo>
                    <a:pt x="465" y="2038"/>
                  </a:lnTo>
                  <a:cubicBezTo>
                    <a:pt x="465" y="2047"/>
                    <a:pt x="474" y="2047"/>
                    <a:pt x="474" y="2047"/>
                  </a:cubicBezTo>
                  <a:cubicBezTo>
                    <a:pt x="367" y="2190"/>
                    <a:pt x="260" y="2359"/>
                    <a:pt x="153" y="2547"/>
                  </a:cubicBezTo>
                  <a:cubicBezTo>
                    <a:pt x="126" y="2591"/>
                    <a:pt x="54" y="2698"/>
                    <a:pt x="37" y="2850"/>
                  </a:cubicBezTo>
                  <a:cubicBezTo>
                    <a:pt x="1" y="3100"/>
                    <a:pt x="90" y="3332"/>
                    <a:pt x="286" y="3474"/>
                  </a:cubicBezTo>
                  <a:cubicBezTo>
                    <a:pt x="414" y="3576"/>
                    <a:pt x="558" y="3621"/>
                    <a:pt x="723" y="3621"/>
                  </a:cubicBezTo>
                  <a:cubicBezTo>
                    <a:pt x="948" y="3621"/>
                    <a:pt x="1212" y="3537"/>
                    <a:pt x="1526" y="3403"/>
                  </a:cubicBezTo>
                  <a:cubicBezTo>
                    <a:pt x="1553" y="3457"/>
                    <a:pt x="1580" y="3510"/>
                    <a:pt x="1607" y="3555"/>
                  </a:cubicBezTo>
                  <a:cubicBezTo>
                    <a:pt x="1634" y="3599"/>
                    <a:pt x="1651" y="3644"/>
                    <a:pt x="1678" y="3689"/>
                  </a:cubicBezTo>
                  <a:cubicBezTo>
                    <a:pt x="1883" y="4090"/>
                    <a:pt x="2187" y="4152"/>
                    <a:pt x="2356" y="4152"/>
                  </a:cubicBezTo>
                  <a:lnTo>
                    <a:pt x="2410" y="4152"/>
                  </a:lnTo>
                  <a:cubicBezTo>
                    <a:pt x="2552" y="4144"/>
                    <a:pt x="2900" y="4063"/>
                    <a:pt x="3043" y="3582"/>
                  </a:cubicBezTo>
                  <a:cubicBezTo>
                    <a:pt x="3105" y="3394"/>
                    <a:pt x="3168" y="3180"/>
                    <a:pt x="3213" y="2957"/>
                  </a:cubicBezTo>
                  <a:cubicBezTo>
                    <a:pt x="3400" y="2930"/>
                    <a:pt x="3721" y="2868"/>
                    <a:pt x="3899" y="2556"/>
                  </a:cubicBezTo>
                  <a:cubicBezTo>
                    <a:pt x="4096" y="2226"/>
                    <a:pt x="3998" y="1824"/>
                    <a:pt x="3676" y="1637"/>
                  </a:cubicBezTo>
                  <a:cubicBezTo>
                    <a:pt x="3507" y="1530"/>
                    <a:pt x="3320" y="1458"/>
                    <a:pt x="3150" y="1387"/>
                  </a:cubicBezTo>
                  <a:cubicBezTo>
                    <a:pt x="3159" y="1351"/>
                    <a:pt x="3168" y="1316"/>
                    <a:pt x="3177" y="1280"/>
                  </a:cubicBezTo>
                  <a:lnTo>
                    <a:pt x="3186" y="1226"/>
                  </a:lnTo>
                  <a:cubicBezTo>
                    <a:pt x="3230" y="1030"/>
                    <a:pt x="3302" y="745"/>
                    <a:pt x="3186" y="432"/>
                  </a:cubicBezTo>
                  <a:cubicBezTo>
                    <a:pt x="3114" y="236"/>
                    <a:pt x="2963" y="93"/>
                    <a:pt x="2766" y="31"/>
                  </a:cubicBezTo>
                  <a:cubicBezTo>
                    <a:pt x="2702" y="10"/>
                    <a:pt x="2635" y="1"/>
                    <a:pt x="2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1626450" y="1677625"/>
              <a:ext cx="69825" cy="74150"/>
            </a:xfrm>
            <a:custGeom>
              <a:rect b="b" l="l" r="r" t="t"/>
              <a:pathLst>
                <a:path extrusionOk="0" h="2966" w="2793">
                  <a:moveTo>
                    <a:pt x="1954" y="1"/>
                  </a:moveTo>
                  <a:cubicBezTo>
                    <a:pt x="1939" y="1"/>
                    <a:pt x="1923" y="6"/>
                    <a:pt x="1910" y="16"/>
                  </a:cubicBezTo>
                  <a:cubicBezTo>
                    <a:pt x="1633" y="212"/>
                    <a:pt x="1437" y="489"/>
                    <a:pt x="1214" y="738"/>
                  </a:cubicBezTo>
                  <a:cubicBezTo>
                    <a:pt x="1160" y="801"/>
                    <a:pt x="1089" y="863"/>
                    <a:pt x="1053" y="944"/>
                  </a:cubicBezTo>
                  <a:cubicBezTo>
                    <a:pt x="1053" y="944"/>
                    <a:pt x="1052" y="944"/>
                    <a:pt x="1052" y="944"/>
                  </a:cubicBezTo>
                  <a:cubicBezTo>
                    <a:pt x="1012" y="944"/>
                    <a:pt x="284" y="560"/>
                    <a:pt x="206" y="551"/>
                  </a:cubicBezTo>
                  <a:cubicBezTo>
                    <a:pt x="201" y="550"/>
                    <a:pt x="197" y="550"/>
                    <a:pt x="192" y="550"/>
                  </a:cubicBezTo>
                  <a:cubicBezTo>
                    <a:pt x="146" y="550"/>
                    <a:pt x="117" y="591"/>
                    <a:pt x="125" y="631"/>
                  </a:cubicBezTo>
                  <a:cubicBezTo>
                    <a:pt x="134" y="819"/>
                    <a:pt x="250" y="970"/>
                    <a:pt x="348" y="1113"/>
                  </a:cubicBezTo>
                  <a:cubicBezTo>
                    <a:pt x="420" y="1220"/>
                    <a:pt x="509" y="1318"/>
                    <a:pt x="580" y="1425"/>
                  </a:cubicBezTo>
                  <a:cubicBezTo>
                    <a:pt x="589" y="1443"/>
                    <a:pt x="598" y="1452"/>
                    <a:pt x="598" y="1470"/>
                  </a:cubicBezTo>
                  <a:cubicBezTo>
                    <a:pt x="598" y="1470"/>
                    <a:pt x="598" y="1479"/>
                    <a:pt x="589" y="1488"/>
                  </a:cubicBezTo>
                  <a:cubicBezTo>
                    <a:pt x="580" y="1506"/>
                    <a:pt x="563" y="1523"/>
                    <a:pt x="554" y="1532"/>
                  </a:cubicBezTo>
                  <a:cubicBezTo>
                    <a:pt x="366" y="1746"/>
                    <a:pt x="188" y="2014"/>
                    <a:pt x="45" y="2255"/>
                  </a:cubicBezTo>
                  <a:cubicBezTo>
                    <a:pt x="27" y="2282"/>
                    <a:pt x="18" y="2309"/>
                    <a:pt x="9" y="2344"/>
                  </a:cubicBezTo>
                  <a:cubicBezTo>
                    <a:pt x="1" y="2405"/>
                    <a:pt x="41" y="2429"/>
                    <a:pt x="112" y="2429"/>
                  </a:cubicBezTo>
                  <a:cubicBezTo>
                    <a:pt x="406" y="2429"/>
                    <a:pt x="1219" y="2014"/>
                    <a:pt x="1240" y="2014"/>
                  </a:cubicBezTo>
                  <a:cubicBezTo>
                    <a:pt x="1240" y="2014"/>
                    <a:pt x="1240" y="2014"/>
                    <a:pt x="1241" y="2014"/>
                  </a:cubicBezTo>
                  <a:cubicBezTo>
                    <a:pt x="1267" y="2077"/>
                    <a:pt x="1285" y="2139"/>
                    <a:pt x="1303" y="2210"/>
                  </a:cubicBezTo>
                  <a:cubicBezTo>
                    <a:pt x="1357" y="2424"/>
                    <a:pt x="1490" y="2621"/>
                    <a:pt x="1588" y="2826"/>
                  </a:cubicBezTo>
                  <a:cubicBezTo>
                    <a:pt x="1638" y="2916"/>
                    <a:pt x="1690" y="2965"/>
                    <a:pt x="1737" y="2965"/>
                  </a:cubicBezTo>
                  <a:cubicBezTo>
                    <a:pt x="1783" y="2965"/>
                    <a:pt x="1825" y="2918"/>
                    <a:pt x="1856" y="2817"/>
                  </a:cubicBezTo>
                  <a:cubicBezTo>
                    <a:pt x="1945" y="2532"/>
                    <a:pt x="2035" y="2228"/>
                    <a:pt x="2061" y="1925"/>
                  </a:cubicBezTo>
                  <a:cubicBezTo>
                    <a:pt x="2061" y="1907"/>
                    <a:pt x="2052" y="1862"/>
                    <a:pt x="2070" y="1845"/>
                  </a:cubicBezTo>
                  <a:cubicBezTo>
                    <a:pt x="2106" y="1809"/>
                    <a:pt x="2213" y="1809"/>
                    <a:pt x="2266" y="1800"/>
                  </a:cubicBezTo>
                  <a:cubicBezTo>
                    <a:pt x="2311" y="1791"/>
                    <a:pt x="2365" y="1782"/>
                    <a:pt x="2418" y="1782"/>
                  </a:cubicBezTo>
                  <a:cubicBezTo>
                    <a:pt x="2525" y="1764"/>
                    <a:pt x="2713" y="1764"/>
                    <a:pt x="2775" y="1657"/>
                  </a:cubicBezTo>
                  <a:cubicBezTo>
                    <a:pt x="2793" y="1631"/>
                    <a:pt x="2793" y="1577"/>
                    <a:pt x="2757" y="1559"/>
                  </a:cubicBezTo>
                  <a:cubicBezTo>
                    <a:pt x="2481" y="1390"/>
                    <a:pt x="2159" y="1300"/>
                    <a:pt x="1865" y="1176"/>
                  </a:cubicBezTo>
                  <a:cubicBezTo>
                    <a:pt x="1910" y="970"/>
                    <a:pt x="1927" y="756"/>
                    <a:pt x="1972" y="551"/>
                  </a:cubicBezTo>
                  <a:cubicBezTo>
                    <a:pt x="2008" y="391"/>
                    <a:pt x="2070" y="203"/>
                    <a:pt x="2017" y="43"/>
                  </a:cubicBezTo>
                  <a:cubicBezTo>
                    <a:pt x="2006" y="15"/>
                    <a:pt x="1980" y="1"/>
                    <a:pt x="1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5" name="Google Shape;5775;p16"/>
          <p:cNvSpPr txBox="1"/>
          <p:nvPr>
            <p:ph type="title"/>
          </p:nvPr>
        </p:nvSpPr>
        <p:spPr>
          <a:xfrm>
            <a:off x="965937" y="1642350"/>
            <a:ext cx="299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776" name="Google Shape;5776;p16"/>
          <p:cNvSpPr txBox="1"/>
          <p:nvPr>
            <p:ph idx="1" type="subTitle"/>
          </p:nvPr>
        </p:nvSpPr>
        <p:spPr>
          <a:xfrm>
            <a:off x="965937" y="2215050"/>
            <a:ext cx="2996700" cy="13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5777" name="Shape 5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8" name="Google Shape;5778;p17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9" name="Google Shape;5779;p17"/>
          <p:cNvSpPr/>
          <p:nvPr/>
        </p:nvSpPr>
        <p:spPr>
          <a:xfrm flipH="1" rot="-585416">
            <a:off x="351929" y="216410"/>
            <a:ext cx="1467527" cy="165810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80" name="Google Shape;5780;p17"/>
          <p:cNvGrpSpPr/>
          <p:nvPr/>
        </p:nvGrpSpPr>
        <p:grpSpPr>
          <a:xfrm>
            <a:off x="436599" y="371658"/>
            <a:ext cx="8270798" cy="4400202"/>
            <a:chOff x="579125" y="2404850"/>
            <a:chExt cx="1042450" cy="500700"/>
          </a:xfrm>
        </p:grpSpPr>
        <p:sp>
          <p:nvSpPr>
            <p:cNvPr id="5781" name="Google Shape;5781;p17"/>
            <p:cNvSpPr/>
            <p:nvPr/>
          </p:nvSpPr>
          <p:spPr>
            <a:xfrm>
              <a:off x="579125" y="2404850"/>
              <a:ext cx="1042450" cy="500700"/>
            </a:xfrm>
            <a:custGeom>
              <a:rect b="b" l="l" r="r" t="t"/>
              <a:pathLst>
                <a:path extrusionOk="0" h="20028" w="41698">
                  <a:moveTo>
                    <a:pt x="41537" y="0"/>
                  </a:moveTo>
                  <a:lnTo>
                    <a:pt x="161" y="161"/>
                  </a:lnTo>
                  <a:lnTo>
                    <a:pt x="0" y="19698"/>
                  </a:lnTo>
                  <a:lnTo>
                    <a:pt x="41697" y="20028"/>
                  </a:lnTo>
                  <a:lnTo>
                    <a:pt x="41697" y="20028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2" name="Google Shape;5782;p17"/>
            <p:cNvSpPr/>
            <p:nvPr/>
          </p:nvSpPr>
          <p:spPr>
            <a:xfrm>
              <a:off x="61837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3" name="Google Shape;5783;p17"/>
            <p:cNvSpPr/>
            <p:nvPr/>
          </p:nvSpPr>
          <p:spPr>
            <a:xfrm>
              <a:off x="618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4" name="Google Shape;5784;p17"/>
            <p:cNvSpPr/>
            <p:nvPr/>
          </p:nvSpPr>
          <p:spPr>
            <a:xfrm>
              <a:off x="618375" y="2864950"/>
              <a:ext cx="1800" cy="32575"/>
            </a:xfrm>
            <a:custGeom>
              <a:rect b="b" l="l" r="r" t="t"/>
              <a:pathLst>
                <a:path extrusionOk="0" h="1303" w="72">
                  <a:moveTo>
                    <a:pt x="0" y="0"/>
                  </a:moveTo>
                  <a:lnTo>
                    <a:pt x="0" y="1303"/>
                  </a:lnTo>
                  <a:lnTo>
                    <a:pt x="72" y="130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5" name="Google Shape;5785;p17"/>
            <p:cNvSpPr/>
            <p:nvPr/>
          </p:nvSpPr>
          <p:spPr>
            <a:xfrm>
              <a:off x="618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6" name="Google Shape;5786;p17"/>
            <p:cNvSpPr/>
            <p:nvPr/>
          </p:nvSpPr>
          <p:spPr>
            <a:xfrm>
              <a:off x="618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7" name="Google Shape;5787;p17"/>
            <p:cNvSpPr/>
            <p:nvPr/>
          </p:nvSpPr>
          <p:spPr>
            <a:xfrm>
              <a:off x="618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8" name="Google Shape;5788;p17"/>
            <p:cNvSpPr/>
            <p:nvPr/>
          </p:nvSpPr>
          <p:spPr>
            <a:xfrm>
              <a:off x="618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9" name="Google Shape;5789;p17"/>
            <p:cNvSpPr/>
            <p:nvPr/>
          </p:nvSpPr>
          <p:spPr>
            <a:xfrm>
              <a:off x="618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0" name="Google Shape;5790;p17"/>
            <p:cNvSpPr/>
            <p:nvPr/>
          </p:nvSpPr>
          <p:spPr>
            <a:xfrm>
              <a:off x="618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1" name="Google Shape;5791;p17"/>
            <p:cNvSpPr/>
            <p:nvPr/>
          </p:nvSpPr>
          <p:spPr>
            <a:xfrm>
              <a:off x="618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2" name="Google Shape;5792;p17"/>
            <p:cNvSpPr/>
            <p:nvPr/>
          </p:nvSpPr>
          <p:spPr>
            <a:xfrm>
              <a:off x="618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3" name="Google Shape;5793;p17"/>
            <p:cNvSpPr/>
            <p:nvPr/>
          </p:nvSpPr>
          <p:spPr>
            <a:xfrm>
              <a:off x="618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4" name="Google Shape;5794;p17"/>
            <p:cNvSpPr/>
            <p:nvPr/>
          </p:nvSpPr>
          <p:spPr>
            <a:xfrm>
              <a:off x="658525" y="2864950"/>
              <a:ext cx="1800" cy="33025"/>
            </a:xfrm>
            <a:custGeom>
              <a:rect b="b" l="l" r="r" t="t"/>
              <a:pathLst>
                <a:path extrusionOk="0" h="1321" w="72">
                  <a:moveTo>
                    <a:pt x="0" y="0"/>
                  </a:moveTo>
                  <a:lnTo>
                    <a:pt x="0" y="1321"/>
                  </a:lnTo>
                  <a:lnTo>
                    <a:pt x="72" y="13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5" name="Google Shape;5795;p17"/>
            <p:cNvSpPr/>
            <p:nvPr/>
          </p:nvSpPr>
          <p:spPr>
            <a:xfrm>
              <a:off x="6585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6" name="Google Shape;5796;p17"/>
            <p:cNvSpPr/>
            <p:nvPr/>
          </p:nvSpPr>
          <p:spPr>
            <a:xfrm>
              <a:off x="65852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7" name="Google Shape;5797;p17"/>
            <p:cNvSpPr/>
            <p:nvPr/>
          </p:nvSpPr>
          <p:spPr>
            <a:xfrm>
              <a:off x="6585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8" name="Google Shape;5798;p17"/>
            <p:cNvSpPr/>
            <p:nvPr/>
          </p:nvSpPr>
          <p:spPr>
            <a:xfrm>
              <a:off x="6585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9" name="Google Shape;5799;p17"/>
            <p:cNvSpPr/>
            <p:nvPr/>
          </p:nvSpPr>
          <p:spPr>
            <a:xfrm>
              <a:off x="6585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0" name="Google Shape;5800;p17"/>
            <p:cNvSpPr/>
            <p:nvPr/>
          </p:nvSpPr>
          <p:spPr>
            <a:xfrm>
              <a:off x="6585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1" name="Google Shape;5801;p17"/>
            <p:cNvSpPr/>
            <p:nvPr/>
          </p:nvSpPr>
          <p:spPr>
            <a:xfrm>
              <a:off x="6585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2" name="Google Shape;5802;p17"/>
            <p:cNvSpPr/>
            <p:nvPr/>
          </p:nvSpPr>
          <p:spPr>
            <a:xfrm>
              <a:off x="6585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3" name="Google Shape;5803;p17"/>
            <p:cNvSpPr/>
            <p:nvPr/>
          </p:nvSpPr>
          <p:spPr>
            <a:xfrm>
              <a:off x="6585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4" name="Google Shape;5804;p17"/>
            <p:cNvSpPr/>
            <p:nvPr/>
          </p:nvSpPr>
          <p:spPr>
            <a:xfrm>
              <a:off x="6585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5" name="Google Shape;5805;p17"/>
            <p:cNvSpPr/>
            <p:nvPr/>
          </p:nvSpPr>
          <p:spPr>
            <a:xfrm>
              <a:off x="6585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6" name="Google Shape;5806;p17"/>
            <p:cNvSpPr/>
            <p:nvPr/>
          </p:nvSpPr>
          <p:spPr>
            <a:xfrm>
              <a:off x="6984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7" name="Google Shape;5807;p17"/>
            <p:cNvSpPr/>
            <p:nvPr/>
          </p:nvSpPr>
          <p:spPr>
            <a:xfrm>
              <a:off x="6984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8" name="Google Shape;5808;p17"/>
            <p:cNvSpPr/>
            <p:nvPr/>
          </p:nvSpPr>
          <p:spPr>
            <a:xfrm>
              <a:off x="6984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9" name="Google Shape;5809;p17"/>
            <p:cNvSpPr/>
            <p:nvPr/>
          </p:nvSpPr>
          <p:spPr>
            <a:xfrm>
              <a:off x="6984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0" name="Google Shape;5810;p17"/>
            <p:cNvSpPr/>
            <p:nvPr/>
          </p:nvSpPr>
          <p:spPr>
            <a:xfrm>
              <a:off x="6984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1" name="Google Shape;5811;p17"/>
            <p:cNvSpPr/>
            <p:nvPr/>
          </p:nvSpPr>
          <p:spPr>
            <a:xfrm>
              <a:off x="6984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2" name="Google Shape;5812;p17"/>
            <p:cNvSpPr/>
            <p:nvPr/>
          </p:nvSpPr>
          <p:spPr>
            <a:xfrm>
              <a:off x="698450" y="2864950"/>
              <a:ext cx="2025" cy="33250"/>
            </a:xfrm>
            <a:custGeom>
              <a:rect b="b" l="l" r="r" t="t"/>
              <a:pathLst>
                <a:path extrusionOk="0" h="1330" w="81">
                  <a:moveTo>
                    <a:pt x="0" y="0"/>
                  </a:moveTo>
                  <a:lnTo>
                    <a:pt x="0" y="1330"/>
                  </a:lnTo>
                  <a:lnTo>
                    <a:pt x="80" y="133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3" name="Google Shape;5813;p17"/>
            <p:cNvSpPr/>
            <p:nvPr/>
          </p:nvSpPr>
          <p:spPr>
            <a:xfrm>
              <a:off x="698450" y="2408425"/>
              <a:ext cx="2025" cy="40375"/>
            </a:xfrm>
            <a:custGeom>
              <a:rect b="b" l="l" r="r" t="t"/>
              <a:pathLst>
                <a:path extrusionOk="0" h="1615" w="81">
                  <a:moveTo>
                    <a:pt x="0" y="0"/>
                  </a:moveTo>
                  <a:lnTo>
                    <a:pt x="0" y="1615"/>
                  </a:lnTo>
                  <a:lnTo>
                    <a:pt x="80" y="16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4" name="Google Shape;5814;p17"/>
            <p:cNvSpPr/>
            <p:nvPr/>
          </p:nvSpPr>
          <p:spPr>
            <a:xfrm>
              <a:off x="6984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5" name="Google Shape;5815;p17"/>
            <p:cNvSpPr/>
            <p:nvPr/>
          </p:nvSpPr>
          <p:spPr>
            <a:xfrm>
              <a:off x="6984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6" name="Google Shape;5816;p17"/>
            <p:cNvSpPr/>
            <p:nvPr/>
          </p:nvSpPr>
          <p:spPr>
            <a:xfrm>
              <a:off x="6984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7" name="Google Shape;5817;p17"/>
            <p:cNvSpPr/>
            <p:nvPr/>
          </p:nvSpPr>
          <p:spPr>
            <a:xfrm>
              <a:off x="6984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8" name="Google Shape;5818;p17"/>
            <p:cNvSpPr/>
            <p:nvPr/>
          </p:nvSpPr>
          <p:spPr>
            <a:xfrm>
              <a:off x="738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9" name="Google Shape;5819;p17"/>
            <p:cNvSpPr/>
            <p:nvPr/>
          </p:nvSpPr>
          <p:spPr>
            <a:xfrm>
              <a:off x="738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0" name="Google Shape;5820;p17"/>
            <p:cNvSpPr/>
            <p:nvPr/>
          </p:nvSpPr>
          <p:spPr>
            <a:xfrm>
              <a:off x="738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1" name="Google Shape;5821;p17"/>
            <p:cNvSpPr/>
            <p:nvPr/>
          </p:nvSpPr>
          <p:spPr>
            <a:xfrm>
              <a:off x="738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2" name="Google Shape;5822;p17"/>
            <p:cNvSpPr/>
            <p:nvPr/>
          </p:nvSpPr>
          <p:spPr>
            <a:xfrm>
              <a:off x="738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3" name="Google Shape;5823;p17"/>
            <p:cNvSpPr/>
            <p:nvPr/>
          </p:nvSpPr>
          <p:spPr>
            <a:xfrm>
              <a:off x="738575" y="2408200"/>
              <a:ext cx="1825" cy="40600"/>
            </a:xfrm>
            <a:custGeom>
              <a:rect b="b" l="l" r="r" t="t"/>
              <a:pathLst>
                <a:path extrusionOk="0" h="1624" w="73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4" name="Google Shape;5824;p17"/>
            <p:cNvSpPr/>
            <p:nvPr/>
          </p:nvSpPr>
          <p:spPr>
            <a:xfrm>
              <a:off x="738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5" name="Google Shape;5825;p17"/>
            <p:cNvSpPr/>
            <p:nvPr/>
          </p:nvSpPr>
          <p:spPr>
            <a:xfrm>
              <a:off x="738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6" name="Google Shape;5826;p17"/>
            <p:cNvSpPr/>
            <p:nvPr/>
          </p:nvSpPr>
          <p:spPr>
            <a:xfrm>
              <a:off x="738575" y="2864950"/>
              <a:ext cx="1825" cy="33700"/>
            </a:xfrm>
            <a:custGeom>
              <a:rect b="b" l="l" r="r" t="t"/>
              <a:pathLst>
                <a:path extrusionOk="0" h="1348" w="73">
                  <a:moveTo>
                    <a:pt x="1" y="0"/>
                  </a:moveTo>
                  <a:lnTo>
                    <a:pt x="1" y="1339"/>
                  </a:lnTo>
                  <a:lnTo>
                    <a:pt x="72" y="134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7" name="Google Shape;5827;p17"/>
            <p:cNvSpPr/>
            <p:nvPr/>
          </p:nvSpPr>
          <p:spPr>
            <a:xfrm>
              <a:off x="738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8" name="Google Shape;5828;p17"/>
            <p:cNvSpPr/>
            <p:nvPr/>
          </p:nvSpPr>
          <p:spPr>
            <a:xfrm>
              <a:off x="738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9" name="Google Shape;5829;p17"/>
            <p:cNvSpPr/>
            <p:nvPr/>
          </p:nvSpPr>
          <p:spPr>
            <a:xfrm>
              <a:off x="738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0" name="Google Shape;5830;p17"/>
            <p:cNvSpPr/>
            <p:nvPr/>
          </p:nvSpPr>
          <p:spPr>
            <a:xfrm>
              <a:off x="778725" y="2408200"/>
              <a:ext cx="1800" cy="40600"/>
            </a:xfrm>
            <a:custGeom>
              <a:rect b="b" l="l" r="r" t="t"/>
              <a:pathLst>
                <a:path extrusionOk="0" h="1624" w="72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1" name="Google Shape;5831;p17"/>
            <p:cNvSpPr/>
            <p:nvPr/>
          </p:nvSpPr>
          <p:spPr>
            <a:xfrm>
              <a:off x="7787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2" name="Google Shape;5832;p17"/>
            <p:cNvSpPr/>
            <p:nvPr/>
          </p:nvSpPr>
          <p:spPr>
            <a:xfrm>
              <a:off x="7787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3" name="Google Shape;5833;p17"/>
            <p:cNvSpPr/>
            <p:nvPr/>
          </p:nvSpPr>
          <p:spPr>
            <a:xfrm>
              <a:off x="7787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4" name="Google Shape;5834;p17"/>
            <p:cNvSpPr/>
            <p:nvPr/>
          </p:nvSpPr>
          <p:spPr>
            <a:xfrm>
              <a:off x="7787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5" name="Google Shape;5835;p17"/>
            <p:cNvSpPr/>
            <p:nvPr/>
          </p:nvSpPr>
          <p:spPr>
            <a:xfrm>
              <a:off x="7787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6" name="Google Shape;5836;p17"/>
            <p:cNvSpPr/>
            <p:nvPr/>
          </p:nvSpPr>
          <p:spPr>
            <a:xfrm>
              <a:off x="7787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7" name="Google Shape;5837;p17"/>
            <p:cNvSpPr/>
            <p:nvPr/>
          </p:nvSpPr>
          <p:spPr>
            <a:xfrm>
              <a:off x="7787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8" name="Google Shape;5838;p17"/>
            <p:cNvSpPr/>
            <p:nvPr/>
          </p:nvSpPr>
          <p:spPr>
            <a:xfrm>
              <a:off x="7787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9" name="Google Shape;5839;p17"/>
            <p:cNvSpPr/>
            <p:nvPr/>
          </p:nvSpPr>
          <p:spPr>
            <a:xfrm>
              <a:off x="778725" y="2864950"/>
              <a:ext cx="1800" cy="33925"/>
            </a:xfrm>
            <a:custGeom>
              <a:rect b="b" l="l" r="r" t="t"/>
              <a:pathLst>
                <a:path extrusionOk="0" h="1357" w="72">
                  <a:moveTo>
                    <a:pt x="1" y="0"/>
                  </a:moveTo>
                  <a:lnTo>
                    <a:pt x="1" y="1356"/>
                  </a:lnTo>
                  <a:lnTo>
                    <a:pt x="72" y="135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0" name="Google Shape;5840;p17"/>
            <p:cNvSpPr/>
            <p:nvPr/>
          </p:nvSpPr>
          <p:spPr>
            <a:xfrm>
              <a:off x="7787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1" name="Google Shape;5841;p17"/>
            <p:cNvSpPr/>
            <p:nvPr/>
          </p:nvSpPr>
          <p:spPr>
            <a:xfrm>
              <a:off x="7787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2" name="Google Shape;5842;p17"/>
            <p:cNvSpPr/>
            <p:nvPr/>
          </p:nvSpPr>
          <p:spPr>
            <a:xfrm>
              <a:off x="8188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3" name="Google Shape;5843;p17"/>
            <p:cNvSpPr/>
            <p:nvPr/>
          </p:nvSpPr>
          <p:spPr>
            <a:xfrm>
              <a:off x="8188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4" name="Google Shape;5844;p17"/>
            <p:cNvSpPr/>
            <p:nvPr/>
          </p:nvSpPr>
          <p:spPr>
            <a:xfrm>
              <a:off x="8188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5" name="Google Shape;5845;p17"/>
            <p:cNvSpPr/>
            <p:nvPr/>
          </p:nvSpPr>
          <p:spPr>
            <a:xfrm>
              <a:off x="8188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6" name="Google Shape;5846;p17"/>
            <p:cNvSpPr/>
            <p:nvPr/>
          </p:nvSpPr>
          <p:spPr>
            <a:xfrm>
              <a:off x="8188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7" name="Google Shape;5847;p17"/>
            <p:cNvSpPr/>
            <p:nvPr/>
          </p:nvSpPr>
          <p:spPr>
            <a:xfrm>
              <a:off x="8188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8" name="Google Shape;5848;p17"/>
            <p:cNvSpPr/>
            <p:nvPr/>
          </p:nvSpPr>
          <p:spPr>
            <a:xfrm>
              <a:off x="8188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9" name="Google Shape;5849;p17"/>
            <p:cNvSpPr/>
            <p:nvPr/>
          </p:nvSpPr>
          <p:spPr>
            <a:xfrm>
              <a:off x="8188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0" name="Google Shape;5850;p17"/>
            <p:cNvSpPr/>
            <p:nvPr/>
          </p:nvSpPr>
          <p:spPr>
            <a:xfrm>
              <a:off x="8188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1" name="Google Shape;5851;p17"/>
            <p:cNvSpPr/>
            <p:nvPr/>
          </p:nvSpPr>
          <p:spPr>
            <a:xfrm>
              <a:off x="818875" y="2864950"/>
              <a:ext cx="1800" cy="34150"/>
            </a:xfrm>
            <a:custGeom>
              <a:rect b="b" l="l" r="r" t="t"/>
              <a:pathLst>
                <a:path extrusionOk="0" h="1366" w="72">
                  <a:moveTo>
                    <a:pt x="0" y="0"/>
                  </a:moveTo>
                  <a:lnTo>
                    <a:pt x="0" y="1365"/>
                  </a:lnTo>
                  <a:lnTo>
                    <a:pt x="72" y="13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2" name="Google Shape;5852;p17"/>
            <p:cNvSpPr/>
            <p:nvPr/>
          </p:nvSpPr>
          <p:spPr>
            <a:xfrm>
              <a:off x="818875" y="2407975"/>
              <a:ext cx="1800" cy="40825"/>
            </a:xfrm>
            <a:custGeom>
              <a:rect b="b" l="l" r="r" t="t"/>
              <a:pathLst>
                <a:path extrusionOk="0" h="1633" w="72">
                  <a:moveTo>
                    <a:pt x="0" y="0"/>
                  </a:moveTo>
                  <a:lnTo>
                    <a:pt x="0" y="1633"/>
                  </a:lnTo>
                  <a:lnTo>
                    <a:pt x="72" y="163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3" name="Google Shape;5853;p17"/>
            <p:cNvSpPr/>
            <p:nvPr/>
          </p:nvSpPr>
          <p:spPr>
            <a:xfrm>
              <a:off x="8188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4" name="Google Shape;5854;p17"/>
            <p:cNvSpPr/>
            <p:nvPr/>
          </p:nvSpPr>
          <p:spPr>
            <a:xfrm>
              <a:off x="8588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5" name="Google Shape;5855;p17"/>
            <p:cNvSpPr/>
            <p:nvPr/>
          </p:nvSpPr>
          <p:spPr>
            <a:xfrm>
              <a:off x="8588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6" name="Google Shape;5856;p17"/>
            <p:cNvSpPr/>
            <p:nvPr/>
          </p:nvSpPr>
          <p:spPr>
            <a:xfrm>
              <a:off x="8588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7" name="Google Shape;5857;p17"/>
            <p:cNvSpPr/>
            <p:nvPr/>
          </p:nvSpPr>
          <p:spPr>
            <a:xfrm>
              <a:off x="8588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8" name="Google Shape;5858;p17"/>
            <p:cNvSpPr/>
            <p:nvPr/>
          </p:nvSpPr>
          <p:spPr>
            <a:xfrm>
              <a:off x="8588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9" name="Google Shape;5859;p17"/>
            <p:cNvSpPr/>
            <p:nvPr/>
          </p:nvSpPr>
          <p:spPr>
            <a:xfrm>
              <a:off x="8588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0" name="Google Shape;5860;p17"/>
            <p:cNvSpPr/>
            <p:nvPr/>
          </p:nvSpPr>
          <p:spPr>
            <a:xfrm>
              <a:off x="8588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1" name="Google Shape;5861;p17"/>
            <p:cNvSpPr/>
            <p:nvPr/>
          </p:nvSpPr>
          <p:spPr>
            <a:xfrm>
              <a:off x="8588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2" name="Google Shape;5862;p17"/>
            <p:cNvSpPr/>
            <p:nvPr/>
          </p:nvSpPr>
          <p:spPr>
            <a:xfrm>
              <a:off x="858800" y="2407750"/>
              <a:ext cx="2025" cy="41050"/>
            </a:xfrm>
            <a:custGeom>
              <a:rect b="b" l="l" r="r" t="t"/>
              <a:pathLst>
                <a:path extrusionOk="0" h="1642" w="81">
                  <a:moveTo>
                    <a:pt x="0" y="0"/>
                  </a:moveTo>
                  <a:lnTo>
                    <a:pt x="0" y="1642"/>
                  </a:lnTo>
                  <a:lnTo>
                    <a:pt x="81" y="164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3" name="Google Shape;5863;p17"/>
            <p:cNvSpPr/>
            <p:nvPr/>
          </p:nvSpPr>
          <p:spPr>
            <a:xfrm>
              <a:off x="8588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4" name="Google Shape;5864;p17"/>
            <p:cNvSpPr/>
            <p:nvPr/>
          </p:nvSpPr>
          <p:spPr>
            <a:xfrm>
              <a:off x="858800" y="2864950"/>
              <a:ext cx="2025" cy="34600"/>
            </a:xfrm>
            <a:custGeom>
              <a:rect b="b" l="l" r="r" t="t"/>
              <a:pathLst>
                <a:path extrusionOk="0" h="1384" w="81">
                  <a:moveTo>
                    <a:pt x="0" y="0"/>
                  </a:moveTo>
                  <a:lnTo>
                    <a:pt x="0" y="1383"/>
                  </a:lnTo>
                  <a:lnTo>
                    <a:pt x="81" y="138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5" name="Google Shape;5865;p17"/>
            <p:cNvSpPr/>
            <p:nvPr/>
          </p:nvSpPr>
          <p:spPr>
            <a:xfrm>
              <a:off x="8588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6" name="Google Shape;5866;p17"/>
            <p:cNvSpPr/>
            <p:nvPr/>
          </p:nvSpPr>
          <p:spPr>
            <a:xfrm>
              <a:off x="8989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7" name="Google Shape;5867;p17"/>
            <p:cNvSpPr/>
            <p:nvPr/>
          </p:nvSpPr>
          <p:spPr>
            <a:xfrm>
              <a:off x="8989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8" name="Google Shape;5868;p17"/>
            <p:cNvSpPr/>
            <p:nvPr/>
          </p:nvSpPr>
          <p:spPr>
            <a:xfrm>
              <a:off x="8989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9" name="Google Shape;5869;p17"/>
            <p:cNvSpPr/>
            <p:nvPr/>
          </p:nvSpPr>
          <p:spPr>
            <a:xfrm>
              <a:off x="8989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0" name="Google Shape;5870;p17"/>
            <p:cNvSpPr/>
            <p:nvPr/>
          </p:nvSpPr>
          <p:spPr>
            <a:xfrm>
              <a:off x="8989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1" name="Google Shape;5871;p17"/>
            <p:cNvSpPr/>
            <p:nvPr/>
          </p:nvSpPr>
          <p:spPr>
            <a:xfrm>
              <a:off x="898950" y="2407525"/>
              <a:ext cx="2025" cy="41275"/>
            </a:xfrm>
            <a:custGeom>
              <a:rect b="b" l="l" r="r" t="t"/>
              <a:pathLst>
                <a:path extrusionOk="0" h="1651" w="81">
                  <a:moveTo>
                    <a:pt x="0" y="0"/>
                  </a:moveTo>
                  <a:lnTo>
                    <a:pt x="0" y="1651"/>
                  </a:lnTo>
                  <a:lnTo>
                    <a:pt x="80" y="165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2" name="Google Shape;5872;p17"/>
            <p:cNvSpPr/>
            <p:nvPr/>
          </p:nvSpPr>
          <p:spPr>
            <a:xfrm>
              <a:off x="898950" y="2864950"/>
              <a:ext cx="2025" cy="34825"/>
            </a:xfrm>
            <a:custGeom>
              <a:rect b="b" l="l" r="r" t="t"/>
              <a:pathLst>
                <a:path extrusionOk="0" h="1393" w="81">
                  <a:moveTo>
                    <a:pt x="0" y="0"/>
                  </a:moveTo>
                  <a:lnTo>
                    <a:pt x="0" y="1392"/>
                  </a:lnTo>
                  <a:lnTo>
                    <a:pt x="80" y="139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3" name="Google Shape;5873;p17"/>
            <p:cNvSpPr/>
            <p:nvPr/>
          </p:nvSpPr>
          <p:spPr>
            <a:xfrm>
              <a:off x="8989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4" name="Google Shape;5874;p17"/>
            <p:cNvSpPr/>
            <p:nvPr/>
          </p:nvSpPr>
          <p:spPr>
            <a:xfrm>
              <a:off x="8989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5" name="Google Shape;5875;p17"/>
            <p:cNvSpPr/>
            <p:nvPr/>
          </p:nvSpPr>
          <p:spPr>
            <a:xfrm>
              <a:off x="8989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6" name="Google Shape;5876;p17"/>
            <p:cNvSpPr/>
            <p:nvPr/>
          </p:nvSpPr>
          <p:spPr>
            <a:xfrm>
              <a:off x="8989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7" name="Google Shape;5877;p17"/>
            <p:cNvSpPr/>
            <p:nvPr/>
          </p:nvSpPr>
          <p:spPr>
            <a:xfrm>
              <a:off x="8989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8" name="Google Shape;5878;p17"/>
            <p:cNvSpPr/>
            <p:nvPr/>
          </p:nvSpPr>
          <p:spPr>
            <a:xfrm>
              <a:off x="939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9" name="Google Shape;5879;p17"/>
            <p:cNvSpPr/>
            <p:nvPr/>
          </p:nvSpPr>
          <p:spPr>
            <a:xfrm>
              <a:off x="939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0" name="Google Shape;5880;p17"/>
            <p:cNvSpPr/>
            <p:nvPr/>
          </p:nvSpPr>
          <p:spPr>
            <a:xfrm>
              <a:off x="939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1" name="Google Shape;5881;p17"/>
            <p:cNvSpPr/>
            <p:nvPr/>
          </p:nvSpPr>
          <p:spPr>
            <a:xfrm>
              <a:off x="939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2" name="Google Shape;5882;p17"/>
            <p:cNvSpPr/>
            <p:nvPr/>
          </p:nvSpPr>
          <p:spPr>
            <a:xfrm>
              <a:off x="939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3" name="Google Shape;5883;p17"/>
            <p:cNvSpPr/>
            <p:nvPr/>
          </p:nvSpPr>
          <p:spPr>
            <a:xfrm>
              <a:off x="939075" y="2864950"/>
              <a:ext cx="1825" cy="35250"/>
            </a:xfrm>
            <a:custGeom>
              <a:rect b="b" l="l" r="r" t="t"/>
              <a:pathLst>
                <a:path extrusionOk="0" h="1410" w="73">
                  <a:moveTo>
                    <a:pt x="1" y="0"/>
                  </a:moveTo>
                  <a:lnTo>
                    <a:pt x="1" y="1410"/>
                  </a:lnTo>
                  <a:lnTo>
                    <a:pt x="72" y="14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4" name="Google Shape;5884;p17"/>
            <p:cNvSpPr/>
            <p:nvPr/>
          </p:nvSpPr>
          <p:spPr>
            <a:xfrm>
              <a:off x="939075" y="2407525"/>
              <a:ext cx="1825" cy="41275"/>
            </a:xfrm>
            <a:custGeom>
              <a:rect b="b" l="l" r="r" t="t"/>
              <a:pathLst>
                <a:path extrusionOk="0" h="1651" w="73">
                  <a:moveTo>
                    <a:pt x="1" y="0"/>
                  </a:moveTo>
                  <a:lnTo>
                    <a:pt x="1" y="1651"/>
                  </a:lnTo>
                  <a:lnTo>
                    <a:pt x="72" y="16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5" name="Google Shape;5885;p17"/>
            <p:cNvSpPr/>
            <p:nvPr/>
          </p:nvSpPr>
          <p:spPr>
            <a:xfrm>
              <a:off x="939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6" name="Google Shape;5886;p17"/>
            <p:cNvSpPr/>
            <p:nvPr/>
          </p:nvSpPr>
          <p:spPr>
            <a:xfrm>
              <a:off x="939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7" name="Google Shape;5887;p17"/>
            <p:cNvSpPr/>
            <p:nvPr/>
          </p:nvSpPr>
          <p:spPr>
            <a:xfrm>
              <a:off x="939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8" name="Google Shape;5888;p17"/>
            <p:cNvSpPr/>
            <p:nvPr/>
          </p:nvSpPr>
          <p:spPr>
            <a:xfrm>
              <a:off x="939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9" name="Google Shape;5889;p17"/>
            <p:cNvSpPr/>
            <p:nvPr/>
          </p:nvSpPr>
          <p:spPr>
            <a:xfrm>
              <a:off x="939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0" name="Google Shape;5890;p17"/>
            <p:cNvSpPr/>
            <p:nvPr/>
          </p:nvSpPr>
          <p:spPr>
            <a:xfrm>
              <a:off x="9792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1" name="Google Shape;5891;p17"/>
            <p:cNvSpPr/>
            <p:nvPr/>
          </p:nvSpPr>
          <p:spPr>
            <a:xfrm>
              <a:off x="9792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2" name="Google Shape;5892;p17"/>
            <p:cNvSpPr/>
            <p:nvPr/>
          </p:nvSpPr>
          <p:spPr>
            <a:xfrm>
              <a:off x="9792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3" name="Google Shape;5893;p17"/>
            <p:cNvSpPr/>
            <p:nvPr/>
          </p:nvSpPr>
          <p:spPr>
            <a:xfrm>
              <a:off x="9792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4" name="Google Shape;5894;p17"/>
            <p:cNvSpPr/>
            <p:nvPr/>
          </p:nvSpPr>
          <p:spPr>
            <a:xfrm>
              <a:off x="979225" y="2864950"/>
              <a:ext cx="1800" cy="35475"/>
            </a:xfrm>
            <a:custGeom>
              <a:rect b="b" l="l" r="r" t="t"/>
              <a:pathLst>
                <a:path extrusionOk="0" h="1419" w="72">
                  <a:moveTo>
                    <a:pt x="1" y="0"/>
                  </a:moveTo>
                  <a:lnTo>
                    <a:pt x="1" y="1419"/>
                  </a:lnTo>
                  <a:lnTo>
                    <a:pt x="72" y="14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5" name="Google Shape;5895;p17"/>
            <p:cNvSpPr/>
            <p:nvPr/>
          </p:nvSpPr>
          <p:spPr>
            <a:xfrm>
              <a:off x="9792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6" name="Google Shape;5896;p17"/>
            <p:cNvSpPr/>
            <p:nvPr/>
          </p:nvSpPr>
          <p:spPr>
            <a:xfrm>
              <a:off x="9792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7" name="Google Shape;5897;p17"/>
            <p:cNvSpPr/>
            <p:nvPr/>
          </p:nvSpPr>
          <p:spPr>
            <a:xfrm>
              <a:off x="9792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8" name="Google Shape;5898;p17"/>
            <p:cNvSpPr/>
            <p:nvPr/>
          </p:nvSpPr>
          <p:spPr>
            <a:xfrm>
              <a:off x="9792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9" name="Google Shape;5899;p17"/>
            <p:cNvSpPr/>
            <p:nvPr/>
          </p:nvSpPr>
          <p:spPr>
            <a:xfrm>
              <a:off x="979225" y="2407300"/>
              <a:ext cx="1800" cy="41500"/>
            </a:xfrm>
            <a:custGeom>
              <a:rect b="b" l="l" r="r" t="t"/>
              <a:pathLst>
                <a:path extrusionOk="0" h="1660" w="72">
                  <a:moveTo>
                    <a:pt x="1" y="0"/>
                  </a:moveTo>
                  <a:lnTo>
                    <a:pt x="1" y="1660"/>
                  </a:lnTo>
                  <a:lnTo>
                    <a:pt x="72" y="16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0" name="Google Shape;5900;p17"/>
            <p:cNvSpPr/>
            <p:nvPr/>
          </p:nvSpPr>
          <p:spPr>
            <a:xfrm>
              <a:off x="9792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1" name="Google Shape;5901;p17"/>
            <p:cNvSpPr/>
            <p:nvPr/>
          </p:nvSpPr>
          <p:spPr>
            <a:xfrm>
              <a:off x="9792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2" name="Google Shape;5902;p17"/>
            <p:cNvSpPr/>
            <p:nvPr/>
          </p:nvSpPr>
          <p:spPr>
            <a:xfrm>
              <a:off x="1019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3" name="Google Shape;5903;p17"/>
            <p:cNvSpPr/>
            <p:nvPr/>
          </p:nvSpPr>
          <p:spPr>
            <a:xfrm>
              <a:off x="1019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4" name="Google Shape;5904;p17"/>
            <p:cNvSpPr/>
            <p:nvPr/>
          </p:nvSpPr>
          <p:spPr>
            <a:xfrm>
              <a:off x="1019375" y="2407075"/>
              <a:ext cx="1800" cy="41725"/>
            </a:xfrm>
            <a:custGeom>
              <a:rect b="b" l="l" r="r" t="t"/>
              <a:pathLst>
                <a:path extrusionOk="0" h="1669" w="72">
                  <a:moveTo>
                    <a:pt x="0" y="1"/>
                  </a:moveTo>
                  <a:lnTo>
                    <a:pt x="0" y="1669"/>
                  </a:lnTo>
                  <a:lnTo>
                    <a:pt x="72" y="166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5" name="Google Shape;5905;p17"/>
            <p:cNvSpPr/>
            <p:nvPr/>
          </p:nvSpPr>
          <p:spPr>
            <a:xfrm>
              <a:off x="1019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6" name="Google Shape;5906;p17"/>
            <p:cNvSpPr/>
            <p:nvPr/>
          </p:nvSpPr>
          <p:spPr>
            <a:xfrm>
              <a:off x="1019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7" name="Google Shape;5907;p17"/>
            <p:cNvSpPr/>
            <p:nvPr/>
          </p:nvSpPr>
          <p:spPr>
            <a:xfrm>
              <a:off x="1019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8" name="Google Shape;5908;p17"/>
            <p:cNvSpPr/>
            <p:nvPr/>
          </p:nvSpPr>
          <p:spPr>
            <a:xfrm>
              <a:off x="1019375" y="2864950"/>
              <a:ext cx="1800" cy="35925"/>
            </a:xfrm>
            <a:custGeom>
              <a:rect b="b" l="l" r="r" t="t"/>
              <a:pathLst>
                <a:path extrusionOk="0" h="1437" w="72">
                  <a:moveTo>
                    <a:pt x="0" y="0"/>
                  </a:moveTo>
                  <a:lnTo>
                    <a:pt x="0" y="1428"/>
                  </a:lnTo>
                  <a:lnTo>
                    <a:pt x="72" y="143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9" name="Google Shape;5909;p17"/>
            <p:cNvSpPr/>
            <p:nvPr/>
          </p:nvSpPr>
          <p:spPr>
            <a:xfrm>
              <a:off x="1019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0" name="Google Shape;5910;p17"/>
            <p:cNvSpPr/>
            <p:nvPr/>
          </p:nvSpPr>
          <p:spPr>
            <a:xfrm>
              <a:off x="1019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1" name="Google Shape;5911;p17"/>
            <p:cNvSpPr/>
            <p:nvPr/>
          </p:nvSpPr>
          <p:spPr>
            <a:xfrm>
              <a:off x="1019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2" name="Google Shape;5912;p17"/>
            <p:cNvSpPr/>
            <p:nvPr/>
          </p:nvSpPr>
          <p:spPr>
            <a:xfrm>
              <a:off x="1019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3" name="Google Shape;5913;p17"/>
            <p:cNvSpPr/>
            <p:nvPr/>
          </p:nvSpPr>
          <p:spPr>
            <a:xfrm>
              <a:off x="1019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4" name="Google Shape;5914;p17"/>
            <p:cNvSpPr/>
            <p:nvPr/>
          </p:nvSpPr>
          <p:spPr>
            <a:xfrm>
              <a:off x="10593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5" name="Google Shape;5915;p17"/>
            <p:cNvSpPr/>
            <p:nvPr/>
          </p:nvSpPr>
          <p:spPr>
            <a:xfrm>
              <a:off x="10593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6" name="Google Shape;5916;p17"/>
            <p:cNvSpPr/>
            <p:nvPr/>
          </p:nvSpPr>
          <p:spPr>
            <a:xfrm>
              <a:off x="1059300" y="2407075"/>
              <a:ext cx="2025" cy="41725"/>
            </a:xfrm>
            <a:custGeom>
              <a:rect b="b" l="l" r="r" t="t"/>
              <a:pathLst>
                <a:path extrusionOk="0" h="1669" w="81">
                  <a:moveTo>
                    <a:pt x="0" y="1"/>
                  </a:moveTo>
                  <a:lnTo>
                    <a:pt x="0" y="1669"/>
                  </a:lnTo>
                  <a:lnTo>
                    <a:pt x="81" y="166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7" name="Google Shape;5917;p17"/>
            <p:cNvSpPr/>
            <p:nvPr/>
          </p:nvSpPr>
          <p:spPr>
            <a:xfrm>
              <a:off x="10593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8" name="Google Shape;5918;p17"/>
            <p:cNvSpPr/>
            <p:nvPr/>
          </p:nvSpPr>
          <p:spPr>
            <a:xfrm>
              <a:off x="10593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9" name="Google Shape;5919;p17"/>
            <p:cNvSpPr/>
            <p:nvPr/>
          </p:nvSpPr>
          <p:spPr>
            <a:xfrm>
              <a:off x="10593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0" name="Google Shape;5920;p17"/>
            <p:cNvSpPr/>
            <p:nvPr/>
          </p:nvSpPr>
          <p:spPr>
            <a:xfrm>
              <a:off x="10593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1" name="Google Shape;5921;p17"/>
            <p:cNvSpPr/>
            <p:nvPr/>
          </p:nvSpPr>
          <p:spPr>
            <a:xfrm>
              <a:off x="1059300" y="2864950"/>
              <a:ext cx="2025" cy="36150"/>
            </a:xfrm>
            <a:custGeom>
              <a:rect b="b" l="l" r="r" t="t"/>
              <a:pathLst>
                <a:path extrusionOk="0" h="1446" w="81">
                  <a:moveTo>
                    <a:pt x="0" y="0"/>
                  </a:moveTo>
                  <a:lnTo>
                    <a:pt x="0" y="1446"/>
                  </a:lnTo>
                  <a:lnTo>
                    <a:pt x="81" y="144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2" name="Google Shape;5922;p17"/>
            <p:cNvSpPr/>
            <p:nvPr/>
          </p:nvSpPr>
          <p:spPr>
            <a:xfrm>
              <a:off x="10593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3" name="Google Shape;5923;p17"/>
            <p:cNvSpPr/>
            <p:nvPr/>
          </p:nvSpPr>
          <p:spPr>
            <a:xfrm>
              <a:off x="10593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4" name="Google Shape;5924;p17"/>
            <p:cNvSpPr/>
            <p:nvPr/>
          </p:nvSpPr>
          <p:spPr>
            <a:xfrm>
              <a:off x="10593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5" name="Google Shape;5925;p17"/>
            <p:cNvSpPr/>
            <p:nvPr/>
          </p:nvSpPr>
          <p:spPr>
            <a:xfrm>
              <a:off x="10593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6" name="Google Shape;5926;p17"/>
            <p:cNvSpPr/>
            <p:nvPr/>
          </p:nvSpPr>
          <p:spPr>
            <a:xfrm>
              <a:off x="1099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7" name="Google Shape;5927;p17"/>
            <p:cNvSpPr/>
            <p:nvPr/>
          </p:nvSpPr>
          <p:spPr>
            <a:xfrm>
              <a:off x="1099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8" name="Google Shape;5928;p17"/>
            <p:cNvSpPr/>
            <p:nvPr/>
          </p:nvSpPr>
          <p:spPr>
            <a:xfrm>
              <a:off x="1099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9" name="Google Shape;5929;p17"/>
            <p:cNvSpPr/>
            <p:nvPr/>
          </p:nvSpPr>
          <p:spPr>
            <a:xfrm>
              <a:off x="1099450" y="2864950"/>
              <a:ext cx="1800" cy="36375"/>
            </a:xfrm>
            <a:custGeom>
              <a:rect b="b" l="l" r="r" t="t"/>
              <a:pathLst>
                <a:path extrusionOk="0" h="1455" w="72">
                  <a:moveTo>
                    <a:pt x="0" y="0"/>
                  </a:moveTo>
                  <a:lnTo>
                    <a:pt x="0" y="1454"/>
                  </a:lnTo>
                  <a:lnTo>
                    <a:pt x="71" y="145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0" name="Google Shape;5930;p17"/>
            <p:cNvSpPr/>
            <p:nvPr/>
          </p:nvSpPr>
          <p:spPr>
            <a:xfrm>
              <a:off x="1099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1" name="Google Shape;5931;p17"/>
            <p:cNvSpPr/>
            <p:nvPr/>
          </p:nvSpPr>
          <p:spPr>
            <a:xfrm>
              <a:off x="1099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2" name="Google Shape;5932;p17"/>
            <p:cNvSpPr/>
            <p:nvPr/>
          </p:nvSpPr>
          <p:spPr>
            <a:xfrm>
              <a:off x="1099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3" name="Google Shape;5933;p17"/>
            <p:cNvSpPr/>
            <p:nvPr/>
          </p:nvSpPr>
          <p:spPr>
            <a:xfrm>
              <a:off x="1099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4" name="Google Shape;5934;p17"/>
            <p:cNvSpPr/>
            <p:nvPr/>
          </p:nvSpPr>
          <p:spPr>
            <a:xfrm>
              <a:off x="1099450" y="2406850"/>
              <a:ext cx="1800" cy="41950"/>
            </a:xfrm>
            <a:custGeom>
              <a:rect b="b" l="l" r="r" t="t"/>
              <a:pathLst>
                <a:path extrusionOk="0" h="1678" w="72">
                  <a:moveTo>
                    <a:pt x="0" y="1"/>
                  </a:moveTo>
                  <a:lnTo>
                    <a:pt x="0" y="1678"/>
                  </a:lnTo>
                  <a:lnTo>
                    <a:pt x="71" y="167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5" name="Google Shape;5935;p17"/>
            <p:cNvSpPr/>
            <p:nvPr/>
          </p:nvSpPr>
          <p:spPr>
            <a:xfrm>
              <a:off x="1099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6" name="Google Shape;5936;p17"/>
            <p:cNvSpPr/>
            <p:nvPr/>
          </p:nvSpPr>
          <p:spPr>
            <a:xfrm>
              <a:off x="1099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7" name="Google Shape;5937;p17"/>
            <p:cNvSpPr/>
            <p:nvPr/>
          </p:nvSpPr>
          <p:spPr>
            <a:xfrm>
              <a:off x="1099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8" name="Google Shape;5938;p17"/>
            <p:cNvSpPr/>
            <p:nvPr/>
          </p:nvSpPr>
          <p:spPr>
            <a:xfrm>
              <a:off x="1139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9" name="Google Shape;5939;p17"/>
            <p:cNvSpPr/>
            <p:nvPr/>
          </p:nvSpPr>
          <p:spPr>
            <a:xfrm>
              <a:off x="1139575" y="2864950"/>
              <a:ext cx="1825" cy="36825"/>
            </a:xfrm>
            <a:custGeom>
              <a:rect b="b" l="l" r="r" t="t"/>
              <a:pathLst>
                <a:path extrusionOk="0" h="1473" w="73">
                  <a:moveTo>
                    <a:pt x="1" y="0"/>
                  </a:moveTo>
                  <a:lnTo>
                    <a:pt x="1" y="1472"/>
                  </a:lnTo>
                  <a:lnTo>
                    <a:pt x="72" y="14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0" name="Google Shape;5940;p17"/>
            <p:cNvSpPr/>
            <p:nvPr/>
          </p:nvSpPr>
          <p:spPr>
            <a:xfrm>
              <a:off x="1139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1" name="Google Shape;5941;p17"/>
            <p:cNvSpPr/>
            <p:nvPr/>
          </p:nvSpPr>
          <p:spPr>
            <a:xfrm>
              <a:off x="1139575" y="2406625"/>
              <a:ext cx="1825" cy="42175"/>
            </a:xfrm>
            <a:custGeom>
              <a:rect b="b" l="l" r="r" t="t"/>
              <a:pathLst>
                <a:path extrusionOk="0" h="1687" w="73">
                  <a:moveTo>
                    <a:pt x="1" y="1"/>
                  </a:moveTo>
                  <a:lnTo>
                    <a:pt x="1" y="1687"/>
                  </a:lnTo>
                  <a:lnTo>
                    <a:pt x="72" y="168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2" name="Google Shape;5942;p17"/>
            <p:cNvSpPr/>
            <p:nvPr/>
          </p:nvSpPr>
          <p:spPr>
            <a:xfrm>
              <a:off x="1139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3" name="Google Shape;5943;p17"/>
            <p:cNvSpPr/>
            <p:nvPr/>
          </p:nvSpPr>
          <p:spPr>
            <a:xfrm>
              <a:off x="1139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4" name="Google Shape;5944;p17"/>
            <p:cNvSpPr/>
            <p:nvPr/>
          </p:nvSpPr>
          <p:spPr>
            <a:xfrm>
              <a:off x="1139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5" name="Google Shape;5945;p17"/>
            <p:cNvSpPr/>
            <p:nvPr/>
          </p:nvSpPr>
          <p:spPr>
            <a:xfrm>
              <a:off x="1139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6" name="Google Shape;5946;p17"/>
            <p:cNvSpPr/>
            <p:nvPr/>
          </p:nvSpPr>
          <p:spPr>
            <a:xfrm>
              <a:off x="1139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7" name="Google Shape;5947;p17"/>
            <p:cNvSpPr/>
            <p:nvPr/>
          </p:nvSpPr>
          <p:spPr>
            <a:xfrm>
              <a:off x="1139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8" name="Google Shape;5948;p17"/>
            <p:cNvSpPr/>
            <p:nvPr/>
          </p:nvSpPr>
          <p:spPr>
            <a:xfrm>
              <a:off x="1139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9" name="Google Shape;5949;p17"/>
            <p:cNvSpPr/>
            <p:nvPr/>
          </p:nvSpPr>
          <p:spPr>
            <a:xfrm>
              <a:off x="1139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0" name="Google Shape;5950;p17"/>
            <p:cNvSpPr/>
            <p:nvPr/>
          </p:nvSpPr>
          <p:spPr>
            <a:xfrm>
              <a:off x="117972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1" name="Google Shape;5951;p17"/>
            <p:cNvSpPr/>
            <p:nvPr/>
          </p:nvSpPr>
          <p:spPr>
            <a:xfrm>
              <a:off x="117972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2" name="Google Shape;5952;p17"/>
            <p:cNvSpPr/>
            <p:nvPr/>
          </p:nvSpPr>
          <p:spPr>
            <a:xfrm>
              <a:off x="117972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3" name="Google Shape;5953;p17"/>
            <p:cNvSpPr/>
            <p:nvPr/>
          </p:nvSpPr>
          <p:spPr>
            <a:xfrm>
              <a:off x="117972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4" name="Google Shape;5954;p17"/>
            <p:cNvSpPr/>
            <p:nvPr/>
          </p:nvSpPr>
          <p:spPr>
            <a:xfrm>
              <a:off x="117972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5" name="Google Shape;5955;p17"/>
            <p:cNvSpPr/>
            <p:nvPr/>
          </p:nvSpPr>
          <p:spPr>
            <a:xfrm>
              <a:off x="117972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6" name="Google Shape;5956;p17"/>
            <p:cNvSpPr/>
            <p:nvPr/>
          </p:nvSpPr>
          <p:spPr>
            <a:xfrm>
              <a:off x="117972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7" name="Google Shape;5957;p17"/>
            <p:cNvSpPr/>
            <p:nvPr/>
          </p:nvSpPr>
          <p:spPr>
            <a:xfrm>
              <a:off x="1179725" y="2864950"/>
              <a:ext cx="1825" cy="37050"/>
            </a:xfrm>
            <a:custGeom>
              <a:rect b="b" l="l" r="r" t="t"/>
              <a:pathLst>
                <a:path extrusionOk="0" h="1482" w="73">
                  <a:moveTo>
                    <a:pt x="1" y="0"/>
                  </a:moveTo>
                  <a:lnTo>
                    <a:pt x="1" y="1481"/>
                  </a:lnTo>
                  <a:lnTo>
                    <a:pt x="72" y="148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8" name="Google Shape;5958;p17"/>
            <p:cNvSpPr/>
            <p:nvPr/>
          </p:nvSpPr>
          <p:spPr>
            <a:xfrm>
              <a:off x="117972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9" name="Google Shape;5959;p17"/>
            <p:cNvSpPr/>
            <p:nvPr/>
          </p:nvSpPr>
          <p:spPr>
            <a:xfrm>
              <a:off x="1179725" y="2406400"/>
              <a:ext cx="1825" cy="42400"/>
            </a:xfrm>
            <a:custGeom>
              <a:rect b="b" l="l" r="r" t="t"/>
              <a:pathLst>
                <a:path extrusionOk="0" h="1696" w="73">
                  <a:moveTo>
                    <a:pt x="1" y="1"/>
                  </a:moveTo>
                  <a:lnTo>
                    <a:pt x="1" y="1696"/>
                  </a:lnTo>
                  <a:lnTo>
                    <a:pt x="72" y="1696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0" name="Google Shape;5960;p17"/>
            <p:cNvSpPr/>
            <p:nvPr/>
          </p:nvSpPr>
          <p:spPr>
            <a:xfrm>
              <a:off x="117972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1" name="Google Shape;5961;p17"/>
            <p:cNvSpPr/>
            <p:nvPr/>
          </p:nvSpPr>
          <p:spPr>
            <a:xfrm>
              <a:off x="117972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2" name="Google Shape;5962;p17"/>
            <p:cNvSpPr/>
            <p:nvPr/>
          </p:nvSpPr>
          <p:spPr>
            <a:xfrm>
              <a:off x="12196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3" name="Google Shape;5963;p17"/>
            <p:cNvSpPr/>
            <p:nvPr/>
          </p:nvSpPr>
          <p:spPr>
            <a:xfrm>
              <a:off x="12196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4" name="Google Shape;5964;p17"/>
            <p:cNvSpPr/>
            <p:nvPr/>
          </p:nvSpPr>
          <p:spPr>
            <a:xfrm>
              <a:off x="12196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5" name="Google Shape;5965;p17"/>
            <p:cNvSpPr/>
            <p:nvPr/>
          </p:nvSpPr>
          <p:spPr>
            <a:xfrm>
              <a:off x="1219650" y="2864950"/>
              <a:ext cx="2025" cy="37500"/>
            </a:xfrm>
            <a:custGeom>
              <a:rect b="b" l="l" r="r" t="t"/>
              <a:pathLst>
                <a:path extrusionOk="0" h="1500" w="81">
                  <a:moveTo>
                    <a:pt x="1" y="0"/>
                  </a:moveTo>
                  <a:lnTo>
                    <a:pt x="1" y="1499"/>
                  </a:lnTo>
                  <a:lnTo>
                    <a:pt x="81" y="149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6" name="Google Shape;5966;p17"/>
            <p:cNvSpPr/>
            <p:nvPr/>
          </p:nvSpPr>
          <p:spPr>
            <a:xfrm>
              <a:off x="12196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7" name="Google Shape;5967;p17"/>
            <p:cNvSpPr/>
            <p:nvPr/>
          </p:nvSpPr>
          <p:spPr>
            <a:xfrm>
              <a:off x="12196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8" name="Google Shape;5968;p17"/>
            <p:cNvSpPr/>
            <p:nvPr/>
          </p:nvSpPr>
          <p:spPr>
            <a:xfrm>
              <a:off x="1219650" y="2406400"/>
              <a:ext cx="2025" cy="42400"/>
            </a:xfrm>
            <a:custGeom>
              <a:rect b="b" l="l" r="r" t="t"/>
              <a:pathLst>
                <a:path extrusionOk="0" h="1696" w="81">
                  <a:moveTo>
                    <a:pt x="1" y="1"/>
                  </a:moveTo>
                  <a:lnTo>
                    <a:pt x="1" y="1696"/>
                  </a:lnTo>
                  <a:lnTo>
                    <a:pt x="81" y="169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9" name="Google Shape;5969;p17"/>
            <p:cNvSpPr/>
            <p:nvPr/>
          </p:nvSpPr>
          <p:spPr>
            <a:xfrm>
              <a:off x="12196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0" name="Google Shape;5970;p17"/>
            <p:cNvSpPr/>
            <p:nvPr/>
          </p:nvSpPr>
          <p:spPr>
            <a:xfrm>
              <a:off x="12196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1" name="Google Shape;5971;p17"/>
            <p:cNvSpPr/>
            <p:nvPr/>
          </p:nvSpPr>
          <p:spPr>
            <a:xfrm>
              <a:off x="12196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2" name="Google Shape;5972;p17"/>
            <p:cNvSpPr/>
            <p:nvPr/>
          </p:nvSpPr>
          <p:spPr>
            <a:xfrm>
              <a:off x="12196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3" name="Google Shape;5973;p17"/>
            <p:cNvSpPr/>
            <p:nvPr/>
          </p:nvSpPr>
          <p:spPr>
            <a:xfrm>
              <a:off x="12196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4" name="Google Shape;5974;p17"/>
            <p:cNvSpPr/>
            <p:nvPr/>
          </p:nvSpPr>
          <p:spPr>
            <a:xfrm>
              <a:off x="1259800" y="2864950"/>
              <a:ext cx="2025" cy="37700"/>
            </a:xfrm>
            <a:custGeom>
              <a:rect b="b" l="l" r="r" t="t"/>
              <a:pathLst>
                <a:path extrusionOk="0" h="1508" w="81">
                  <a:moveTo>
                    <a:pt x="0" y="0"/>
                  </a:moveTo>
                  <a:lnTo>
                    <a:pt x="0" y="1508"/>
                  </a:lnTo>
                  <a:lnTo>
                    <a:pt x="81" y="150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5" name="Google Shape;5975;p17"/>
            <p:cNvSpPr/>
            <p:nvPr/>
          </p:nvSpPr>
          <p:spPr>
            <a:xfrm>
              <a:off x="12598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6" name="Google Shape;5976;p17"/>
            <p:cNvSpPr/>
            <p:nvPr/>
          </p:nvSpPr>
          <p:spPr>
            <a:xfrm>
              <a:off x="12598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7" name="Google Shape;5977;p17"/>
            <p:cNvSpPr/>
            <p:nvPr/>
          </p:nvSpPr>
          <p:spPr>
            <a:xfrm>
              <a:off x="12598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8" name="Google Shape;5978;p17"/>
            <p:cNvSpPr/>
            <p:nvPr/>
          </p:nvSpPr>
          <p:spPr>
            <a:xfrm>
              <a:off x="12598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9" name="Google Shape;5979;p17"/>
            <p:cNvSpPr/>
            <p:nvPr/>
          </p:nvSpPr>
          <p:spPr>
            <a:xfrm>
              <a:off x="12598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0" name="Google Shape;5980;p17"/>
            <p:cNvSpPr/>
            <p:nvPr/>
          </p:nvSpPr>
          <p:spPr>
            <a:xfrm>
              <a:off x="12598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1" name="Google Shape;5981;p17"/>
            <p:cNvSpPr/>
            <p:nvPr/>
          </p:nvSpPr>
          <p:spPr>
            <a:xfrm>
              <a:off x="12598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2" name="Google Shape;5982;p17"/>
            <p:cNvSpPr/>
            <p:nvPr/>
          </p:nvSpPr>
          <p:spPr>
            <a:xfrm>
              <a:off x="12598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3" name="Google Shape;5983;p17"/>
            <p:cNvSpPr/>
            <p:nvPr/>
          </p:nvSpPr>
          <p:spPr>
            <a:xfrm>
              <a:off x="1259800" y="2406175"/>
              <a:ext cx="2025" cy="42625"/>
            </a:xfrm>
            <a:custGeom>
              <a:rect b="b" l="l" r="r" t="t"/>
              <a:pathLst>
                <a:path extrusionOk="0" h="1705" w="81">
                  <a:moveTo>
                    <a:pt x="0" y="1"/>
                  </a:moveTo>
                  <a:lnTo>
                    <a:pt x="0" y="1705"/>
                  </a:lnTo>
                  <a:lnTo>
                    <a:pt x="81" y="170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4" name="Google Shape;5984;p17"/>
            <p:cNvSpPr/>
            <p:nvPr/>
          </p:nvSpPr>
          <p:spPr>
            <a:xfrm>
              <a:off x="12598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5" name="Google Shape;5985;p17"/>
            <p:cNvSpPr/>
            <p:nvPr/>
          </p:nvSpPr>
          <p:spPr>
            <a:xfrm>
              <a:off x="12598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6" name="Google Shape;5986;p17"/>
            <p:cNvSpPr/>
            <p:nvPr/>
          </p:nvSpPr>
          <p:spPr>
            <a:xfrm>
              <a:off x="12999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7" name="Google Shape;5987;p17"/>
            <p:cNvSpPr/>
            <p:nvPr/>
          </p:nvSpPr>
          <p:spPr>
            <a:xfrm>
              <a:off x="12999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8" name="Google Shape;5988;p17"/>
            <p:cNvSpPr/>
            <p:nvPr/>
          </p:nvSpPr>
          <p:spPr>
            <a:xfrm>
              <a:off x="12999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9" name="Google Shape;5989;p17"/>
            <p:cNvSpPr/>
            <p:nvPr/>
          </p:nvSpPr>
          <p:spPr>
            <a:xfrm>
              <a:off x="1299950" y="2405950"/>
              <a:ext cx="1800" cy="42850"/>
            </a:xfrm>
            <a:custGeom>
              <a:rect b="b" l="l" r="r" t="t"/>
              <a:pathLst>
                <a:path extrusionOk="0" h="1714" w="72">
                  <a:moveTo>
                    <a:pt x="0" y="1"/>
                  </a:moveTo>
                  <a:lnTo>
                    <a:pt x="0" y="1714"/>
                  </a:lnTo>
                  <a:lnTo>
                    <a:pt x="71" y="171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0" name="Google Shape;5990;p17"/>
            <p:cNvSpPr/>
            <p:nvPr/>
          </p:nvSpPr>
          <p:spPr>
            <a:xfrm>
              <a:off x="12999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1" name="Google Shape;5991;p17"/>
            <p:cNvSpPr/>
            <p:nvPr/>
          </p:nvSpPr>
          <p:spPr>
            <a:xfrm>
              <a:off x="12999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2" name="Google Shape;5992;p17"/>
            <p:cNvSpPr/>
            <p:nvPr/>
          </p:nvSpPr>
          <p:spPr>
            <a:xfrm>
              <a:off x="12999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3" name="Google Shape;5993;p17"/>
            <p:cNvSpPr/>
            <p:nvPr/>
          </p:nvSpPr>
          <p:spPr>
            <a:xfrm>
              <a:off x="12999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4" name="Google Shape;5994;p17"/>
            <p:cNvSpPr/>
            <p:nvPr/>
          </p:nvSpPr>
          <p:spPr>
            <a:xfrm>
              <a:off x="12999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5" name="Google Shape;5995;p17"/>
            <p:cNvSpPr/>
            <p:nvPr/>
          </p:nvSpPr>
          <p:spPr>
            <a:xfrm>
              <a:off x="12999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6" name="Google Shape;5996;p17"/>
            <p:cNvSpPr/>
            <p:nvPr/>
          </p:nvSpPr>
          <p:spPr>
            <a:xfrm>
              <a:off x="12999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7" name="Google Shape;5997;p17"/>
            <p:cNvSpPr/>
            <p:nvPr/>
          </p:nvSpPr>
          <p:spPr>
            <a:xfrm>
              <a:off x="1299950" y="2864950"/>
              <a:ext cx="1800" cy="37925"/>
            </a:xfrm>
            <a:custGeom>
              <a:rect b="b" l="l" r="r" t="t"/>
              <a:pathLst>
                <a:path extrusionOk="0" h="1517" w="72">
                  <a:moveTo>
                    <a:pt x="0" y="0"/>
                  </a:moveTo>
                  <a:lnTo>
                    <a:pt x="0" y="1517"/>
                  </a:lnTo>
                  <a:lnTo>
                    <a:pt x="71" y="15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8" name="Google Shape;5998;p17"/>
            <p:cNvSpPr/>
            <p:nvPr/>
          </p:nvSpPr>
          <p:spPr>
            <a:xfrm>
              <a:off x="1340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9" name="Google Shape;5999;p17"/>
            <p:cNvSpPr/>
            <p:nvPr/>
          </p:nvSpPr>
          <p:spPr>
            <a:xfrm>
              <a:off x="1340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0" name="Google Shape;6000;p17"/>
            <p:cNvSpPr/>
            <p:nvPr/>
          </p:nvSpPr>
          <p:spPr>
            <a:xfrm>
              <a:off x="1340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1" name="Google Shape;6001;p17"/>
            <p:cNvSpPr/>
            <p:nvPr/>
          </p:nvSpPr>
          <p:spPr>
            <a:xfrm>
              <a:off x="1340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2" name="Google Shape;6002;p17"/>
            <p:cNvSpPr/>
            <p:nvPr/>
          </p:nvSpPr>
          <p:spPr>
            <a:xfrm>
              <a:off x="1340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3" name="Google Shape;6003;p17"/>
            <p:cNvSpPr/>
            <p:nvPr/>
          </p:nvSpPr>
          <p:spPr>
            <a:xfrm>
              <a:off x="1340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4" name="Google Shape;6004;p17"/>
            <p:cNvSpPr/>
            <p:nvPr/>
          </p:nvSpPr>
          <p:spPr>
            <a:xfrm>
              <a:off x="1340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5" name="Google Shape;6005;p17"/>
            <p:cNvSpPr/>
            <p:nvPr/>
          </p:nvSpPr>
          <p:spPr>
            <a:xfrm>
              <a:off x="1340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6" name="Google Shape;6006;p17"/>
            <p:cNvSpPr/>
            <p:nvPr/>
          </p:nvSpPr>
          <p:spPr>
            <a:xfrm>
              <a:off x="1340075" y="2864950"/>
              <a:ext cx="1825" cy="38375"/>
            </a:xfrm>
            <a:custGeom>
              <a:rect b="b" l="l" r="r" t="t"/>
              <a:pathLst>
                <a:path extrusionOk="0" h="1535" w="73">
                  <a:moveTo>
                    <a:pt x="1" y="0"/>
                  </a:moveTo>
                  <a:lnTo>
                    <a:pt x="1" y="1535"/>
                  </a:lnTo>
                  <a:lnTo>
                    <a:pt x="72" y="153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7" name="Google Shape;6007;p17"/>
            <p:cNvSpPr/>
            <p:nvPr/>
          </p:nvSpPr>
          <p:spPr>
            <a:xfrm>
              <a:off x="1340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8" name="Google Shape;6008;p17"/>
            <p:cNvSpPr/>
            <p:nvPr/>
          </p:nvSpPr>
          <p:spPr>
            <a:xfrm>
              <a:off x="1340075" y="2405950"/>
              <a:ext cx="1825" cy="42850"/>
            </a:xfrm>
            <a:custGeom>
              <a:rect b="b" l="l" r="r" t="t"/>
              <a:pathLst>
                <a:path extrusionOk="0" h="1714" w="73">
                  <a:moveTo>
                    <a:pt x="1" y="1"/>
                  </a:moveTo>
                  <a:lnTo>
                    <a:pt x="1" y="1714"/>
                  </a:lnTo>
                  <a:lnTo>
                    <a:pt x="72" y="171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9" name="Google Shape;6009;p17"/>
            <p:cNvSpPr/>
            <p:nvPr/>
          </p:nvSpPr>
          <p:spPr>
            <a:xfrm>
              <a:off x="1340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0" name="Google Shape;6010;p17"/>
            <p:cNvSpPr/>
            <p:nvPr/>
          </p:nvSpPr>
          <p:spPr>
            <a:xfrm>
              <a:off x="13800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1" name="Google Shape;6011;p17"/>
            <p:cNvSpPr/>
            <p:nvPr/>
          </p:nvSpPr>
          <p:spPr>
            <a:xfrm>
              <a:off x="13800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2" name="Google Shape;6012;p17"/>
            <p:cNvSpPr/>
            <p:nvPr/>
          </p:nvSpPr>
          <p:spPr>
            <a:xfrm>
              <a:off x="1380225" y="2864950"/>
              <a:ext cx="1825" cy="38600"/>
            </a:xfrm>
            <a:custGeom>
              <a:rect b="b" l="l" r="r" t="t"/>
              <a:pathLst>
                <a:path extrusionOk="0" h="1544" w="73">
                  <a:moveTo>
                    <a:pt x="1" y="0"/>
                  </a:moveTo>
                  <a:lnTo>
                    <a:pt x="1" y="1544"/>
                  </a:lnTo>
                  <a:lnTo>
                    <a:pt x="72" y="154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3" name="Google Shape;6013;p17"/>
            <p:cNvSpPr/>
            <p:nvPr/>
          </p:nvSpPr>
          <p:spPr>
            <a:xfrm>
              <a:off x="13800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4" name="Google Shape;6014;p17"/>
            <p:cNvSpPr/>
            <p:nvPr/>
          </p:nvSpPr>
          <p:spPr>
            <a:xfrm>
              <a:off x="13800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5" name="Google Shape;6015;p17"/>
            <p:cNvSpPr/>
            <p:nvPr/>
          </p:nvSpPr>
          <p:spPr>
            <a:xfrm>
              <a:off x="13800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6" name="Google Shape;6016;p17"/>
            <p:cNvSpPr/>
            <p:nvPr/>
          </p:nvSpPr>
          <p:spPr>
            <a:xfrm>
              <a:off x="13800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7" name="Google Shape;6017;p17"/>
            <p:cNvSpPr/>
            <p:nvPr/>
          </p:nvSpPr>
          <p:spPr>
            <a:xfrm>
              <a:off x="13800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8" name="Google Shape;6018;p17"/>
            <p:cNvSpPr/>
            <p:nvPr/>
          </p:nvSpPr>
          <p:spPr>
            <a:xfrm>
              <a:off x="13800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9" name="Google Shape;6019;p17"/>
            <p:cNvSpPr/>
            <p:nvPr/>
          </p:nvSpPr>
          <p:spPr>
            <a:xfrm>
              <a:off x="1380225" y="2405750"/>
              <a:ext cx="1825" cy="43050"/>
            </a:xfrm>
            <a:custGeom>
              <a:rect b="b" l="l" r="r" t="t"/>
              <a:pathLst>
                <a:path extrusionOk="0" h="1722" w="73">
                  <a:moveTo>
                    <a:pt x="1" y="0"/>
                  </a:moveTo>
                  <a:lnTo>
                    <a:pt x="1" y="1722"/>
                  </a:lnTo>
                  <a:lnTo>
                    <a:pt x="72" y="172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0" name="Google Shape;6020;p17"/>
            <p:cNvSpPr/>
            <p:nvPr/>
          </p:nvSpPr>
          <p:spPr>
            <a:xfrm>
              <a:off x="13800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1" name="Google Shape;6021;p17"/>
            <p:cNvSpPr/>
            <p:nvPr/>
          </p:nvSpPr>
          <p:spPr>
            <a:xfrm>
              <a:off x="13800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2" name="Google Shape;6022;p17"/>
            <p:cNvSpPr/>
            <p:nvPr/>
          </p:nvSpPr>
          <p:spPr>
            <a:xfrm>
              <a:off x="14201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3" name="Google Shape;6023;p17"/>
            <p:cNvSpPr/>
            <p:nvPr/>
          </p:nvSpPr>
          <p:spPr>
            <a:xfrm>
              <a:off x="14201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4" name="Google Shape;6024;p17"/>
            <p:cNvSpPr/>
            <p:nvPr/>
          </p:nvSpPr>
          <p:spPr>
            <a:xfrm>
              <a:off x="14201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5" name="Google Shape;6025;p17"/>
            <p:cNvSpPr/>
            <p:nvPr/>
          </p:nvSpPr>
          <p:spPr>
            <a:xfrm>
              <a:off x="14201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6" name="Google Shape;6026;p17"/>
            <p:cNvSpPr/>
            <p:nvPr/>
          </p:nvSpPr>
          <p:spPr>
            <a:xfrm>
              <a:off x="1420150" y="2405525"/>
              <a:ext cx="2025" cy="43275"/>
            </a:xfrm>
            <a:custGeom>
              <a:rect b="b" l="l" r="r" t="t"/>
              <a:pathLst>
                <a:path extrusionOk="0" h="1731" w="81">
                  <a:moveTo>
                    <a:pt x="1" y="0"/>
                  </a:moveTo>
                  <a:lnTo>
                    <a:pt x="1" y="1731"/>
                  </a:lnTo>
                  <a:lnTo>
                    <a:pt x="81" y="173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7" name="Google Shape;6027;p17"/>
            <p:cNvSpPr/>
            <p:nvPr/>
          </p:nvSpPr>
          <p:spPr>
            <a:xfrm>
              <a:off x="1420150" y="2864950"/>
              <a:ext cx="2025" cy="39050"/>
            </a:xfrm>
            <a:custGeom>
              <a:rect b="b" l="l" r="r" t="t"/>
              <a:pathLst>
                <a:path extrusionOk="0" h="1562" w="81">
                  <a:moveTo>
                    <a:pt x="1" y="0"/>
                  </a:moveTo>
                  <a:lnTo>
                    <a:pt x="1" y="1562"/>
                  </a:lnTo>
                  <a:lnTo>
                    <a:pt x="81" y="156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8" name="Google Shape;6028;p17"/>
            <p:cNvSpPr/>
            <p:nvPr/>
          </p:nvSpPr>
          <p:spPr>
            <a:xfrm>
              <a:off x="14201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9" name="Google Shape;6029;p17"/>
            <p:cNvSpPr/>
            <p:nvPr/>
          </p:nvSpPr>
          <p:spPr>
            <a:xfrm>
              <a:off x="14201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0" name="Google Shape;6030;p17"/>
            <p:cNvSpPr/>
            <p:nvPr/>
          </p:nvSpPr>
          <p:spPr>
            <a:xfrm>
              <a:off x="14201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1" name="Google Shape;6031;p17"/>
            <p:cNvSpPr/>
            <p:nvPr/>
          </p:nvSpPr>
          <p:spPr>
            <a:xfrm>
              <a:off x="14201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2" name="Google Shape;6032;p17"/>
            <p:cNvSpPr/>
            <p:nvPr/>
          </p:nvSpPr>
          <p:spPr>
            <a:xfrm>
              <a:off x="14201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3" name="Google Shape;6033;p17"/>
            <p:cNvSpPr/>
            <p:nvPr/>
          </p:nvSpPr>
          <p:spPr>
            <a:xfrm>
              <a:off x="14201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4" name="Google Shape;6034;p17"/>
            <p:cNvSpPr/>
            <p:nvPr/>
          </p:nvSpPr>
          <p:spPr>
            <a:xfrm>
              <a:off x="14603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5" name="Google Shape;6035;p17"/>
            <p:cNvSpPr/>
            <p:nvPr/>
          </p:nvSpPr>
          <p:spPr>
            <a:xfrm>
              <a:off x="14603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6" name="Google Shape;6036;p17"/>
            <p:cNvSpPr/>
            <p:nvPr/>
          </p:nvSpPr>
          <p:spPr>
            <a:xfrm>
              <a:off x="14603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7" name="Google Shape;6037;p17"/>
            <p:cNvSpPr/>
            <p:nvPr/>
          </p:nvSpPr>
          <p:spPr>
            <a:xfrm>
              <a:off x="14603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8" name="Google Shape;6038;p17"/>
            <p:cNvSpPr/>
            <p:nvPr/>
          </p:nvSpPr>
          <p:spPr>
            <a:xfrm>
              <a:off x="14603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9" name="Google Shape;6039;p17"/>
            <p:cNvSpPr/>
            <p:nvPr/>
          </p:nvSpPr>
          <p:spPr>
            <a:xfrm>
              <a:off x="14603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0" name="Google Shape;6040;p17"/>
            <p:cNvSpPr/>
            <p:nvPr/>
          </p:nvSpPr>
          <p:spPr>
            <a:xfrm>
              <a:off x="146030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2" y="174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1" name="Google Shape;6041;p17"/>
            <p:cNvSpPr/>
            <p:nvPr/>
          </p:nvSpPr>
          <p:spPr>
            <a:xfrm>
              <a:off x="14603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2" name="Google Shape;6042;p17"/>
            <p:cNvSpPr/>
            <p:nvPr/>
          </p:nvSpPr>
          <p:spPr>
            <a:xfrm>
              <a:off x="14603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3" name="Google Shape;6043;p17"/>
            <p:cNvSpPr/>
            <p:nvPr/>
          </p:nvSpPr>
          <p:spPr>
            <a:xfrm>
              <a:off x="14603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4" name="Google Shape;6044;p17"/>
            <p:cNvSpPr/>
            <p:nvPr/>
          </p:nvSpPr>
          <p:spPr>
            <a:xfrm>
              <a:off x="14603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5" name="Google Shape;6045;p17"/>
            <p:cNvSpPr/>
            <p:nvPr/>
          </p:nvSpPr>
          <p:spPr>
            <a:xfrm>
              <a:off x="1460300" y="2864950"/>
              <a:ext cx="1800" cy="39275"/>
            </a:xfrm>
            <a:custGeom>
              <a:rect b="b" l="l" r="r" t="t"/>
              <a:pathLst>
                <a:path extrusionOk="0" h="1571" w="72">
                  <a:moveTo>
                    <a:pt x="0" y="0"/>
                  </a:moveTo>
                  <a:lnTo>
                    <a:pt x="0" y="1570"/>
                  </a:lnTo>
                  <a:lnTo>
                    <a:pt x="72" y="15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6" name="Google Shape;6046;p17"/>
            <p:cNvSpPr/>
            <p:nvPr/>
          </p:nvSpPr>
          <p:spPr>
            <a:xfrm>
              <a:off x="1500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7" name="Google Shape;6047;p17"/>
            <p:cNvSpPr/>
            <p:nvPr/>
          </p:nvSpPr>
          <p:spPr>
            <a:xfrm>
              <a:off x="1500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8" name="Google Shape;6048;p17"/>
            <p:cNvSpPr/>
            <p:nvPr/>
          </p:nvSpPr>
          <p:spPr>
            <a:xfrm>
              <a:off x="1500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9" name="Google Shape;6049;p17"/>
            <p:cNvSpPr/>
            <p:nvPr/>
          </p:nvSpPr>
          <p:spPr>
            <a:xfrm>
              <a:off x="1500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0" name="Google Shape;6050;p17"/>
            <p:cNvSpPr/>
            <p:nvPr/>
          </p:nvSpPr>
          <p:spPr>
            <a:xfrm>
              <a:off x="1500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1" name="Google Shape;6051;p17"/>
            <p:cNvSpPr/>
            <p:nvPr/>
          </p:nvSpPr>
          <p:spPr>
            <a:xfrm>
              <a:off x="1500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2" name="Google Shape;6052;p17"/>
            <p:cNvSpPr/>
            <p:nvPr/>
          </p:nvSpPr>
          <p:spPr>
            <a:xfrm>
              <a:off x="1500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3" name="Google Shape;6053;p17"/>
            <p:cNvSpPr/>
            <p:nvPr/>
          </p:nvSpPr>
          <p:spPr>
            <a:xfrm>
              <a:off x="1500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4" name="Google Shape;6054;p17"/>
            <p:cNvSpPr/>
            <p:nvPr/>
          </p:nvSpPr>
          <p:spPr>
            <a:xfrm>
              <a:off x="150045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1" y="174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5" name="Google Shape;6055;p17"/>
            <p:cNvSpPr/>
            <p:nvPr/>
          </p:nvSpPr>
          <p:spPr>
            <a:xfrm>
              <a:off x="1500450" y="28649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79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6" name="Google Shape;6056;p17"/>
            <p:cNvSpPr/>
            <p:nvPr/>
          </p:nvSpPr>
          <p:spPr>
            <a:xfrm>
              <a:off x="1500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7" name="Google Shape;6057;p17"/>
            <p:cNvSpPr/>
            <p:nvPr/>
          </p:nvSpPr>
          <p:spPr>
            <a:xfrm>
              <a:off x="1500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8" name="Google Shape;6058;p17"/>
            <p:cNvSpPr/>
            <p:nvPr/>
          </p:nvSpPr>
          <p:spPr>
            <a:xfrm>
              <a:off x="1540575" y="2864950"/>
              <a:ext cx="1825" cy="39950"/>
            </a:xfrm>
            <a:custGeom>
              <a:rect b="b" l="l" r="r" t="t"/>
              <a:pathLst>
                <a:path extrusionOk="0" h="1598" w="73">
                  <a:moveTo>
                    <a:pt x="1" y="0"/>
                  </a:moveTo>
                  <a:lnTo>
                    <a:pt x="1" y="1597"/>
                  </a:lnTo>
                  <a:lnTo>
                    <a:pt x="72" y="159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9" name="Google Shape;6059;p17"/>
            <p:cNvSpPr/>
            <p:nvPr/>
          </p:nvSpPr>
          <p:spPr>
            <a:xfrm>
              <a:off x="1540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0" name="Google Shape;6060;p17"/>
            <p:cNvSpPr/>
            <p:nvPr/>
          </p:nvSpPr>
          <p:spPr>
            <a:xfrm>
              <a:off x="1540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1" name="Google Shape;6061;p17"/>
            <p:cNvSpPr/>
            <p:nvPr/>
          </p:nvSpPr>
          <p:spPr>
            <a:xfrm>
              <a:off x="1540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2" name="Google Shape;6062;p17"/>
            <p:cNvSpPr/>
            <p:nvPr/>
          </p:nvSpPr>
          <p:spPr>
            <a:xfrm>
              <a:off x="1540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3" name="Google Shape;6063;p17"/>
            <p:cNvSpPr/>
            <p:nvPr/>
          </p:nvSpPr>
          <p:spPr>
            <a:xfrm>
              <a:off x="1540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4" name="Google Shape;6064;p17"/>
            <p:cNvSpPr/>
            <p:nvPr/>
          </p:nvSpPr>
          <p:spPr>
            <a:xfrm>
              <a:off x="1540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5" name="Google Shape;6065;p17"/>
            <p:cNvSpPr/>
            <p:nvPr/>
          </p:nvSpPr>
          <p:spPr>
            <a:xfrm>
              <a:off x="1540575" y="2405075"/>
              <a:ext cx="1825" cy="43725"/>
            </a:xfrm>
            <a:custGeom>
              <a:rect b="b" l="l" r="r" t="t"/>
              <a:pathLst>
                <a:path extrusionOk="0" h="1749" w="73">
                  <a:moveTo>
                    <a:pt x="1" y="0"/>
                  </a:moveTo>
                  <a:lnTo>
                    <a:pt x="1" y="1749"/>
                  </a:lnTo>
                  <a:lnTo>
                    <a:pt x="72" y="17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6" name="Google Shape;6066;p17"/>
            <p:cNvSpPr/>
            <p:nvPr/>
          </p:nvSpPr>
          <p:spPr>
            <a:xfrm>
              <a:off x="1540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7" name="Google Shape;6067;p17"/>
            <p:cNvSpPr/>
            <p:nvPr/>
          </p:nvSpPr>
          <p:spPr>
            <a:xfrm>
              <a:off x="1540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8" name="Google Shape;6068;p17"/>
            <p:cNvSpPr/>
            <p:nvPr/>
          </p:nvSpPr>
          <p:spPr>
            <a:xfrm>
              <a:off x="1540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9" name="Google Shape;6069;p17"/>
            <p:cNvSpPr/>
            <p:nvPr/>
          </p:nvSpPr>
          <p:spPr>
            <a:xfrm>
              <a:off x="1540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0" name="Google Shape;6070;p17"/>
            <p:cNvSpPr/>
            <p:nvPr/>
          </p:nvSpPr>
          <p:spPr>
            <a:xfrm>
              <a:off x="1580500" y="2404850"/>
              <a:ext cx="2050" cy="43950"/>
            </a:xfrm>
            <a:custGeom>
              <a:rect b="b" l="l" r="r" t="t"/>
              <a:pathLst>
                <a:path extrusionOk="0" h="1758" w="82">
                  <a:moveTo>
                    <a:pt x="1" y="0"/>
                  </a:moveTo>
                  <a:lnTo>
                    <a:pt x="1" y="1758"/>
                  </a:lnTo>
                  <a:lnTo>
                    <a:pt x="81" y="175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1" name="Google Shape;6071;p17"/>
            <p:cNvSpPr/>
            <p:nvPr/>
          </p:nvSpPr>
          <p:spPr>
            <a:xfrm>
              <a:off x="1580500" y="2864950"/>
              <a:ext cx="2050" cy="40175"/>
            </a:xfrm>
            <a:custGeom>
              <a:rect b="b" l="l" r="r" t="t"/>
              <a:pathLst>
                <a:path extrusionOk="0" h="1607" w="82">
                  <a:moveTo>
                    <a:pt x="1" y="0"/>
                  </a:moveTo>
                  <a:lnTo>
                    <a:pt x="1" y="1606"/>
                  </a:lnTo>
                  <a:lnTo>
                    <a:pt x="81" y="160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2" name="Google Shape;6072;p17"/>
            <p:cNvSpPr/>
            <p:nvPr/>
          </p:nvSpPr>
          <p:spPr>
            <a:xfrm>
              <a:off x="15805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3" name="Google Shape;6073;p17"/>
            <p:cNvSpPr/>
            <p:nvPr/>
          </p:nvSpPr>
          <p:spPr>
            <a:xfrm>
              <a:off x="15805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4" name="Google Shape;6074;p17"/>
            <p:cNvSpPr/>
            <p:nvPr/>
          </p:nvSpPr>
          <p:spPr>
            <a:xfrm>
              <a:off x="15805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5" name="Google Shape;6075;p17"/>
            <p:cNvSpPr/>
            <p:nvPr/>
          </p:nvSpPr>
          <p:spPr>
            <a:xfrm>
              <a:off x="15805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6" name="Google Shape;6076;p17"/>
            <p:cNvSpPr/>
            <p:nvPr/>
          </p:nvSpPr>
          <p:spPr>
            <a:xfrm>
              <a:off x="15805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7" name="Google Shape;6077;p17"/>
            <p:cNvSpPr/>
            <p:nvPr/>
          </p:nvSpPr>
          <p:spPr>
            <a:xfrm>
              <a:off x="15805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8" name="Google Shape;6078;p17"/>
            <p:cNvSpPr/>
            <p:nvPr/>
          </p:nvSpPr>
          <p:spPr>
            <a:xfrm>
              <a:off x="15805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9" name="Google Shape;6079;p17"/>
            <p:cNvSpPr/>
            <p:nvPr/>
          </p:nvSpPr>
          <p:spPr>
            <a:xfrm>
              <a:off x="15805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0" name="Google Shape;6080;p17"/>
            <p:cNvSpPr/>
            <p:nvPr/>
          </p:nvSpPr>
          <p:spPr>
            <a:xfrm>
              <a:off x="15805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1" name="Google Shape;6081;p17"/>
            <p:cNvSpPr/>
            <p:nvPr/>
          </p:nvSpPr>
          <p:spPr>
            <a:xfrm>
              <a:off x="15805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2" name="Google Shape;6082;p17"/>
            <p:cNvSpPr/>
            <p:nvPr/>
          </p:nvSpPr>
          <p:spPr>
            <a:xfrm>
              <a:off x="579350" y="2863150"/>
              <a:ext cx="1042000" cy="1825"/>
            </a:xfrm>
            <a:custGeom>
              <a:rect b="b" l="l" r="r" t="t"/>
              <a:pathLst>
                <a:path extrusionOk="0" h="73" w="41680">
                  <a:moveTo>
                    <a:pt x="0" y="1"/>
                  </a:moveTo>
                  <a:lnTo>
                    <a:pt x="0" y="72"/>
                  </a:lnTo>
                  <a:lnTo>
                    <a:pt x="41679" y="72"/>
                  </a:lnTo>
                  <a:lnTo>
                    <a:pt x="41679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3" name="Google Shape;6083;p17"/>
            <p:cNvSpPr/>
            <p:nvPr/>
          </p:nvSpPr>
          <p:spPr>
            <a:xfrm>
              <a:off x="579800" y="2821675"/>
              <a:ext cx="1041100" cy="2025"/>
            </a:xfrm>
            <a:custGeom>
              <a:rect b="b" l="l" r="r" t="t"/>
              <a:pathLst>
                <a:path extrusionOk="0" h="81" w="41644">
                  <a:moveTo>
                    <a:pt x="0" y="1"/>
                  </a:moveTo>
                  <a:lnTo>
                    <a:pt x="0" y="81"/>
                  </a:lnTo>
                  <a:lnTo>
                    <a:pt x="41643" y="81"/>
                  </a:lnTo>
                  <a:lnTo>
                    <a:pt x="4164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4" name="Google Shape;6084;p17"/>
            <p:cNvSpPr/>
            <p:nvPr/>
          </p:nvSpPr>
          <p:spPr>
            <a:xfrm>
              <a:off x="580000" y="2780200"/>
              <a:ext cx="1040675" cy="2025"/>
            </a:xfrm>
            <a:custGeom>
              <a:rect b="b" l="l" r="r" t="t"/>
              <a:pathLst>
                <a:path extrusionOk="0" h="81" w="41627">
                  <a:moveTo>
                    <a:pt x="1" y="0"/>
                  </a:moveTo>
                  <a:lnTo>
                    <a:pt x="1" y="81"/>
                  </a:lnTo>
                  <a:lnTo>
                    <a:pt x="41627" y="81"/>
                  </a:lnTo>
                  <a:lnTo>
                    <a:pt x="4162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5" name="Google Shape;6085;p17"/>
            <p:cNvSpPr/>
            <p:nvPr/>
          </p:nvSpPr>
          <p:spPr>
            <a:xfrm>
              <a:off x="580450" y="2738925"/>
              <a:ext cx="1039775" cy="1825"/>
            </a:xfrm>
            <a:custGeom>
              <a:rect b="b" l="l" r="r" t="t"/>
              <a:pathLst>
                <a:path extrusionOk="0" h="73" w="41591">
                  <a:moveTo>
                    <a:pt x="1" y="1"/>
                  </a:moveTo>
                  <a:lnTo>
                    <a:pt x="1" y="72"/>
                  </a:lnTo>
                  <a:lnTo>
                    <a:pt x="41591" y="72"/>
                  </a:lnTo>
                  <a:lnTo>
                    <a:pt x="4159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6" name="Google Shape;6086;p17"/>
            <p:cNvSpPr/>
            <p:nvPr/>
          </p:nvSpPr>
          <p:spPr>
            <a:xfrm>
              <a:off x="580675" y="2697450"/>
              <a:ext cx="1039325" cy="1825"/>
            </a:xfrm>
            <a:custGeom>
              <a:rect b="b" l="l" r="r" t="t"/>
              <a:pathLst>
                <a:path extrusionOk="0" h="73" w="41573">
                  <a:moveTo>
                    <a:pt x="1" y="1"/>
                  </a:moveTo>
                  <a:lnTo>
                    <a:pt x="1" y="72"/>
                  </a:lnTo>
                  <a:lnTo>
                    <a:pt x="41573" y="72"/>
                  </a:lnTo>
                  <a:lnTo>
                    <a:pt x="4157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7" name="Google Shape;6087;p17"/>
            <p:cNvSpPr/>
            <p:nvPr/>
          </p:nvSpPr>
          <p:spPr>
            <a:xfrm>
              <a:off x="581125" y="2655975"/>
              <a:ext cx="1038425" cy="1800"/>
            </a:xfrm>
            <a:custGeom>
              <a:rect b="b" l="l" r="r" t="t"/>
              <a:pathLst>
                <a:path extrusionOk="0" h="72" w="41537">
                  <a:moveTo>
                    <a:pt x="1" y="0"/>
                  </a:moveTo>
                  <a:lnTo>
                    <a:pt x="1" y="72"/>
                  </a:lnTo>
                  <a:lnTo>
                    <a:pt x="41537" y="72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8" name="Google Shape;6088;p17"/>
            <p:cNvSpPr/>
            <p:nvPr/>
          </p:nvSpPr>
          <p:spPr>
            <a:xfrm>
              <a:off x="581350" y="2614500"/>
              <a:ext cx="1038000" cy="1800"/>
            </a:xfrm>
            <a:custGeom>
              <a:rect b="b" l="l" r="r" t="t"/>
              <a:pathLst>
                <a:path extrusionOk="0" h="72" w="41520">
                  <a:moveTo>
                    <a:pt x="0" y="0"/>
                  </a:moveTo>
                  <a:lnTo>
                    <a:pt x="0" y="71"/>
                  </a:lnTo>
                  <a:lnTo>
                    <a:pt x="41519" y="71"/>
                  </a:lnTo>
                  <a:lnTo>
                    <a:pt x="41519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9" name="Google Shape;6089;p17"/>
            <p:cNvSpPr/>
            <p:nvPr/>
          </p:nvSpPr>
          <p:spPr>
            <a:xfrm>
              <a:off x="581800" y="2573000"/>
              <a:ext cx="1037325" cy="2050"/>
            </a:xfrm>
            <a:custGeom>
              <a:rect b="b" l="l" r="r" t="t"/>
              <a:pathLst>
                <a:path extrusionOk="0" h="82" w="41493">
                  <a:moveTo>
                    <a:pt x="0" y="1"/>
                  </a:moveTo>
                  <a:lnTo>
                    <a:pt x="0" y="81"/>
                  </a:lnTo>
                  <a:lnTo>
                    <a:pt x="41492" y="81"/>
                  </a:lnTo>
                  <a:lnTo>
                    <a:pt x="4148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0" name="Google Shape;6090;p17"/>
            <p:cNvSpPr/>
            <p:nvPr/>
          </p:nvSpPr>
          <p:spPr>
            <a:xfrm>
              <a:off x="582025" y="2531525"/>
              <a:ext cx="1036650" cy="2025"/>
            </a:xfrm>
            <a:custGeom>
              <a:rect b="b" l="l" r="r" t="t"/>
              <a:pathLst>
                <a:path extrusionOk="0" h="81" w="41466">
                  <a:moveTo>
                    <a:pt x="9" y="0"/>
                  </a:moveTo>
                  <a:lnTo>
                    <a:pt x="0" y="81"/>
                  </a:lnTo>
                  <a:lnTo>
                    <a:pt x="41465" y="81"/>
                  </a:lnTo>
                  <a:lnTo>
                    <a:pt x="4146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1" name="Google Shape;6091;p17"/>
            <p:cNvSpPr/>
            <p:nvPr/>
          </p:nvSpPr>
          <p:spPr>
            <a:xfrm>
              <a:off x="582475" y="2490275"/>
              <a:ext cx="1035975" cy="1800"/>
            </a:xfrm>
            <a:custGeom>
              <a:rect b="b" l="l" r="r" t="t"/>
              <a:pathLst>
                <a:path extrusionOk="0" h="72" w="41439">
                  <a:moveTo>
                    <a:pt x="0" y="0"/>
                  </a:moveTo>
                  <a:lnTo>
                    <a:pt x="0" y="71"/>
                  </a:lnTo>
                  <a:lnTo>
                    <a:pt x="41438" y="71"/>
                  </a:lnTo>
                  <a:lnTo>
                    <a:pt x="41438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2" name="Google Shape;6092;p17"/>
            <p:cNvSpPr/>
            <p:nvPr/>
          </p:nvSpPr>
          <p:spPr>
            <a:xfrm>
              <a:off x="582700" y="2448775"/>
              <a:ext cx="1035300" cy="1825"/>
            </a:xfrm>
            <a:custGeom>
              <a:rect b="b" l="l" r="r" t="t"/>
              <a:pathLst>
                <a:path extrusionOk="0" h="73" w="41412">
                  <a:moveTo>
                    <a:pt x="9" y="1"/>
                  </a:moveTo>
                  <a:lnTo>
                    <a:pt x="0" y="72"/>
                  </a:lnTo>
                  <a:lnTo>
                    <a:pt x="41412" y="72"/>
                  </a:lnTo>
                  <a:lnTo>
                    <a:pt x="4141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3" name="Google Shape;6093;p17"/>
          <p:cNvGrpSpPr/>
          <p:nvPr/>
        </p:nvGrpSpPr>
        <p:grpSpPr>
          <a:xfrm rot="-4790542">
            <a:off x="-719868" y="3246863"/>
            <a:ext cx="2310833" cy="1902136"/>
            <a:chOff x="3857825" y="4400025"/>
            <a:chExt cx="287500" cy="236650"/>
          </a:xfrm>
        </p:grpSpPr>
        <p:sp>
          <p:nvSpPr>
            <p:cNvPr id="6094" name="Google Shape;6094;p17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5" name="Google Shape;6095;p17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6" name="Google Shape;6096;p17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7" name="Google Shape;6097;p17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8" name="Google Shape;6098;p17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9" name="Google Shape;6099;p17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17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1" name="Google Shape;6101;p17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2" name="Google Shape;6102;p17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3" name="Google Shape;6103;p17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4" name="Google Shape;6104;p17"/>
          <p:cNvGrpSpPr/>
          <p:nvPr/>
        </p:nvGrpSpPr>
        <p:grpSpPr>
          <a:xfrm flipH="1" rot="1810263">
            <a:off x="7314465" y="3053063"/>
            <a:ext cx="2003373" cy="1927300"/>
            <a:chOff x="3795825" y="3576625"/>
            <a:chExt cx="273225" cy="262850"/>
          </a:xfrm>
        </p:grpSpPr>
        <p:sp>
          <p:nvSpPr>
            <p:cNvPr id="6105" name="Google Shape;6105;p17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6" name="Google Shape;6106;p17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7" name="Google Shape;6107;p17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8" name="Google Shape;6108;p17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17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0" name="Google Shape;6110;p17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1" name="Google Shape;6111;p17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2" name="Google Shape;6112;p17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17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4" name="Google Shape;6114;p17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5" name="Google Shape;6115;p17"/>
          <p:cNvGrpSpPr/>
          <p:nvPr/>
        </p:nvGrpSpPr>
        <p:grpSpPr>
          <a:xfrm flipH="1">
            <a:off x="7917849" y="1473058"/>
            <a:ext cx="887982" cy="781059"/>
            <a:chOff x="422550" y="971175"/>
            <a:chExt cx="192050" cy="168925"/>
          </a:xfrm>
        </p:grpSpPr>
        <p:sp>
          <p:nvSpPr>
            <p:cNvPr id="6116" name="Google Shape;6116;p17"/>
            <p:cNvSpPr/>
            <p:nvPr/>
          </p:nvSpPr>
          <p:spPr>
            <a:xfrm>
              <a:off x="422550" y="971175"/>
              <a:ext cx="192050" cy="168925"/>
            </a:xfrm>
            <a:custGeom>
              <a:rect b="b" l="l" r="r" t="t"/>
              <a:pathLst>
                <a:path extrusionOk="0" h="6757" w="7682">
                  <a:moveTo>
                    <a:pt x="4051" y="806"/>
                  </a:moveTo>
                  <a:cubicBezTo>
                    <a:pt x="4051" y="833"/>
                    <a:pt x="4051" y="860"/>
                    <a:pt x="4060" y="886"/>
                  </a:cubicBezTo>
                  <a:cubicBezTo>
                    <a:pt x="4051" y="895"/>
                    <a:pt x="4042" y="895"/>
                    <a:pt x="4024" y="895"/>
                  </a:cubicBezTo>
                  <a:cubicBezTo>
                    <a:pt x="4033" y="860"/>
                    <a:pt x="4042" y="833"/>
                    <a:pt x="4051" y="806"/>
                  </a:cubicBezTo>
                  <a:close/>
                  <a:moveTo>
                    <a:pt x="4283" y="0"/>
                  </a:moveTo>
                  <a:cubicBezTo>
                    <a:pt x="4098" y="0"/>
                    <a:pt x="3918" y="59"/>
                    <a:pt x="3765" y="173"/>
                  </a:cubicBezTo>
                  <a:cubicBezTo>
                    <a:pt x="3498" y="378"/>
                    <a:pt x="3391" y="717"/>
                    <a:pt x="3489" y="1065"/>
                  </a:cubicBezTo>
                  <a:cubicBezTo>
                    <a:pt x="3498" y="1092"/>
                    <a:pt x="3516" y="1127"/>
                    <a:pt x="3525" y="1163"/>
                  </a:cubicBezTo>
                  <a:cubicBezTo>
                    <a:pt x="3400" y="1270"/>
                    <a:pt x="3284" y="1395"/>
                    <a:pt x="3186" y="1547"/>
                  </a:cubicBezTo>
                  <a:cubicBezTo>
                    <a:pt x="3177" y="1564"/>
                    <a:pt x="3168" y="1582"/>
                    <a:pt x="3150" y="1600"/>
                  </a:cubicBezTo>
                  <a:cubicBezTo>
                    <a:pt x="3141" y="1573"/>
                    <a:pt x="3123" y="1547"/>
                    <a:pt x="3114" y="1520"/>
                  </a:cubicBezTo>
                  <a:cubicBezTo>
                    <a:pt x="2918" y="1181"/>
                    <a:pt x="2561" y="967"/>
                    <a:pt x="2186" y="967"/>
                  </a:cubicBezTo>
                  <a:cubicBezTo>
                    <a:pt x="1714" y="967"/>
                    <a:pt x="1178" y="1297"/>
                    <a:pt x="1062" y="2216"/>
                  </a:cubicBezTo>
                  <a:cubicBezTo>
                    <a:pt x="1036" y="2421"/>
                    <a:pt x="1053" y="2608"/>
                    <a:pt x="1107" y="2787"/>
                  </a:cubicBezTo>
                  <a:cubicBezTo>
                    <a:pt x="1036" y="2787"/>
                    <a:pt x="964" y="2795"/>
                    <a:pt x="893" y="2813"/>
                  </a:cubicBezTo>
                  <a:cubicBezTo>
                    <a:pt x="349" y="2920"/>
                    <a:pt x="1" y="3384"/>
                    <a:pt x="63" y="3902"/>
                  </a:cubicBezTo>
                  <a:cubicBezTo>
                    <a:pt x="108" y="4214"/>
                    <a:pt x="179" y="4571"/>
                    <a:pt x="438" y="4874"/>
                  </a:cubicBezTo>
                  <a:cubicBezTo>
                    <a:pt x="679" y="5151"/>
                    <a:pt x="1044" y="5320"/>
                    <a:pt x="1428" y="5320"/>
                  </a:cubicBezTo>
                  <a:lnTo>
                    <a:pt x="1446" y="5320"/>
                  </a:lnTo>
                  <a:cubicBezTo>
                    <a:pt x="1499" y="5320"/>
                    <a:pt x="1562" y="5311"/>
                    <a:pt x="1615" y="5302"/>
                  </a:cubicBezTo>
                  <a:cubicBezTo>
                    <a:pt x="1615" y="5516"/>
                    <a:pt x="1660" y="5722"/>
                    <a:pt x="1722" y="5855"/>
                  </a:cubicBezTo>
                  <a:cubicBezTo>
                    <a:pt x="1883" y="6221"/>
                    <a:pt x="2258" y="6480"/>
                    <a:pt x="2668" y="6489"/>
                  </a:cubicBezTo>
                  <a:lnTo>
                    <a:pt x="2686" y="6489"/>
                  </a:lnTo>
                  <a:cubicBezTo>
                    <a:pt x="3070" y="6489"/>
                    <a:pt x="3417" y="6266"/>
                    <a:pt x="3614" y="5945"/>
                  </a:cubicBezTo>
                  <a:cubicBezTo>
                    <a:pt x="3792" y="6212"/>
                    <a:pt x="4095" y="6382"/>
                    <a:pt x="4417" y="6382"/>
                  </a:cubicBezTo>
                  <a:lnTo>
                    <a:pt x="4452" y="6382"/>
                  </a:lnTo>
                  <a:cubicBezTo>
                    <a:pt x="4711" y="6364"/>
                    <a:pt x="4961" y="6248"/>
                    <a:pt x="5175" y="6025"/>
                  </a:cubicBezTo>
                  <a:cubicBezTo>
                    <a:pt x="5193" y="6052"/>
                    <a:pt x="5220" y="6087"/>
                    <a:pt x="5237" y="6114"/>
                  </a:cubicBezTo>
                  <a:cubicBezTo>
                    <a:pt x="5291" y="6203"/>
                    <a:pt x="5362" y="6319"/>
                    <a:pt x="5469" y="6426"/>
                  </a:cubicBezTo>
                  <a:cubicBezTo>
                    <a:pt x="5692" y="6640"/>
                    <a:pt x="5987" y="6756"/>
                    <a:pt x="6281" y="6756"/>
                  </a:cubicBezTo>
                  <a:cubicBezTo>
                    <a:pt x="6397" y="6756"/>
                    <a:pt x="6522" y="6739"/>
                    <a:pt x="6638" y="6703"/>
                  </a:cubicBezTo>
                  <a:cubicBezTo>
                    <a:pt x="7138" y="6533"/>
                    <a:pt x="7485" y="6007"/>
                    <a:pt x="7459" y="5445"/>
                  </a:cubicBezTo>
                  <a:cubicBezTo>
                    <a:pt x="7441" y="5026"/>
                    <a:pt x="7236" y="4615"/>
                    <a:pt x="6879" y="4303"/>
                  </a:cubicBezTo>
                  <a:cubicBezTo>
                    <a:pt x="6683" y="4125"/>
                    <a:pt x="6468" y="4009"/>
                    <a:pt x="6254" y="3946"/>
                  </a:cubicBezTo>
                  <a:cubicBezTo>
                    <a:pt x="6201" y="3937"/>
                    <a:pt x="6147" y="3928"/>
                    <a:pt x="6103" y="3919"/>
                  </a:cubicBezTo>
                  <a:cubicBezTo>
                    <a:pt x="6094" y="3848"/>
                    <a:pt x="6085" y="3786"/>
                    <a:pt x="6067" y="3723"/>
                  </a:cubicBezTo>
                  <a:cubicBezTo>
                    <a:pt x="6129" y="3723"/>
                    <a:pt x="6183" y="3732"/>
                    <a:pt x="6237" y="3732"/>
                  </a:cubicBezTo>
                  <a:lnTo>
                    <a:pt x="6263" y="3732"/>
                  </a:lnTo>
                  <a:cubicBezTo>
                    <a:pt x="6620" y="3732"/>
                    <a:pt x="6986" y="3598"/>
                    <a:pt x="7254" y="3357"/>
                  </a:cubicBezTo>
                  <a:cubicBezTo>
                    <a:pt x="7405" y="3224"/>
                    <a:pt x="7521" y="3072"/>
                    <a:pt x="7584" y="2903"/>
                  </a:cubicBezTo>
                  <a:cubicBezTo>
                    <a:pt x="7682" y="2653"/>
                    <a:pt x="7664" y="2376"/>
                    <a:pt x="7548" y="2144"/>
                  </a:cubicBezTo>
                  <a:cubicBezTo>
                    <a:pt x="7405" y="1877"/>
                    <a:pt x="7120" y="1698"/>
                    <a:pt x="6763" y="1636"/>
                  </a:cubicBezTo>
                  <a:cubicBezTo>
                    <a:pt x="6672" y="1623"/>
                    <a:pt x="6582" y="1617"/>
                    <a:pt x="6491" y="1617"/>
                  </a:cubicBezTo>
                  <a:cubicBezTo>
                    <a:pt x="6262" y="1617"/>
                    <a:pt x="6035" y="1657"/>
                    <a:pt x="5817" y="1734"/>
                  </a:cubicBezTo>
                  <a:cubicBezTo>
                    <a:pt x="5773" y="1752"/>
                    <a:pt x="5728" y="1770"/>
                    <a:pt x="5683" y="1787"/>
                  </a:cubicBezTo>
                  <a:cubicBezTo>
                    <a:pt x="5585" y="1591"/>
                    <a:pt x="5443" y="1404"/>
                    <a:pt x="5255" y="1243"/>
                  </a:cubicBezTo>
                  <a:cubicBezTo>
                    <a:pt x="5228" y="1225"/>
                    <a:pt x="5202" y="1208"/>
                    <a:pt x="5175" y="1181"/>
                  </a:cubicBezTo>
                  <a:cubicBezTo>
                    <a:pt x="5193" y="1127"/>
                    <a:pt x="5211" y="1065"/>
                    <a:pt x="5211" y="1002"/>
                  </a:cubicBezTo>
                  <a:cubicBezTo>
                    <a:pt x="5246" y="654"/>
                    <a:pt x="5059" y="306"/>
                    <a:pt x="4729" y="119"/>
                  </a:cubicBezTo>
                  <a:cubicBezTo>
                    <a:pt x="4585" y="39"/>
                    <a:pt x="4432" y="0"/>
                    <a:pt x="4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7" name="Google Shape;6117;p17"/>
            <p:cNvSpPr/>
            <p:nvPr/>
          </p:nvSpPr>
          <p:spPr>
            <a:xfrm>
              <a:off x="511775" y="1007550"/>
              <a:ext cx="42175" cy="41300"/>
            </a:xfrm>
            <a:custGeom>
              <a:rect b="b" l="l" r="r" t="t"/>
              <a:pathLst>
                <a:path extrusionOk="0" h="1652" w="1687">
                  <a:moveTo>
                    <a:pt x="765" y="1"/>
                  </a:moveTo>
                  <a:cubicBezTo>
                    <a:pt x="495" y="1"/>
                    <a:pt x="259" y="201"/>
                    <a:pt x="107" y="422"/>
                  </a:cubicBezTo>
                  <a:cubicBezTo>
                    <a:pt x="27" y="546"/>
                    <a:pt x="0" y="725"/>
                    <a:pt x="89" y="850"/>
                  </a:cubicBezTo>
                  <a:cubicBezTo>
                    <a:pt x="161" y="939"/>
                    <a:pt x="277" y="984"/>
                    <a:pt x="366" y="1055"/>
                  </a:cubicBezTo>
                  <a:cubicBezTo>
                    <a:pt x="509" y="1171"/>
                    <a:pt x="571" y="1367"/>
                    <a:pt x="705" y="1492"/>
                  </a:cubicBezTo>
                  <a:cubicBezTo>
                    <a:pt x="808" y="1595"/>
                    <a:pt x="953" y="1652"/>
                    <a:pt x="1096" y="1652"/>
                  </a:cubicBezTo>
                  <a:cubicBezTo>
                    <a:pt x="1151" y="1652"/>
                    <a:pt x="1206" y="1643"/>
                    <a:pt x="1258" y="1626"/>
                  </a:cubicBezTo>
                  <a:cubicBezTo>
                    <a:pt x="1526" y="1537"/>
                    <a:pt x="1686" y="1242"/>
                    <a:pt x="1677" y="966"/>
                  </a:cubicBezTo>
                  <a:cubicBezTo>
                    <a:pt x="1668" y="680"/>
                    <a:pt x="1508" y="422"/>
                    <a:pt x="1294" y="234"/>
                  </a:cubicBezTo>
                  <a:cubicBezTo>
                    <a:pt x="1178" y="136"/>
                    <a:pt x="1053" y="56"/>
                    <a:pt x="910" y="20"/>
                  </a:cubicBezTo>
                  <a:cubicBezTo>
                    <a:pt x="861" y="7"/>
                    <a:pt x="812" y="1"/>
                    <a:pt x="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8" name="Google Shape;6118;p17"/>
            <p:cNvSpPr/>
            <p:nvPr/>
          </p:nvSpPr>
          <p:spPr>
            <a:xfrm>
              <a:off x="552350" y="1083825"/>
              <a:ext cx="42175" cy="41300"/>
            </a:xfrm>
            <a:custGeom>
              <a:rect b="b" l="l" r="r" t="t"/>
              <a:pathLst>
                <a:path extrusionOk="0" h="1652" w="1687">
                  <a:moveTo>
                    <a:pt x="760" y="1"/>
                  </a:moveTo>
                  <a:cubicBezTo>
                    <a:pt x="493" y="1"/>
                    <a:pt x="252" y="201"/>
                    <a:pt x="108" y="422"/>
                  </a:cubicBezTo>
                  <a:cubicBezTo>
                    <a:pt x="19" y="546"/>
                    <a:pt x="1" y="734"/>
                    <a:pt x="90" y="850"/>
                  </a:cubicBezTo>
                  <a:cubicBezTo>
                    <a:pt x="161" y="948"/>
                    <a:pt x="277" y="984"/>
                    <a:pt x="367" y="1055"/>
                  </a:cubicBezTo>
                  <a:cubicBezTo>
                    <a:pt x="509" y="1171"/>
                    <a:pt x="572" y="1367"/>
                    <a:pt x="697" y="1501"/>
                  </a:cubicBezTo>
                  <a:cubicBezTo>
                    <a:pt x="799" y="1597"/>
                    <a:pt x="943" y="1652"/>
                    <a:pt x="1089" y="1652"/>
                  </a:cubicBezTo>
                  <a:cubicBezTo>
                    <a:pt x="1146" y="1652"/>
                    <a:pt x="1203" y="1643"/>
                    <a:pt x="1259" y="1626"/>
                  </a:cubicBezTo>
                  <a:cubicBezTo>
                    <a:pt x="1526" y="1537"/>
                    <a:pt x="1687" y="1242"/>
                    <a:pt x="1669" y="966"/>
                  </a:cubicBezTo>
                  <a:cubicBezTo>
                    <a:pt x="1660" y="680"/>
                    <a:pt x="1499" y="422"/>
                    <a:pt x="1285" y="243"/>
                  </a:cubicBezTo>
                  <a:cubicBezTo>
                    <a:pt x="1178" y="145"/>
                    <a:pt x="1045" y="56"/>
                    <a:pt x="902" y="20"/>
                  </a:cubicBezTo>
                  <a:cubicBezTo>
                    <a:pt x="854" y="7"/>
                    <a:pt x="806" y="1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17"/>
            <p:cNvSpPr/>
            <p:nvPr/>
          </p:nvSpPr>
          <p:spPr>
            <a:xfrm>
              <a:off x="504175" y="1050600"/>
              <a:ext cx="25225" cy="25275"/>
            </a:xfrm>
            <a:custGeom>
              <a:rect b="b" l="l" r="r" t="t"/>
              <a:pathLst>
                <a:path extrusionOk="0" h="1011" w="1009">
                  <a:moveTo>
                    <a:pt x="416" y="1"/>
                  </a:moveTo>
                  <a:cubicBezTo>
                    <a:pt x="283" y="1"/>
                    <a:pt x="145" y="40"/>
                    <a:pt x="81" y="136"/>
                  </a:cubicBezTo>
                  <a:cubicBezTo>
                    <a:pt x="1" y="270"/>
                    <a:pt x="19" y="591"/>
                    <a:pt x="81" y="734"/>
                  </a:cubicBezTo>
                  <a:cubicBezTo>
                    <a:pt x="152" y="894"/>
                    <a:pt x="322" y="1001"/>
                    <a:pt x="491" y="1010"/>
                  </a:cubicBezTo>
                  <a:cubicBezTo>
                    <a:pt x="723" y="1010"/>
                    <a:pt x="938" y="823"/>
                    <a:pt x="973" y="600"/>
                  </a:cubicBezTo>
                  <a:cubicBezTo>
                    <a:pt x="1009" y="368"/>
                    <a:pt x="866" y="136"/>
                    <a:pt x="652" y="47"/>
                  </a:cubicBezTo>
                  <a:cubicBezTo>
                    <a:pt x="591" y="18"/>
                    <a:pt x="50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0" name="Google Shape;6120;p17"/>
            <p:cNvSpPr/>
            <p:nvPr/>
          </p:nvSpPr>
          <p:spPr>
            <a:xfrm>
              <a:off x="542550" y="1061625"/>
              <a:ext cx="17975" cy="14475"/>
            </a:xfrm>
            <a:custGeom>
              <a:rect b="b" l="l" r="r" t="t"/>
              <a:pathLst>
                <a:path extrusionOk="0" h="579" w="719">
                  <a:moveTo>
                    <a:pt x="364" y="1"/>
                  </a:moveTo>
                  <a:cubicBezTo>
                    <a:pt x="312" y="1"/>
                    <a:pt x="260" y="16"/>
                    <a:pt x="214" y="52"/>
                  </a:cubicBezTo>
                  <a:cubicBezTo>
                    <a:pt x="0" y="212"/>
                    <a:pt x="241" y="560"/>
                    <a:pt x="455" y="578"/>
                  </a:cubicBezTo>
                  <a:cubicBezTo>
                    <a:pt x="460" y="578"/>
                    <a:pt x="464" y="579"/>
                    <a:pt x="469" y="579"/>
                  </a:cubicBezTo>
                  <a:cubicBezTo>
                    <a:pt x="588" y="579"/>
                    <a:pt x="696" y="467"/>
                    <a:pt x="705" y="355"/>
                  </a:cubicBezTo>
                  <a:cubicBezTo>
                    <a:pt x="719" y="170"/>
                    <a:pt x="538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1" name="Google Shape;6121;p17"/>
            <p:cNvSpPr/>
            <p:nvPr/>
          </p:nvSpPr>
          <p:spPr>
            <a:xfrm>
              <a:off x="520475" y="986050"/>
              <a:ext cx="17975" cy="14450"/>
            </a:xfrm>
            <a:custGeom>
              <a:rect b="b" l="l" r="r" t="t"/>
              <a:pathLst>
                <a:path extrusionOk="0" h="578" w="719">
                  <a:moveTo>
                    <a:pt x="361" y="1"/>
                  </a:moveTo>
                  <a:cubicBezTo>
                    <a:pt x="310" y="1"/>
                    <a:pt x="259" y="16"/>
                    <a:pt x="214" y="50"/>
                  </a:cubicBezTo>
                  <a:cubicBezTo>
                    <a:pt x="0" y="211"/>
                    <a:pt x="241" y="568"/>
                    <a:pt x="455" y="577"/>
                  </a:cubicBezTo>
                  <a:cubicBezTo>
                    <a:pt x="460" y="577"/>
                    <a:pt x="465" y="577"/>
                    <a:pt x="470" y="577"/>
                  </a:cubicBezTo>
                  <a:cubicBezTo>
                    <a:pt x="589" y="577"/>
                    <a:pt x="696" y="474"/>
                    <a:pt x="705" y="354"/>
                  </a:cubicBezTo>
                  <a:cubicBezTo>
                    <a:pt x="719" y="175"/>
                    <a:pt x="535" y="1"/>
                    <a:pt x="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2" name="Google Shape;6122;p17"/>
            <p:cNvSpPr/>
            <p:nvPr/>
          </p:nvSpPr>
          <p:spPr>
            <a:xfrm>
              <a:off x="522475" y="1082300"/>
              <a:ext cx="26550" cy="33500"/>
            </a:xfrm>
            <a:custGeom>
              <a:rect b="b" l="l" r="r" t="t"/>
              <a:pathLst>
                <a:path extrusionOk="0" h="1340" w="1062">
                  <a:moveTo>
                    <a:pt x="553" y="1"/>
                  </a:moveTo>
                  <a:cubicBezTo>
                    <a:pt x="188" y="1"/>
                    <a:pt x="54" y="438"/>
                    <a:pt x="18" y="732"/>
                  </a:cubicBezTo>
                  <a:cubicBezTo>
                    <a:pt x="0" y="866"/>
                    <a:pt x="18" y="1018"/>
                    <a:pt x="90" y="1134"/>
                  </a:cubicBezTo>
                  <a:cubicBezTo>
                    <a:pt x="149" y="1253"/>
                    <a:pt x="274" y="1340"/>
                    <a:pt x="409" y="1340"/>
                  </a:cubicBezTo>
                  <a:cubicBezTo>
                    <a:pt x="415" y="1340"/>
                    <a:pt x="422" y="1339"/>
                    <a:pt x="429" y="1339"/>
                  </a:cubicBezTo>
                  <a:cubicBezTo>
                    <a:pt x="553" y="1330"/>
                    <a:pt x="669" y="1250"/>
                    <a:pt x="759" y="1161"/>
                  </a:cubicBezTo>
                  <a:cubicBezTo>
                    <a:pt x="875" y="1045"/>
                    <a:pt x="973" y="902"/>
                    <a:pt x="1017" y="732"/>
                  </a:cubicBezTo>
                  <a:cubicBezTo>
                    <a:pt x="1062" y="572"/>
                    <a:pt x="1044" y="393"/>
                    <a:pt x="964" y="251"/>
                  </a:cubicBezTo>
                  <a:cubicBezTo>
                    <a:pt x="884" y="108"/>
                    <a:pt x="723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3" name="Google Shape;6123;p17"/>
            <p:cNvSpPr/>
            <p:nvPr/>
          </p:nvSpPr>
          <p:spPr>
            <a:xfrm>
              <a:off x="463375" y="1010275"/>
              <a:ext cx="26325" cy="33500"/>
            </a:xfrm>
            <a:custGeom>
              <a:rect b="b" l="l" r="r" t="t"/>
              <a:pathLst>
                <a:path extrusionOk="0" h="1340" w="1053">
                  <a:moveTo>
                    <a:pt x="553" y="0"/>
                  </a:moveTo>
                  <a:cubicBezTo>
                    <a:pt x="188" y="0"/>
                    <a:pt x="54" y="437"/>
                    <a:pt x="18" y="732"/>
                  </a:cubicBezTo>
                  <a:cubicBezTo>
                    <a:pt x="0" y="866"/>
                    <a:pt x="9" y="1017"/>
                    <a:pt x="81" y="1133"/>
                  </a:cubicBezTo>
                  <a:cubicBezTo>
                    <a:pt x="149" y="1252"/>
                    <a:pt x="274" y="1339"/>
                    <a:pt x="409" y="1339"/>
                  </a:cubicBezTo>
                  <a:cubicBezTo>
                    <a:pt x="415" y="1339"/>
                    <a:pt x="422" y="1339"/>
                    <a:pt x="428" y="1339"/>
                  </a:cubicBezTo>
                  <a:cubicBezTo>
                    <a:pt x="553" y="1330"/>
                    <a:pt x="669" y="1249"/>
                    <a:pt x="759" y="1160"/>
                  </a:cubicBezTo>
                  <a:cubicBezTo>
                    <a:pt x="875" y="1044"/>
                    <a:pt x="973" y="901"/>
                    <a:pt x="1017" y="732"/>
                  </a:cubicBezTo>
                  <a:cubicBezTo>
                    <a:pt x="1053" y="571"/>
                    <a:pt x="1044" y="393"/>
                    <a:pt x="964" y="250"/>
                  </a:cubicBezTo>
                  <a:cubicBezTo>
                    <a:pt x="875" y="107"/>
                    <a:pt x="723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4" name="Google Shape;6124;p17"/>
            <p:cNvSpPr/>
            <p:nvPr/>
          </p:nvSpPr>
          <p:spPr>
            <a:xfrm>
              <a:off x="561950" y="1026475"/>
              <a:ext cx="37050" cy="23100"/>
            </a:xfrm>
            <a:custGeom>
              <a:rect b="b" l="l" r="r" t="t"/>
              <a:pathLst>
                <a:path extrusionOk="0" h="924" w="1482">
                  <a:moveTo>
                    <a:pt x="908" y="1"/>
                  </a:moveTo>
                  <a:cubicBezTo>
                    <a:pt x="749" y="1"/>
                    <a:pt x="593" y="26"/>
                    <a:pt x="446" y="84"/>
                  </a:cubicBezTo>
                  <a:cubicBezTo>
                    <a:pt x="322" y="128"/>
                    <a:pt x="206" y="200"/>
                    <a:pt x="125" y="298"/>
                  </a:cubicBezTo>
                  <a:cubicBezTo>
                    <a:pt x="27" y="423"/>
                    <a:pt x="0" y="628"/>
                    <a:pt x="125" y="735"/>
                  </a:cubicBezTo>
                  <a:cubicBezTo>
                    <a:pt x="277" y="860"/>
                    <a:pt x="482" y="922"/>
                    <a:pt x="669" y="922"/>
                  </a:cubicBezTo>
                  <a:cubicBezTo>
                    <a:pt x="681" y="923"/>
                    <a:pt x="692" y="923"/>
                    <a:pt x="703" y="923"/>
                  </a:cubicBezTo>
                  <a:cubicBezTo>
                    <a:pt x="915" y="923"/>
                    <a:pt x="1124" y="843"/>
                    <a:pt x="1285" y="699"/>
                  </a:cubicBezTo>
                  <a:cubicBezTo>
                    <a:pt x="1356" y="637"/>
                    <a:pt x="1419" y="566"/>
                    <a:pt x="1446" y="476"/>
                  </a:cubicBezTo>
                  <a:cubicBezTo>
                    <a:pt x="1481" y="396"/>
                    <a:pt x="1481" y="298"/>
                    <a:pt x="1437" y="209"/>
                  </a:cubicBezTo>
                  <a:cubicBezTo>
                    <a:pt x="1374" y="93"/>
                    <a:pt x="1231" y="39"/>
                    <a:pt x="1098" y="13"/>
                  </a:cubicBezTo>
                  <a:cubicBezTo>
                    <a:pt x="1034" y="5"/>
                    <a:pt x="971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5" name="Google Shape;6125;p17"/>
            <p:cNvSpPr/>
            <p:nvPr/>
          </p:nvSpPr>
          <p:spPr>
            <a:xfrm>
              <a:off x="438175" y="1055625"/>
              <a:ext cx="41050" cy="33625"/>
            </a:xfrm>
            <a:custGeom>
              <a:rect b="b" l="l" r="r" t="t"/>
              <a:pathLst>
                <a:path extrusionOk="0" h="1345" w="1642">
                  <a:moveTo>
                    <a:pt x="540" y="0"/>
                  </a:moveTo>
                  <a:cubicBezTo>
                    <a:pt x="488" y="0"/>
                    <a:pt x="436" y="5"/>
                    <a:pt x="384" y="15"/>
                  </a:cubicBezTo>
                  <a:cubicBezTo>
                    <a:pt x="170" y="60"/>
                    <a:pt x="0" y="220"/>
                    <a:pt x="27" y="452"/>
                  </a:cubicBezTo>
                  <a:cubicBezTo>
                    <a:pt x="63" y="684"/>
                    <a:pt x="107" y="925"/>
                    <a:pt x="259" y="1104"/>
                  </a:cubicBezTo>
                  <a:cubicBezTo>
                    <a:pt x="393" y="1255"/>
                    <a:pt x="607" y="1344"/>
                    <a:pt x="812" y="1344"/>
                  </a:cubicBezTo>
                  <a:cubicBezTo>
                    <a:pt x="1017" y="1344"/>
                    <a:pt x="1222" y="1255"/>
                    <a:pt x="1383" y="1112"/>
                  </a:cubicBezTo>
                  <a:cubicBezTo>
                    <a:pt x="1472" y="1032"/>
                    <a:pt x="1552" y="925"/>
                    <a:pt x="1597" y="800"/>
                  </a:cubicBezTo>
                  <a:cubicBezTo>
                    <a:pt x="1642" y="675"/>
                    <a:pt x="1633" y="533"/>
                    <a:pt x="1579" y="417"/>
                  </a:cubicBezTo>
                  <a:cubicBezTo>
                    <a:pt x="1517" y="301"/>
                    <a:pt x="1410" y="211"/>
                    <a:pt x="1294" y="158"/>
                  </a:cubicBezTo>
                  <a:cubicBezTo>
                    <a:pt x="1169" y="104"/>
                    <a:pt x="1035" y="78"/>
                    <a:pt x="910" y="51"/>
                  </a:cubicBezTo>
                  <a:cubicBezTo>
                    <a:pt x="790" y="26"/>
                    <a:pt x="666" y="0"/>
                    <a:pt x="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6" name="Google Shape;6126;p17"/>
            <p:cNvSpPr/>
            <p:nvPr/>
          </p:nvSpPr>
          <p:spPr>
            <a:xfrm>
              <a:off x="476975" y="1093200"/>
              <a:ext cx="25450" cy="25275"/>
            </a:xfrm>
            <a:custGeom>
              <a:rect b="b" l="l" r="r" t="t"/>
              <a:pathLst>
                <a:path extrusionOk="0" h="1011" w="1018">
                  <a:moveTo>
                    <a:pt x="425" y="1"/>
                  </a:moveTo>
                  <a:cubicBezTo>
                    <a:pt x="292" y="1"/>
                    <a:pt x="154" y="39"/>
                    <a:pt x="90" y="136"/>
                  </a:cubicBezTo>
                  <a:cubicBezTo>
                    <a:pt x="0" y="270"/>
                    <a:pt x="27" y="600"/>
                    <a:pt x="90" y="733"/>
                  </a:cubicBezTo>
                  <a:cubicBezTo>
                    <a:pt x="161" y="894"/>
                    <a:pt x="322" y="1010"/>
                    <a:pt x="500" y="1010"/>
                  </a:cubicBezTo>
                  <a:cubicBezTo>
                    <a:pt x="732" y="1010"/>
                    <a:pt x="946" y="823"/>
                    <a:pt x="982" y="600"/>
                  </a:cubicBezTo>
                  <a:cubicBezTo>
                    <a:pt x="1017" y="377"/>
                    <a:pt x="875" y="136"/>
                    <a:pt x="661" y="47"/>
                  </a:cubicBezTo>
                  <a:cubicBezTo>
                    <a:pt x="600" y="18"/>
                    <a:pt x="514" y="1"/>
                    <a:pt x="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27" name="Google Shape;6127;p17"/>
          <p:cNvSpPr/>
          <p:nvPr/>
        </p:nvSpPr>
        <p:spPr>
          <a:xfrm flipH="1" rot="373006">
            <a:off x="7677764" y="103303"/>
            <a:ext cx="1368148" cy="872193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28" name="Google Shape;6128;p17"/>
          <p:cNvGrpSpPr/>
          <p:nvPr/>
        </p:nvGrpSpPr>
        <p:grpSpPr>
          <a:xfrm rot="-245355">
            <a:off x="125502" y="1075472"/>
            <a:ext cx="1298547" cy="924960"/>
            <a:chOff x="1174150" y="1093100"/>
            <a:chExt cx="360450" cy="256750"/>
          </a:xfrm>
        </p:grpSpPr>
        <p:sp>
          <p:nvSpPr>
            <p:cNvPr id="6129" name="Google Shape;6129;p17"/>
            <p:cNvSpPr/>
            <p:nvPr/>
          </p:nvSpPr>
          <p:spPr>
            <a:xfrm>
              <a:off x="1174150" y="1093100"/>
              <a:ext cx="360450" cy="256750"/>
            </a:xfrm>
            <a:custGeom>
              <a:rect b="b" l="l" r="r" t="t"/>
              <a:pathLst>
                <a:path extrusionOk="0" h="10270" w="14418">
                  <a:moveTo>
                    <a:pt x="7252" y="1"/>
                  </a:moveTo>
                  <a:cubicBezTo>
                    <a:pt x="6939" y="1"/>
                    <a:pt x="6617" y="23"/>
                    <a:pt x="6281" y="68"/>
                  </a:cubicBezTo>
                  <a:cubicBezTo>
                    <a:pt x="5237" y="211"/>
                    <a:pt x="4283" y="559"/>
                    <a:pt x="3453" y="1112"/>
                  </a:cubicBezTo>
                  <a:cubicBezTo>
                    <a:pt x="2739" y="1585"/>
                    <a:pt x="2070" y="2201"/>
                    <a:pt x="1410" y="2994"/>
                  </a:cubicBezTo>
                  <a:cubicBezTo>
                    <a:pt x="1035" y="3441"/>
                    <a:pt x="741" y="3931"/>
                    <a:pt x="420" y="4466"/>
                  </a:cubicBezTo>
                  <a:cubicBezTo>
                    <a:pt x="322" y="4654"/>
                    <a:pt x="215" y="4832"/>
                    <a:pt x="143" y="4966"/>
                  </a:cubicBezTo>
                  <a:cubicBezTo>
                    <a:pt x="10" y="5216"/>
                    <a:pt x="1" y="5519"/>
                    <a:pt x="126" y="5760"/>
                  </a:cubicBezTo>
                  <a:cubicBezTo>
                    <a:pt x="241" y="6001"/>
                    <a:pt x="473" y="6170"/>
                    <a:pt x="741" y="6215"/>
                  </a:cubicBezTo>
                  <a:cubicBezTo>
                    <a:pt x="786" y="6465"/>
                    <a:pt x="955" y="6697"/>
                    <a:pt x="1196" y="6813"/>
                  </a:cubicBezTo>
                  <a:cubicBezTo>
                    <a:pt x="1313" y="6874"/>
                    <a:pt x="1435" y="6899"/>
                    <a:pt x="1554" y="6899"/>
                  </a:cubicBezTo>
                  <a:cubicBezTo>
                    <a:pt x="1590" y="6899"/>
                    <a:pt x="1625" y="6897"/>
                    <a:pt x="1660" y="6893"/>
                  </a:cubicBezTo>
                  <a:cubicBezTo>
                    <a:pt x="1713" y="6991"/>
                    <a:pt x="1785" y="7089"/>
                    <a:pt x="1874" y="7161"/>
                  </a:cubicBezTo>
                  <a:cubicBezTo>
                    <a:pt x="1981" y="7241"/>
                    <a:pt x="2097" y="7303"/>
                    <a:pt x="2222" y="7330"/>
                  </a:cubicBezTo>
                  <a:cubicBezTo>
                    <a:pt x="2267" y="7500"/>
                    <a:pt x="2365" y="7651"/>
                    <a:pt x="2516" y="7767"/>
                  </a:cubicBezTo>
                  <a:cubicBezTo>
                    <a:pt x="2672" y="7887"/>
                    <a:pt x="2852" y="7946"/>
                    <a:pt x="3032" y="7946"/>
                  </a:cubicBezTo>
                  <a:cubicBezTo>
                    <a:pt x="3253" y="7946"/>
                    <a:pt x="3473" y="7856"/>
                    <a:pt x="3640" y="7678"/>
                  </a:cubicBezTo>
                  <a:cubicBezTo>
                    <a:pt x="3694" y="7624"/>
                    <a:pt x="3739" y="7571"/>
                    <a:pt x="3765" y="7526"/>
                  </a:cubicBezTo>
                  <a:lnTo>
                    <a:pt x="3783" y="7509"/>
                  </a:lnTo>
                  <a:cubicBezTo>
                    <a:pt x="3846" y="7428"/>
                    <a:pt x="3908" y="7339"/>
                    <a:pt x="3970" y="7259"/>
                  </a:cubicBezTo>
                  <a:cubicBezTo>
                    <a:pt x="4095" y="7089"/>
                    <a:pt x="4211" y="6929"/>
                    <a:pt x="4336" y="6777"/>
                  </a:cubicBezTo>
                  <a:cubicBezTo>
                    <a:pt x="4684" y="6358"/>
                    <a:pt x="5023" y="6045"/>
                    <a:pt x="5380" y="5822"/>
                  </a:cubicBezTo>
                  <a:cubicBezTo>
                    <a:pt x="5790" y="5564"/>
                    <a:pt x="6219" y="5376"/>
                    <a:pt x="6665" y="5260"/>
                  </a:cubicBezTo>
                  <a:cubicBezTo>
                    <a:pt x="6875" y="5207"/>
                    <a:pt x="7076" y="5180"/>
                    <a:pt x="7269" y="5180"/>
                  </a:cubicBezTo>
                  <a:cubicBezTo>
                    <a:pt x="7626" y="5180"/>
                    <a:pt x="7955" y="5272"/>
                    <a:pt x="8262" y="5457"/>
                  </a:cubicBezTo>
                  <a:cubicBezTo>
                    <a:pt x="8859" y="5805"/>
                    <a:pt x="9243" y="6295"/>
                    <a:pt x="9430" y="6947"/>
                  </a:cubicBezTo>
                  <a:cubicBezTo>
                    <a:pt x="9573" y="7446"/>
                    <a:pt x="9618" y="7999"/>
                    <a:pt x="9582" y="8695"/>
                  </a:cubicBezTo>
                  <a:cubicBezTo>
                    <a:pt x="9573" y="8829"/>
                    <a:pt x="9555" y="8972"/>
                    <a:pt x="9546" y="9123"/>
                  </a:cubicBezTo>
                  <a:cubicBezTo>
                    <a:pt x="9537" y="9186"/>
                    <a:pt x="9528" y="9257"/>
                    <a:pt x="9519" y="9328"/>
                  </a:cubicBezTo>
                  <a:cubicBezTo>
                    <a:pt x="9484" y="9757"/>
                    <a:pt x="9725" y="10122"/>
                    <a:pt x="10117" y="10238"/>
                  </a:cubicBezTo>
                  <a:cubicBezTo>
                    <a:pt x="10153" y="10247"/>
                    <a:pt x="10188" y="10256"/>
                    <a:pt x="10215" y="10256"/>
                  </a:cubicBezTo>
                  <a:cubicBezTo>
                    <a:pt x="10267" y="10265"/>
                    <a:pt x="10318" y="10270"/>
                    <a:pt x="10369" y="10270"/>
                  </a:cubicBezTo>
                  <a:cubicBezTo>
                    <a:pt x="10613" y="10270"/>
                    <a:pt x="10836" y="10165"/>
                    <a:pt x="10991" y="9980"/>
                  </a:cubicBezTo>
                  <a:cubicBezTo>
                    <a:pt x="11000" y="9980"/>
                    <a:pt x="11009" y="9989"/>
                    <a:pt x="11018" y="9989"/>
                  </a:cubicBezTo>
                  <a:lnTo>
                    <a:pt x="11036" y="9989"/>
                  </a:lnTo>
                  <a:cubicBezTo>
                    <a:pt x="11115" y="10012"/>
                    <a:pt x="11194" y="10023"/>
                    <a:pt x="11271" y="10023"/>
                  </a:cubicBezTo>
                  <a:cubicBezTo>
                    <a:pt x="11456" y="10023"/>
                    <a:pt x="11632" y="9959"/>
                    <a:pt x="11776" y="9846"/>
                  </a:cubicBezTo>
                  <a:cubicBezTo>
                    <a:pt x="11883" y="10006"/>
                    <a:pt x="12044" y="10131"/>
                    <a:pt x="12240" y="10185"/>
                  </a:cubicBezTo>
                  <a:cubicBezTo>
                    <a:pt x="12303" y="10203"/>
                    <a:pt x="12365" y="10221"/>
                    <a:pt x="12428" y="10221"/>
                  </a:cubicBezTo>
                  <a:cubicBezTo>
                    <a:pt x="12449" y="10222"/>
                    <a:pt x="12470" y="10223"/>
                    <a:pt x="12491" y="10223"/>
                  </a:cubicBezTo>
                  <a:cubicBezTo>
                    <a:pt x="12673" y="10223"/>
                    <a:pt x="12845" y="10155"/>
                    <a:pt x="12981" y="10051"/>
                  </a:cubicBezTo>
                  <a:cubicBezTo>
                    <a:pt x="13052" y="10105"/>
                    <a:pt x="13123" y="10149"/>
                    <a:pt x="13204" y="10176"/>
                  </a:cubicBezTo>
                  <a:cubicBezTo>
                    <a:pt x="13231" y="10185"/>
                    <a:pt x="13248" y="10194"/>
                    <a:pt x="13275" y="10203"/>
                  </a:cubicBezTo>
                  <a:cubicBezTo>
                    <a:pt x="13352" y="10226"/>
                    <a:pt x="13431" y="10237"/>
                    <a:pt x="13509" y="10237"/>
                  </a:cubicBezTo>
                  <a:cubicBezTo>
                    <a:pt x="13795" y="10237"/>
                    <a:pt x="14076" y="10089"/>
                    <a:pt x="14230" y="9837"/>
                  </a:cubicBezTo>
                  <a:cubicBezTo>
                    <a:pt x="14301" y="9703"/>
                    <a:pt x="14355" y="9569"/>
                    <a:pt x="14372" y="9427"/>
                  </a:cubicBezTo>
                  <a:cubicBezTo>
                    <a:pt x="14399" y="9239"/>
                    <a:pt x="14408" y="9088"/>
                    <a:pt x="14408" y="8936"/>
                  </a:cubicBezTo>
                  <a:cubicBezTo>
                    <a:pt x="14417" y="8427"/>
                    <a:pt x="14417" y="8044"/>
                    <a:pt x="14408" y="7687"/>
                  </a:cubicBezTo>
                  <a:cubicBezTo>
                    <a:pt x="14390" y="6786"/>
                    <a:pt x="14265" y="6001"/>
                    <a:pt x="14016" y="5269"/>
                  </a:cubicBezTo>
                  <a:cubicBezTo>
                    <a:pt x="13819" y="4681"/>
                    <a:pt x="13534" y="4083"/>
                    <a:pt x="13150" y="3423"/>
                  </a:cubicBezTo>
                  <a:cubicBezTo>
                    <a:pt x="12677" y="2620"/>
                    <a:pt x="12089" y="1933"/>
                    <a:pt x="11384" y="1389"/>
                  </a:cubicBezTo>
                  <a:cubicBezTo>
                    <a:pt x="10733" y="880"/>
                    <a:pt x="10028" y="514"/>
                    <a:pt x="9287" y="291"/>
                  </a:cubicBezTo>
                  <a:lnTo>
                    <a:pt x="9270" y="291"/>
                  </a:lnTo>
                  <a:cubicBezTo>
                    <a:pt x="8788" y="167"/>
                    <a:pt x="8369" y="86"/>
                    <a:pt x="7967" y="42"/>
                  </a:cubicBezTo>
                  <a:cubicBezTo>
                    <a:pt x="7733" y="14"/>
                    <a:pt x="7495" y="1"/>
                    <a:pt x="7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0" name="Google Shape;6130;p17"/>
            <p:cNvSpPr/>
            <p:nvPr/>
          </p:nvSpPr>
          <p:spPr>
            <a:xfrm>
              <a:off x="1187975" y="1107625"/>
              <a:ext cx="332125" cy="226925"/>
            </a:xfrm>
            <a:custGeom>
              <a:rect b="b" l="l" r="r" t="t"/>
              <a:pathLst>
                <a:path extrusionOk="0" h="9077" w="13285">
                  <a:moveTo>
                    <a:pt x="6740" y="0"/>
                  </a:moveTo>
                  <a:cubicBezTo>
                    <a:pt x="6427" y="0"/>
                    <a:pt x="6116" y="24"/>
                    <a:pt x="5808" y="67"/>
                  </a:cubicBezTo>
                  <a:cubicBezTo>
                    <a:pt x="4872" y="183"/>
                    <a:pt x="4006" y="487"/>
                    <a:pt x="3221" y="1013"/>
                  </a:cubicBezTo>
                  <a:cubicBezTo>
                    <a:pt x="2490" y="1504"/>
                    <a:pt x="1865" y="2110"/>
                    <a:pt x="1303" y="2779"/>
                  </a:cubicBezTo>
                  <a:cubicBezTo>
                    <a:pt x="946" y="3216"/>
                    <a:pt x="652" y="3698"/>
                    <a:pt x="375" y="4180"/>
                  </a:cubicBezTo>
                  <a:cubicBezTo>
                    <a:pt x="277" y="4340"/>
                    <a:pt x="188" y="4501"/>
                    <a:pt x="99" y="4662"/>
                  </a:cubicBezTo>
                  <a:cubicBezTo>
                    <a:pt x="1" y="4840"/>
                    <a:pt x="99" y="5036"/>
                    <a:pt x="286" y="5063"/>
                  </a:cubicBezTo>
                  <a:cubicBezTo>
                    <a:pt x="303" y="5066"/>
                    <a:pt x="319" y="5067"/>
                    <a:pt x="335" y="5067"/>
                  </a:cubicBezTo>
                  <a:cubicBezTo>
                    <a:pt x="425" y="5067"/>
                    <a:pt x="492" y="5023"/>
                    <a:pt x="545" y="4947"/>
                  </a:cubicBezTo>
                  <a:cubicBezTo>
                    <a:pt x="607" y="4840"/>
                    <a:pt x="670" y="4742"/>
                    <a:pt x="723" y="4635"/>
                  </a:cubicBezTo>
                  <a:cubicBezTo>
                    <a:pt x="982" y="4171"/>
                    <a:pt x="1250" y="3725"/>
                    <a:pt x="1571" y="3297"/>
                  </a:cubicBezTo>
                  <a:cubicBezTo>
                    <a:pt x="1999" y="2735"/>
                    <a:pt x="2499" y="2244"/>
                    <a:pt x="3043" y="1798"/>
                  </a:cubicBezTo>
                  <a:cubicBezTo>
                    <a:pt x="3453" y="1459"/>
                    <a:pt x="3908" y="1173"/>
                    <a:pt x="4408" y="968"/>
                  </a:cubicBezTo>
                  <a:cubicBezTo>
                    <a:pt x="5095" y="692"/>
                    <a:pt x="5817" y="558"/>
                    <a:pt x="6558" y="531"/>
                  </a:cubicBezTo>
                  <a:cubicBezTo>
                    <a:pt x="6616" y="529"/>
                    <a:pt x="6675" y="528"/>
                    <a:pt x="6734" y="528"/>
                  </a:cubicBezTo>
                  <a:cubicBezTo>
                    <a:pt x="7128" y="528"/>
                    <a:pt x="7515" y="578"/>
                    <a:pt x="7896" y="656"/>
                  </a:cubicBezTo>
                  <a:cubicBezTo>
                    <a:pt x="8387" y="754"/>
                    <a:pt x="8850" y="897"/>
                    <a:pt x="9288" y="1129"/>
                  </a:cubicBezTo>
                  <a:cubicBezTo>
                    <a:pt x="10046" y="1530"/>
                    <a:pt x="10679" y="2066"/>
                    <a:pt x="11197" y="2744"/>
                  </a:cubicBezTo>
                  <a:cubicBezTo>
                    <a:pt x="11661" y="3350"/>
                    <a:pt x="12017" y="4028"/>
                    <a:pt x="12303" y="4742"/>
                  </a:cubicBezTo>
                  <a:cubicBezTo>
                    <a:pt x="12508" y="5259"/>
                    <a:pt x="12642" y="5786"/>
                    <a:pt x="12695" y="6339"/>
                  </a:cubicBezTo>
                  <a:cubicBezTo>
                    <a:pt x="12749" y="6847"/>
                    <a:pt x="12749" y="7356"/>
                    <a:pt x="12758" y="7864"/>
                  </a:cubicBezTo>
                  <a:cubicBezTo>
                    <a:pt x="12758" y="8176"/>
                    <a:pt x="12758" y="8480"/>
                    <a:pt x="12695" y="8783"/>
                  </a:cubicBezTo>
                  <a:cubicBezTo>
                    <a:pt x="12678" y="8899"/>
                    <a:pt x="12749" y="9015"/>
                    <a:pt x="12865" y="9060"/>
                  </a:cubicBezTo>
                  <a:cubicBezTo>
                    <a:pt x="12893" y="9071"/>
                    <a:pt x="12923" y="9077"/>
                    <a:pt x="12954" y="9077"/>
                  </a:cubicBezTo>
                  <a:cubicBezTo>
                    <a:pt x="13041" y="9077"/>
                    <a:pt x="13131" y="9032"/>
                    <a:pt x="13177" y="8953"/>
                  </a:cubicBezTo>
                  <a:cubicBezTo>
                    <a:pt x="13204" y="8899"/>
                    <a:pt x="13231" y="8837"/>
                    <a:pt x="13240" y="8774"/>
                  </a:cubicBezTo>
                  <a:cubicBezTo>
                    <a:pt x="13257" y="8631"/>
                    <a:pt x="13275" y="8489"/>
                    <a:pt x="13275" y="8355"/>
                  </a:cubicBezTo>
                  <a:cubicBezTo>
                    <a:pt x="13275" y="7936"/>
                    <a:pt x="13284" y="7525"/>
                    <a:pt x="13275" y="7115"/>
                  </a:cubicBezTo>
                  <a:cubicBezTo>
                    <a:pt x="13257" y="6348"/>
                    <a:pt x="13159" y="5598"/>
                    <a:pt x="12909" y="4876"/>
                  </a:cubicBezTo>
                  <a:cubicBezTo>
                    <a:pt x="12704" y="4269"/>
                    <a:pt x="12419" y="3689"/>
                    <a:pt x="12098" y="3136"/>
                  </a:cubicBezTo>
                  <a:cubicBezTo>
                    <a:pt x="11669" y="2413"/>
                    <a:pt x="11134" y="1780"/>
                    <a:pt x="10474" y="1263"/>
                  </a:cubicBezTo>
                  <a:cubicBezTo>
                    <a:pt x="9894" y="817"/>
                    <a:pt x="9261" y="478"/>
                    <a:pt x="8574" y="272"/>
                  </a:cubicBezTo>
                  <a:cubicBezTo>
                    <a:pt x="8163" y="165"/>
                    <a:pt x="7762" y="76"/>
                    <a:pt x="7352" y="32"/>
                  </a:cubicBezTo>
                  <a:cubicBezTo>
                    <a:pt x="7148" y="10"/>
                    <a:pt x="6943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1" name="Google Shape;6131;p17"/>
            <p:cNvSpPr/>
            <p:nvPr/>
          </p:nvSpPr>
          <p:spPr>
            <a:xfrm>
              <a:off x="1206275" y="1136150"/>
              <a:ext cx="287950" cy="198000"/>
            </a:xfrm>
            <a:custGeom>
              <a:rect b="b" l="l" r="r" t="t"/>
              <a:pathLst>
                <a:path extrusionOk="0" h="7920" w="11518">
                  <a:moveTo>
                    <a:pt x="6023" y="1"/>
                  </a:moveTo>
                  <a:cubicBezTo>
                    <a:pt x="5954" y="1"/>
                    <a:pt x="5885" y="2"/>
                    <a:pt x="5817" y="6"/>
                  </a:cubicBezTo>
                  <a:cubicBezTo>
                    <a:pt x="4559" y="77"/>
                    <a:pt x="3417" y="461"/>
                    <a:pt x="2418" y="1237"/>
                  </a:cubicBezTo>
                  <a:cubicBezTo>
                    <a:pt x="1749" y="1754"/>
                    <a:pt x="1160" y="2361"/>
                    <a:pt x="705" y="3083"/>
                  </a:cubicBezTo>
                  <a:cubicBezTo>
                    <a:pt x="482" y="3431"/>
                    <a:pt x="286" y="3797"/>
                    <a:pt x="81" y="4154"/>
                  </a:cubicBezTo>
                  <a:cubicBezTo>
                    <a:pt x="63" y="4190"/>
                    <a:pt x="45" y="4234"/>
                    <a:pt x="36" y="4270"/>
                  </a:cubicBezTo>
                  <a:cubicBezTo>
                    <a:pt x="0" y="4395"/>
                    <a:pt x="54" y="4520"/>
                    <a:pt x="170" y="4573"/>
                  </a:cubicBezTo>
                  <a:cubicBezTo>
                    <a:pt x="206" y="4591"/>
                    <a:pt x="246" y="4600"/>
                    <a:pt x="285" y="4600"/>
                  </a:cubicBezTo>
                  <a:cubicBezTo>
                    <a:pt x="361" y="4600"/>
                    <a:pt x="435" y="4567"/>
                    <a:pt x="482" y="4502"/>
                  </a:cubicBezTo>
                  <a:cubicBezTo>
                    <a:pt x="509" y="4475"/>
                    <a:pt x="527" y="4448"/>
                    <a:pt x="536" y="4422"/>
                  </a:cubicBezTo>
                  <a:cubicBezTo>
                    <a:pt x="634" y="4252"/>
                    <a:pt x="723" y="4092"/>
                    <a:pt x="812" y="3931"/>
                  </a:cubicBezTo>
                  <a:cubicBezTo>
                    <a:pt x="1160" y="3280"/>
                    <a:pt x="1597" y="2700"/>
                    <a:pt x="2123" y="2191"/>
                  </a:cubicBezTo>
                  <a:cubicBezTo>
                    <a:pt x="2578" y="1754"/>
                    <a:pt x="3060" y="1362"/>
                    <a:pt x="3640" y="1094"/>
                  </a:cubicBezTo>
                  <a:cubicBezTo>
                    <a:pt x="4068" y="898"/>
                    <a:pt x="4514" y="746"/>
                    <a:pt x="4969" y="648"/>
                  </a:cubicBezTo>
                  <a:cubicBezTo>
                    <a:pt x="5318" y="570"/>
                    <a:pt x="5667" y="530"/>
                    <a:pt x="6015" y="530"/>
                  </a:cubicBezTo>
                  <a:cubicBezTo>
                    <a:pt x="6343" y="530"/>
                    <a:pt x="6670" y="566"/>
                    <a:pt x="6994" y="639"/>
                  </a:cubicBezTo>
                  <a:cubicBezTo>
                    <a:pt x="7744" y="809"/>
                    <a:pt x="8431" y="1112"/>
                    <a:pt x="9028" y="1594"/>
                  </a:cubicBezTo>
                  <a:cubicBezTo>
                    <a:pt x="9367" y="1870"/>
                    <a:pt x="9680" y="2156"/>
                    <a:pt x="9912" y="2521"/>
                  </a:cubicBezTo>
                  <a:cubicBezTo>
                    <a:pt x="10108" y="2843"/>
                    <a:pt x="10295" y="3164"/>
                    <a:pt x="10456" y="3503"/>
                  </a:cubicBezTo>
                  <a:cubicBezTo>
                    <a:pt x="10679" y="3976"/>
                    <a:pt x="10821" y="4466"/>
                    <a:pt x="10884" y="4984"/>
                  </a:cubicBezTo>
                  <a:cubicBezTo>
                    <a:pt x="10982" y="5813"/>
                    <a:pt x="10982" y="6643"/>
                    <a:pt x="10937" y="7473"/>
                  </a:cubicBezTo>
                  <a:cubicBezTo>
                    <a:pt x="10937" y="7544"/>
                    <a:pt x="10929" y="7624"/>
                    <a:pt x="10929" y="7696"/>
                  </a:cubicBezTo>
                  <a:cubicBezTo>
                    <a:pt x="10946" y="7821"/>
                    <a:pt x="11053" y="7910"/>
                    <a:pt x="11178" y="7919"/>
                  </a:cubicBezTo>
                  <a:cubicBezTo>
                    <a:pt x="11185" y="7919"/>
                    <a:pt x="11191" y="7919"/>
                    <a:pt x="11197" y="7919"/>
                  </a:cubicBezTo>
                  <a:cubicBezTo>
                    <a:pt x="11314" y="7919"/>
                    <a:pt x="11412" y="7841"/>
                    <a:pt x="11446" y="7722"/>
                  </a:cubicBezTo>
                  <a:cubicBezTo>
                    <a:pt x="11455" y="7687"/>
                    <a:pt x="11455" y="7642"/>
                    <a:pt x="11455" y="7606"/>
                  </a:cubicBezTo>
                  <a:cubicBezTo>
                    <a:pt x="11517" y="6821"/>
                    <a:pt x="11499" y="6036"/>
                    <a:pt x="11446" y="5260"/>
                  </a:cubicBezTo>
                  <a:cubicBezTo>
                    <a:pt x="11410" y="4770"/>
                    <a:pt x="11312" y="4306"/>
                    <a:pt x="11160" y="3842"/>
                  </a:cubicBezTo>
                  <a:cubicBezTo>
                    <a:pt x="10973" y="3280"/>
                    <a:pt x="10697" y="2771"/>
                    <a:pt x="10384" y="2281"/>
                  </a:cubicBezTo>
                  <a:cubicBezTo>
                    <a:pt x="10242" y="2058"/>
                    <a:pt x="10090" y="1852"/>
                    <a:pt x="9912" y="1674"/>
                  </a:cubicBezTo>
                  <a:cubicBezTo>
                    <a:pt x="9216" y="978"/>
                    <a:pt x="8404" y="479"/>
                    <a:pt x="7646" y="264"/>
                  </a:cubicBezTo>
                  <a:cubicBezTo>
                    <a:pt x="7020" y="85"/>
                    <a:pt x="6511" y="1"/>
                    <a:pt x="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2" name="Google Shape;6132;p17"/>
            <p:cNvSpPr/>
            <p:nvPr/>
          </p:nvSpPr>
          <p:spPr>
            <a:xfrm>
              <a:off x="1227225" y="1164275"/>
              <a:ext cx="238000" cy="164825"/>
            </a:xfrm>
            <a:custGeom>
              <a:rect b="b" l="l" r="r" t="t"/>
              <a:pathLst>
                <a:path extrusionOk="0" h="6593" w="9520">
                  <a:moveTo>
                    <a:pt x="5037" y="1"/>
                  </a:moveTo>
                  <a:cubicBezTo>
                    <a:pt x="4671" y="1"/>
                    <a:pt x="4305" y="48"/>
                    <a:pt x="3944" y="139"/>
                  </a:cubicBezTo>
                  <a:cubicBezTo>
                    <a:pt x="3489" y="246"/>
                    <a:pt x="3061" y="433"/>
                    <a:pt x="2677" y="718"/>
                  </a:cubicBezTo>
                  <a:cubicBezTo>
                    <a:pt x="2311" y="995"/>
                    <a:pt x="1972" y="1298"/>
                    <a:pt x="1660" y="1619"/>
                  </a:cubicBezTo>
                  <a:cubicBezTo>
                    <a:pt x="1080" y="2199"/>
                    <a:pt x="581" y="2833"/>
                    <a:pt x="90" y="3484"/>
                  </a:cubicBezTo>
                  <a:cubicBezTo>
                    <a:pt x="81" y="3502"/>
                    <a:pt x="63" y="3529"/>
                    <a:pt x="54" y="3555"/>
                  </a:cubicBezTo>
                  <a:cubicBezTo>
                    <a:pt x="1" y="3662"/>
                    <a:pt x="28" y="3787"/>
                    <a:pt x="126" y="3859"/>
                  </a:cubicBezTo>
                  <a:cubicBezTo>
                    <a:pt x="173" y="3901"/>
                    <a:pt x="232" y="3923"/>
                    <a:pt x="292" y="3923"/>
                  </a:cubicBezTo>
                  <a:cubicBezTo>
                    <a:pt x="346" y="3923"/>
                    <a:pt x="401" y="3905"/>
                    <a:pt x="447" y="3868"/>
                  </a:cubicBezTo>
                  <a:cubicBezTo>
                    <a:pt x="483" y="3841"/>
                    <a:pt x="509" y="3805"/>
                    <a:pt x="536" y="3769"/>
                  </a:cubicBezTo>
                  <a:cubicBezTo>
                    <a:pt x="652" y="3618"/>
                    <a:pt x="768" y="3475"/>
                    <a:pt x="884" y="3323"/>
                  </a:cubicBezTo>
                  <a:cubicBezTo>
                    <a:pt x="1393" y="2663"/>
                    <a:pt x="1937" y="2030"/>
                    <a:pt x="2570" y="1495"/>
                  </a:cubicBezTo>
                  <a:cubicBezTo>
                    <a:pt x="2856" y="1245"/>
                    <a:pt x="3141" y="1004"/>
                    <a:pt x="3489" y="843"/>
                  </a:cubicBezTo>
                  <a:cubicBezTo>
                    <a:pt x="3864" y="674"/>
                    <a:pt x="4265" y="594"/>
                    <a:pt x="4667" y="549"/>
                  </a:cubicBezTo>
                  <a:cubicBezTo>
                    <a:pt x="4800" y="535"/>
                    <a:pt x="4932" y="528"/>
                    <a:pt x="5062" y="528"/>
                  </a:cubicBezTo>
                  <a:cubicBezTo>
                    <a:pt x="5683" y="528"/>
                    <a:pt x="6274" y="685"/>
                    <a:pt x="6834" y="995"/>
                  </a:cubicBezTo>
                  <a:cubicBezTo>
                    <a:pt x="7334" y="1263"/>
                    <a:pt x="7771" y="1611"/>
                    <a:pt x="8101" y="2066"/>
                  </a:cubicBezTo>
                  <a:cubicBezTo>
                    <a:pt x="8485" y="2592"/>
                    <a:pt x="8735" y="3181"/>
                    <a:pt x="8859" y="3823"/>
                  </a:cubicBezTo>
                  <a:cubicBezTo>
                    <a:pt x="9020" y="4635"/>
                    <a:pt x="9047" y="5447"/>
                    <a:pt x="8877" y="6258"/>
                  </a:cubicBezTo>
                  <a:cubicBezTo>
                    <a:pt x="8851" y="6410"/>
                    <a:pt x="8931" y="6544"/>
                    <a:pt x="9065" y="6580"/>
                  </a:cubicBezTo>
                  <a:cubicBezTo>
                    <a:pt x="9091" y="6588"/>
                    <a:pt x="9118" y="6593"/>
                    <a:pt x="9144" y="6593"/>
                  </a:cubicBezTo>
                  <a:cubicBezTo>
                    <a:pt x="9251" y="6593"/>
                    <a:pt x="9350" y="6523"/>
                    <a:pt x="9386" y="6401"/>
                  </a:cubicBezTo>
                  <a:cubicBezTo>
                    <a:pt x="9421" y="6303"/>
                    <a:pt x="9448" y="6205"/>
                    <a:pt x="9457" y="6098"/>
                  </a:cubicBezTo>
                  <a:cubicBezTo>
                    <a:pt x="9511" y="5768"/>
                    <a:pt x="9511" y="5429"/>
                    <a:pt x="9511" y="5090"/>
                  </a:cubicBezTo>
                  <a:cubicBezTo>
                    <a:pt x="9520" y="4421"/>
                    <a:pt x="9439" y="3761"/>
                    <a:pt x="9225" y="3127"/>
                  </a:cubicBezTo>
                  <a:cubicBezTo>
                    <a:pt x="9029" y="2556"/>
                    <a:pt x="8770" y="2030"/>
                    <a:pt x="8387" y="1575"/>
                  </a:cubicBezTo>
                  <a:cubicBezTo>
                    <a:pt x="7807" y="888"/>
                    <a:pt x="7075" y="424"/>
                    <a:pt x="6147" y="139"/>
                  </a:cubicBezTo>
                  <a:cubicBezTo>
                    <a:pt x="6031" y="121"/>
                    <a:pt x="5853" y="76"/>
                    <a:pt x="5675" y="49"/>
                  </a:cubicBezTo>
                  <a:cubicBezTo>
                    <a:pt x="5462" y="17"/>
                    <a:pt x="5249" y="1"/>
                    <a:pt x="5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3" name="Google Shape;6133;p17"/>
            <p:cNvSpPr/>
            <p:nvPr/>
          </p:nvSpPr>
          <p:spPr>
            <a:xfrm>
              <a:off x="1242625" y="1194925"/>
              <a:ext cx="199175" cy="140425"/>
            </a:xfrm>
            <a:custGeom>
              <a:rect b="b" l="l" r="r" t="t"/>
              <a:pathLst>
                <a:path extrusionOk="0" h="5617" w="7967">
                  <a:moveTo>
                    <a:pt x="4488" y="1"/>
                  </a:moveTo>
                  <a:cubicBezTo>
                    <a:pt x="4006" y="1"/>
                    <a:pt x="3551" y="126"/>
                    <a:pt x="3105" y="286"/>
                  </a:cubicBezTo>
                  <a:cubicBezTo>
                    <a:pt x="2266" y="599"/>
                    <a:pt x="1544" y="1080"/>
                    <a:pt x="955" y="1749"/>
                  </a:cubicBezTo>
                  <a:cubicBezTo>
                    <a:pt x="669" y="2062"/>
                    <a:pt x="420" y="2410"/>
                    <a:pt x="170" y="2749"/>
                  </a:cubicBezTo>
                  <a:cubicBezTo>
                    <a:pt x="134" y="2793"/>
                    <a:pt x="99" y="2838"/>
                    <a:pt x="72" y="2882"/>
                  </a:cubicBezTo>
                  <a:cubicBezTo>
                    <a:pt x="0" y="3007"/>
                    <a:pt x="27" y="3150"/>
                    <a:pt x="134" y="3230"/>
                  </a:cubicBezTo>
                  <a:cubicBezTo>
                    <a:pt x="181" y="3270"/>
                    <a:pt x="236" y="3288"/>
                    <a:pt x="290" y="3288"/>
                  </a:cubicBezTo>
                  <a:cubicBezTo>
                    <a:pt x="358" y="3288"/>
                    <a:pt x="427" y="3258"/>
                    <a:pt x="482" y="3204"/>
                  </a:cubicBezTo>
                  <a:cubicBezTo>
                    <a:pt x="518" y="3168"/>
                    <a:pt x="553" y="3123"/>
                    <a:pt x="580" y="3079"/>
                  </a:cubicBezTo>
                  <a:cubicBezTo>
                    <a:pt x="768" y="2829"/>
                    <a:pt x="955" y="2579"/>
                    <a:pt x="1151" y="2329"/>
                  </a:cubicBezTo>
                  <a:cubicBezTo>
                    <a:pt x="1490" y="1919"/>
                    <a:pt x="1874" y="1544"/>
                    <a:pt x="2329" y="1259"/>
                  </a:cubicBezTo>
                  <a:cubicBezTo>
                    <a:pt x="2784" y="973"/>
                    <a:pt x="3265" y="759"/>
                    <a:pt x="3783" y="625"/>
                  </a:cubicBezTo>
                  <a:cubicBezTo>
                    <a:pt x="4034" y="559"/>
                    <a:pt x="4284" y="524"/>
                    <a:pt x="4530" y="524"/>
                  </a:cubicBezTo>
                  <a:cubicBezTo>
                    <a:pt x="4973" y="524"/>
                    <a:pt x="5407" y="637"/>
                    <a:pt x="5826" y="884"/>
                  </a:cubicBezTo>
                  <a:cubicBezTo>
                    <a:pt x="6540" y="1303"/>
                    <a:pt x="7012" y="1910"/>
                    <a:pt x="7244" y="2713"/>
                  </a:cubicBezTo>
                  <a:cubicBezTo>
                    <a:pt x="7432" y="3355"/>
                    <a:pt x="7458" y="3998"/>
                    <a:pt x="7423" y="4658"/>
                  </a:cubicBezTo>
                  <a:cubicBezTo>
                    <a:pt x="7405" y="4872"/>
                    <a:pt x="7378" y="5086"/>
                    <a:pt x="7360" y="5309"/>
                  </a:cubicBezTo>
                  <a:cubicBezTo>
                    <a:pt x="7342" y="5470"/>
                    <a:pt x="7432" y="5585"/>
                    <a:pt x="7574" y="5612"/>
                  </a:cubicBezTo>
                  <a:cubicBezTo>
                    <a:pt x="7591" y="5615"/>
                    <a:pt x="7608" y="5617"/>
                    <a:pt x="7624" y="5617"/>
                  </a:cubicBezTo>
                  <a:cubicBezTo>
                    <a:pt x="7744" y="5617"/>
                    <a:pt x="7838" y="5532"/>
                    <a:pt x="7878" y="5398"/>
                  </a:cubicBezTo>
                  <a:cubicBezTo>
                    <a:pt x="7887" y="5362"/>
                    <a:pt x="7896" y="5318"/>
                    <a:pt x="7904" y="5282"/>
                  </a:cubicBezTo>
                  <a:cubicBezTo>
                    <a:pt x="7922" y="4925"/>
                    <a:pt x="7958" y="4568"/>
                    <a:pt x="7958" y="4212"/>
                  </a:cubicBezTo>
                  <a:cubicBezTo>
                    <a:pt x="7967" y="3632"/>
                    <a:pt x="7904" y="3070"/>
                    <a:pt x="7735" y="2517"/>
                  </a:cubicBezTo>
                  <a:cubicBezTo>
                    <a:pt x="7521" y="1803"/>
                    <a:pt x="7137" y="1214"/>
                    <a:pt x="6566" y="750"/>
                  </a:cubicBezTo>
                  <a:cubicBezTo>
                    <a:pt x="6218" y="474"/>
                    <a:pt x="5835" y="251"/>
                    <a:pt x="5371" y="108"/>
                  </a:cubicBezTo>
                  <a:cubicBezTo>
                    <a:pt x="5112" y="37"/>
                    <a:pt x="4791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34" name="Google Shape;6134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35" name="Google Shape;6135;p17"/>
          <p:cNvSpPr txBox="1"/>
          <p:nvPr>
            <p:ph idx="2" type="title"/>
          </p:nvPr>
        </p:nvSpPr>
        <p:spPr>
          <a:xfrm>
            <a:off x="1949393" y="1709850"/>
            <a:ext cx="52452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36" name="Google Shape;6136;p17"/>
          <p:cNvSpPr txBox="1"/>
          <p:nvPr>
            <p:ph idx="1" type="subTitle"/>
          </p:nvPr>
        </p:nvSpPr>
        <p:spPr>
          <a:xfrm>
            <a:off x="1949393" y="2045550"/>
            <a:ext cx="52452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37" name="Google Shape;6137;p17"/>
          <p:cNvSpPr txBox="1"/>
          <p:nvPr>
            <p:ph idx="3" type="title"/>
          </p:nvPr>
        </p:nvSpPr>
        <p:spPr>
          <a:xfrm>
            <a:off x="1949407" y="3231475"/>
            <a:ext cx="52452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138" name="Google Shape;6138;p17"/>
          <p:cNvSpPr txBox="1"/>
          <p:nvPr>
            <p:ph idx="4" type="subTitle"/>
          </p:nvPr>
        </p:nvSpPr>
        <p:spPr>
          <a:xfrm>
            <a:off x="1949407" y="3567175"/>
            <a:ext cx="52452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_1">
    <p:spTree>
      <p:nvGrpSpPr>
        <p:cNvPr id="6139" name="Shape 6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0" name="Google Shape;6140;p18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41" name="Google Shape;6141;p18"/>
          <p:cNvGrpSpPr/>
          <p:nvPr/>
        </p:nvGrpSpPr>
        <p:grpSpPr>
          <a:xfrm>
            <a:off x="436599" y="371658"/>
            <a:ext cx="8270798" cy="4400202"/>
            <a:chOff x="579125" y="2404850"/>
            <a:chExt cx="1042450" cy="500700"/>
          </a:xfrm>
        </p:grpSpPr>
        <p:sp>
          <p:nvSpPr>
            <p:cNvPr id="6142" name="Google Shape;6142;p18"/>
            <p:cNvSpPr/>
            <p:nvPr/>
          </p:nvSpPr>
          <p:spPr>
            <a:xfrm>
              <a:off x="579125" y="2404850"/>
              <a:ext cx="1042450" cy="500700"/>
            </a:xfrm>
            <a:custGeom>
              <a:rect b="b" l="l" r="r" t="t"/>
              <a:pathLst>
                <a:path extrusionOk="0" h="20028" w="41698">
                  <a:moveTo>
                    <a:pt x="41537" y="0"/>
                  </a:moveTo>
                  <a:lnTo>
                    <a:pt x="161" y="161"/>
                  </a:lnTo>
                  <a:lnTo>
                    <a:pt x="0" y="19698"/>
                  </a:lnTo>
                  <a:lnTo>
                    <a:pt x="41697" y="20028"/>
                  </a:lnTo>
                  <a:lnTo>
                    <a:pt x="41697" y="20028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3" name="Google Shape;6143;p18"/>
            <p:cNvSpPr/>
            <p:nvPr/>
          </p:nvSpPr>
          <p:spPr>
            <a:xfrm>
              <a:off x="61837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4" name="Google Shape;6144;p18"/>
            <p:cNvSpPr/>
            <p:nvPr/>
          </p:nvSpPr>
          <p:spPr>
            <a:xfrm>
              <a:off x="618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5" name="Google Shape;6145;p18"/>
            <p:cNvSpPr/>
            <p:nvPr/>
          </p:nvSpPr>
          <p:spPr>
            <a:xfrm>
              <a:off x="618375" y="2864950"/>
              <a:ext cx="1800" cy="32575"/>
            </a:xfrm>
            <a:custGeom>
              <a:rect b="b" l="l" r="r" t="t"/>
              <a:pathLst>
                <a:path extrusionOk="0" h="1303" w="72">
                  <a:moveTo>
                    <a:pt x="0" y="0"/>
                  </a:moveTo>
                  <a:lnTo>
                    <a:pt x="0" y="1303"/>
                  </a:lnTo>
                  <a:lnTo>
                    <a:pt x="72" y="130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6" name="Google Shape;6146;p18"/>
            <p:cNvSpPr/>
            <p:nvPr/>
          </p:nvSpPr>
          <p:spPr>
            <a:xfrm>
              <a:off x="618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7" name="Google Shape;6147;p18"/>
            <p:cNvSpPr/>
            <p:nvPr/>
          </p:nvSpPr>
          <p:spPr>
            <a:xfrm>
              <a:off x="618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8" name="Google Shape;6148;p18"/>
            <p:cNvSpPr/>
            <p:nvPr/>
          </p:nvSpPr>
          <p:spPr>
            <a:xfrm>
              <a:off x="618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9" name="Google Shape;6149;p18"/>
            <p:cNvSpPr/>
            <p:nvPr/>
          </p:nvSpPr>
          <p:spPr>
            <a:xfrm>
              <a:off x="618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0" name="Google Shape;6150;p18"/>
            <p:cNvSpPr/>
            <p:nvPr/>
          </p:nvSpPr>
          <p:spPr>
            <a:xfrm>
              <a:off x="618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1" name="Google Shape;6151;p18"/>
            <p:cNvSpPr/>
            <p:nvPr/>
          </p:nvSpPr>
          <p:spPr>
            <a:xfrm>
              <a:off x="618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2" name="Google Shape;6152;p18"/>
            <p:cNvSpPr/>
            <p:nvPr/>
          </p:nvSpPr>
          <p:spPr>
            <a:xfrm>
              <a:off x="618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3" name="Google Shape;6153;p18"/>
            <p:cNvSpPr/>
            <p:nvPr/>
          </p:nvSpPr>
          <p:spPr>
            <a:xfrm>
              <a:off x="618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4" name="Google Shape;6154;p18"/>
            <p:cNvSpPr/>
            <p:nvPr/>
          </p:nvSpPr>
          <p:spPr>
            <a:xfrm>
              <a:off x="618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5" name="Google Shape;6155;p18"/>
            <p:cNvSpPr/>
            <p:nvPr/>
          </p:nvSpPr>
          <p:spPr>
            <a:xfrm>
              <a:off x="658525" y="2864950"/>
              <a:ext cx="1800" cy="33025"/>
            </a:xfrm>
            <a:custGeom>
              <a:rect b="b" l="l" r="r" t="t"/>
              <a:pathLst>
                <a:path extrusionOk="0" h="1321" w="72">
                  <a:moveTo>
                    <a:pt x="0" y="0"/>
                  </a:moveTo>
                  <a:lnTo>
                    <a:pt x="0" y="1321"/>
                  </a:lnTo>
                  <a:lnTo>
                    <a:pt x="72" y="13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6" name="Google Shape;6156;p18"/>
            <p:cNvSpPr/>
            <p:nvPr/>
          </p:nvSpPr>
          <p:spPr>
            <a:xfrm>
              <a:off x="6585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7" name="Google Shape;6157;p18"/>
            <p:cNvSpPr/>
            <p:nvPr/>
          </p:nvSpPr>
          <p:spPr>
            <a:xfrm>
              <a:off x="65852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8" name="Google Shape;6158;p18"/>
            <p:cNvSpPr/>
            <p:nvPr/>
          </p:nvSpPr>
          <p:spPr>
            <a:xfrm>
              <a:off x="6585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9" name="Google Shape;6159;p18"/>
            <p:cNvSpPr/>
            <p:nvPr/>
          </p:nvSpPr>
          <p:spPr>
            <a:xfrm>
              <a:off x="6585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0" name="Google Shape;6160;p18"/>
            <p:cNvSpPr/>
            <p:nvPr/>
          </p:nvSpPr>
          <p:spPr>
            <a:xfrm>
              <a:off x="6585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1" name="Google Shape;6161;p18"/>
            <p:cNvSpPr/>
            <p:nvPr/>
          </p:nvSpPr>
          <p:spPr>
            <a:xfrm>
              <a:off x="6585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2" name="Google Shape;6162;p18"/>
            <p:cNvSpPr/>
            <p:nvPr/>
          </p:nvSpPr>
          <p:spPr>
            <a:xfrm>
              <a:off x="6585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3" name="Google Shape;6163;p18"/>
            <p:cNvSpPr/>
            <p:nvPr/>
          </p:nvSpPr>
          <p:spPr>
            <a:xfrm>
              <a:off x="6585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4" name="Google Shape;6164;p18"/>
            <p:cNvSpPr/>
            <p:nvPr/>
          </p:nvSpPr>
          <p:spPr>
            <a:xfrm>
              <a:off x="6585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5" name="Google Shape;6165;p18"/>
            <p:cNvSpPr/>
            <p:nvPr/>
          </p:nvSpPr>
          <p:spPr>
            <a:xfrm>
              <a:off x="6585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6" name="Google Shape;6166;p18"/>
            <p:cNvSpPr/>
            <p:nvPr/>
          </p:nvSpPr>
          <p:spPr>
            <a:xfrm>
              <a:off x="6585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7" name="Google Shape;6167;p18"/>
            <p:cNvSpPr/>
            <p:nvPr/>
          </p:nvSpPr>
          <p:spPr>
            <a:xfrm>
              <a:off x="6984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8" name="Google Shape;6168;p18"/>
            <p:cNvSpPr/>
            <p:nvPr/>
          </p:nvSpPr>
          <p:spPr>
            <a:xfrm>
              <a:off x="6984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9" name="Google Shape;6169;p18"/>
            <p:cNvSpPr/>
            <p:nvPr/>
          </p:nvSpPr>
          <p:spPr>
            <a:xfrm>
              <a:off x="6984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0" name="Google Shape;6170;p18"/>
            <p:cNvSpPr/>
            <p:nvPr/>
          </p:nvSpPr>
          <p:spPr>
            <a:xfrm>
              <a:off x="6984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1" name="Google Shape;6171;p18"/>
            <p:cNvSpPr/>
            <p:nvPr/>
          </p:nvSpPr>
          <p:spPr>
            <a:xfrm>
              <a:off x="6984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2" name="Google Shape;6172;p18"/>
            <p:cNvSpPr/>
            <p:nvPr/>
          </p:nvSpPr>
          <p:spPr>
            <a:xfrm>
              <a:off x="6984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3" name="Google Shape;6173;p18"/>
            <p:cNvSpPr/>
            <p:nvPr/>
          </p:nvSpPr>
          <p:spPr>
            <a:xfrm>
              <a:off x="698450" y="2864950"/>
              <a:ext cx="2025" cy="33250"/>
            </a:xfrm>
            <a:custGeom>
              <a:rect b="b" l="l" r="r" t="t"/>
              <a:pathLst>
                <a:path extrusionOk="0" h="1330" w="81">
                  <a:moveTo>
                    <a:pt x="0" y="0"/>
                  </a:moveTo>
                  <a:lnTo>
                    <a:pt x="0" y="1330"/>
                  </a:lnTo>
                  <a:lnTo>
                    <a:pt x="80" y="133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4" name="Google Shape;6174;p18"/>
            <p:cNvSpPr/>
            <p:nvPr/>
          </p:nvSpPr>
          <p:spPr>
            <a:xfrm>
              <a:off x="698450" y="2408425"/>
              <a:ext cx="2025" cy="40375"/>
            </a:xfrm>
            <a:custGeom>
              <a:rect b="b" l="l" r="r" t="t"/>
              <a:pathLst>
                <a:path extrusionOk="0" h="1615" w="81">
                  <a:moveTo>
                    <a:pt x="0" y="0"/>
                  </a:moveTo>
                  <a:lnTo>
                    <a:pt x="0" y="1615"/>
                  </a:lnTo>
                  <a:lnTo>
                    <a:pt x="80" y="16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5" name="Google Shape;6175;p18"/>
            <p:cNvSpPr/>
            <p:nvPr/>
          </p:nvSpPr>
          <p:spPr>
            <a:xfrm>
              <a:off x="6984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6" name="Google Shape;6176;p18"/>
            <p:cNvSpPr/>
            <p:nvPr/>
          </p:nvSpPr>
          <p:spPr>
            <a:xfrm>
              <a:off x="6984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7" name="Google Shape;6177;p18"/>
            <p:cNvSpPr/>
            <p:nvPr/>
          </p:nvSpPr>
          <p:spPr>
            <a:xfrm>
              <a:off x="6984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8" name="Google Shape;6178;p18"/>
            <p:cNvSpPr/>
            <p:nvPr/>
          </p:nvSpPr>
          <p:spPr>
            <a:xfrm>
              <a:off x="6984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9" name="Google Shape;6179;p18"/>
            <p:cNvSpPr/>
            <p:nvPr/>
          </p:nvSpPr>
          <p:spPr>
            <a:xfrm>
              <a:off x="738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0" name="Google Shape;6180;p18"/>
            <p:cNvSpPr/>
            <p:nvPr/>
          </p:nvSpPr>
          <p:spPr>
            <a:xfrm>
              <a:off x="738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1" name="Google Shape;6181;p18"/>
            <p:cNvSpPr/>
            <p:nvPr/>
          </p:nvSpPr>
          <p:spPr>
            <a:xfrm>
              <a:off x="738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2" name="Google Shape;6182;p18"/>
            <p:cNvSpPr/>
            <p:nvPr/>
          </p:nvSpPr>
          <p:spPr>
            <a:xfrm>
              <a:off x="738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3" name="Google Shape;6183;p18"/>
            <p:cNvSpPr/>
            <p:nvPr/>
          </p:nvSpPr>
          <p:spPr>
            <a:xfrm>
              <a:off x="738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4" name="Google Shape;6184;p18"/>
            <p:cNvSpPr/>
            <p:nvPr/>
          </p:nvSpPr>
          <p:spPr>
            <a:xfrm>
              <a:off x="738575" y="2408200"/>
              <a:ext cx="1825" cy="40600"/>
            </a:xfrm>
            <a:custGeom>
              <a:rect b="b" l="l" r="r" t="t"/>
              <a:pathLst>
                <a:path extrusionOk="0" h="1624" w="73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5" name="Google Shape;6185;p18"/>
            <p:cNvSpPr/>
            <p:nvPr/>
          </p:nvSpPr>
          <p:spPr>
            <a:xfrm>
              <a:off x="738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6" name="Google Shape;6186;p18"/>
            <p:cNvSpPr/>
            <p:nvPr/>
          </p:nvSpPr>
          <p:spPr>
            <a:xfrm>
              <a:off x="738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7" name="Google Shape;6187;p18"/>
            <p:cNvSpPr/>
            <p:nvPr/>
          </p:nvSpPr>
          <p:spPr>
            <a:xfrm>
              <a:off x="738575" y="2864950"/>
              <a:ext cx="1825" cy="33700"/>
            </a:xfrm>
            <a:custGeom>
              <a:rect b="b" l="l" r="r" t="t"/>
              <a:pathLst>
                <a:path extrusionOk="0" h="1348" w="73">
                  <a:moveTo>
                    <a:pt x="1" y="0"/>
                  </a:moveTo>
                  <a:lnTo>
                    <a:pt x="1" y="1339"/>
                  </a:lnTo>
                  <a:lnTo>
                    <a:pt x="72" y="134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8" name="Google Shape;6188;p18"/>
            <p:cNvSpPr/>
            <p:nvPr/>
          </p:nvSpPr>
          <p:spPr>
            <a:xfrm>
              <a:off x="738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9" name="Google Shape;6189;p18"/>
            <p:cNvSpPr/>
            <p:nvPr/>
          </p:nvSpPr>
          <p:spPr>
            <a:xfrm>
              <a:off x="738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0" name="Google Shape;6190;p18"/>
            <p:cNvSpPr/>
            <p:nvPr/>
          </p:nvSpPr>
          <p:spPr>
            <a:xfrm>
              <a:off x="738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1" name="Google Shape;6191;p18"/>
            <p:cNvSpPr/>
            <p:nvPr/>
          </p:nvSpPr>
          <p:spPr>
            <a:xfrm>
              <a:off x="778725" y="2408200"/>
              <a:ext cx="1800" cy="40600"/>
            </a:xfrm>
            <a:custGeom>
              <a:rect b="b" l="l" r="r" t="t"/>
              <a:pathLst>
                <a:path extrusionOk="0" h="1624" w="72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2" name="Google Shape;6192;p18"/>
            <p:cNvSpPr/>
            <p:nvPr/>
          </p:nvSpPr>
          <p:spPr>
            <a:xfrm>
              <a:off x="7787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3" name="Google Shape;6193;p18"/>
            <p:cNvSpPr/>
            <p:nvPr/>
          </p:nvSpPr>
          <p:spPr>
            <a:xfrm>
              <a:off x="7787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4" name="Google Shape;6194;p18"/>
            <p:cNvSpPr/>
            <p:nvPr/>
          </p:nvSpPr>
          <p:spPr>
            <a:xfrm>
              <a:off x="7787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5" name="Google Shape;6195;p18"/>
            <p:cNvSpPr/>
            <p:nvPr/>
          </p:nvSpPr>
          <p:spPr>
            <a:xfrm>
              <a:off x="7787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6" name="Google Shape;6196;p18"/>
            <p:cNvSpPr/>
            <p:nvPr/>
          </p:nvSpPr>
          <p:spPr>
            <a:xfrm>
              <a:off x="7787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7" name="Google Shape;6197;p18"/>
            <p:cNvSpPr/>
            <p:nvPr/>
          </p:nvSpPr>
          <p:spPr>
            <a:xfrm>
              <a:off x="7787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8" name="Google Shape;6198;p18"/>
            <p:cNvSpPr/>
            <p:nvPr/>
          </p:nvSpPr>
          <p:spPr>
            <a:xfrm>
              <a:off x="7787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9" name="Google Shape;6199;p18"/>
            <p:cNvSpPr/>
            <p:nvPr/>
          </p:nvSpPr>
          <p:spPr>
            <a:xfrm>
              <a:off x="7787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0" name="Google Shape;6200;p18"/>
            <p:cNvSpPr/>
            <p:nvPr/>
          </p:nvSpPr>
          <p:spPr>
            <a:xfrm>
              <a:off x="778725" y="2864950"/>
              <a:ext cx="1800" cy="33925"/>
            </a:xfrm>
            <a:custGeom>
              <a:rect b="b" l="l" r="r" t="t"/>
              <a:pathLst>
                <a:path extrusionOk="0" h="1357" w="72">
                  <a:moveTo>
                    <a:pt x="1" y="0"/>
                  </a:moveTo>
                  <a:lnTo>
                    <a:pt x="1" y="1356"/>
                  </a:lnTo>
                  <a:lnTo>
                    <a:pt x="72" y="135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1" name="Google Shape;6201;p18"/>
            <p:cNvSpPr/>
            <p:nvPr/>
          </p:nvSpPr>
          <p:spPr>
            <a:xfrm>
              <a:off x="7787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2" name="Google Shape;6202;p18"/>
            <p:cNvSpPr/>
            <p:nvPr/>
          </p:nvSpPr>
          <p:spPr>
            <a:xfrm>
              <a:off x="7787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3" name="Google Shape;6203;p18"/>
            <p:cNvSpPr/>
            <p:nvPr/>
          </p:nvSpPr>
          <p:spPr>
            <a:xfrm>
              <a:off x="8188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4" name="Google Shape;6204;p18"/>
            <p:cNvSpPr/>
            <p:nvPr/>
          </p:nvSpPr>
          <p:spPr>
            <a:xfrm>
              <a:off x="8188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5" name="Google Shape;6205;p18"/>
            <p:cNvSpPr/>
            <p:nvPr/>
          </p:nvSpPr>
          <p:spPr>
            <a:xfrm>
              <a:off x="8188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6" name="Google Shape;6206;p18"/>
            <p:cNvSpPr/>
            <p:nvPr/>
          </p:nvSpPr>
          <p:spPr>
            <a:xfrm>
              <a:off x="8188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7" name="Google Shape;6207;p18"/>
            <p:cNvSpPr/>
            <p:nvPr/>
          </p:nvSpPr>
          <p:spPr>
            <a:xfrm>
              <a:off x="8188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8" name="Google Shape;6208;p18"/>
            <p:cNvSpPr/>
            <p:nvPr/>
          </p:nvSpPr>
          <p:spPr>
            <a:xfrm>
              <a:off x="8188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9" name="Google Shape;6209;p18"/>
            <p:cNvSpPr/>
            <p:nvPr/>
          </p:nvSpPr>
          <p:spPr>
            <a:xfrm>
              <a:off x="8188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0" name="Google Shape;6210;p18"/>
            <p:cNvSpPr/>
            <p:nvPr/>
          </p:nvSpPr>
          <p:spPr>
            <a:xfrm>
              <a:off x="8188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1" name="Google Shape;6211;p18"/>
            <p:cNvSpPr/>
            <p:nvPr/>
          </p:nvSpPr>
          <p:spPr>
            <a:xfrm>
              <a:off x="8188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2" name="Google Shape;6212;p18"/>
            <p:cNvSpPr/>
            <p:nvPr/>
          </p:nvSpPr>
          <p:spPr>
            <a:xfrm>
              <a:off x="818875" y="2864950"/>
              <a:ext cx="1800" cy="34150"/>
            </a:xfrm>
            <a:custGeom>
              <a:rect b="b" l="l" r="r" t="t"/>
              <a:pathLst>
                <a:path extrusionOk="0" h="1366" w="72">
                  <a:moveTo>
                    <a:pt x="0" y="0"/>
                  </a:moveTo>
                  <a:lnTo>
                    <a:pt x="0" y="1365"/>
                  </a:lnTo>
                  <a:lnTo>
                    <a:pt x="72" y="13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3" name="Google Shape;6213;p18"/>
            <p:cNvSpPr/>
            <p:nvPr/>
          </p:nvSpPr>
          <p:spPr>
            <a:xfrm>
              <a:off x="818875" y="2407975"/>
              <a:ext cx="1800" cy="40825"/>
            </a:xfrm>
            <a:custGeom>
              <a:rect b="b" l="l" r="r" t="t"/>
              <a:pathLst>
                <a:path extrusionOk="0" h="1633" w="72">
                  <a:moveTo>
                    <a:pt x="0" y="0"/>
                  </a:moveTo>
                  <a:lnTo>
                    <a:pt x="0" y="1633"/>
                  </a:lnTo>
                  <a:lnTo>
                    <a:pt x="72" y="163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4" name="Google Shape;6214;p18"/>
            <p:cNvSpPr/>
            <p:nvPr/>
          </p:nvSpPr>
          <p:spPr>
            <a:xfrm>
              <a:off x="8188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5" name="Google Shape;6215;p18"/>
            <p:cNvSpPr/>
            <p:nvPr/>
          </p:nvSpPr>
          <p:spPr>
            <a:xfrm>
              <a:off x="8588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6" name="Google Shape;6216;p18"/>
            <p:cNvSpPr/>
            <p:nvPr/>
          </p:nvSpPr>
          <p:spPr>
            <a:xfrm>
              <a:off x="8588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7" name="Google Shape;6217;p18"/>
            <p:cNvSpPr/>
            <p:nvPr/>
          </p:nvSpPr>
          <p:spPr>
            <a:xfrm>
              <a:off x="8588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8" name="Google Shape;6218;p18"/>
            <p:cNvSpPr/>
            <p:nvPr/>
          </p:nvSpPr>
          <p:spPr>
            <a:xfrm>
              <a:off x="8588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9" name="Google Shape;6219;p18"/>
            <p:cNvSpPr/>
            <p:nvPr/>
          </p:nvSpPr>
          <p:spPr>
            <a:xfrm>
              <a:off x="8588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0" name="Google Shape;6220;p18"/>
            <p:cNvSpPr/>
            <p:nvPr/>
          </p:nvSpPr>
          <p:spPr>
            <a:xfrm>
              <a:off x="8588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1" name="Google Shape;6221;p18"/>
            <p:cNvSpPr/>
            <p:nvPr/>
          </p:nvSpPr>
          <p:spPr>
            <a:xfrm>
              <a:off x="8588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2" name="Google Shape;6222;p18"/>
            <p:cNvSpPr/>
            <p:nvPr/>
          </p:nvSpPr>
          <p:spPr>
            <a:xfrm>
              <a:off x="8588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3" name="Google Shape;6223;p18"/>
            <p:cNvSpPr/>
            <p:nvPr/>
          </p:nvSpPr>
          <p:spPr>
            <a:xfrm>
              <a:off x="858800" y="2407750"/>
              <a:ext cx="2025" cy="41050"/>
            </a:xfrm>
            <a:custGeom>
              <a:rect b="b" l="l" r="r" t="t"/>
              <a:pathLst>
                <a:path extrusionOk="0" h="1642" w="81">
                  <a:moveTo>
                    <a:pt x="0" y="0"/>
                  </a:moveTo>
                  <a:lnTo>
                    <a:pt x="0" y="1642"/>
                  </a:lnTo>
                  <a:lnTo>
                    <a:pt x="81" y="164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4" name="Google Shape;6224;p18"/>
            <p:cNvSpPr/>
            <p:nvPr/>
          </p:nvSpPr>
          <p:spPr>
            <a:xfrm>
              <a:off x="8588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5" name="Google Shape;6225;p18"/>
            <p:cNvSpPr/>
            <p:nvPr/>
          </p:nvSpPr>
          <p:spPr>
            <a:xfrm>
              <a:off x="858800" y="2864950"/>
              <a:ext cx="2025" cy="34600"/>
            </a:xfrm>
            <a:custGeom>
              <a:rect b="b" l="l" r="r" t="t"/>
              <a:pathLst>
                <a:path extrusionOk="0" h="1384" w="81">
                  <a:moveTo>
                    <a:pt x="0" y="0"/>
                  </a:moveTo>
                  <a:lnTo>
                    <a:pt x="0" y="1383"/>
                  </a:lnTo>
                  <a:lnTo>
                    <a:pt x="81" y="138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6" name="Google Shape;6226;p18"/>
            <p:cNvSpPr/>
            <p:nvPr/>
          </p:nvSpPr>
          <p:spPr>
            <a:xfrm>
              <a:off x="8588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7" name="Google Shape;6227;p18"/>
            <p:cNvSpPr/>
            <p:nvPr/>
          </p:nvSpPr>
          <p:spPr>
            <a:xfrm>
              <a:off x="8989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8" name="Google Shape;6228;p18"/>
            <p:cNvSpPr/>
            <p:nvPr/>
          </p:nvSpPr>
          <p:spPr>
            <a:xfrm>
              <a:off x="8989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9" name="Google Shape;6229;p18"/>
            <p:cNvSpPr/>
            <p:nvPr/>
          </p:nvSpPr>
          <p:spPr>
            <a:xfrm>
              <a:off x="8989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0" name="Google Shape;6230;p18"/>
            <p:cNvSpPr/>
            <p:nvPr/>
          </p:nvSpPr>
          <p:spPr>
            <a:xfrm>
              <a:off x="8989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1" name="Google Shape;6231;p18"/>
            <p:cNvSpPr/>
            <p:nvPr/>
          </p:nvSpPr>
          <p:spPr>
            <a:xfrm>
              <a:off x="8989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2" name="Google Shape;6232;p18"/>
            <p:cNvSpPr/>
            <p:nvPr/>
          </p:nvSpPr>
          <p:spPr>
            <a:xfrm>
              <a:off x="898950" y="2407525"/>
              <a:ext cx="2025" cy="41275"/>
            </a:xfrm>
            <a:custGeom>
              <a:rect b="b" l="l" r="r" t="t"/>
              <a:pathLst>
                <a:path extrusionOk="0" h="1651" w="81">
                  <a:moveTo>
                    <a:pt x="0" y="0"/>
                  </a:moveTo>
                  <a:lnTo>
                    <a:pt x="0" y="1651"/>
                  </a:lnTo>
                  <a:lnTo>
                    <a:pt x="80" y="165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3" name="Google Shape;6233;p18"/>
            <p:cNvSpPr/>
            <p:nvPr/>
          </p:nvSpPr>
          <p:spPr>
            <a:xfrm>
              <a:off x="898950" y="2864950"/>
              <a:ext cx="2025" cy="34825"/>
            </a:xfrm>
            <a:custGeom>
              <a:rect b="b" l="l" r="r" t="t"/>
              <a:pathLst>
                <a:path extrusionOk="0" h="1393" w="81">
                  <a:moveTo>
                    <a:pt x="0" y="0"/>
                  </a:moveTo>
                  <a:lnTo>
                    <a:pt x="0" y="1392"/>
                  </a:lnTo>
                  <a:lnTo>
                    <a:pt x="80" y="139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4" name="Google Shape;6234;p18"/>
            <p:cNvSpPr/>
            <p:nvPr/>
          </p:nvSpPr>
          <p:spPr>
            <a:xfrm>
              <a:off x="8989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5" name="Google Shape;6235;p18"/>
            <p:cNvSpPr/>
            <p:nvPr/>
          </p:nvSpPr>
          <p:spPr>
            <a:xfrm>
              <a:off x="8989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6" name="Google Shape;6236;p18"/>
            <p:cNvSpPr/>
            <p:nvPr/>
          </p:nvSpPr>
          <p:spPr>
            <a:xfrm>
              <a:off x="8989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7" name="Google Shape;6237;p18"/>
            <p:cNvSpPr/>
            <p:nvPr/>
          </p:nvSpPr>
          <p:spPr>
            <a:xfrm>
              <a:off x="8989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8" name="Google Shape;6238;p18"/>
            <p:cNvSpPr/>
            <p:nvPr/>
          </p:nvSpPr>
          <p:spPr>
            <a:xfrm>
              <a:off x="8989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9" name="Google Shape;6239;p18"/>
            <p:cNvSpPr/>
            <p:nvPr/>
          </p:nvSpPr>
          <p:spPr>
            <a:xfrm>
              <a:off x="939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0" name="Google Shape;6240;p18"/>
            <p:cNvSpPr/>
            <p:nvPr/>
          </p:nvSpPr>
          <p:spPr>
            <a:xfrm>
              <a:off x="939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1" name="Google Shape;6241;p18"/>
            <p:cNvSpPr/>
            <p:nvPr/>
          </p:nvSpPr>
          <p:spPr>
            <a:xfrm>
              <a:off x="939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2" name="Google Shape;6242;p18"/>
            <p:cNvSpPr/>
            <p:nvPr/>
          </p:nvSpPr>
          <p:spPr>
            <a:xfrm>
              <a:off x="939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3" name="Google Shape;6243;p18"/>
            <p:cNvSpPr/>
            <p:nvPr/>
          </p:nvSpPr>
          <p:spPr>
            <a:xfrm>
              <a:off x="939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4" name="Google Shape;6244;p18"/>
            <p:cNvSpPr/>
            <p:nvPr/>
          </p:nvSpPr>
          <p:spPr>
            <a:xfrm>
              <a:off x="939075" y="2864950"/>
              <a:ext cx="1825" cy="35250"/>
            </a:xfrm>
            <a:custGeom>
              <a:rect b="b" l="l" r="r" t="t"/>
              <a:pathLst>
                <a:path extrusionOk="0" h="1410" w="73">
                  <a:moveTo>
                    <a:pt x="1" y="0"/>
                  </a:moveTo>
                  <a:lnTo>
                    <a:pt x="1" y="1410"/>
                  </a:lnTo>
                  <a:lnTo>
                    <a:pt x="72" y="14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5" name="Google Shape;6245;p18"/>
            <p:cNvSpPr/>
            <p:nvPr/>
          </p:nvSpPr>
          <p:spPr>
            <a:xfrm>
              <a:off x="939075" y="2407525"/>
              <a:ext cx="1825" cy="41275"/>
            </a:xfrm>
            <a:custGeom>
              <a:rect b="b" l="l" r="r" t="t"/>
              <a:pathLst>
                <a:path extrusionOk="0" h="1651" w="73">
                  <a:moveTo>
                    <a:pt x="1" y="0"/>
                  </a:moveTo>
                  <a:lnTo>
                    <a:pt x="1" y="1651"/>
                  </a:lnTo>
                  <a:lnTo>
                    <a:pt x="72" y="16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6" name="Google Shape;6246;p18"/>
            <p:cNvSpPr/>
            <p:nvPr/>
          </p:nvSpPr>
          <p:spPr>
            <a:xfrm>
              <a:off x="939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7" name="Google Shape;6247;p18"/>
            <p:cNvSpPr/>
            <p:nvPr/>
          </p:nvSpPr>
          <p:spPr>
            <a:xfrm>
              <a:off x="939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8" name="Google Shape;6248;p18"/>
            <p:cNvSpPr/>
            <p:nvPr/>
          </p:nvSpPr>
          <p:spPr>
            <a:xfrm>
              <a:off x="939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9" name="Google Shape;6249;p18"/>
            <p:cNvSpPr/>
            <p:nvPr/>
          </p:nvSpPr>
          <p:spPr>
            <a:xfrm>
              <a:off x="939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0" name="Google Shape;6250;p18"/>
            <p:cNvSpPr/>
            <p:nvPr/>
          </p:nvSpPr>
          <p:spPr>
            <a:xfrm>
              <a:off x="939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1" name="Google Shape;6251;p18"/>
            <p:cNvSpPr/>
            <p:nvPr/>
          </p:nvSpPr>
          <p:spPr>
            <a:xfrm>
              <a:off x="9792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2" name="Google Shape;6252;p18"/>
            <p:cNvSpPr/>
            <p:nvPr/>
          </p:nvSpPr>
          <p:spPr>
            <a:xfrm>
              <a:off x="9792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3" name="Google Shape;6253;p18"/>
            <p:cNvSpPr/>
            <p:nvPr/>
          </p:nvSpPr>
          <p:spPr>
            <a:xfrm>
              <a:off x="9792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4" name="Google Shape;6254;p18"/>
            <p:cNvSpPr/>
            <p:nvPr/>
          </p:nvSpPr>
          <p:spPr>
            <a:xfrm>
              <a:off x="9792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5" name="Google Shape;6255;p18"/>
            <p:cNvSpPr/>
            <p:nvPr/>
          </p:nvSpPr>
          <p:spPr>
            <a:xfrm>
              <a:off x="979225" y="2864950"/>
              <a:ext cx="1800" cy="35475"/>
            </a:xfrm>
            <a:custGeom>
              <a:rect b="b" l="l" r="r" t="t"/>
              <a:pathLst>
                <a:path extrusionOk="0" h="1419" w="72">
                  <a:moveTo>
                    <a:pt x="1" y="0"/>
                  </a:moveTo>
                  <a:lnTo>
                    <a:pt x="1" y="1419"/>
                  </a:lnTo>
                  <a:lnTo>
                    <a:pt x="72" y="14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6" name="Google Shape;6256;p18"/>
            <p:cNvSpPr/>
            <p:nvPr/>
          </p:nvSpPr>
          <p:spPr>
            <a:xfrm>
              <a:off x="9792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7" name="Google Shape;6257;p18"/>
            <p:cNvSpPr/>
            <p:nvPr/>
          </p:nvSpPr>
          <p:spPr>
            <a:xfrm>
              <a:off x="9792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8" name="Google Shape;6258;p18"/>
            <p:cNvSpPr/>
            <p:nvPr/>
          </p:nvSpPr>
          <p:spPr>
            <a:xfrm>
              <a:off x="9792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9" name="Google Shape;6259;p18"/>
            <p:cNvSpPr/>
            <p:nvPr/>
          </p:nvSpPr>
          <p:spPr>
            <a:xfrm>
              <a:off x="9792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0" name="Google Shape;6260;p18"/>
            <p:cNvSpPr/>
            <p:nvPr/>
          </p:nvSpPr>
          <p:spPr>
            <a:xfrm>
              <a:off x="979225" y="2407300"/>
              <a:ext cx="1800" cy="41500"/>
            </a:xfrm>
            <a:custGeom>
              <a:rect b="b" l="l" r="r" t="t"/>
              <a:pathLst>
                <a:path extrusionOk="0" h="1660" w="72">
                  <a:moveTo>
                    <a:pt x="1" y="0"/>
                  </a:moveTo>
                  <a:lnTo>
                    <a:pt x="1" y="1660"/>
                  </a:lnTo>
                  <a:lnTo>
                    <a:pt x="72" y="16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1" name="Google Shape;6261;p18"/>
            <p:cNvSpPr/>
            <p:nvPr/>
          </p:nvSpPr>
          <p:spPr>
            <a:xfrm>
              <a:off x="9792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2" name="Google Shape;6262;p18"/>
            <p:cNvSpPr/>
            <p:nvPr/>
          </p:nvSpPr>
          <p:spPr>
            <a:xfrm>
              <a:off x="9792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3" name="Google Shape;6263;p18"/>
            <p:cNvSpPr/>
            <p:nvPr/>
          </p:nvSpPr>
          <p:spPr>
            <a:xfrm>
              <a:off x="1019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4" name="Google Shape;6264;p18"/>
            <p:cNvSpPr/>
            <p:nvPr/>
          </p:nvSpPr>
          <p:spPr>
            <a:xfrm>
              <a:off x="1019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5" name="Google Shape;6265;p18"/>
            <p:cNvSpPr/>
            <p:nvPr/>
          </p:nvSpPr>
          <p:spPr>
            <a:xfrm>
              <a:off x="1019375" y="2407075"/>
              <a:ext cx="1800" cy="41725"/>
            </a:xfrm>
            <a:custGeom>
              <a:rect b="b" l="l" r="r" t="t"/>
              <a:pathLst>
                <a:path extrusionOk="0" h="1669" w="72">
                  <a:moveTo>
                    <a:pt x="0" y="1"/>
                  </a:moveTo>
                  <a:lnTo>
                    <a:pt x="0" y="1669"/>
                  </a:lnTo>
                  <a:lnTo>
                    <a:pt x="72" y="166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6" name="Google Shape;6266;p18"/>
            <p:cNvSpPr/>
            <p:nvPr/>
          </p:nvSpPr>
          <p:spPr>
            <a:xfrm>
              <a:off x="1019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7" name="Google Shape;6267;p18"/>
            <p:cNvSpPr/>
            <p:nvPr/>
          </p:nvSpPr>
          <p:spPr>
            <a:xfrm>
              <a:off x="1019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8" name="Google Shape;6268;p18"/>
            <p:cNvSpPr/>
            <p:nvPr/>
          </p:nvSpPr>
          <p:spPr>
            <a:xfrm>
              <a:off x="1019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9" name="Google Shape;6269;p18"/>
            <p:cNvSpPr/>
            <p:nvPr/>
          </p:nvSpPr>
          <p:spPr>
            <a:xfrm>
              <a:off x="1019375" y="2864950"/>
              <a:ext cx="1800" cy="35925"/>
            </a:xfrm>
            <a:custGeom>
              <a:rect b="b" l="l" r="r" t="t"/>
              <a:pathLst>
                <a:path extrusionOk="0" h="1437" w="72">
                  <a:moveTo>
                    <a:pt x="0" y="0"/>
                  </a:moveTo>
                  <a:lnTo>
                    <a:pt x="0" y="1428"/>
                  </a:lnTo>
                  <a:lnTo>
                    <a:pt x="72" y="143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0" name="Google Shape;6270;p18"/>
            <p:cNvSpPr/>
            <p:nvPr/>
          </p:nvSpPr>
          <p:spPr>
            <a:xfrm>
              <a:off x="1019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1" name="Google Shape;6271;p18"/>
            <p:cNvSpPr/>
            <p:nvPr/>
          </p:nvSpPr>
          <p:spPr>
            <a:xfrm>
              <a:off x="1019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2" name="Google Shape;6272;p18"/>
            <p:cNvSpPr/>
            <p:nvPr/>
          </p:nvSpPr>
          <p:spPr>
            <a:xfrm>
              <a:off x="1019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3" name="Google Shape;6273;p18"/>
            <p:cNvSpPr/>
            <p:nvPr/>
          </p:nvSpPr>
          <p:spPr>
            <a:xfrm>
              <a:off x="1019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4" name="Google Shape;6274;p18"/>
            <p:cNvSpPr/>
            <p:nvPr/>
          </p:nvSpPr>
          <p:spPr>
            <a:xfrm>
              <a:off x="1019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5" name="Google Shape;6275;p18"/>
            <p:cNvSpPr/>
            <p:nvPr/>
          </p:nvSpPr>
          <p:spPr>
            <a:xfrm>
              <a:off x="10593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6" name="Google Shape;6276;p18"/>
            <p:cNvSpPr/>
            <p:nvPr/>
          </p:nvSpPr>
          <p:spPr>
            <a:xfrm>
              <a:off x="10593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7" name="Google Shape;6277;p18"/>
            <p:cNvSpPr/>
            <p:nvPr/>
          </p:nvSpPr>
          <p:spPr>
            <a:xfrm>
              <a:off x="1059300" y="2407075"/>
              <a:ext cx="2025" cy="41725"/>
            </a:xfrm>
            <a:custGeom>
              <a:rect b="b" l="l" r="r" t="t"/>
              <a:pathLst>
                <a:path extrusionOk="0" h="1669" w="81">
                  <a:moveTo>
                    <a:pt x="0" y="1"/>
                  </a:moveTo>
                  <a:lnTo>
                    <a:pt x="0" y="1669"/>
                  </a:lnTo>
                  <a:lnTo>
                    <a:pt x="81" y="166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8" name="Google Shape;6278;p18"/>
            <p:cNvSpPr/>
            <p:nvPr/>
          </p:nvSpPr>
          <p:spPr>
            <a:xfrm>
              <a:off x="10593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9" name="Google Shape;6279;p18"/>
            <p:cNvSpPr/>
            <p:nvPr/>
          </p:nvSpPr>
          <p:spPr>
            <a:xfrm>
              <a:off x="10593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0" name="Google Shape;6280;p18"/>
            <p:cNvSpPr/>
            <p:nvPr/>
          </p:nvSpPr>
          <p:spPr>
            <a:xfrm>
              <a:off x="10593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1" name="Google Shape;6281;p18"/>
            <p:cNvSpPr/>
            <p:nvPr/>
          </p:nvSpPr>
          <p:spPr>
            <a:xfrm>
              <a:off x="10593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2" name="Google Shape;6282;p18"/>
            <p:cNvSpPr/>
            <p:nvPr/>
          </p:nvSpPr>
          <p:spPr>
            <a:xfrm>
              <a:off x="1059300" y="2864950"/>
              <a:ext cx="2025" cy="36150"/>
            </a:xfrm>
            <a:custGeom>
              <a:rect b="b" l="l" r="r" t="t"/>
              <a:pathLst>
                <a:path extrusionOk="0" h="1446" w="81">
                  <a:moveTo>
                    <a:pt x="0" y="0"/>
                  </a:moveTo>
                  <a:lnTo>
                    <a:pt x="0" y="1446"/>
                  </a:lnTo>
                  <a:lnTo>
                    <a:pt x="81" y="144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3" name="Google Shape;6283;p18"/>
            <p:cNvSpPr/>
            <p:nvPr/>
          </p:nvSpPr>
          <p:spPr>
            <a:xfrm>
              <a:off x="10593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4" name="Google Shape;6284;p18"/>
            <p:cNvSpPr/>
            <p:nvPr/>
          </p:nvSpPr>
          <p:spPr>
            <a:xfrm>
              <a:off x="10593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5" name="Google Shape;6285;p18"/>
            <p:cNvSpPr/>
            <p:nvPr/>
          </p:nvSpPr>
          <p:spPr>
            <a:xfrm>
              <a:off x="10593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18"/>
            <p:cNvSpPr/>
            <p:nvPr/>
          </p:nvSpPr>
          <p:spPr>
            <a:xfrm>
              <a:off x="10593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7" name="Google Shape;6287;p18"/>
            <p:cNvSpPr/>
            <p:nvPr/>
          </p:nvSpPr>
          <p:spPr>
            <a:xfrm>
              <a:off x="1099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8" name="Google Shape;6288;p18"/>
            <p:cNvSpPr/>
            <p:nvPr/>
          </p:nvSpPr>
          <p:spPr>
            <a:xfrm>
              <a:off x="1099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9" name="Google Shape;6289;p18"/>
            <p:cNvSpPr/>
            <p:nvPr/>
          </p:nvSpPr>
          <p:spPr>
            <a:xfrm>
              <a:off x="1099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0" name="Google Shape;6290;p18"/>
            <p:cNvSpPr/>
            <p:nvPr/>
          </p:nvSpPr>
          <p:spPr>
            <a:xfrm>
              <a:off x="1099450" y="2864950"/>
              <a:ext cx="1800" cy="36375"/>
            </a:xfrm>
            <a:custGeom>
              <a:rect b="b" l="l" r="r" t="t"/>
              <a:pathLst>
                <a:path extrusionOk="0" h="1455" w="72">
                  <a:moveTo>
                    <a:pt x="0" y="0"/>
                  </a:moveTo>
                  <a:lnTo>
                    <a:pt x="0" y="1454"/>
                  </a:lnTo>
                  <a:lnTo>
                    <a:pt x="71" y="145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1" name="Google Shape;6291;p18"/>
            <p:cNvSpPr/>
            <p:nvPr/>
          </p:nvSpPr>
          <p:spPr>
            <a:xfrm>
              <a:off x="1099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2" name="Google Shape;6292;p18"/>
            <p:cNvSpPr/>
            <p:nvPr/>
          </p:nvSpPr>
          <p:spPr>
            <a:xfrm>
              <a:off x="1099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3" name="Google Shape;6293;p18"/>
            <p:cNvSpPr/>
            <p:nvPr/>
          </p:nvSpPr>
          <p:spPr>
            <a:xfrm>
              <a:off x="1099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4" name="Google Shape;6294;p18"/>
            <p:cNvSpPr/>
            <p:nvPr/>
          </p:nvSpPr>
          <p:spPr>
            <a:xfrm>
              <a:off x="1099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5" name="Google Shape;6295;p18"/>
            <p:cNvSpPr/>
            <p:nvPr/>
          </p:nvSpPr>
          <p:spPr>
            <a:xfrm>
              <a:off x="1099450" y="2406850"/>
              <a:ext cx="1800" cy="41950"/>
            </a:xfrm>
            <a:custGeom>
              <a:rect b="b" l="l" r="r" t="t"/>
              <a:pathLst>
                <a:path extrusionOk="0" h="1678" w="72">
                  <a:moveTo>
                    <a:pt x="0" y="1"/>
                  </a:moveTo>
                  <a:lnTo>
                    <a:pt x="0" y="1678"/>
                  </a:lnTo>
                  <a:lnTo>
                    <a:pt x="71" y="167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6" name="Google Shape;6296;p18"/>
            <p:cNvSpPr/>
            <p:nvPr/>
          </p:nvSpPr>
          <p:spPr>
            <a:xfrm>
              <a:off x="1099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7" name="Google Shape;6297;p18"/>
            <p:cNvSpPr/>
            <p:nvPr/>
          </p:nvSpPr>
          <p:spPr>
            <a:xfrm>
              <a:off x="1099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8" name="Google Shape;6298;p18"/>
            <p:cNvSpPr/>
            <p:nvPr/>
          </p:nvSpPr>
          <p:spPr>
            <a:xfrm>
              <a:off x="1099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18"/>
            <p:cNvSpPr/>
            <p:nvPr/>
          </p:nvSpPr>
          <p:spPr>
            <a:xfrm>
              <a:off x="1139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0" name="Google Shape;6300;p18"/>
            <p:cNvSpPr/>
            <p:nvPr/>
          </p:nvSpPr>
          <p:spPr>
            <a:xfrm>
              <a:off x="1139575" y="2864950"/>
              <a:ext cx="1825" cy="36825"/>
            </a:xfrm>
            <a:custGeom>
              <a:rect b="b" l="l" r="r" t="t"/>
              <a:pathLst>
                <a:path extrusionOk="0" h="1473" w="73">
                  <a:moveTo>
                    <a:pt x="1" y="0"/>
                  </a:moveTo>
                  <a:lnTo>
                    <a:pt x="1" y="1472"/>
                  </a:lnTo>
                  <a:lnTo>
                    <a:pt x="72" y="14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1" name="Google Shape;6301;p18"/>
            <p:cNvSpPr/>
            <p:nvPr/>
          </p:nvSpPr>
          <p:spPr>
            <a:xfrm>
              <a:off x="1139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2" name="Google Shape;6302;p18"/>
            <p:cNvSpPr/>
            <p:nvPr/>
          </p:nvSpPr>
          <p:spPr>
            <a:xfrm>
              <a:off x="1139575" y="2406625"/>
              <a:ext cx="1825" cy="42175"/>
            </a:xfrm>
            <a:custGeom>
              <a:rect b="b" l="l" r="r" t="t"/>
              <a:pathLst>
                <a:path extrusionOk="0" h="1687" w="73">
                  <a:moveTo>
                    <a:pt x="1" y="1"/>
                  </a:moveTo>
                  <a:lnTo>
                    <a:pt x="1" y="1687"/>
                  </a:lnTo>
                  <a:lnTo>
                    <a:pt x="72" y="168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3" name="Google Shape;6303;p18"/>
            <p:cNvSpPr/>
            <p:nvPr/>
          </p:nvSpPr>
          <p:spPr>
            <a:xfrm>
              <a:off x="1139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4" name="Google Shape;6304;p18"/>
            <p:cNvSpPr/>
            <p:nvPr/>
          </p:nvSpPr>
          <p:spPr>
            <a:xfrm>
              <a:off x="1139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5" name="Google Shape;6305;p18"/>
            <p:cNvSpPr/>
            <p:nvPr/>
          </p:nvSpPr>
          <p:spPr>
            <a:xfrm>
              <a:off x="1139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6" name="Google Shape;6306;p18"/>
            <p:cNvSpPr/>
            <p:nvPr/>
          </p:nvSpPr>
          <p:spPr>
            <a:xfrm>
              <a:off x="1139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7" name="Google Shape;6307;p18"/>
            <p:cNvSpPr/>
            <p:nvPr/>
          </p:nvSpPr>
          <p:spPr>
            <a:xfrm>
              <a:off x="1139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8" name="Google Shape;6308;p18"/>
            <p:cNvSpPr/>
            <p:nvPr/>
          </p:nvSpPr>
          <p:spPr>
            <a:xfrm>
              <a:off x="1139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9" name="Google Shape;6309;p18"/>
            <p:cNvSpPr/>
            <p:nvPr/>
          </p:nvSpPr>
          <p:spPr>
            <a:xfrm>
              <a:off x="1139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0" name="Google Shape;6310;p18"/>
            <p:cNvSpPr/>
            <p:nvPr/>
          </p:nvSpPr>
          <p:spPr>
            <a:xfrm>
              <a:off x="1139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1" name="Google Shape;6311;p18"/>
            <p:cNvSpPr/>
            <p:nvPr/>
          </p:nvSpPr>
          <p:spPr>
            <a:xfrm>
              <a:off x="117972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2" name="Google Shape;6312;p18"/>
            <p:cNvSpPr/>
            <p:nvPr/>
          </p:nvSpPr>
          <p:spPr>
            <a:xfrm>
              <a:off x="117972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3" name="Google Shape;6313;p18"/>
            <p:cNvSpPr/>
            <p:nvPr/>
          </p:nvSpPr>
          <p:spPr>
            <a:xfrm>
              <a:off x="117972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4" name="Google Shape;6314;p18"/>
            <p:cNvSpPr/>
            <p:nvPr/>
          </p:nvSpPr>
          <p:spPr>
            <a:xfrm>
              <a:off x="117972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5" name="Google Shape;6315;p18"/>
            <p:cNvSpPr/>
            <p:nvPr/>
          </p:nvSpPr>
          <p:spPr>
            <a:xfrm>
              <a:off x="117972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6" name="Google Shape;6316;p18"/>
            <p:cNvSpPr/>
            <p:nvPr/>
          </p:nvSpPr>
          <p:spPr>
            <a:xfrm>
              <a:off x="117972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18"/>
            <p:cNvSpPr/>
            <p:nvPr/>
          </p:nvSpPr>
          <p:spPr>
            <a:xfrm>
              <a:off x="117972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8" name="Google Shape;6318;p18"/>
            <p:cNvSpPr/>
            <p:nvPr/>
          </p:nvSpPr>
          <p:spPr>
            <a:xfrm>
              <a:off x="1179725" y="2864950"/>
              <a:ext cx="1825" cy="37050"/>
            </a:xfrm>
            <a:custGeom>
              <a:rect b="b" l="l" r="r" t="t"/>
              <a:pathLst>
                <a:path extrusionOk="0" h="1482" w="73">
                  <a:moveTo>
                    <a:pt x="1" y="0"/>
                  </a:moveTo>
                  <a:lnTo>
                    <a:pt x="1" y="1481"/>
                  </a:lnTo>
                  <a:lnTo>
                    <a:pt x="72" y="148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9" name="Google Shape;6319;p18"/>
            <p:cNvSpPr/>
            <p:nvPr/>
          </p:nvSpPr>
          <p:spPr>
            <a:xfrm>
              <a:off x="117972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0" name="Google Shape;6320;p18"/>
            <p:cNvSpPr/>
            <p:nvPr/>
          </p:nvSpPr>
          <p:spPr>
            <a:xfrm>
              <a:off x="1179725" y="2406400"/>
              <a:ext cx="1825" cy="42400"/>
            </a:xfrm>
            <a:custGeom>
              <a:rect b="b" l="l" r="r" t="t"/>
              <a:pathLst>
                <a:path extrusionOk="0" h="1696" w="73">
                  <a:moveTo>
                    <a:pt x="1" y="1"/>
                  </a:moveTo>
                  <a:lnTo>
                    <a:pt x="1" y="1696"/>
                  </a:lnTo>
                  <a:lnTo>
                    <a:pt x="72" y="1696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1" name="Google Shape;6321;p18"/>
            <p:cNvSpPr/>
            <p:nvPr/>
          </p:nvSpPr>
          <p:spPr>
            <a:xfrm>
              <a:off x="117972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2" name="Google Shape;6322;p18"/>
            <p:cNvSpPr/>
            <p:nvPr/>
          </p:nvSpPr>
          <p:spPr>
            <a:xfrm>
              <a:off x="117972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3" name="Google Shape;6323;p18"/>
            <p:cNvSpPr/>
            <p:nvPr/>
          </p:nvSpPr>
          <p:spPr>
            <a:xfrm>
              <a:off x="12196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4" name="Google Shape;6324;p18"/>
            <p:cNvSpPr/>
            <p:nvPr/>
          </p:nvSpPr>
          <p:spPr>
            <a:xfrm>
              <a:off x="12196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5" name="Google Shape;6325;p18"/>
            <p:cNvSpPr/>
            <p:nvPr/>
          </p:nvSpPr>
          <p:spPr>
            <a:xfrm>
              <a:off x="12196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6" name="Google Shape;6326;p18"/>
            <p:cNvSpPr/>
            <p:nvPr/>
          </p:nvSpPr>
          <p:spPr>
            <a:xfrm>
              <a:off x="1219650" y="2864950"/>
              <a:ext cx="2025" cy="37500"/>
            </a:xfrm>
            <a:custGeom>
              <a:rect b="b" l="l" r="r" t="t"/>
              <a:pathLst>
                <a:path extrusionOk="0" h="1500" w="81">
                  <a:moveTo>
                    <a:pt x="1" y="0"/>
                  </a:moveTo>
                  <a:lnTo>
                    <a:pt x="1" y="1499"/>
                  </a:lnTo>
                  <a:lnTo>
                    <a:pt x="81" y="149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7" name="Google Shape;6327;p18"/>
            <p:cNvSpPr/>
            <p:nvPr/>
          </p:nvSpPr>
          <p:spPr>
            <a:xfrm>
              <a:off x="12196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8" name="Google Shape;6328;p18"/>
            <p:cNvSpPr/>
            <p:nvPr/>
          </p:nvSpPr>
          <p:spPr>
            <a:xfrm>
              <a:off x="12196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9" name="Google Shape;6329;p18"/>
            <p:cNvSpPr/>
            <p:nvPr/>
          </p:nvSpPr>
          <p:spPr>
            <a:xfrm>
              <a:off x="1219650" y="2406400"/>
              <a:ext cx="2025" cy="42400"/>
            </a:xfrm>
            <a:custGeom>
              <a:rect b="b" l="l" r="r" t="t"/>
              <a:pathLst>
                <a:path extrusionOk="0" h="1696" w="81">
                  <a:moveTo>
                    <a:pt x="1" y="1"/>
                  </a:moveTo>
                  <a:lnTo>
                    <a:pt x="1" y="1696"/>
                  </a:lnTo>
                  <a:lnTo>
                    <a:pt x="81" y="169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18"/>
            <p:cNvSpPr/>
            <p:nvPr/>
          </p:nvSpPr>
          <p:spPr>
            <a:xfrm>
              <a:off x="12196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1" name="Google Shape;6331;p18"/>
            <p:cNvSpPr/>
            <p:nvPr/>
          </p:nvSpPr>
          <p:spPr>
            <a:xfrm>
              <a:off x="12196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2" name="Google Shape;6332;p18"/>
            <p:cNvSpPr/>
            <p:nvPr/>
          </p:nvSpPr>
          <p:spPr>
            <a:xfrm>
              <a:off x="12196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3" name="Google Shape;6333;p18"/>
            <p:cNvSpPr/>
            <p:nvPr/>
          </p:nvSpPr>
          <p:spPr>
            <a:xfrm>
              <a:off x="12196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4" name="Google Shape;6334;p18"/>
            <p:cNvSpPr/>
            <p:nvPr/>
          </p:nvSpPr>
          <p:spPr>
            <a:xfrm>
              <a:off x="12196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5" name="Google Shape;6335;p18"/>
            <p:cNvSpPr/>
            <p:nvPr/>
          </p:nvSpPr>
          <p:spPr>
            <a:xfrm>
              <a:off x="1259800" y="2864950"/>
              <a:ext cx="2025" cy="37700"/>
            </a:xfrm>
            <a:custGeom>
              <a:rect b="b" l="l" r="r" t="t"/>
              <a:pathLst>
                <a:path extrusionOk="0" h="1508" w="81">
                  <a:moveTo>
                    <a:pt x="0" y="0"/>
                  </a:moveTo>
                  <a:lnTo>
                    <a:pt x="0" y="1508"/>
                  </a:lnTo>
                  <a:lnTo>
                    <a:pt x="81" y="150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18"/>
            <p:cNvSpPr/>
            <p:nvPr/>
          </p:nvSpPr>
          <p:spPr>
            <a:xfrm>
              <a:off x="12598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7" name="Google Shape;6337;p18"/>
            <p:cNvSpPr/>
            <p:nvPr/>
          </p:nvSpPr>
          <p:spPr>
            <a:xfrm>
              <a:off x="12598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18"/>
            <p:cNvSpPr/>
            <p:nvPr/>
          </p:nvSpPr>
          <p:spPr>
            <a:xfrm>
              <a:off x="12598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9" name="Google Shape;6339;p18"/>
            <p:cNvSpPr/>
            <p:nvPr/>
          </p:nvSpPr>
          <p:spPr>
            <a:xfrm>
              <a:off x="12598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0" name="Google Shape;6340;p18"/>
            <p:cNvSpPr/>
            <p:nvPr/>
          </p:nvSpPr>
          <p:spPr>
            <a:xfrm>
              <a:off x="12598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1" name="Google Shape;6341;p18"/>
            <p:cNvSpPr/>
            <p:nvPr/>
          </p:nvSpPr>
          <p:spPr>
            <a:xfrm>
              <a:off x="12598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2" name="Google Shape;6342;p18"/>
            <p:cNvSpPr/>
            <p:nvPr/>
          </p:nvSpPr>
          <p:spPr>
            <a:xfrm>
              <a:off x="12598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3" name="Google Shape;6343;p18"/>
            <p:cNvSpPr/>
            <p:nvPr/>
          </p:nvSpPr>
          <p:spPr>
            <a:xfrm>
              <a:off x="12598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4" name="Google Shape;6344;p18"/>
            <p:cNvSpPr/>
            <p:nvPr/>
          </p:nvSpPr>
          <p:spPr>
            <a:xfrm>
              <a:off x="1259800" y="2406175"/>
              <a:ext cx="2025" cy="42625"/>
            </a:xfrm>
            <a:custGeom>
              <a:rect b="b" l="l" r="r" t="t"/>
              <a:pathLst>
                <a:path extrusionOk="0" h="1705" w="81">
                  <a:moveTo>
                    <a:pt x="0" y="1"/>
                  </a:moveTo>
                  <a:lnTo>
                    <a:pt x="0" y="1705"/>
                  </a:lnTo>
                  <a:lnTo>
                    <a:pt x="81" y="170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5" name="Google Shape;6345;p18"/>
            <p:cNvSpPr/>
            <p:nvPr/>
          </p:nvSpPr>
          <p:spPr>
            <a:xfrm>
              <a:off x="12598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6" name="Google Shape;6346;p18"/>
            <p:cNvSpPr/>
            <p:nvPr/>
          </p:nvSpPr>
          <p:spPr>
            <a:xfrm>
              <a:off x="12598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7" name="Google Shape;6347;p18"/>
            <p:cNvSpPr/>
            <p:nvPr/>
          </p:nvSpPr>
          <p:spPr>
            <a:xfrm>
              <a:off x="12999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18"/>
            <p:cNvSpPr/>
            <p:nvPr/>
          </p:nvSpPr>
          <p:spPr>
            <a:xfrm>
              <a:off x="12999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9" name="Google Shape;6349;p18"/>
            <p:cNvSpPr/>
            <p:nvPr/>
          </p:nvSpPr>
          <p:spPr>
            <a:xfrm>
              <a:off x="12999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0" name="Google Shape;6350;p18"/>
            <p:cNvSpPr/>
            <p:nvPr/>
          </p:nvSpPr>
          <p:spPr>
            <a:xfrm>
              <a:off x="1299950" y="2405950"/>
              <a:ext cx="1800" cy="42850"/>
            </a:xfrm>
            <a:custGeom>
              <a:rect b="b" l="l" r="r" t="t"/>
              <a:pathLst>
                <a:path extrusionOk="0" h="1714" w="72">
                  <a:moveTo>
                    <a:pt x="0" y="1"/>
                  </a:moveTo>
                  <a:lnTo>
                    <a:pt x="0" y="1714"/>
                  </a:lnTo>
                  <a:lnTo>
                    <a:pt x="71" y="171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18"/>
            <p:cNvSpPr/>
            <p:nvPr/>
          </p:nvSpPr>
          <p:spPr>
            <a:xfrm>
              <a:off x="12999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18"/>
            <p:cNvSpPr/>
            <p:nvPr/>
          </p:nvSpPr>
          <p:spPr>
            <a:xfrm>
              <a:off x="12999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3" name="Google Shape;6353;p18"/>
            <p:cNvSpPr/>
            <p:nvPr/>
          </p:nvSpPr>
          <p:spPr>
            <a:xfrm>
              <a:off x="12999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4" name="Google Shape;6354;p18"/>
            <p:cNvSpPr/>
            <p:nvPr/>
          </p:nvSpPr>
          <p:spPr>
            <a:xfrm>
              <a:off x="12999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5" name="Google Shape;6355;p18"/>
            <p:cNvSpPr/>
            <p:nvPr/>
          </p:nvSpPr>
          <p:spPr>
            <a:xfrm>
              <a:off x="12999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6" name="Google Shape;6356;p18"/>
            <p:cNvSpPr/>
            <p:nvPr/>
          </p:nvSpPr>
          <p:spPr>
            <a:xfrm>
              <a:off x="12999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18"/>
            <p:cNvSpPr/>
            <p:nvPr/>
          </p:nvSpPr>
          <p:spPr>
            <a:xfrm>
              <a:off x="12999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8" name="Google Shape;6358;p18"/>
            <p:cNvSpPr/>
            <p:nvPr/>
          </p:nvSpPr>
          <p:spPr>
            <a:xfrm>
              <a:off x="1299950" y="2864950"/>
              <a:ext cx="1800" cy="37925"/>
            </a:xfrm>
            <a:custGeom>
              <a:rect b="b" l="l" r="r" t="t"/>
              <a:pathLst>
                <a:path extrusionOk="0" h="1517" w="72">
                  <a:moveTo>
                    <a:pt x="0" y="0"/>
                  </a:moveTo>
                  <a:lnTo>
                    <a:pt x="0" y="1517"/>
                  </a:lnTo>
                  <a:lnTo>
                    <a:pt x="71" y="15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9" name="Google Shape;6359;p18"/>
            <p:cNvSpPr/>
            <p:nvPr/>
          </p:nvSpPr>
          <p:spPr>
            <a:xfrm>
              <a:off x="1340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0" name="Google Shape;6360;p18"/>
            <p:cNvSpPr/>
            <p:nvPr/>
          </p:nvSpPr>
          <p:spPr>
            <a:xfrm>
              <a:off x="1340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18"/>
            <p:cNvSpPr/>
            <p:nvPr/>
          </p:nvSpPr>
          <p:spPr>
            <a:xfrm>
              <a:off x="1340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2" name="Google Shape;6362;p18"/>
            <p:cNvSpPr/>
            <p:nvPr/>
          </p:nvSpPr>
          <p:spPr>
            <a:xfrm>
              <a:off x="1340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3" name="Google Shape;6363;p18"/>
            <p:cNvSpPr/>
            <p:nvPr/>
          </p:nvSpPr>
          <p:spPr>
            <a:xfrm>
              <a:off x="1340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18"/>
            <p:cNvSpPr/>
            <p:nvPr/>
          </p:nvSpPr>
          <p:spPr>
            <a:xfrm>
              <a:off x="1340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18"/>
            <p:cNvSpPr/>
            <p:nvPr/>
          </p:nvSpPr>
          <p:spPr>
            <a:xfrm>
              <a:off x="1340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18"/>
            <p:cNvSpPr/>
            <p:nvPr/>
          </p:nvSpPr>
          <p:spPr>
            <a:xfrm>
              <a:off x="1340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18"/>
            <p:cNvSpPr/>
            <p:nvPr/>
          </p:nvSpPr>
          <p:spPr>
            <a:xfrm>
              <a:off x="1340075" y="2864950"/>
              <a:ext cx="1825" cy="38375"/>
            </a:xfrm>
            <a:custGeom>
              <a:rect b="b" l="l" r="r" t="t"/>
              <a:pathLst>
                <a:path extrusionOk="0" h="1535" w="73">
                  <a:moveTo>
                    <a:pt x="1" y="0"/>
                  </a:moveTo>
                  <a:lnTo>
                    <a:pt x="1" y="1535"/>
                  </a:lnTo>
                  <a:lnTo>
                    <a:pt x="72" y="153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8" name="Google Shape;6368;p18"/>
            <p:cNvSpPr/>
            <p:nvPr/>
          </p:nvSpPr>
          <p:spPr>
            <a:xfrm>
              <a:off x="1340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9" name="Google Shape;6369;p18"/>
            <p:cNvSpPr/>
            <p:nvPr/>
          </p:nvSpPr>
          <p:spPr>
            <a:xfrm>
              <a:off x="1340075" y="2405950"/>
              <a:ext cx="1825" cy="42850"/>
            </a:xfrm>
            <a:custGeom>
              <a:rect b="b" l="l" r="r" t="t"/>
              <a:pathLst>
                <a:path extrusionOk="0" h="1714" w="73">
                  <a:moveTo>
                    <a:pt x="1" y="1"/>
                  </a:moveTo>
                  <a:lnTo>
                    <a:pt x="1" y="1714"/>
                  </a:lnTo>
                  <a:lnTo>
                    <a:pt x="72" y="171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18"/>
            <p:cNvSpPr/>
            <p:nvPr/>
          </p:nvSpPr>
          <p:spPr>
            <a:xfrm>
              <a:off x="1340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18"/>
            <p:cNvSpPr/>
            <p:nvPr/>
          </p:nvSpPr>
          <p:spPr>
            <a:xfrm>
              <a:off x="13800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2" name="Google Shape;6372;p18"/>
            <p:cNvSpPr/>
            <p:nvPr/>
          </p:nvSpPr>
          <p:spPr>
            <a:xfrm>
              <a:off x="13800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3" name="Google Shape;6373;p18"/>
            <p:cNvSpPr/>
            <p:nvPr/>
          </p:nvSpPr>
          <p:spPr>
            <a:xfrm>
              <a:off x="1380225" y="2864950"/>
              <a:ext cx="1825" cy="38600"/>
            </a:xfrm>
            <a:custGeom>
              <a:rect b="b" l="l" r="r" t="t"/>
              <a:pathLst>
                <a:path extrusionOk="0" h="1544" w="73">
                  <a:moveTo>
                    <a:pt x="1" y="0"/>
                  </a:moveTo>
                  <a:lnTo>
                    <a:pt x="1" y="1544"/>
                  </a:lnTo>
                  <a:lnTo>
                    <a:pt x="72" y="154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18"/>
            <p:cNvSpPr/>
            <p:nvPr/>
          </p:nvSpPr>
          <p:spPr>
            <a:xfrm>
              <a:off x="13800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18"/>
            <p:cNvSpPr/>
            <p:nvPr/>
          </p:nvSpPr>
          <p:spPr>
            <a:xfrm>
              <a:off x="13800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6" name="Google Shape;6376;p18"/>
            <p:cNvSpPr/>
            <p:nvPr/>
          </p:nvSpPr>
          <p:spPr>
            <a:xfrm>
              <a:off x="13800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7" name="Google Shape;6377;p18"/>
            <p:cNvSpPr/>
            <p:nvPr/>
          </p:nvSpPr>
          <p:spPr>
            <a:xfrm>
              <a:off x="13800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18"/>
            <p:cNvSpPr/>
            <p:nvPr/>
          </p:nvSpPr>
          <p:spPr>
            <a:xfrm>
              <a:off x="13800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18"/>
            <p:cNvSpPr/>
            <p:nvPr/>
          </p:nvSpPr>
          <p:spPr>
            <a:xfrm>
              <a:off x="13800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0" name="Google Shape;6380;p18"/>
            <p:cNvSpPr/>
            <p:nvPr/>
          </p:nvSpPr>
          <p:spPr>
            <a:xfrm>
              <a:off x="1380225" y="2405750"/>
              <a:ext cx="1825" cy="43050"/>
            </a:xfrm>
            <a:custGeom>
              <a:rect b="b" l="l" r="r" t="t"/>
              <a:pathLst>
                <a:path extrusionOk="0" h="1722" w="73">
                  <a:moveTo>
                    <a:pt x="1" y="0"/>
                  </a:moveTo>
                  <a:lnTo>
                    <a:pt x="1" y="1722"/>
                  </a:lnTo>
                  <a:lnTo>
                    <a:pt x="72" y="172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1" name="Google Shape;6381;p18"/>
            <p:cNvSpPr/>
            <p:nvPr/>
          </p:nvSpPr>
          <p:spPr>
            <a:xfrm>
              <a:off x="13800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2" name="Google Shape;6382;p18"/>
            <p:cNvSpPr/>
            <p:nvPr/>
          </p:nvSpPr>
          <p:spPr>
            <a:xfrm>
              <a:off x="13800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3" name="Google Shape;6383;p18"/>
            <p:cNvSpPr/>
            <p:nvPr/>
          </p:nvSpPr>
          <p:spPr>
            <a:xfrm>
              <a:off x="14201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4" name="Google Shape;6384;p18"/>
            <p:cNvSpPr/>
            <p:nvPr/>
          </p:nvSpPr>
          <p:spPr>
            <a:xfrm>
              <a:off x="14201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5" name="Google Shape;6385;p18"/>
            <p:cNvSpPr/>
            <p:nvPr/>
          </p:nvSpPr>
          <p:spPr>
            <a:xfrm>
              <a:off x="14201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6" name="Google Shape;6386;p18"/>
            <p:cNvSpPr/>
            <p:nvPr/>
          </p:nvSpPr>
          <p:spPr>
            <a:xfrm>
              <a:off x="14201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7" name="Google Shape;6387;p18"/>
            <p:cNvSpPr/>
            <p:nvPr/>
          </p:nvSpPr>
          <p:spPr>
            <a:xfrm>
              <a:off x="1420150" y="2405525"/>
              <a:ext cx="2025" cy="43275"/>
            </a:xfrm>
            <a:custGeom>
              <a:rect b="b" l="l" r="r" t="t"/>
              <a:pathLst>
                <a:path extrusionOk="0" h="1731" w="81">
                  <a:moveTo>
                    <a:pt x="1" y="0"/>
                  </a:moveTo>
                  <a:lnTo>
                    <a:pt x="1" y="1731"/>
                  </a:lnTo>
                  <a:lnTo>
                    <a:pt x="81" y="173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18"/>
            <p:cNvSpPr/>
            <p:nvPr/>
          </p:nvSpPr>
          <p:spPr>
            <a:xfrm>
              <a:off x="1420150" y="2864950"/>
              <a:ext cx="2025" cy="39050"/>
            </a:xfrm>
            <a:custGeom>
              <a:rect b="b" l="l" r="r" t="t"/>
              <a:pathLst>
                <a:path extrusionOk="0" h="1562" w="81">
                  <a:moveTo>
                    <a:pt x="1" y="0"/>
                  </a:moveTo>
                  <a:lnTo>
                    <a:pt x="1" y="1562"/>
                  </a:lnTo>
                  <a:lnTo>
                    <a:pt x="81" y="156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9" name="Google Shape;6389;p18"/>
            <p:cNvSpPr/>
            <p:nvPr/>
          </p:nvSpPr>
          <p:spPr>
            <a:xfrm>
              <a:off x="14201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0" name="Google Shape;6390;p18"/>
            <p:cNvSpPr/>
            <p:nvPr/>
          </p:nvSpPr>
          <p:spPr>
            <a:xfrm>
              <a:off x="14201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1" name="Google Shape;6391;p18"/>
            <p:cNvSpPr/>
            <p:nvPr/>
          </p:nvSpPr>
          <p:spPr>
            <a:xfrm>
              <a:off x="14201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18"/>
            <p:cNvSpPr/>
            <p:nvPr/>
          </p:nvSpPr>
          <p:spPr>
            <a:xfrm>
              <a:off x="14201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3" name="Google Shape;6393;p18"/>
            <p:cNvSpPr/>
            <p:nvPr/>
          </p:nvSpPr>
          <p:spPr>
            <a:xfrm>
              <a:off x="14201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4" name="Google Shape;6394;p18"/>
            <p:cNvSpPr/>
            <p:nvPr/>
          </p:nvSpPr>
          <p:spPr>
            <a:xfrm>
              <a:off x="14201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18"/>
            <p:cNvSpPr/>
            <p:nvPr/>
          </p:nvSpPr>
          <p:spPr>
            <a:xfrm>
              <a:off x="14603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18"/>
            <p:cNvSpPr/>
            <p:nvPr/>
          </p:nvSpPr>
          <p:spPr>
            <a:xfrm>
              <a:off x="14603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18"/>
            <p:cNvSpPr/>
            <p:nvPr/>
          </p:nvSpPr>
          <p:spPr>
            <a:xfrm>
              <a:off x="14603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18"/>
            <p:cNvSpPr/>
            <p:nvPr/>
          </p:nvSpPr>
          <p:spPr>
            <a:xfrm>
              <a:off x="14603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18"/>
            <p:cNvSpPr/>
            <p:nvPr/>
          </p:nvSpPr>
          <p:spPr>
            <a:xfrm>
              <a:off x="14603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0" name="Google Shape;6400;p18"/>
            <p:cNvSpPr/>
            <p:nvPr/>
          </p:nvSpPr>
          <p:spPr>
            <a:xfrm>
              <a:off x="14603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1" name="Google Shape;6401;p18"/>
            <p:cNvSpPr/>
            <p:nvPr/>
          </p:nvSpPr>
          <p:spPr>
            <a:xfrm>
              <a:off x="146030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2" y="174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2" name="Google Shape;6402;p18"/>
            <p:cNvSpPr/>
            <p:nvPr/>
          </p:nvSpPr>
          <p:spPr>
            <a:xfrm>
              <a:off x="14603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3" name="Google Shape;6403;p18"/>
            <p:cNvSpPr/>
            <p:nvPr/>
          </p:nvSpPr>
          <p:spPr>
            <a:xfrm>
              <a:off x="14603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4" name="Google Shape;6404;p18"/>
            <p:cNvSpPr/>
            <p:nvPr/>
          </p:nvSpPr>
          <p:spPr>
            <a:xfrm>
              <a:off x="14603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5" name="Google Shape;6405;p18"/>
            <p:cNvSpPr/>
            <p:nvPr/>
          </p:nvSpPr>
          <p:spPr>
            <a:xfrm>
              <a:off x="14603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6" name="Google Shape;6406;p18"/>
            <p:cNvSpPr/>
            <p:nvPr/>
          </p:nvSpPr>
          <p:spPr>
            <a:xfrm>
              <a:off x="1460300" y="2864950"/>
              <a:ext cx="1800" cy="39275"/>
            </a:xfrm>
            <a:custGeom>
              <a:rect b="b" l="l" r="r" t="t"/>
              <a:pathLst>
                <a:path extrusionOk="0" h="1571" w="72">
                  <a:moveTo>
                    <a:pt x="0" y="0"/>
                  </a:moveTo>
                  <a:lnTo>
                    <a:pt x="0" y="1570"/>
                  </a:lnTo>
                  <a:lnTo>
                    <a:pt x="72" y="15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7" name="Google Shape;6407;p18"/>
            <p:cNvSpPr/>
            <p:nvPr/>
          </p:nvSpPr>
          <p:spPr>
            <a:xfrm>
              <a:off x="1500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8" name="Google Shape;6408;p18"/>
            <p:cNvSpPr/>
            <p:nvPr/>
          </p:nvSpPr>
          <p:spPr>
            <a:xfrm>
              <a:off x="1500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9" name="Google Shape;6409;p18"/>
            <p:cNvSpPr/>
            <p:nvPr/>
          </p:nvSpPr>
          <p:spPr>
            <a:xfrm>
              <a:off x="1500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0" name="Google Shape;6410;p18"/>
            <p:cNvSpPr/>
            <p:nvPr/>
          </p:nvSpPr>
          <p:spPr>
            <a:xfrm>
              <a:off x="1500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1" name="Google Shape;6411;p18"/>
            <p:cNvSpPr/>
            <p:nvPr/>
          </p:nvSpPr>
          <p:spPr>
            <a:xfrm>
              <a:off x="1500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2" name="Google Shape;6412;p18"/>
            <p:cNvSpPr/>
            <p:nvPr/>
          </p:nvSpPr>
          <p:spPr>
            <a:xfrm>
              <a:off x="1500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3" name="Google Shape;6413;p18"/>
            <p:cNvSpPr/>
            <p:nvPr/>
          </p:nvSpPr>
          <p:spPr>
            <a:xfrm>
              <a:off x="1500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4" name="Google Shape;6414;p18"/>
            <p:cNvSpPr/>
            <p:nvPr/>
          </p:nvSpPr>
          <p:spPr>
            <a:xfrm>
              <a:off x="1500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5" name="Google Shape;6415;p18"/>
            <p:cNvSpPr/>
            <p:nvPr/>
          </p:nvSpPr>
          <p:spPr>
            <a:xfrm>
              <a:off x="150045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1" y="174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6" name="Google Shape;6416;p18"/>
            <p:cNvSpPr/>
            <p:nvPr/>
          </p:nvSpPr>
          <p:spPr>
            <a:xfrm>
              <a:off x="1500450" y="28649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79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7" name="Google Shape;6417;p18"/>
            <p:cNvSpPr/>
            <p:nvPr/>
          </p:nvSpPr>
          <p:spPr>
            <a:xfrm>
              <a:off x="1500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8" name="Google Shape;6418;p18"/>
            <p:cNvSpPr/>
            <p:nvPr/>
          </p:nvSpPr>
          <p:spPr>
            <a:xfrm>
              <a:off x="1500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9" name="Google Shape;6419;p18"/>
            <p:cNvSpPr/>
            <p:nvPr/>
          </p:nvSpPr>
          <p:spPr>
            <a:xfrm>
              <a:off x="1540575" y="2864950"/>
              <a:ext cx="1825" cy="39950"/>
            </a:xfrm>
            <a:custGeom>
              <a:rect b="b" l="l" r="r" t="t"/>
              <a:pathLst>
                <a:path extrusionOk="0" h="1598" w="73">
                  <a:moveTo>
                    <a:pt x="1" y="0"/>
                  </a:moveTo>
                  <a:lnTo>
                    <a:pt x="1" y="1597"/>
                  </a:lnTo>
                  <a:lnTo>
                    <a:pt x="72" y="159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0" name="Google Shape;6420;p18"/>
            <p:cNvSpPr/>
            <p:nvPr/>
          </p:nvSpPr>
          <p:spPr>
            <a:xfrm>
              <a:off x="1540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1" name="Google Shape;6421;p18"/>
            <p:cNvSpPr/>
            <p:nvPr/>
          </p:nvSpPr>
          <p:spPr>
            <a:xfrm>
              <a:off x="1540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2" name="Google Shape;6422;p18"/>
            <p:cNvSpPr/>
            <p:nvPr/>
          </p:nvSpPr>
          <p:spPr>
            <a:xfrm>
              <a:off x="1540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3" name="Google Shape;6423;p18"/>
            <p:cNvSpPr/>
            <p:nvPr/>
          </p:nvSpPr>
          <p:spPr>
            <a:xfrm>
              <a:off x="1540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4" name="Google Shape;6424;p18"/>
            <p:cNvSpPr/>
            <p:nvPr/>
          </p:nvSpPr>
          <p:spPr>
            <a:xfrm>
              <a:off x="1540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5" name="Google Shape;6425;p18"/>
            <p:cNvSpPr/>
            <p:nvPr/>
          </p:nvSpPr>
          <p:spPr>
            <a:xfrm>
              <a:off x="1540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6" name="Google Shape;6426;p18"/>
            <p:cNvSpPr/>
            <p:nvPr/>
          </p:nvSpPr>
          <p:spPr>
            <a:xfrm>
              <a:off x="1540575" y="2405075"/>
              <a:ext cx="1825" cy="43725"/>
            </a:xfrm>
            <a:custGeom>
              <a:rect b="b" l="l" r="r" t="t"/>
              <a:pathLst>
                <a:path extrusionOk="0" h="1749" w="73">
                  <a:moveTo>
                    <a:pt x="1" y="0"/>
                  </a:moveTo>
                  <a:lnTo>
                    <a:pt x="1" y="1749"/>
                  </a:lnTo>
                  <a:lnTo>
                    <a:pt x="72" y="17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7" name="Google Shape;6427;p18"/>
            <p:cNvSpPr/>
            <p:nvPr/>
          </p:nvSpPr>
          <p:spPr>
            <a:xfrm>
              <a:off x="1540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8" name="Google Shape;6428;p18"/>
            <p:cNvSpPr/>
            <p:nvPr/>
          </p:nvSpPr>
          <p:spPr>
            <a:xfrm>
              <a:off x="1540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9" name="Google Shape;6429;p18"/>
            <p:cNvSpPr/>
            <p:nvPr/>
          </p:nvSpPr>
          <p:spPr>
            <a:xfrm>
              <a:off x="1540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0" name="Google Shape;6430;p18"/>
            <p:cNvSpPr/>
            <p:nvPr/>
          </p:nvSpPr>
          <p:spPr>
            <a:xfrm>
              <a:off x="1540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1" name="Google Shape;6431;p18"/>
            <p:cNvSpPr/>
            <p:nvPr/>
          </p:nvSpPr>
          <p:spPr>
            <a:xfrm>
              <a:off x="1580500" y="2404850"/>
              <a:ext cx="2050" cy="43950"/>
            </a:xfrm>
            <a:custGeom>
              <a:rect b="b" l="l" r="r" t="t"/>
              <a:pathLst>
                <a:path extrusionOk="0" h="1758" w="82">
                  <a:moveTo>
                    <a:pt x="1" y="0"/>
                  </a:moveTo>
                  <a:lnTo>
                    <a:pt x="1" y="1758"/>
                  </a:lnTo>
                  <a:lnTo>
                    <a:pt x="81" y="175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2" name="Google Shape;6432;p18"/>
            <p:cNvSpPr/>
            <p:nvPr/>
          </p:nvSpPr>
          <p:spPr>
            <a:xfrm>
              <a:off x="1580500" y="2864950"/>
              <a:ext cx="2050" cy="40175"/>
            </a:xfrm>
            <a:custGeom>
              <a:rect b="b" l="l" r="r" t="t"/>
              <a:pathLst>
                <a:path extrusionOk="0" h="1607" w="82">
                  <a:moveTo>
                    <a:pt x="1" y="0"/>
                  </a:moveTo>
                  <a:lnTo>
                    <a:pt x="1" y="1606"/>
                  </a:lnTo>
                  <a:lnTo>
                    <a:pt x="81" y="160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3" name="Google Shape;6433;p18"/>
            <p:cNvSpPr/>
            <p:nvPr/>
          </p:nvSpPr>
          <p:spPr>
            <a:xfrm>
              <a:off x="15805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4" name="Google Shape;6434;p18"/>
            <p:cNvSpPr/>
            <p:nvPr/>
          </p:nvSpPr>
          <p:spPr>
            <a:xfrm>
              <a:off x="15805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5" name="Google Shape;6435;p18"/>
            <p:cNvSpPr/>
            <p:nvPr/>
          </p:nvSpPr>
          <p:spPr>
            <a:xfrm>
              <a:off x="15805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6" name="Google Shape;6436;p18"/>
            <p:cNvSpPr/>
            <p:nvPr/>
          </p:nvSpPr>
          <p:spPr>
            <a:xfrm>
              <a:off x="15805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7" name="Google Shape;6437;p18"/>
            <p:cNvSpPr/>
            <p:nvPr/>
          </p:nvSpPr>
          <p:spPr>
            <a:xfrm>
              <a:off x="15805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8" name="Google Shape;6438;p18"/>
            <p:cNvSpPr/>
            <p:nvPr/>
          </p:nvSpPr>
          <p:spPr>
            <a:xfrm>
              <a:off x="15805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9" name="Google Shape;6439;p18"/>
            <p:cNvSpPr/>
            <p:nvPr/>
          </p:nvSpPr>
          <p:spPr>
            <a:xfrm>
              <a:off x="15805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0" name="Google Shape;6440;p18"/>
            <p:cNvSpPr/>
            <p:nvPr/>
          </p:nvSpPr>
          <p:spPr>
            <a:xfrm>
              <a:off x="15805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1" name="Google Shape;6441;p18"/>
            <p:cNvSpPr/>
            <p:nvPr/>
          </p:nvSpPr>
          <p:spPr>
            <a:xfrm>
              <a:off x="15805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2" name="Google Shape;6442;p18"/>
            <p:cNvSpPr/>
            <p:nvPr/>
          </p:nvSpPr>
          <p:spPr>
            <a:xfrm>
              <a:off x="15805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3" name="Google Shape;6443;p18"/>
            <p:cNvSpPr/>
            <p:nvPr/>
          </p:nvSpPr>
          <p:spPr>
            <a:xfrm>
              <a:off x="579350" y="2863150"/>
              <a:ext cx="1042000" cy="1825"/>
            </a:xfrm>
            <a:custGeom>
              <a:rect b="b" l="l" r="r" t="t"/>
              <a:pathLst>
                <a:path extrusionOk="0" h="73" w="41680">
                  <a:moveTo>
                    <a:pt x="0" y="1"/>
                  </a:moveTo>
                  <a:lnTo>
                    <a:pt x="0" y="72"/>
                  </a:lnTo>
                  <a:lnTo>
                    <a:pt x="41679" y="72"/>
                  </a:lnTo>
                  <a:lnTo>
                    <a:pt x="41679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4" name="Google Shape;6444;p18"/>
            <p:cNvSpPr/>
            <p:nvPr/>
          </p:nvSpPr>
          <p:spPr>
            <a:xfrm>
              <a:off x="579800" y="2821675"/>
              <a:ext cx="1041100" cy="2025"/>
            </a:xfrm>
            <a:custGeom>
              <a:rect b="b" l="l" r="r" t="t"/>
              <a:pathLst>
                <a:path extrusionOk="0" h="81" w="41644">
                  <a:moveTo>
                    <a:pt x="0" y="1"/>
                  </a:moveTo>
                  <a:lnTo>
                    <a:pt x="0" y="81"/>
                  </a:lnTo>
                  <a:lnTo>
                    <a:pt x="41643" y="81"/>
                  </a:lnTo>
                  <a:lnTo>
                    <a:pt x="4164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5" name="Google Shape;6445;p18"/>
            <p:cNvSpPr/>
            <p:nvPr/>
          </p:nvSpPr>
          <p:spPr>
            <a:xfrm>
              <a:off x="580000" y="2780200"/>
              <a:ext cx="1040675" cy="2025"/>
            </a:xfrm>
            <a:custGeom>
              <a:rect b="b" l="l" r="r" t="t"/>
              <a:pathLst>
                <a:path extrusionOk="0" h="81" w="41627">
                  <a:moveTo>
                    <a:pt x="1" y="0"/>
                  </a:moveTo>
                  <a:lnTo>
                    <a:pt x="1" y="81"/>
                  </a:lnTo>
                  <a:lnTo>
                    <a:pt x="41627" y="81"/>
                  </a:lnTo>
                  <a:lnTo>
                    <a:pt x="4162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6" name="Google Shape;6446;p18"/>
            <p:cNvSpPr/>
            <p:nvPr/>
          </p:nvSpPr>
          <p:spPr>
            <a:xfrm>
              <a:off x="580450" y="2738925"/>
              <a:ext cx="1039775" cy="1825"/>
            </a:xfrm>
            <a:custGeom>
              <a:rect b="b" l="l" r="r" t="t"/>
              <a:pathLst>
                <a:path extrusionOk="0" h="73" w="41591">
                  <a:moveTo>
                    <a:pt x="1" y="1"/>
                  </a:moveTo>
                  <a:lnTo>
                    <a:pt x="1" y="72"/>
                  </a:lnTo>
                  <a:lnTo>
                    <a:pt x="41591" y="72"/>
                  </a:lnTo>
                  <a:lnTo>
                    <a:pt x="4159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7" name="Google Shape;6447;p18"/>
            <p:cNvSpPr/>
            <p:nvPr/>
          </p:nvSpPr>
          <p:spPr>
            <a:xfrm>
              <a:off x="580675" y="2697450"/>
              <a:ext cx="1039325" cy="1825"/>
            </a:xfrm>
            <a:custGeom>
              <a:rect b="b" l="l" r="r" t="t"/>
              <a:pathLst>
                <a:path extrusionOk="0" h="73" w="41573">
                  <a:moveTo>
                    <a:pt x="1" y="1"/>
                  </a:moveTo>
                  <a:lnTo>
                    <a:pt x="1" y="72"/>
                  </a:lnTo>
                  <a:lnTo>
                    <a:pt x="41573" y="72"/>
                  </a:lnTo>
                  <a:lnTo>
                    <a:pt x="4157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8" name="Google Shape;6448;p18"/>
            <p:cNvSpPr/>
            <p:nvPr/>
          </p:nvSpPr>
          <p:spPr>
            <a:xfrm>
              <a:off x="581125" y="2655975"/>
              <a:ext cx="1038425" cy="1800"/>
            </a:xfrm>
            <a:custGeom>
              <a:rect b="b" l="l" r="r" t="t"/>
              <a:pathLst>
                <a:path extrusionOk="0" h="72" w="41537">
                  <a:moveTo>
                    <a:pt x="1" y="0"/>
                  </a:moveTo>
                  <a:lnTo>
                    <a:pt x="1" y="72"/>
                  </a:lnTo>
                  <a:lnTo>
                    <a:pt x="41537" y="72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9" name="Google Shape;6449;p18"/>
            <p:cNvSpPr/>
            <p:nvPr/>
          </p:nvSpPr>
          <p:spPr>
            <a:xfrm>
              <a:off x="581350" y="2614500"/>
              <a:ext cx="1038000" cy="1800"/>
            </a:xfrm>
            <a:custGeom>
              <a:rect b="b" l="l" r="r" t="t"/>
              <a:pathLst>
                <a:path extrusionOk="0" h="72" w="41520">
                  <a:moveTo>
                    <a:pt x="0" y="0"/>
                  </a:moveTo>
                  <a:lnTo>
                    <a:pt x="0" y="71"/>
                  </a:lnTo>
                  <a:lnTo>
                    <a:pt x="41519" y="71"/>
                  </a:lnTo>
                  <a:lnTo>
                    <a:pt x="41519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0" name="Google Shape;6450;p18"/>
            <p:cNvSpPr/>
            <p:nvPr/>
          </p:nvSpPr>
          <p:spPr>
            <a:xfrm>
              <a:off x="581800" y="2573000"/>
              <a:ext cx="1037325" cy="2050"/>
            </a:xfrm>
            <a:custGeom>
              <a:rect b="b" l="l" r="r" t="t"/>
              <a:pathLst>
                <a:path extrusionOk="0" h="82" w="41493">
                  <a:moveTo>
                    <a:pt x="0" y="1"/>
                  </a:moveTo>
                  <a:lnTo>
                    <a:pt x="0" y="81"/>
                  </a:lnTo>
                  <a:lnTo>
                    <a:pt x="41492" y="81"/>
                  </a:lnTo>
                  <a:lnTo>
                    <a:pt x="4148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1" name="Google Shape;6451;p18"/>
            <p:cNvSpPr/>
            <p:nvPr/>
          </p:nvSpPr>
          <p:spPr>
            <a:xfrm>
              <a:off x="582025" y="2531525"/>
              <a:ext cx="1036650" cy="2025"/>
            </a:xfrm>
            <a:custGeom>
              <a:rect b="b" l="l" r="r" t="t"/>
              <a:pathLst>
                <a:path extrusionOk="0" h="81" w="41466">
                  <a:moveTo>
                    <a:pt x="9" y="0"/>
                  </a:moveTo>
                  <a:lnTo>
                    <a:pt x="0" y="81"/>
                  </a:lnTo>
                  <a:lnTo>
                    <a:pt x="41465" y="81"/>
                  </a:lnTo>
                  <a:lnTo>
                    <a:pt x="4146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2" name="Google Shape;6452;p18"/>
            <p:cNvSpPr/>
            <p:nvPr/>
          </p:nvSpPr>
          <p:spPr>
            <a:xfrm>
              <a:off x="582475" y="2490275"/>
              <a:ext cx="1035975" cy="1800"/>
            </a:xfrm>
            <a:custGeom>
              <a:rect b="b" l="l" r="r" t="t"/>
              <a:pathLst>
                <a:path extrusionOk="0" h="72" w="41439">
                  <a:moveTo>
                    <a:pt x="0" y="0"/>
                  </a:moveTo>
                  <a:lnTo>
                    <a:pt x="0" y="71"/>
                  </a:lnTo>
                  <a:lnTo>
                    <a:pt x="41438" y="71"/>
                  </a:lnTo>
                  <a:lnTo>
                    <a:pt x="41438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3" name="Google Shape;6453;p18"/>
            <p:cNvSpPr/>
            <p:nvPr/>
          </p:nvSpPr>
          <p:spPr>
            <a:xfrm>
              <a:off x="582700" y="2448775"/>
              <a:ext cx="1035300" cy="1825"/>
            </a:xfrm>
            <a:custGeom>
              <a:rect b="b" l="l" r="r" t="t"/>
              <a:pathLst>
                <a:path extrusionOk="0" h="73" w="41412">
                  <a:moveTo>
                    <a:pt x="9" y="1"/>
                  </a:moveTo>
                  <a:lnTo>
                    <a:pt x="0" y="72"/>
                  </a:lnTo>
                  <a:lnTo>
                    <a:pt x="41412" y="72"/>
                  </a:lnTo>
                  <a:lnTo>
                    <a:pt x="4141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4" name="Google Shape;6454;p18"/>
          <p:cNvSpPr txBox="1"/>
          <p:nvPr>
            <p:ph idx="1" type="body"/>
          </p:nvPr>
        </p:nvSpPr>
        <p:spPr>
          <a:xfrm>
            <a:off x="1270400" y="1959525"/>
            <a:ext cx="33867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5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6455" name="Google Shape;6455;p18"/>
          <p:cNvSpPr txBox="1"/>
          <p:nvPr>
            <p:ph idx="2" type="body"/>
          </p:nvPr>
        </p:nvSpPr>
        <p:spPr>
          <a:xfrm>
            <a:off x="4572000" y="1959500"/>
            <a:ext cx="385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Kalam"/>
              <a:buChar char="●"/>
              <a:defRPr b="1" sz="2500">
                <a:solidFill>
                  <a:schemeClr val="lt2"/>
                </a:solidFill>
                <a:latin typeface="Kalam"/>
                <a:ea typeface="Kalam"/>
                <a:cs typeface="Kalam"/>
                <a:sym typeface="Kalam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6456" name="Google Shape;6456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457" name="Google Shape;6457;p18"/>
          <p:cNvGrpSpPr/>
          <p:nvPr/>
        </p:nvGrpSpPr>
        <p:grpSpPr>
          <a:xfrm rot="-243275">
            <a:off x="7494917" y="3847600"/>
            <a:ext cx="1300348" cy="1027390"/>
            <a:chOff x="1745100" y="1681650"/>
            <a:chExt cx="1300475" cy="1027490"/>
          </a:xfrm>
        </p:grpSpPr>
        <p:sp>
          <p:nvSpPr>
            <p:cNvPr id="6458" name="Google Shape;6458;p18"/>
            <p:cNvSpPr/>
            <p:nvPr/>
          </p:nvSpPr>
          <p:spPr>
            <a:xfrm>
              <a:off x="1745100" y="1681650"/>
              <a:ext cx="1300475" cy="1027490"/>
            </a:xfrm>
            <a:custGeom>
              <a:rect b="b" l="l" r="r" t="t"/>
              <a:pathLst>
                <a:path extrusionOk="0" h="9805" w="12410">
                  <a:moveTo>
                    <a:pt x="11486" y="0"/>
                  </a:moveTo>
                  <a:cubicBezTo>
                    <a:pt x="11240" y="0"/>
                    <a:pt x="10999" y="121"/>
                    <a:pt x="10848" y="319"/>
                  </a:cubicBezTo>
                  <a:cubicBezTo>
                    <a:pt x="10688" y="533"/>
                    <a:pt x="10661" y="809"/>
                    <a:pt x="10768" y="1059"/>
                  </a:cubicBezTo>
                  <a:cubicBezTo>
                    <a:pt x="10768" y="1077"/>
                    <a:pt x="10777" y="1095"/>
                    <a:pt x="10786" y="1113"/>
                  </a:cubicBezTo>
                  <a:lnTo>
                    <a:pt x="10786" y="1131"/>
                  </a:lnTo>
                  <a:cubicBezTo>
                    <a:pt x="10804" y="1184"/>
                    <a:pt x="10813" y="1246"/>
                    <a:pt x="10813" y="1309"/>
                  </a:cubicBezTo>
                  <a:cubicBezTo>
                    <a:pt x="10813" y="1336"/>
                    <a:pt x="10813" y="1354"/>
                    <a:pt x="10813" y="1371"/>
                  </a:cubicBezTo>
                  <a:cubicBezTo>
                    <a:pt x="10813" y="1425"/>
                    <a:pt x="10804" y="1487"/>
                    <a:pt x="10786" y="1541"/>
                  </a:cubicBezTo>
                  <a:lnTo>
                    <a:pt x="10768" y="1630"/>
                  </a:lnTo>
                  <a:cubicBezTo>
                    <a:pt x="10750" y="1657"/>
                    <a:pt x="10741" y="1693"/>
                    <a:pt x="10733" y="1719"/>
                  </a:cubicBezTo>
                  <a:cubicBezTo>
                    <a:pt x="10527" y="970"/>
                    <a:pt x="10037" y="301"/>
                    <a:pt x="9234" y="140"/>
                  </a:cubicBezTo>
                  <a:cubicBezTo>
                    <a:pt x="9154" y="125"/>
                    <a:pt x="9074" y="118"/>
                    <a:pt x="8995" y="118"/>
                  </a:cubicBezTo>
                  <a:cubicBezTo>
                    <a:pt x="8428" y="118"/>
                    <a:pt x="7898" y="497"/>
                    <a:pt x="7726" y="1068"/>
                  </a:cubicBezTo>
                  <a:cubicBezTo>
                    <a:pt x="7655" y="1318"/>
                    <a:pt x="7646" y="1577"/>
                    <a:pt x="7682" y="1835"/>
                  </a:cubicBezTo>
                  <a:cubicBezTo>
                    <a:pt x="7505" y="1763"/>
                    <a:pt x="7314" y="1727"/>
                    <a:pt x="7115" y="1727"/>
                  </a:cubicBezTo>
                  <a:cubicBezTo>
                    <a:pt x="7093" y="1727"/>
                    <a:pt x="7070" y="1727"/>
                    <a:pt x="7048" y="1728"/>
                  </a:cubicBezTo>
                  <a:cubicBezTo>
                    <a:pt x="6450" y="1755"/>
                    <a:pt x="5951" y="2210"/>
                    <a:pt x="5808" y="2852"/>
                  </a:cubicBezTo>
                  <a:cubicBezTo>
                    <a:pt x="5755" y="3102"/>
                    <a:pt x="5755" y="3352"/>
                    <a:pt x="5799" y="3584"/>
                  </a:cubicBezTo>
                  <a:cubicBezTo>
                    <a:pt x="5505" y="3342"/>
                    <a:pt x="5158" y="3215"/>
                    <a:pt x="4821" y="3215"/>
                  </a:cubicBezTo>
                  <a:cubicBezTo>
                    <a:pt x="4585" y="3215"/>
                    <a:pt x="4354" y="3277"/>
                    <a:pt x="4149" y="3405"/>
                  </a:cubicBezTo>
                  <a:cubicBezTo>
                    <a:pt x="3631" y="3727"/>
                    <a:pt x="3408" y="4396"/>
                    <a:pt x="3587" y="5047"/>
                  </a:cubicBezTo>
                  <a:cubicBezTo>
                    <a:pt x="3277" y="4712"/>
                    <a:pt x="2896" y="4518"/>
                    <a:pt x="2496" y="4518"/>
                  </a:cubicBezTo>
                  <a:cubicBezTo>
                    <a:pt x="2470" y="4518"/>
                    <a:pt x="2444" y="4519"/>
                    <a:pt x="2418" y="4520"/>
                  </a:cubicBezTo>
                  <a:cubicBezTo>
                    <a:pt x="1767" y="4547"/>
                    <a:pt x="1312" y="5083"/>
                    <a:pt x="1160" y="5600"/>
                  </a:cubicBezTo>
                  <a:cubicBezTo>
                    <a:pt x="875" y="6519"/>
                    <a:pt x="1214" y="7563"/>
                    <a:pt x="2008" y="8267"/>
                  </a:cubicBezTo>
                  <a:cubicBezTo>
                    <a:pt x="2017" y="8276"/>
                    <a:pt x="2026" y="8285"/>
                    <a:pt x="2035" y="8285"/>
                  </a:cubicBezTo>
                  <a:cubicBezTo>
                    <a:pt x="1927" y="8324"/>
                    <a:pt x="1821" y="8343"/>
                    <a:pt x="1717" y="8343"/>
                  </a:cubicBezTo>
                  <a:cubicBezTo>
                    <a:pt x="1486" y="8343"/>
                    <a:pt x="1271" y="8247"/>
                    <a:pt x="1098" y="8062"/>
                  </a:cubicBezTo>
                  <a:cubicBezTo>
                    <a:pt x="1035" y="7991"/>
                    <a:pt x="982" y="7919"/>
                    <a:pt x="946" y="7830"/>
                  </a:cubicBezTo>
                  <a:cubicBezTo>
                    <a:pt x="882" y="7662"/>
                    <a:pt x="717" y="7558"/>
                    <a:pt x="542" y="7558"/>
                  </a:cubicBezTo>
                  <a:cubicBezTo>
                    <a:pt x="522" y="7558"/>
                    <a:pt x="502" y="7560"/>
                    <a:pt x="482" y="7563"/>
                  </a:cubicBezTo>
                  <a:cubicBezTo>
                    <a:pt x="286" y="7589"/>
                    <a:pt x="134" y="7750"/>
                    <a:pt x="108" y="7946"/>
                  </a:cubicBezTo>
                  <a:lnTo>
                    <a:pt x="9" y="8731"/>
                  </a:lnTo>
                  <a:cubicBezTo>
                    <a:pt x="1" y="8865"/>
                    <a:pt x="36" y="8990"/>
                    <a:pt x="125" y="9079"/>
                  </a:cubicBezTo>
                  <a:cubicBezTo>
                    <a:pt x="447" y="9427"/>
                    <a:pt x="884" y="9677"/>
                    <a:pt x="1348" y="9766"/>
                  </a:cubicBezTo>
                  <a:cubicBezTo>
                    <a:pt x="1478" y="9792"/>
                    <a:pt x="1611" y="9805"/>
                    <a:pt x="1744" y="9805"/>
                  </a:cubicBezTo>
                  <a:cubicBezTo>
                    <a:pt x="2430" y="9805"/>
                    <a:pt x="3130" y="9470"/>
                    <a:pt x="3622" y="8910"/>
                  </a:cubicBezTo>
                  <a:cubicBezTo>
                    <a:pt x="3666" y="8912"/>
                    <a:pt x="3710" y="8913"/>
                    <a:pt x="3754" y="8913"/>
                  </a:cubicBezTo>
                  <a:cubicBezTo>
                    <a:pt x="4104" y="8913"/>
                    <a:pt x="4459" y="8849"/>
                    <a:pt x="4800" y="8722"/>
                  </a:cubicBezTo>
                  <a:cubicBezTo>
                    <a:pt x="5460" y="8473"/>
                    <a:pt x="6004" y="8000"/>
                    <a:pt x="6352" y="7375"/>
                  </a:cubicBezTo>
                  <a:cubicBezTo>
                    <a:pt x="7084" y="7348"/>
                    <a:pt x="7940" y="6911"/>
                    <a:pt x="8422" y="5948"/>
                  </a:cubicBezTo>
                  <a:cubicBezTo>
                    <a:pt x="8511" y="5761"/>
                    <a:pt x="8591" y="5555"/>
                    <a:pt x="8645" y="5332"/>
                  </a:cubicBezTo>
                  <a:cubicBezTo>
                    <a:pt x="9020" y="5279"/>
                    <a:pt x="9368" y="5136"/>
                    <a:pt x="9671" y="4931"/>
                  </a:cubicBezTo>
                  <a:cubicBezTo>
                    <a:pt x="10090" y="4636"/>
                    <a:pt x="10429" y="4208"/>
                    <a:pt x="10625" y="3691"/>
                  </a:cubicBezTo>
                  <a:cubicBezTo>
                    <a:pt x="11116" y="3566"/>
                    <a:pt x="11535" y="3263"/>
                    <a:pt x="11848" y="2852"/>
                  </a:cubicBezTo>
                  <a:cubicBezTo>
                    <a:pt x="12071" y="2558"/>
                    <a:pt x="12240" y="2201"/>
                    <a:pt x="12320" y="1817"/>
                  </a:cubicBezTo>
                  <a:cubicBezTo>
                    <a:pt x="12410" y="1380"/>
                    <a:pt x="12356" y="899"/>
                    <a:pt x="12169" y="461"/>
                  </a:cubicBezTo>
                  <a:cubicBezTo>
                    <a:pt x="12062" y="212"/>
                    <a:pt x="11848" y="42"/>
                    <a:pt x="11580" y="6"/>
                  </a:cubicBezTo>
                  <a:cubicBezTo>
                    <a:pt x="11549" y="2"/>
                    <a:pt x="11517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9" name="Google Shape;6459;p18"/>
            <p:cNvSpPr/>
            <p:nvPr/>
          </p:nvSpPr>
          <p:spPr>
            <a:xfrm>
              <a:off x="1791838" y="1727969"/>
              <a:ext cx="1207000" cy="935273"/>
            </a:xfrm>
            <a:custGeom>
              <a:rect b="b" l="l" r="r" t="t"/>
              <a:pathLst>
                <a:path extrusionOk="0" h="8925" w="11518">
                  <a:moveTo>
                    <a:pt x="8708" y="797"/>
                  </a:moveTo>
                  <a:lnTo>
                    <a:pt x="8708" y="797"/>
                  </a:lnTo>
                  <a:cubicBezTo>
                    <a:pt x="8710" y="799"/>
                    <a:pt x="8720" y="804"/>
                    <a:pt x="8725" y="804"/>
                  </a:cubicBezTo>
                  <a:cubicBezTo>
                    <a:pt x="8718" y="801"/>
                    <a:pt x="8713" y="799"/>
                    <a:pt x="8708" y="797"/>
                  </a:cubicBezTo>
                  <a:close/>
                  <a:moveTo>
                    <a:pt x="8520" y="751"/>
                  </a:moveTo>
                  <a:cubicBezTo>
                    <a:pt x="8547" y="751"/>
                    <a:pt x="8583" y="751"/>
                    <a:pt x="8609" y="760"/>
                  </a:cubicBezTo>
                  <a:cubicBezTo>
                    <a:pt x="8627" y="769"/>
                    <a:pt x="8654" y="778"/>
                    <a:pt x="8681" y="787"/>
                  </a:cubicBezTo>
                  <a:cubicBezTo>
                    <a:pt x="8692" y="792"/>
                    <a:pt x="8699" y="794"/>
                    <a:pt x="8708" y="797"/>
                  </a:cubicBezTo>
                  <a:lnTo>
                    <a:pt x="8708" y="797"/>
                  </a:lnTo>
                  <a:cubicBezTo>
                    <a:pt x="8707" y="797"/>
                    <a:pt x="8707" y="797"/>
                    <a:pt x="8707" y="797"/>
                  </a:cubicBezTo>
                  <a:cubicBezTo>
                    <a:pt x="8708" y="797"/>
                    <a:pt x="8713" y="799"/>
                    <a:pt x="8725" y="804"/>
                  </a:cubicBezTo>
                  <a:cubicBezTo>
                    <a:pt x="8752" y="822"/>
                    <a:pt x="8788" y="849"/>
                    <a:pt x="8815" y="867"/>
                  </a:cubicBezTo>
                  <a:cubicBezTo>
                    <a:pt x="8886" y="920"/>
                    <a:pt x="8904" y="938"/>
                    <a:pt x="8957" y="1001"/>
                  </a:cubicBezTo>
                  <a:cubicBezTo>
                    <a:pt x="9064" y="1126"/>
                    <a:pt x="9109" y="1215"/>
                    <a:pt x="9171" y="1375"/>
                  </a:cubicBezTo>
                  <a:cubicBezTo>
                    <a:pt x="9234" y="1518"/>
                    <a:pt x="9252" y="1598"/>
                    <a:pt x="9278" y="1759"/>
                  </a:cubicBezTo>
                  <a:cubicBezTo>
                    <a:pt x="9305" y="1937"/>
                    <a:pt x="9305" y="2027"/>
                    <a:pt x="9296" y="2169"/>
                  </a:cubicBezTo>
                  <a:lnTo>
                    <a:pt x="9287" y="2169"/>
                  </a:lnTo>
                  <a:cubicBezTo>
                    <a:pt x="9278" y="2169"/>
                    <a:pt x="9243" y="2160"/>
                    <a:pt x="9234" y="2152"/>
                  </a:cubicBezTo>
                  <a:cubicBezTo>
                    <a:pt x="9189" y="2143"/>
                    <a:pt x="9154" y="2125"/>
                    <a:pt x="9109" y="2116"/>
                  </a:cubicBezTo>
                  <a:cubicBezTo>
                    <a:pt x="9046" y="2089"/>
                    <a:pt x="8984" y="2053"/>
                    <a:pt x="8913" y="2027"/>
                  </a:cubicBezTo>
                  <a:cubicBezTo>
                    <a:pt x="8913" y="2018"/>
                    <a:pt x="8913" y="2018"/>
                    <a:pt x="8913" y="2018"/>
                  </a:cubicBezTo>
                  <a:cubicBezTo>
                    <a:pt x="8904" y="2009"/>
                    <a:pt x="8886" y="2009"/>
                    <a:pt x="8877" y="2000"/>
                  </a:cubicBezTo>
                  <a:cubicBezTo>
                    <a:pt x="8850" y="1982"/>
                    <a:pt x="8815" y="1955"/>
                    <a:pt x="8788" y="1937"/>
                  </a:cubicBezTo>
                  <a:cubicBezTo>
                    <a:pt x="8725" y="1893"/>
                    <a:pt x="8672" y="1848"/>
                    <a:pt x="8627" y="1804"/>
                  </a:cubicBezTo>
                  <a:cubicBezTo>
                    <a:pt x="8609" y="1795"/>
                    <a:pt x="8600" y="1777"/>
                    <a:pt x="8592" y="1768"/>
                  </a:cubicBezTo>
                  <a:cubicBezTo>
                    <a:pt x="8565" y="1741"/>
                    <a:pt x="8538" y="1706"/>
                    <a:pt x="8511" y="1670"/>
                  </a:cubicBezTo>
                  <a:cubicBezTo>
                    <a:pt x="8351" y="1465"/>
                    <a:pt x="8270" y="1233"/>
                    <a:pt x="8306" y="974"/>
                  </a:cubicBezTo>
                  <a:cubicBezTo>
                    <a:pt x="8306" y="952"/>
                    <a:pt x="8304" y="952"/>
                    <a:pt x="8304" y="952"/>
                  </a:cubicBezTo>
                  <a:cubicBezTo>
                    <a:pt x="8304" y="952"/>
                    <a:pt x="8306" y="952"/>
                    <a:pt x="8315" y="929"/>
                  </a:cubicBezTo>
                  <a:cubicBezTo>
                    <a:pt x="8324" y="903"/>
                    <a:pt x="8333" y="876"/>
                    <a:pt x="8351" y="849"/>
                  </a:cubicBezTo>
                  <a:cubicBezTo>
                    <a:pt x="8351" y="849"/>
                    <a:pt x="8377" y="813"/>
                    <a:pt x="8386" y="804"/>
                  </a:cubicBezTo>
                  <a:cubicBezTo>
                    <a:pt x="8395" y="804"/>
                    <a:pt x="8431" y="778"/>
                    <a:pt x="8431" y="778"/>
                  </a:cubicBezTo>
                  <a:cubicBezTo>
                    <a:pt x="8440" y="769"/>
                    <a:pt x="8458" y="760"/>
                    <a:pt x="8467" y="760"/>
                  </a:cubicBezTo>
                  <a:lnTo>
                    <a:pt x="8476" y="760"/>
                  </a:lnTo>
                  <a:cubicBezTo>
                    <a:pt x="8476" y="760"/>
                    <a:pt x="8476" y="760"/>
                    <a:pt x="8476" y="751"/>
                  </a:cubicBezTo>
                  <a:close/>
                  <a:moveTo>
                    <a:pt x="6673" y="2354"/>
                  </a:moveTo>
                  <a:cubicBezTo>
                    <a:pt x="6681" y="2354"/>
                    <a:pt x="6690" y="2355"/>
                    <a:pt x="6700" y="2357"/>
                  </a:cubicBezTo>
                  <a:cubicBezTo>
                    <a:pt x="6752" y="2365"/>
                    <a:pt x="6796" y="2374"/>
                    <a:pt x="6863" y="2415"/>
                  </a:cubicBezTo>
                  <a:lnTo>
                    <a:pt x="6863" y="2415"/>
                  </a:lnTo>
                  <a:cubicBezTo>
                    <a:pt x="6866" y="2418"/>
                    <a:pt x="6907" y="2448"/>
                    <a:pt x="6914" y="2455"/>
                  </a:cubicBezTo>
                  <a:cubicBezTo>
                    <a:pt x="6932" y="2473"/>
                    <a:pt x="6950" y="2482"/>
                    <a:pt x="6968" y="2499"/>
                  </a:cubicBezTo>
                  <a:cubicBezTo>
                    <a:pt x="6968" y="2499"/>
                    <a:pt x="6986" y="2517"/>
                    <a:pt x="6986" y="2517"/>
                  </a:cubicBezTo>
                  <a:cubicBezTo>
                    <a:pt x="7084" y="2624"/>
                    <a:pt x="7137" y="2767"/>
                    <a:pt x="7173" y="2910"/>
                  </a:cubicBezTo>
                  <a:cubicBezTo>
                    <a:pt x="7227" y="3177"/>
                    <a:pt x="7236" y="3454"/>
                    <a:pt x="7227" y="3740"/>
                  </a:cubicBezTo>
                  <a:cubicBezTo>
                    <a:pt x="7209" y="3731"/>
                    <a:pt x="7191" y="3722"/>
                    <a:pt x="7173" y="3722"/>
                  </a:cubicBezTo>
                  <a:cubicBezTo>
                    <a:pt x="7111" y="3695"/>
                    <a:pt x="7048" y="3668"/>
                    <a:pt x="6986" y="3632"/>
                  </a:cubicBezTo>
                  <a:cubicBezTo>
                    <a:pt x="6977" y="3632"/>
                    <a:pt x="6968" y="3624"/>
                    <a:pt x="6950" y="3615"/>
                  </a:cubicBezTo>
                  <a:cubicBezTo>
                    <a:pt x="6950" y="3615"/>
                    <a:pt x="6950" y="3615"/>
                    <a:pt x="6941" y="3606"/>
                  </a:cubicBezTo>
                  <a:cubicBezTo>
                    <a:pt x="6914" y="3588"/>
                    <a:pt x="6879" y="3570"/>
                    <a:pt x="6852" y="3552"/>
                  </a:cubicBezTo>
                  <a:cubicBezTo>
                    <a:pt x="6798" y="3508"/>
                    <a:pt x="6745" y="3472"/>
                    <a:pt x="6700" y="3427"/>
                  </a:cubicBezTo>
                  <a:cubicBezTo>
                    <a:pt x="6691" y="3418"/>
                    <a:pt x="6682" y="3409"/>
                    <a:pt x="6682" y="3409"/>
                  </a:cubicBezTo>
                  <a:cubicBezTo>
                    <a:pt x="6682" y="3409"/>
                    <a:pt x="6674" y="3401"/>
                    <a:pt x="6674" y="3392"/>
                  </a:cubicBezTo>
                  <a:cubicBezTo>
                    <a:pt x="6647" y="3365"/>
                    <a:pt x="6620" y="3338"/>
                    <a:pt x="6602" y="3311"/>
                  </a:cubicBezTo>
                  <a:cubicBezTo>
                    <a:pt x="6575" y="3285"/>
                    <a:pt x="6558" y="3258"/>
                    <a:pt x="6540" y="3222"/>
                  </a:cubicBezTo>
                  <a:cubicBezTo>
                    <a:pt x="6531" y="3213"/>
                    <a:pt x="6513" y="3186"/>
                    <a:pt x="6504" y="3177"/>
                  </a:cubicBezTo>
                  <a:cubicBezTo>
                    <a:pt x="6477" y="3124"/>
                    <a:pt x="6450" y="3062"/>
                    <a:pt x="6433" y="2999"/>
                  </a:cubicBezTo>
                  <a:cubicBezTo>
                    <a:pt x="6433" y="2990"/>
                    <a:pt x="6415" y="2954"/>
                    <a:pt x="6415" y="2946"/>
                  </a:cubicBezTo>
                  <a:cubicBezTo>
                    <a:pt x="6406" y="2910"/>
                    <a:pt x="6406" y="2874"/>
                    <a:pt x="6397" y="2838"/>
                  </a:cubicBezTo>
                  <a:cubicBezTo>
                    <a:pt x="6397" y="2821"/>
                    <a:pt x="6397" y="2776"/>
                    <a:pt x="6397" y="2767"/>
                  </a:cubicBezTo>
                  <a:cubicBezTo>
                    <a:pt x="6397" y="2758"/>
                    <a:pt x="6397" y="2705"/>
                    <a:pt x="6397" y="2687"/>
                  </a:cubicBezTo>
                  <a:cubicBezTo>
                    <a:pt x="6406" y="2651"/>
                    <a:pt x="6406" y="2624"/>
                    <a:pt x="6415" y="2589"/>
                  </a:cubicBezTo>
                  <a:cubicBezTo>
                    <a:pt x="6424" y="2571"/>
                    <a:pt x="6424" y="2562"/>
                    <a:pt x="6433" y="2544"/>
                  </a:cubicBezTo>
                  <a:cubicBezTo>
                    <a:pt x="6433" y="2535"/>
                    <a:pt x="6450" y="2499"/>
                    <a:pt x="6450" y="2491"/>
                  </a:cubicBezTo>
                  <a:cubicBezTo>
                    <a:pt x="6459" y="2482"/>
                    <a:pt x="6468" y="2464"/>
                    <a:pt x="6468" y="2464"/>
                  </a:cubicBezTo>
                  <a:cubicBezTo>
                    <a:pt x="6486" y="2446"/>
                    <a:pt x="6495" y="2437"/>
                    <a:pt x="6504" y="2419"/>
                  </a:cubicBezTo>
                  <a:cubicBezTo>
                    <a:pt x="6513" y="2410"/>
                    <a:pt x="6522" y="2401"/>
                    <a:pt x="6531" y="2392"/>
                  </a:cubicBezTo>
                  <a:cubicBezTo>
                    <a:pt x="6540" y="2392"/>
                    <a:pt x="6549" y="2384"/>
                    <a:pt x="6558" y="2375"/>
                  </a:cubicBezTo>
                  <a:lnTo>
                    <a:pt x="6575" y="2375"/>
                  </a:lnTo>
                  <a:cubicBezTo>
                    <a:pt x="6619" y="2367"/>
                    <a:pt x="6639" y="2354"/>
                    <a:pt x="6673" y="2354"/>
                  </a:cubicBezTo>
                  <a:close/>
                  <a:moveTo>
                    <a:pt x="4354" y="3838"/>
                  </a:moveTo>
                  <a:cubicBezTo>
                    <a:pt x="4361" y="3838"/>
                    <a:pt x="4414" y="3849"/>
                    <a:pt x="4426" y="3849"/>
                  </a:cubicBezTo>
                  <a:cubicBezTo>
                    <a:pt x="4429" y="3849"/>
                    <a:pt x="4429" y="3848"/>
                    <a:pt x="4425" y="3847"/>
                  </a:cubicBezTo>
                  <a:lnTo>
                    <a:pt x="4425" y="3847"/>
                  </a:lnTo>
                  <a:cubicBezTo>
                    <a:pt x="4497" y="3873"/>
                    <a:pt x="4532" y="3891"/>
                    <a:pt x="4577" y="3918"/>
                  </a:cubicBezTo>
                  <a:cubicBezTo>
                    <a:pt x="4711" y="4016"/>
                    <a:pt x="4791" y="4096"/>
                    <a:pt x="4880" y="4239"/>
                  </a:cubicBezTo>
                  <a:cubicBezTo>
                    <a:pt x="5032" y="4471"/>
                    <a:pt x="5130" y="4810"/>
                    <a:pt x="5166" y="5113"/>
                  </a:cubicBezTo>
                  <a:cubicBezTo>
                    <a:pt x="5193" y="5292"/>
                    <a:pt x="5193" y="5390"/>
                    <a:pt x="5175" y="5568"/>
                  </a:cubicBezTo>
                  <a:cubicBezTo>
                    <a:pt x="5175" y="5568"/>
                    <a:pt x="5175" y="5577"/>
                    <a:pt x="5175" y="5577"/>
                  </a:cubicBezTo>
                  <a:cubicBezTo>
                    <a:pt x="5041" y="5479"/>
                    <a:pt x="4925" y="5363"/>
                    <a:pt x="4809" y="5229"/>
                  </a:cubicBezTo>
                  <a:cubicBezTo>
                    <a:pt x="4586" y="4980"/>
                    <a:pt x="4327" y="4694"/>
                    <a:pt x="4193" y="4382"/>
                  </a:cubicBezTo>
                  <a:cubicBezTo>
                    <a:pt x="4167" y="4310"/>
                    <a:pt x="4149" y="4248"/>
                    <a:pt x="4140" y="4177"/>
                  </a:cubicBezTo>
                  <a:cubicBezTo>
                    <a:pt x="4140" y="4159"/>
                    <a:pt x="4140" y="4159"/>
                    <a:pt x="4140" y="4123"/>
                  </a:cubicBezTo>
                  <a:cubicBezTo>
                    <a:pt x="4140" y="4108"/>
                    <a:pt x="4153" y="4038"/>
                    <a:pt x="4151" y="4038"/>
                  </a:cubicBezTo>
                  <a:lnTo>
                    <a:pt x="4151" y="4038"/>
                  </a:lnTo>
                  <a:cubicBezTo>
                    <a:pt x="4151" y="4038"/>
                    <a:pt x="4150" y="4039"/>
                    <a:pt x="4149" y="4043"/>
                  </a:cubicBezTo>
                  <a:cubicBezTo>
                    <a:pt x="4167" y="3971"/>
                    <a:pt x="4193" y="3927"/>
                    <a:pt x="4229" y="3891"/>
                  </a:cubicBezTo>
                  <a:cubicBezTo>
                    <a:pt x="4238" y="3873"/>
                    <a:pt x="4292" y="3847"/>
                    <a:pt x="4309" y="3847"/>
                  </a:cubicBezTo>
                  <a:cubicBezTo>
                    <a:pt x="4327" y="3838"/>
                    <a:pt x="4336" y="3838"/>
                    <a:pt x="4354" y="3838"/>
                  </a:cubicBezTo>
                  <a:close/>
                  <a:moveTo>
                    <a:pt x="2036" y="5067"/>
                  </a:moveTo>
                  <a:cubicBezTo>
                    <a:pt x="2047" y="5067"/>
                    <a:pt x="2059" y="5067"/>
                    <a:pt x="2070" y="5069"/>
                  </a:cubicBezTo>
                  <a:cubicBezTo>
                    <a:pt x="2365" y="5095"/>
                    <a:pt x="2561" y="5461"/>
                    <a:pt x="2659" y="5702"/>
                  </a:cubicBezTo>
                  <a:cubicBezTo>
                    <a:pt x="2793" y="6014"/>
                    <a:pt x="2855" y="6362"/>
                    <a:pt x="2837" y="6701"/>
                  </a:cubicBezTo>
                  <a:cubicBezTo>
                    <a:pt x="2820" y="6906"/>
                    <a:pt x="2784" y="7103"/>
                    <a:pt x="2713" y="7290"/>
                  </a:cubicBezTo>
                  <a:cubicBezTo>
                    <a:pt x="2543" y="7228"/>
                    <a:pt x="2391" y="7129"/>
                    <a:pt x="2249" y="7014"/>
                  </a:cubicBezTo>
                  <a:cubicBezTo>
                    <a:pt x="2026" y="6835"/>
                    <a:pt x="1847" y="6594"/>
                    <a:pt x="1740" y="6327"/>
                  </a:cubicBezTo>
                  <a:cubicBezTo>
                    <a:pt x="1633" y="6068"/>
                    <a:pt x="1589" y="5773"/>
                    <a:pt x="1651" y="5497"/>
                  </a:cubicBezTo>
                  <a:cubicBezTo>
                    <a:pt x="1693" y="5302"/>
                    <a:pt x="1824" y="5067"/>
                    <a:pt x="2036" y="5067"/>
                  </a:cubicBezTo>
                  <a:close/>
                  <a:moveTo>
                    <a:pt x="11044" y="0"/>
                  </a:moveTo>
                  <a:cubicBezTo>
                    <a:pt x="10833" y="0"/>
                    <a:pt x="10613" y="197"/>
                    <a:pt x="10724" y="448"/>
                  </a:cubicBezTo>
                  <a:cubicBezTo>
                    <a:pt x="10733" y="483"/>
                    <a:pt x="10741" y="510"/>
                    <a:pt x="10759" y="546"/>
                  </a:cubicBezTo>
                  <a:cubicBezTo>
                    <a:pt x="10759" y="546"/>
                    <a:pt x="10759" y="555"/>
                    <a:pt x="10759" y="555"/>
                  </a:cubicBezTo>
                  <a:cubicBezTo>
                    <a:pt x="10768" y="573"/>
                    <a:pt x="10768" y="581"/>
                    <a:pt x="10768" y="599"/>
                  </a:cubicBezTo>
                  <a:cubicBezTo>
                    <a:pt x="10786" y="671"/>
                    <a:pt x="10795" y="751"/>
                    <a:pt x="10804" y="822"/>
                  </a:cubicBezTo>
                  <a:cubicBezTo>
                    <a:pt x="10804" y="840"/>
                    <a:pt x="10804" y="849"/>
                    <a:pt x="10804" y="867"/>
                  </a:cubicBezTo>
                  <a:cubicBezTo>
                    <a:pt x="10804" y="894"/>
                    <a:pt x="10804" y="929"/>
                    <a:pt x="10804" y="965"/>
                  </a:cubicBezTo>
                  <a:cubicBezTo>
                    <a:pt x="10795" y="1036"/>
                    <a:pt x="10786" y="1108"/>
                    <a:pt x="10768" y="1188"/>
                  </a:cubicBezTo>
                  <a:cubicBezTo>
                    <a:pt x="10768" y="1197"/>
                    <a:pt x="10759" y="1233"/>
                    <a:pt x="10759" y="1251"/>
                  </a:cubicBezTo>
                  <a:cubicBezTo>
                    <a:pt x="10750" y="1268"/>
                    <a:pt x="10750" y="1286"/>
                    <a:pt x="10750" y="1286"/>
                  </a:cubicBezTo>
                  <a:cubicBezTo>
                    <a:pt x="10741" y="1304"/>
                    <a:pt x="10733" y="1322"/>
                    <a:pt x="10733" y="1331"/>
                  </a:cubicBezTo>
                  <a:cubicBezTo>
                    <a:pt x="10706" y="1402"/>
                    <a:pt x="10679" y="1474"/>
                    <a:pt x="10643" y="1545"/>
                  </a:cubicBezTo>
                  <a:cubicBezTo>
                    <a:pt x="10634" y="1554"/>
                    <a:pt x="10617" y="1590"/>
                    <a:pt x="10617" y="1598"/>
                  </a:cubicBezTo>
                  <a:cubicBezTo>
                    <a:pt x="10599" y="1616"/>
                    <a:pt x="10590" y="1643"/>
                    <a:pt x="10572" y="1670"/>
                  </a:cubicBezTo>
                  <a:cubicBezTo>
                    <a:pt x="10527" y="1732"/>
                    <a:pt x="10483" y="1786"/>
                    <a:pt x="10429" y="1848"/>
                  </a:cubicBezTo>
                  <a:cubicBezTo>
                    <a:pt x="10420" y="1857"/>
                    <a:pt x="10420" y="1857"/>
                    <a:pt x="10420" y="1866"/>
                  </a:cubicBezTo>
                  <a:cubicBezTo>
                    <a:pt x="10420" y="1866"/>
                    <a:pt x="10411" y="1866"/>
                    <a:pt x="10402" y="1875"/>
                  </a:cubicBezTo>
                  <a:cubicBezTo>
                    <a:pt x="10376" y="1902"/>
                    <a:pt x="10349" y="1929"/>
                    <a:pt x="10322" y="1955"/>
                  </a:cubicBezTo>
                  <a:cubicBezTo>
                    <a:pt x="10295" y="1973"/>
                    <a:pt x="10269" y="1991"/>
                    <a:pt x="10242" y="2009"/>
                  </a:cubicBezTo>
                  <a:cubicBezTo>
                    <a:pt x="10233" y="2018"/>
                    <a:pt x="10188" y="2045"/>
                    <a:pt x="10179" y="2053"/>
                  </a:cubicBezTo>
                  <a:cubicBezTo>
                    <a:pt x="10126" y="2089"/>
                    <a:pt x="10063" y="2116"/>
                    <a:pt x="10001" y="2143"/>
                  </a:cubicBezTo>
                  <a:cubicBezTo>
                    <a:pt x="9992" y="2143"/>
                    <a:pt x="9974" y="2152"/>
                    <a:pt x="9956" y="2152"/>
                  </a:cubicBezTo>
                  <a:cubicBezTo>
                    <a:pt x="9965" y="2125"/>
                    <a:pt x="9965" y="2089"/>
                    <a:pt x="9965" y="2062"/>
                  </a:cubicBezTo>
                  <a:cubicBezTo>
                    <a:pt x="9948" y="1277"/>
                    <a:pt x="9564" y="296"/>
                    <a:pt x="8699" y="126"/>
                  </a:cubicBezTo>
                  <a:cubicBezTo>
                    <a:pt x="8644" y="115"/>
                    <a:pt x="8590" y="110"/>
                    <a:pt x="8537" y="110"/>
                  </a:cubicBezTo>
                  <a:cubicBezTo>
                    <a:pt x="8158" y="110"/>
                    <a:pt x="7810" y="376"/>
                    <a:pt x="7708" y="751"/>
                  </a:cubicBezTo>
                  <a:cubicBezTo>
                    <a:pt x="7583" y="1170"/>
                    <a:pt x="7690" y="1607"/>
                    <a:pt x="7914" y="1973"/>
                  </a:cubicBezTo>
                  <a:cubicBezTo>
                    <a:pt x="8190" y="2410"/>
                    <a:pt x="8654" y="2723"/>
                    <a:pt x="9154" y="2838"/>
                  </a:cubicBezTo>
                  <a:cubicBezTo>
                    <a:pt x="9136" y="2892"/>
                    <a:pt x="9109" y="2954"/>
                    <a:pt x="9073" y="3008"/>
                  </a:cubicBezTo>
                  <a:cubicBezTo>
                    <a:pt x="9073" y="3017"/>
                    <a:pt x="9055" y="3062"/>
                    <a:pt x="9046" y="3070"/>
                  </a:cubicBezTo>
                  <a:cubicBezTo>
                    <a:pt x="9029" y="3097"/>
                    <a:pt x="9020" y="3115"/>
                    <a:pt x="9002" y="3142"/>
                  </a:cubicBezTo>
                  <a:cubicBezTo>
                    <a:pt x="8957" y="3213"/>
                    <a:pt x="8904" y="3276"/>
                    <a:pt x="8859" y="3338"/>
                  </a:cubicBezTo>
                  <a:cubicBezTo>
                    <a:pt x="8832" y="3356"/>
                    <a:pt x="8815" y="3383"/>
                    <a:pt x="8797" y="3409"/>
                  </a:cubicBezTo>
                  <a:cubicBezTo>
                    <a:pt x="8788" y="3409"/>
                    <a:pt x="8743" y="3454"/>
                    <a:pt x="8734" y="3463"/>
                  </a:cubicBezTo>
                  <a:cubicBezTo>
                    <a:pt x="8681" y="3508"/>
                    <a:pt x="8609" y="3561"/>
                    <a:pt x="8547" y="3606"/>
                  </a:cubicBezTo>
                  <a:cubicBezTo>
                    <a:pt x="8538" y="3615"/>
                    <a:pt x="8529" y="3624"/>
                    <a:pt x="8511" y="3624"/>
                  </a:cubicBezTo>
                  <a:cubicBezTo>
                    <a:pt x="8484" y="3641"/>
                    <a:pt x="8458" y="3659"/>
                    <a:pt x="8431" y="3668"/>
                  </a:cubicBezTo>
                  <a:cubicBezTo>
                    <a:pt x="8368" y="3704"/>
                    <a:pt x="8297" y="3731"/>
                    <a:pt x="8226" y="3757"/>
                  </a:cubicBezTo>
                  <a:cubicBezTo>
                    <a:pt x="8217" y="3757"/>
                    <a:pt x="8208" y="3757"/>
                    <a:pt x="8190" y="3766"/>
                  </a:cubicBezTo>
                  <a:cubicBezTo>
                    <a:pt x="8154" y="3775"/>
                    <a:pt x="8119" y="3784"/>
                    <a:pt x="8083" y="3793"/>
                  </a:cubicBezTo>
                  <a:cubicBezTo>
                    <a:pt x="8021" y="3802"/>
                    <a:pt x="7958" y="3811"/>
                    <a:pt x="7905" y="3811"/>
                  </a:cubicBezTo>
                  <a:cubicBezTo>
                    <a:pt x="7914" y="3365"/>
                    <a:pt x="7905" y="2865"/>
                    <a:pt x="7717" y="2446"/>
                  </a:cubicBezTo>
                  <a:cubicBezTo>
                    <a:pt x="7526" y="2029"/>
                    <a:pt x="7133" y="1723"/>
                    <a:pt x="6660" y="1723"/>
                  </a:cubicBezTo>
                  <a:cubicBezTo>
                    <a:pt x="6647" y="1723"/>
                    <a:pt x="6633" y="1723"/>
                    <a:pt x="6620" y="1723"/>
                  </a:cubicBezTo>
                  <a:cubicBezTo>
                    <a:pt x="6183" y="1741"/>
                    <a:pt x="5880" y="2107"/>
                    <a:pt x="5790" y="2508"/>
                  </a:cubicBezTo>
                  <a:cubicBezTo>
                    <a:pt x="5621" y="3276"/>
                    <a:pt x="6165" y="3989"/>
                    <a:pt x="6834" y="4293"/>
                  </a:cubicBezTo>
                  <a:cubicBezTo>
                    <a:pt x="6941" y="4346"/>
                    <a:pt x="7048" y="4382"/>
                    <a:pt x="7155" y="4409"/>
                  </a:cubicBezTo>
                  <a:cubicBezTo>
                    <a:pt x="7111" y="4641"/>
                    <a:pt x="7039" y="4864"/>
                    <a:pt x="6932" y="5087"/>
                  </a:cubicBezTo>
                  <a:cubicBezTo>
                    <a:pt x="6879" y="5194"/>
                    <a:pt x="6754" y="5354"/>
                    <a:pt x="6674" y="5443"/>
                  </a:cubicBezTo>
                  <a:cubicBezTo>
                    <a:pt x="6638" y="5470"/>
                    <a:pt x="6566" y="5533"/>
                    <a:pt x="6522" y="5568"/>
                  </a:cubicBezTo>
                  <a:cubicBezTo>
                    <a:pt x="6450" y="5622"/>
                    <a:pt x="6397" y="5658"/>
                    <a:pt x="6343" y="5684"/>
                  </a:cubicBezTo>
                  <a:cubicBezTo>
                    <a:pt x="6192" y="5765"/>
                    <a:pt x="6094" y="5800"/>
                    <a:pt x="5933" y="5827"/>
                  </a:cubicBezTo>
                  <a:lnTo>
                    <a:pt x="5835" y="5827"/>
                  </a:lnTo>
                  <a:cubicBezTo>
                    <a:pt x="5960" y="5033"/>
                    <a:pt x="5746" y="4105"/>
                    <a:pt x="5157" y="3543"/>
                  </a:cubicBezTo>
                  <a:cubicBezTo>
                    <a:pt x="4942" y="3346"/>
                    <a:pt x="4659" y="3209"/>
                    <a:pt x="4376" y="3209"/>
                  </a:cubicBezTo>
                  <a:cubicBezTo>
                    <a:pt x="4225" y="3209"/>
                    <a:pt x="4075" y="3248"/>
                    <a:pt x="3935" y="3338"/>
                  </a:cubicBezTo>
                  <a:cubicBezTo>
                    <a:pt x="3515" y="3588"/>
                    <a:pt x="3435" y="4123"/>
                    <a:pt x="3578" y="4551"/>
                  </a:cubicBezTo>
                  <a:cubicBezTo>
                    <a:pt x="3658" y="4783"/>
                    <a:pt x="3792" y="4980"/>
                    <a:pt x="3935" y="5176"/>
                  </a:cubicBezTo>
                  <a:cubicBezTo>
                    <a:pt x="4060" y="5345"/>
                    <a:pt x="4193" y="5515"/>
                    <a:pt x="4336" y="5684"/>
                  </a:cubicBezTo>
                  <a:cubicBezTo>
                    <a:pt x="4532" y="5907"/>
                    <a:pt x="4755" y="6112"/>
                    <a:pt x="5005" y="6264"/>
                  </a:cubicBezTo>
                  <a:cubicBezTo>
                    <a:pt x="4916" y="6478"/>
                    <a:pt x="4791" y="6666"/>
                    <a:pt x="4631" y="6826"/>
                  </a:cubicBezTo>
                  <a:cubicBezTo>
                    <a:pt x="4274" y="7174"/>
                    <a:pt x="3783" y="7388"/>
                    <a:pt x="3284" y="7388"/>
                  </a:cubicBezTo>
                  <a:cubicBezTo>
                    <a:pt x="3507" y="6701"/>
                    <a:pt x="3426" y="5907"/>
                    <a:pt x="3078" y="5274"/>
                  </a:cubicBezTo>
                  <a:cubicBezTo>
                    <a:pt x="2871" y="4886"/>
                    <a:pt x="2514" y="4514"/>
                    <a:pt x="2039" y="4514"/>
                  </a:cubicBezTo>
                  <a:cubicBezTo>
                    <a:pt x="2023" y="4514"/>
                    <a:pt x="2007" y="4515"/>
                    <a:pt x="1990" y="4516"/>
                  </a:cubicBezTo>
                  <a:cubicBezTo>
                    <a:pt x="1562" y="4533"/>
                    <a:pt x="1250" y="4899"/>
                    <a:pt x="1134" y="5283"/>
                  </a:cubicBezTo>
                  <a:cubicBezTo>
                    <a:pt x="884" y="6095"/>
                    <a:pt x="1241" y="6960"/>
                    <a:pt x="1856" y="7504"/>
                  </a:cubicBezTo>
                  <a:cubicBezTo>
                    <a:pt x="2008" y="7638"/>
                    <a:pt x="2186" y="7754"/>
                    <a:pt x="2374" y="7834"/>
                  </a:cubicBezTo>
                  <a:cubicBezTo>
                    <a:pt x="2240" y="7986"/>
                    <a:pt x="2070" y="8111"/>
                    <a:pt x="1883" y="8200"/>
                  </a:cubicBezTo>
                  <a:cubicBezTo>
                    <a:pt x="1684" y="8290"/>
                    <a:pt x="1476" y="8336"/>
                    <a:pt x="1272" y="8336"/>
                  </a:cubicBezTo>
                  <a:cubicBezTo>
                    <a:pt x="928" y="8336"/>
                    <a:pt x="594" y="8204"/>
                    <a:pt x="331" y="7923"/>
                  </a:cubicBezTo>
                  <a:cubicBezTo>
                    <a:pt x="233" y="7807"/>
                    <a:pt x="152" y="7692"/>
                    <a:pt x="99" y="7558"/>
                  </a:cubicBezTo>
                  <a:lnTo>
                    <a:pt x="1" y="8343"/>
                  </a:lnTo>
                  <a:cubicBezTo>
                    <a:pt x="259" y="8619"/>
                    <a:pt x="598" y="8816"/>
                    <a:pt x="982" y="8896"/>
                  </a:cubicBezTo>
                  <a:cubicBezTo>
                    <a:pt x="1084" y="8915"/>
                    <a:pt x="1187" y="8924"/>
                    <a:pt x="1290" y="8924"/>
                  </a:cubicBezTo>
                  <a:cubicBezTo>
                    <a:pt x="1950" y="8924"/>
                    <a:pt x="2602" y="8545"/>
                    <a:pt x="2980" y="8013"/>
                  </a:cubicBezTo>
                  <a:cubicBezTo>
                    <a:pt x="3083" y="8026"/>
                    <a:pt x="3186" y="8033"/>
                    <a:pt x="3291" y="8033"/>
                  </a:cubicBezTo>
                  <a:cubicBezTo>
                    <a:pt x="3594" y="8033"/>
                    <a:pt x="3901" y="7976"/>
                    <a:pt x="4193" y="7870"/>
                  </a:cubicBezTo>
                  <a:cubicBezTo>
                    <a:pt x="4863" y="7620"/>
                    <a:pt x="5362" y="7112"/>
                    <a:pt x="5639" y="6487"/>
                  </a:cubicBezTo>
                  <a:cubicBezTo>
                    <a:pt x="5702" y="6495"/>
                    <a:pt x="5766" y="6498"/>
                    <a:pt x="5829" y="6498"/>
                  </a:cubicBezTo>
                  <a:cubicBezTo>
                    <a:pt x="6576" y="6498"/>
                    <a:pt x="7254" y="5976"/>
                    <a:pt x="7583" y="5310"/>
                  </a:cubicBezTo>
                  <a:cubicBezTo>
                    <a:pt x="7708" y="5051"/>
                    <a:pt x="7789" y="4774"/>
                    <a:pt x="7842" y="4489"/>
                  </a:cubicBezTo>
                  <a:cubicBezTo>
                    <a:pt x="8244" y="4480"/>
                    <a:pt x="8645" y="4355"/>
                    <a:pt x="8975" y="4123"/>
                  </a:cubicBezTo>
                  <a:cubicBezTo>
                    <a:pt x="9412" y="3829"/>
                    <a:pt x="9707" y="3374"/>
                    <a:pt x="9849" y="2874"/>
                  </a:cubicBezTo>
                  <a:cubicBezTo>
                    <a:pt x="9867" y="2874"/>
                    <a:pt x="9876" y="2874"/>
                    <a:pt x="9894" y="2865"/>
                  </a:cubicBezTo>
                  <a:cubicBezTo>
                    <a:pt x="10697" y="2740"/>
                    <a:pt x="11286" y="2062"/>
                    <a:pt x="11446" y="1286"/>
                  </a:cubicBezTo>
                  <a:cubicBezTo>
                    <a:pt x="11518" y="920"/>
                    <a:pt x="11464" y="528"/>
                    <a:pt x="11321" y="189"/>
                  </a:cubicBezTo>
                  <a:cubicBezTo>
                    <a:pt x="11266" y="56"/>
                    <a:pt x="11156" y="0"/>
                    <a:pt x="11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0" name="Google Shape;6460;p18"/>
          <p:cNvGrpSpPr/>
          <p:nvPr/>
        </p:nvGrpSpPr>
        <p:grpSpPr>
          <a:xfrm flipH="1" rot="-7130480">
            <a:off x="7815554" y="-325028"/>
            <a:ext cx="2003370" cy="1927297"/>
            <a:chOff x="3795825" y="3576625"/>
            <a:chExt cx="273225" cy="262850"/>
          </a:xfrm>
        </p:grpSpPr>
        <p:sp>
          <p:nvSpPr>
            <p:cNvPr id="6461" name="Google Shape;6461;p18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2" name="Google Shape;6462;p18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3" name="Google Shape;6463;p18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4" name="Google Shape;6464;p18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5" name="Google Shape;6465;p18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6" name="Google Shape;6466;p18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7" name="Google Shape;6467;p18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8" name="Google Shape;6468;p18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9" name="Google Shape;6469;p18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0" name="Google Shape;6470;p18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1" name="Google Shape;6471;p18"/>
          <p:cNvSpPr/>
          <p:nvPr/>
        </p:nvSpPr>
        <p:spPr>
          <a:xfrm>
            <a:off x="771196" y="669220"/>
            <a:ext cx="23550" cy="3889706"/>
          </a:xfrm>
          <a:custGeom>
            <a:rect b="b" l="l" r="r" t="t"/>
            <a:pathLst>
              <a:path extrusionOk="0" h="21259" w="143">
                <a:moveTo>
                  <a:pt x="0" y="0"/>
                </a:moveTo>
                <a:lnTo>
                  <a:pt x="0" y="21259"/>
                </a:lnTo>
                <a:cubicBezTo>
                  <a:pt x="45" y="21250"/>
                  <a:pt x="98" y="21232"/>
                  <a:pt x="143" y="21214"/>
                </a:cubicBezTo>
                <a:lnTo>
                  <a:pt x="1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72" name="Google Shape;6472;p18"/>
          <p:cNvGrpSpPr/>
          <p:nvPr/>
        </p:nvGrpSpPr>
        <p:grpSpPr>
          <a:xfrm>
            <a:off x="30540" y="98798"/>
            <a:ext cx="1523737" cy="1065174"/>
            <a:chOff x="551250" y="1010950"/>
            <a:chExt cx="438700" cy="306675"/>
          </a:xfrm>
        </p:grpSpPr>
        <p:sp>
          <p:nvSpPr>
            <p:cNvPr id="6473" name="Google Shape;6473;p18"/>
            <p:cNvSpPr/>
            <p:nvPr/>
          </p:nvSpPr>
          <p:spPr>
            <a:xfrm>
              <a:off x="551250" y="1010950"/>
              <a:ext cx="438700" cy="306675"/>
            </a:xfrm>
            <a:custGeom>
              <a:rect b="b" l="l" r="r" t="t"/>
              <a:pathLst>
                <a:path extrusionOk="0" h="12267" w="17548">
                  <a:moveTo>
                    <a:pt x="15416" y="0"/>
                  </a:moveTo>
                  <a:cubicBezTo>
                    <a:pt x="15130" y="0"/>
                    <a:pt x="14791" y="18"/>
                    <a:pt x="14515" y="143"/>
                  </a:cubicBezTo>
                  <a:cubicBezTo>
                    <a:pt x="14372" y="205"/>
                    <a:pt x="14229" y="277"/>
                    <a:pt x="14086" y="348"/>
                  </a:cubicBezTo>
                  <a:lnTo>
                    <a:pt x="14033" y="384"/>
                  </a:lnTo>
                  <a:cubicBezTo>
                    <a:pt x="13444" y="678"/>
                    <a:pt x="12855" y="999"/>
                    <a:pt x="12293" y="1303"/>
                  </a:cubicBezTo>
                  <a:lnTo>
                    <a:pt x="12276" y="1312"/>
                  </a:lnTo>
                  <a:cubicBezTo>
                    <a:pt x="11027" y="1990"/>
                    <a:pt x="9706" y="2712"/>
                    <a:pt x="8234" y="3533"/>
                  </a:cubicBezTo>
                  <a:lnTo>
                    <a:pt x="7753" y="3800"/>
                  </a:lnTo>
                  <a:cubicBezTo>
                    <a:pt x="7271" y="4077"/>
                    <a:pt x="6789" y="4345"/>
                    <a:pt x="6307" y="4612"/>
                  </a:cubicBezTo>
                  <a:cubicBezTo>
                    <a:pt x="5826" y="4889"/>
                    <a:pt x="5335" y="5156"/>
                    <a:pt x="4853" y="5424"/>
                  </a:cubicBezTo>
                  <a:cubicBezTo>
                    <a:pt x="4505" y="5620"/>
                    <a:pt x="4166" y="5817"/>
                    <a:pt x="3818" y="6004"/>
                  </a:cubicBezTo>
                  <a:cubicBezTo>
                    <a:pt x="3551" y="6156"/>
                    <a:pt x="3274" y="6307"/>
                    <a:pt x="3007" y="6459"/>
                  </a:cubicBezTo>
                  <a:lnTo>
                    <a:pt x="2123" y="6950"/>
                  </a:lnTo>
                  <a:cubicBezTo>
                    <a:pt x="1945" y="7048"/>
                    <a:pt x="1410" y="7351"/>
                    <a:pt x="1410" y="7351"/>
                  </a:cubicBezTo>
                  <a:cubicBezTo>
                    <a:pt x="1124" y="7512"/>
                    <a:pt x="821" y="7681"/>
                    <a:pt x="544" y="7904"/>
                  </a:cubicBezTo>
                  <a:cubicBezTo>
                    <a:pt x="393" y="8020"/>
                    <a:pt x="250" y="8154"/>
                    <a:pt x="125" y="8288"/>
                  </a:cubicBezTo>
                  <a:lnTo>
                    <a:pt x="107" y="8306"/>
                  </a:lnTo>
                  <a:cubicBezTo>
                    <a:pt x="63" y="8350"/>
                    <a:pt x="9" y="8413"/>
                    <a:pt x="0" y="8466"/>
                  </a:cubicBezTo>
                  <a:cubicBezTo>
                    <a:pt x="205" y="8520"/>
                    <a:pt x="402" y="8573"/>
                    <a:pt x="598" y="8627"/>
                  </a:cubicBezTo>
                  <a:lnTo>
                    <a:pt x="678" y="8653"/>
                  </a:lnTo>
                  <a:lnTo>
                    <a:pt x="651" y="8716"/>
                  </a:lnTo>
                  <a:cubicBezTo>
                    <a:pt x="625" y="8769"/>
                    <a:pt x="607" y="8832"/>
                    <a:pt x="580" y="8885"/>
                  </a:cubicBezTo>
                  <a:cubicBezTo>
                    <a:pt x="535" y="9010"/>
                    <a:pt x="482" y="9126"/>
                    <a:pt x="419" y="9251"/>
                  </a:cubicBezTo>
                  <a:cubicBezTo>
                    <a:pt x="518" y="9269"/>
                    <a:pt x="634" y="9278"/>
                    <a:pt x="741" y="9287"/>
                  </a:cubicBezTo>
                  <a:cubicBezTo>
                    <a:pt x="857" y="9305"/>
                    <a:pt x="981" y="9314"/>
                    <a:pt x="1106" y="9340"/>
                  </a:cubicBezTo>
                  <a:lnTo>
                    <a:pt x="1178" y="9358"/>
                  </a:lnTo>
                  <a:lnTo>
                    <a:pt x="1151" y="9421"/>
                  </a:lnTo>
                  <a:cubicBezTo>
                    <a:pt x="1133" y="9483"/>
                    <a:pt x="1115" y="9537"/>
                    <a:pt x="1097" y="9590"/>
                  </a:cubicBezTo>
                  <a:cubicBezTo>
                    <a:pt x="1053" y="9724"/>
                    <a:pt x="1017" y="9849"/>
                    <a:pt x="964" y="9983"/>
                  </a:cubicBezTo>
                  <a:cubicBezTo>
                    <a:pt x="1044" y="10009"/>
                    <a:pt x="1133" y="10045"/>
                    <a:pt x="1222" y="10072"/>
                  </a:cubicBezTo>
                  <a:cubicBezTo>
                    <a:pt x="1356" y="10117"/>
                    <a:pt x="1490" y="10170"/>
                    <a:pt x="1624" y="10224"/>
                  </a:cubicBezTo>
                  <a:lnTo>
                    <a:pt x="1686" y="10241"/>
                  </a:lnTo>
                  <a:lnTo>
                    <a:pt x="1659" y="10304"/>
                  </a:lnTo>
                  <a:cubicBezTo>
                    <a:pt x="1615" y="10402"/>
                    <a:pt x="1561" y="10491"/>
                    <a:pt x="1499" y="10580"/>
                  </a:cubicBezTo>
                  <a:cubicBezTo>
                    <a:pt x="1463" y="10643"/>
                    <a:pt x="1419" y="10705"/>
                    <a:pt x="1383" y="10768"/>
                  </a:cubicBezTo>
                  <a:cubicBezTo>
                    <a:pt x="1526" y="10812"/>
                    <a:pt x="1668" y="10830"/>
                    <a:pt x="1811" y="10839"/>
                  </a:cubicBezTo>
                  <a:cubicBezTo>
                    <a:pt x="1882" y="10848"/>
                    <a:pt x="1963" y="10857"/>
                    <a:pt x="2034" y="10866"/>
                  </a:cubicBezTo>
                  <a:lnTo>
                    <a:pt x="2106" y="10884"/>
                  </a:lnTo>
                  <a:lnTo>
                    <a:pt x="2088" y="10955"/>
                  </a:lnTo>
                  <a:cubicBezTo>
                    <a:pt x="2061" y="11018"/>
                    <a:pt x="2034" y="11089"/>
                    <a:pt x="2016" y="11169"/>
                  </a:cubicBezTo>
                  <a:cubicBezTo>
                    <a:pt x="1981" y="11267"/>
                    <a:pt x="1945" y="11374"/>
                    <a:pt x="1909" y="11481"/>
                  </a:cubicBezTo>
                  <a:cubicBezTo>
                    <a:pt x="2088" y="11508"/>
                    <a:pt x="2275" y="11544"/>
                    <a:pt x="2445" y="11606"/>
                  </a:cubicBezTo>
                  <a:lnTo>
                    <a:pt x="2507" y="11633"/>
                  </a:lnTo>
                  <a:lnTo>
                    <a:pt x="2480" y="11687"/>
                  </a:lnTo>
                  <a:cubicBezTo>
                    <a:pt x="2418" y="11856"/>
                    <a:pt x="2293" y="11999"/>
                    <a:pt x="2177" y="12124"/>
                  </a:cubicBezTo>
                  <a:lnTo>
                    <a:pt x="2132" y="12186"/>
                  </a:lnTo>
                  <a:cubicBezTo>
                    <a:pt x="2267" y="12239"/>
                    <a:pt x="2392" y="12266"/>
                    <a:pt x="2521" y="12266"/>
                  </a:cubicBezTo>
                  <a:cubicBezTo>
                    <a:pt x="2674" y="12266"/>
                    <a:pt x="2831" y="12228"/>
                    <a:pt x="3015" y="12151"/>
                  </a:cubicBezTo>
                  <a:cubicBezTo>
                    <a:pt x="3265" y="12052"/>
                    <a:pt x="3533" y="11919"/>
                    <a:pt x="3845" y="11740"/>
                  </a:cubicBezTo>
                  <a:cubicBezTo>
                    <a:pt x="4032" y="11642"/>
                    <a:pt x="4220" y="11526"/>
                    <a:pt x="4398" y="11428"/>
                  </a:cubicBezTo>
                  <a:lnTo>
                    <a:pt x="4407" y="11419"/>
                  </a:lnTo>
                  <a:cubicBezTo>
                    <a:pt x="4577" y="11321"/>
                    <a:pt x="4773" y="11205"/>
                    <a:pt x="4969" y="11098"/>
                  </a:cubicBezTo>
                  <a:cubicBezTo>
                    <a:pt x="5049" y="11044"/>
                    <a:pt x="5130" y="11000"/>
                    <a:pt x="5219" y="10955"/>
                  </a:cubicBezTo>
                  <a:cubicBezTo>
                    <a:pt x="5433" y="10848"/>
                    <a:pt x="5656" y="10723"/>
                    <a:pt x="5915" y="10580"/>
                  </a:cubicBezTo>
                  <a:cubicBezTo>
                    <a:pt x="6182" y="10429"/>
                    <a:pt x="6450" y="10277"/>
                    <a:pt x="6718" y="10125"/>
                  </a:cubicBezTo>
                  <a:lnTo>
                    <a:pt x="6736" y="10117"/>
                  </a:lnTo>
                  <a:cubicBezTo>
                    <a:pt x="7003" y="9956"/>
                    <a:pt x="7280" y="9804"/>
                    <a:pt x="7547" y="9653"/>
                  </a:cubicBezTo>
                  <a:cubicBezTo>
                    <a:pt x="7663" y="9590"/>
                    <a:pt x="7779" y="9528"/>
                    <a:pt x="7886" y="9465"/>
                  </a:cubicBezTo>
                  <a:cubicBezTo>
                    <a:pt x="8422" y="9171"/>
                    <a:pt x="8993" y="8859"/>
                    <a:pt x="9635" y="8502"/>
                  </a:cubicBezTo>
                  <a:cubicBezTo>
                    <a:pt x="10036" y="8270"/>
                    <a:pt x="10447" y="8047"/>
                    <a:pt x="10848" y="7815"/>
                  </a:cubicBezTo>
                  <a:cubicBezTo>
                    <a:pt x="11151" y="7645"/>
                    <a:pt x="11446" y="7476"/>
                    <a:pt x="11749" y="7306"/>
                  </a:cubicBezTo>
                  <a:cubicBezTo>
                    <a:pt x="12329" y="6976"/>
                    <a:pt x="12909" y="6646"/>
                    <a:pt x="13489" y="6325"/>
                  </a:cubicBezTo>
                  <a:cubicBezTo>
                    <a:pt x="13953" y="6066"/>
                    <a:pt x="14363" y="5843"/>
                    <a:pt x="14747" y="5629"/>
                  </a:cubicBezTo>
                  <a:lnTo>
                    <a:pt x="14800" y="5603"/>
                  </a:lnTo>
                  <a:cubicBezTo>
                    <a:pt x="15032" y="5478"/>
                    <a:pt x="15264" y="5353"/>
                    <a:pt x="15487" y="5219"/>
                  </a:cubicBezTo>
                  <a:cubicBezTo>
                    <a:pt x="15960" y="4960"/>
                    <a:pt x="16326" y="4746"/>
                    <a:pt x="16656" y="4532"/>
                  </a:cubicBezTo>
                  <a:lnTo>
                    <a:pt x="16754" y="4470"/>
                  </a:lnTo>
                  <a:cubicBezTo>
                    <a:pt x="17048" y="4273"/>
                    <a:pt x="17423" y="4032"/>
                    <a:pt x="17548" y="3720"/>
                  </a:cubicBezTo>
                  <a:cubicBezTo>
                    <a:pt x="17343" y="3676"/>
                    <a:pt x="17137" y="3613"/>
                    <a:pt x="16941" y="3560"/>
                  </a:cubicBezTo>
                  <a:lnTo>
                    <a:pt x="16861" y="3542"/>
                  </a:lnTo>
                  <a:lnTo>
                    <a:pt x="16888" y="3470"/>
                  </a:lnTo>
                  <a:cubicBezTo>
                    <a:pt x="16914" y="3417"/>
                    <a:pt x="16941" y="3363"/>
                    <a:pt x="16959" y="3301"/>
                  </a:cubicBezTo>
                  <a:cubicBezTo>
                    <a:pt x="17013" y="3185"/>
                    <a:pt x="17057" y="3060"/>
                    <a:pt x="17129" y="2935"/>
                  </a:cubicBezTo>
                  <a:cubicBezTo>
                    <a:pt x="17048" y="2917"/>
                    <a:pt x="16968" y="2908"/>
                    <a:pt x="16888" y="2891"/>
                  </a:cubicBezTo>
                  <a:cubicBezTo>
                    <a:pt x="16763" y="2864"/>
                    <a:pt x="16629" y="2846"/>
                    <a:pt x="16504" y="2810"/>
                  </a:cubicBezTo>
                  <a:lnTo>
                    <a:pt x="16442" y="2792"/>
                  </a:lnTo>
                  <a:lnTo>
                    <a:pt x="16468" y="2730"/>
                  </a:lnTo>
                  <a:cubicBezTo>
                    <a:pt x="16486" y="2667"/>
                    <a:pt x="16504" y="2614"/>
                    <a:pt x="16522" y="2552"/>
                  </a:cubicBezTo>
                  <a:cubicBezTo>
                    <a:pt x="16567" y="2427"/>
                    <a:pt x="16602" y="2302"/>
                    <a:pt x="16656" y="2168"/>
                  </a:cubicBezTo>
                  <a:cubicBezTo>
                    <a:pt x="16531" y="2114"/>
                    <a:pt x="16406" y="2052"/>
                    <a:pt x="16299" y="1990"/>
                  </a:cubicBezTo>
                  <a:cubicBezTo>
                    <a:pt x="16228" y="1945"/>
                    <a:pt x="16156" y="1909"/>
                    <a:pt x="16085" y="1874"/>
                  </a:cubicBezTo>
                  <a:lnTo>
                    <a:pt x="16031" y="1847"/>
                  </a:lnTo>
                  <a:lnTo>
                    <a:pt x="16049" y="1793"/>
                  </a:lnTo>
                  <a:cubicBezTo>
                    <a:pt x="16076" y="1731"/>
                    <a:pt x="16103" y="1668"/>
                    <a:pt x="16129" y="1606"/>
                  </a:cubicBezTo>
                  <a:cubicBezTo>
                    <a:pt x="16156" y="1535"/>
                    <a:pt x="16183" y="1463"/>
                    <a:pt x="16210" y="1392"/>
                  </a:cubicBezTo>
                  <a:cubicBezTo>
                    <a:pt x="16040" y="1303"/>
                    <a:pt x="15871" y="1267"/>
                    <a:pt x="15674" y="1222"/>
                  </a:cubicBezTo>
                  <a:lnTo>
                    <a:pt x="15612" y="1213"/>
                  </a:lnTo>
                  <a:lnTo>
                    <a:pt x="15630" y="1142"/>
                  </a:lnTo>
                  <a:cubicBezTo>
                    <a:pt x="15666" y="1008"/>
                    <a:pt x="15701" y="874"/>
                    <a:pt x="15728" y="732"/>
                  </a:cubicBezTo>
                  <a:lnTo>
                    <a:pt x="15737" y="723"/>
                  </a:lnTo>
                  <a:lnTo>
                    <a:pt x="15746" y="642"/>
                  </a:lnTo>
                  <a:cubicBezTo>
                    <a:pt x="15666" y="625"/>
                    <a:pt x="15585" y="625"/>
                    <a:pt x="15496" y="625"/>
                  </a:cubicBezTo>
                  <a:cubicBezTo>
                    <a:pt x="15371" y="616"/>
                    <a:pt x="15228" y="616"/>
                    <a:pt x="15103" y="580"/>
                  </a:cubicBezTo>
                  <a:lnTo>
                    <a:pt x="15032" y="562"/>
                  </a:lnTo>
                  <a:lnTo>
                    <a:pt x="15059" y="500"/>
                  </a:lnTo>
                  <a:cubicBezTo>
                    <a:pt x="15130" y="339"/>
                    <a:pt x="15255" y="187"/>
                    <a:pt x="15362" y="63"/>
                  </a:cubicBezTo>
                  <a:lnTo>
                    <a:pt x="15416" y="0"/>
                  </a:lnTo>
                  <a:close/>
                </a:path>
              </a:pathLst>
            </a:custGeom>
            <a:solidFill>
              <a:schemeClr val="accent5">
                <a:alpha val="65580"/>
              </a:schemeClr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4" name="Google Shape;6474;p18"/>
            <p:cNvSpPr/>
            <p:nvPr/>
          </p:nvSpPr>
          <p:spPr>
            <a:xfrm>
              <a:off x="606325" y="1296850"/>
              <a:ext cx="25450" cy="20775"/>
            </a:xfrm>
            <a:custGeom>
              <a:rect b="b" l="l" r="r" t="t"/>
              <a:pathLst>
                <a:path extrusionOk="0" h="831" w="1018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18" y="45"/>
                    <a:pt x="456" y="90"/>
                  </a:cubicBezTo>
                  <a:cubicBezTo>
                    <a:pt x="509" y="117"/>
                    <a:pt x="554" y="170"/>
                    <a:pt x="563" y="224"/>
                  </a:cubicBezTo>
                  <a:cubicBezTo>
                    <a:pt x="589" y="304"/>
                    <a:pt x="572" y="393"/>
                    <a:pt x="518" y="465"/>
                  </a:cubicBezTo>
                  <a:cubicBezTo>
                    <a:pt x="465" y="544"/>
                    <a:pt x="374" y="586"/>
                    <a:pt x="284" y="586"/>
                  </a:cubicBezTo>
                  <a:cubicBezTo>
                    <a:pt x="224" y="586"/>
                    <a:pt x="164" y="567"/>
                    <a:pt x="117" y="527"/>
                  </a:cubicBezTo>
                  <a:cubicBezTo>
                    <a:pt x="81" y="563"/>
                    <a:pt x="54" y="607"/>
                    <a:pt x="18" y="643"/>
                  </a:cubicBezTo>
                  <a:cubicBezTo>
                    <a:pt x="10" y="661"/>
                    <a:pt x="10" y="679"/>
                    <a:pt x="1" y="697"/>
                  </a:cubicBezTo>
                  <a:cubicBezTo>
                    <a:pt x="81" y="777"/>
                    <a:pt x="170" y="822"/>
                    <a:pt x="250" y="830"/>
                  </a:cubicBezTo>
                  <a:lnTo>
                    <a:pt x="331" y="830"/>
                  </a:lnTo>
                  <a:cubicBezTo>
                    <a:pt x="696" y="804"/>
                    <a:pt x="1018" y="26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5" name="Google Shape;6475;p18"/>
            <p:cNvSpPr/>
            <p:nvPr/>
          </p:nvSpPr>
          <p:spPr>
            <a:xfrm>
              <a:off x="634425" y="1297075"/>
              <a:ext cx="3375" cy="14075"/>
            </a:xfrm>
            <a:custGeom>
              <a:rect b="b" l="l" r="r" t="t"/>
              <a:pathLst>
                <a:path extrusionOk="0" h="563" w="135">
                  <a:moveTo>
                    <a:pt x="1" y="1"/>
                  </a:moveTo>
                  <a:lnTo>
                    <a:pt x="1" y="1"/>
                  </a:lnTo>
                  <a:cubicBezTo>
                    <a:pt x="27" y="72"/>
                    <a:pt x="45" y="152"/>
                    <a:pt x="54" y="215"/>
                  </a:cubicBezTo>
                  <a:cubicBezTo>
                    <a:pt x="72" y="331"/>
                    <a:pt x="63" y="465"/>
                    <a:pt x="10" y="563"/>
                  </a:cubicBezTo>
                  <a:cubicBezTo>
                    <a:pt x="36" y="554"/>
                    <a:pt x="72" y="536"/>
                    <a:pt x="99" y="518"/>
                  </a:cubicBezTo>
                  <a:cubicBezTo>
                    <a:pt x="135" y="358"/>
                    <a:pt x="126" y="179"/>
                    <a:pt x="54" y="19"/>
                  </a:cubicBez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6" name="Google Shape;6476;p18"/>
            <p:cNvSpPr/>
            <p:nvPr/>
          </p:nvSpPr>
          <p:spPr>
            <a:xfrm>
              <a:off x="623725" y="1295975"/>
              <a:ext cx="11400" cy="19875"/>
            </a:xfrm>
            <a:custGeom>
              <a:rect b="b" l="l" r="r" t="t"/>
              <a:pathLst>
                <a:path extrusionOk="0" h="795" w="456">
                  <a:moveTo>
                    <a:pt x="206" y="0"/>
                  </a:moveTo>
                  <a:cubicBezTo>
                    <a:pt x="161" y="0"/>
                    <a:pt x="125" y="0"/>
                    <a:pt x="81" y="9"/>
                  </a:cubicBezTo>
                  <a:cubicBezTo>
                    <a:pt x="313" y="241"/>
                    <a:pt x="224" y="589"/>
                    <a:pt x="0" y="794"/>
                  </a:cubicBezTo>
                  <a:cubicBezTo>
                    <a:pt x="36" y="785"/>
                    <a:pt x="81" y="767"/>
                    <a:pt x="116" y="750"/>
                  </a:cubicBezTo>
                  <a:cubicBezTo>
                    <a:pt x="215" y="714"/>
                    <a:pt x="322" y="669"/>
                    <a:pt x="429" y="616"/>
                  </a:cubicBezTo>
                  <a:cubicBezTo>
                    <a:pt x="438" y="491"/>
                    <a:pt x="455" y="366"/>
                    <a:pt x="420" y="241"/>
                  </a:cubicBezTo>
                  <a:cubicBezTo>
                    <a:pt x="402" y="179"/>
                    <a:pt x="384" y="116"/>
                    <a:pt x="357" y="63"/>
                  </a:cubicBezTo>
                  <a:cubicBezTo>
                    <a:pt x="339" y="45"/>
                    <a:pt x="331" y="27"/>
                    <a:pt x="322" y="18"/>
                  </a:cubicBezTo>
                  <a:cubicBezTo>
                    <a:pt x="313" y="9"/>
                    <a:pt x="304" y="9"/>
                    <a:pt x="304" y="9"/>
                  </a:cubicBezTo>
                  <a:lnTo>
                    <a:pt x="304" y="9"/>
                  </a:lnTo>
                  <a:cubicBezTo>
                    <a:pt x="322" y="45"/>
                    <a:pt x="339" y="89"/>
                    <a:pt x="348" y="125"/>
                  </a:cubicBezTo>
                  <a:cubicBezTo>
                    <a:pt x="384" y="223"/>
                    <a:pt x="420" y="339"/>
                    <a:pt x="384" y="446"/>
                  </a:cubicBezTo>
                  <a:cubicBezTo>
                    <a:pt x="366" y="330"/>
                    <a:pt x="348" y="241"/>
                    <a:pt x="304" y="143"/>
                  </a:cubicBezTo>
                  <a:cubicBezTo>
                    <a:pt x="277" y="89"/>
                    <a:pt x="241" y="45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7" name="Google Shape;6477;p18"/>
            <p:cNvSpPr/>
            <p:nvPr/>
          </p:nvSpPr>
          <p:spPr>
            <a:xfrm>
              <a:off x="609225" y="1293375"/>
              <a:ext cx="31025" cy="24250"/>
            </a:xfrm>
            <a:custGeom>
              <a:rect b="b" l="l" r="r" t="t"/>
              <a:pathLst>
                <a:path extrusionOk="0" h="970" w="1241">
                  <a:moveTo>
                    <a:pt x="763" y="0"/>
                  </a:moveTo>
                  <a:cubicBezTo>
                    <a:pt x="508" y="0"/>
                    <a:pt x="268" y="117"/>
                    <a:pt x="90" y="300"/>
                  </a:cubicBezTo>
                  <a:cubicBezTo>
                    <a:pt x="99" y="300"/>
                    <a:pt x="117" y="309"/>
                    <a:pt x="126" y="309"/>
                  </a:cubicBezTo>
                  <a:lnTo>
                    <a:pt x="188" y="336"/>
                  </a:lnTo>
                  <a:lnTo>
                    <a:pt x="161" y="390"/>
                  </a:lnTo>
                  <a:cubicBezTo>
                    <a:pt x="126" y="488"/>
                    <a:pt x="63" y="586"/>
                    <a:pt x="1" y="666"/>
                  </a:cubicBezTo>
                  <a:cubicBezTo>
                    <a:pt x="48" y="706"/>
                    <a:pt x="108" y="725"/>
                    <a:pt x="168" y="725"/>
                  </a:cubicBezTo>
                  <a:cubicBezTo>
                    <a:pt x="258" y="725"/>
                    <a:pt x="349" y="683"/>
                    <a:pt x="402" y="604"/>
                  </a:cubicBezTo>
                  <a:cubicBezTo>
                    <a:pt x="456" y="532"/>
                    <a:pt x="473" y="443"/>
                    <a:pt x="447" y="363"/>
                  </a:cubicBezTo>
                  <a:cubicBezTo>
                    <a:pt x="438" y="309"/>
                    <a:pt x="393" y="256"/>
                    <a:pt x="340" y="229"/>
                  </a:cubicBezTo>
                  <a:cubicBezTo>
                    <a:pt x="402" y="184"/>
                    <a:pt x="473" y="158"/>
                    <a:pt x="536" y="140"/>
                  </a:cubicBezTo>
                  <a:lnTo>
                    <a:pt x="536" y="140"/>
                  </a:lnTo>
                  <a:cubicBezTo>
                    <a:pt x="902" y="399"/>
                    <a:pt x="580" y="943"/>
                    <a:pt x="215" y="969"/>
                  </a:cubicBezTo>
                  <a:cubicBezTo>
                    <a:pt x="331" y="969"/>
                    <a:pt x="456" y="943"/>
                    <a:pt x="580" y="898"/>
                  </a:cubicBezTo>
                  <a:cubicBezTo>
                    <a:pt x="804" y="693"/>
                    <a:pt x="893" y="345"/>
                    <a:pt x="661" y="113"/>
                  </a:cubicBezTo>
                  <a:cubicBezTo>
                    <a:pt x="705" y="104"/>
                    <a:pt x="741" y="104"/>
                    <a:pt x="786" y="104"/>
                  </a:cubicBezTo>
                  <a:cubicBezTo>
                    <a:pt x="821" y="149"/>
                    <a:pt x="857" y="193"/>
                    <a:pt x="884" y="247"/>
                  </a:cubicBezTo>
                  <a:cubicBezTo>
                    <a:pt x="928" y="345"/>
                    <a:pt x="946" y="434"/>
                    <a:pt x="964" y="550"/>
                  </a:cubicBezTo>
                  <a:cubicBezTo>
                    <a:pt x="1000" y="443"/>
                    <a:pt x="964" y="327"/>
                    <a:pt x="928" y="229"/>
                  </a:cubicBezTo>
                  <a:cubicBezTo>
                    <a:pt x="919" y="193"/>
                    <a:pt x="902" y="149"/>
                    <a:pt x="884" y="113"/>
                  </a:cubicBezTo>
                  <a:lnTo>
                    <a:pt x="884" y="113"/>
                  </a:lnTo>
                  <a:cubicBezTo>
                    <a:pt x="884" y="113"/>
                    <a:pt x="893" y="113"/>
                    <a:pt x="902" y="122"/>
                  </a:cubicBezTo>
                  <a:cubicBezTo>
                    <a:pt x="911" y="131"/>
                    <a:pt x="919" y="149"/>
                    <a:pt x="937" y="167"/>
                  </a:cubicBezTo>
                  <a:cubicBezTo>
                    <a:pt x="964" y="220"/>
                    <a:pt x="982" y="283"/>
                    <a:pt x="1000" y="345"/>
                  </a:cubicBezTo>
                  <a:cubicBezTo>
                    <a:pt x="1035" y="470"/>
                    <a:pt x="1018" y="595"/>
                    <a:pt x="1000" y="720"/>
                  </a:cubicBezTo>
                  <a:lnTo>
                    <a:pt x="1018" y="711"/>
                  </a:lnTo>
                  <a:cubicBezTo>
                    <a:pt x="1071" y="613"/>
                    <a:pt x="1080" y="479"/>
                    <a:pt x="1062" y="363"/>
                  </a:cubicBezTo>
                  <a:cubicBezTo>
                    <a:pt x="1053" y="300"/>
                    <a:pt x="1035" y="220"/>
                    <a:pt x="1009" y="149"/>
                  </a:cubicBezTo>
                  <a:lnTo>
                    <a:pt x="1009" y="149"/>
                  </a:lnTo>
                  <a:cubicBezTo>
                    <a:pt x="1027" y="158"/>
                    <a:pt x="1044" y="158"/>
                    <a:pt x="1062" y="167"/>
                  </a:cubicBezTo>
                  <a:cubicBezTo>
                    <a:pt x="1134" y="327"/>
                    <a:pt x="1143" y="506"/>
                    <a:pt x="1107" y="666"/>
                  </a:cubicBezTo>
                  <a:cubicBezTo>
                    <a:pt x="1143" y="648"/>
                    <a:pt x="1187" y="630"/>
                    <a:pt x="1223" y="613"/>
                  </a:cubicBezTo>
                  <a:cubicBezTo>
                    <a:pt x="1241" y="443"/>
                    <a:pt x="1223" y="274"/>
                    <a:pt x="1151" y="113"/>
                  </a:cubicBezTo>
                  <a:cubicBezTo>
                    <a:pt x="1143" y="104"/>
                    <a:pt x="1143" y="95"/>
                    <a:pt x="1134" y="95"/>
                  </a:cubicBezTo>
                  <a:cubicBezTo>
                    <a:pt x="1125" y="86"/>
                    <a:pt x="1125" y="86"/>
                    <a:pt x="1116" y="77"/>
                  </a:cubicBezTo>
                  <a:cubicBezTo>
                    <a:pt x="998" y="24"/>
                    <a:pt x="8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8" name="Google Shape;6478;p18"/>
            <p:cNvSpPr/>
            <p:nvPr/>
          </p:nvSpPr>
          <p:spPr>
            <a:xfrm>
              <a:off x="604550" y="1312925"/>
              <a:ext cx="8050" cy="4700"/>
            </a:xfrm>
            <a:custGeom>
              <a:rect b="b" l="l" r="r" t="t"/>
              <a:pathLst>
                <a:path extrusionOk="0" h="188" w="322">
                  <a:moveTo>
                    <a:pt x="89" y="0"/>
                  </a:moveTo>
                  <a:lnTo>
                    <a:pt x="89" y="0"/>
                  </a:lnTo>
                  <a:cubicBezTo>
                    <a:pt x="72" y="18"/>
                    <a:pt x="63" y="36"/>
                    <a:pt x="45" y="45"/>
                  </a:cubicBezTo>
                  <a:lnTo>
                    <a:pt x="0" y="107"/>
                  </a:lnTo>
                  <a:cubicBezTo>
                    <a:pt x="107" y="152"/>
                    <a:pt x="214" y="179"/>
                    <a:pt x="321" y="187"/>
                  </a:cubicBezTo>
                  <a:cubicBezTo>
                    <a:pt x="241" y="179"/>
                    <a:pt x="152" y="134"/>
                    <a:pt x="72" y="54"/>
                  </a:cubicBezTo>
                  <a:cubicBezTo>
                    <a:pt x="81" y="36"/>
                    <a:pt x="81" y="18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9" name="Google Shape;6479;p18"/>
            <p:cNvSpPr/>
            <p:nvPr/>
          </p:nvSpPr>
          <p:spPr>
            <a:xfrm>
              <a:off x="610100" y="1288725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3" y="0"/>
                  </a:moveTo>
                  <a:cubicBezTo>
                    <a:pt x="39" y="0"/>
                    <a:pt x="0" y="38"/>
                    <a:pt x="19" y="76"/>
                  </a:cubicBezTo>
                  <a:cubicBezTo>
                    <a:pt x="46" y="130"/>
                    <a:pt x="82" y="174"/>
                    <a:pt x="108" y="219"/>
                  </a:cubicBezTo>
                  <a:cubicBezTo>
                    <a:pt x="120" y="238"/>
                    <a:pt x="136" y="247"/>
                    <a:pt x="152" y="247"/>
                  </a:cubicBezTo>
                  <a:cubicBezTo>
                    <a:pt x="188" y="247"/>
                    <a:pt x="222" y="208"/>
                    <a:pt x="198" y="165"/>
                  </a:cubicBezTo>
                  <a:cubicBezTo>
                    <a:pt x="171" y="121"/>
                    <a:pt x="135" y="76"/>
                    <a:pt x="108" y="23"/>
                  </a:cubicBezTo>
                  <a:cubicBezTo>
                    <a:pt x="101" y="7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0" name="Google Shape;6480;p18"/>
            <p:cNvSpPr/>
            <p:nvPr/>
          </p:nvSpPr>
          <p:spPr>
            <a:xfrm>
              <a:off x="621725" y="12838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0"/>
                  </a:moveTo>
                  <a:cubicBezTo>
                    <a:pt x="54" y="0"/>
                    <a:pt x="50" y="1"/>
                    <a:pt x="45" y="2"/>
                  </a:cubicBezTo>
                  <a:cubicBezTo>
                    <a:pt x="9" y="11"/>
                    <a:pt x="0" y="38"/>
                    <a:pt x="9" y="65"/>
                  </a:cubicBezTo>
                  <a:cubicBezTo>
                    <a:pt x="18" y="118"/>
                    <a:pt x="18" y="163"/>
                    <a:pt x="27" y="217"/>
                  </a:cubicBezTo>
                  <a:cubicBezTo>
                    <a:pt x="27" y="243"/>
                    <a:pt x="45" y="270"/>
                    <a:pt x="72" y="270"/>
                  </a:cubicBezTo>
                  <a:cubicBezTo>
                    <a:pt x="98" y="270"/>
                    <a:pt x="134" y="243"/>
                    <a:pt x="125" y="217"/>
                  </a:cubicBezTo>
                  <a:cubicBezTo>
                    <a:pt x="116" y="154"/>
                    <a:pt x="116" y="92"/>
                    <a:pt x="107" y="38"/>
                  </a:cubicBezTo>
                  <a:cubicBezTo>
                    <a:pt x="100" y="16"/>
                    <a:pt x="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1" name="Google Shape;6481;p18"/>
            <p:cNvSpPr/>
            <p:nvPr/>
          </p:nvSpPr>
          <p:spPr>
            <a:xfrm>
              <a:off x="632875" y="1284600"/>
              <a:ext cx="3175" cy="6300"/>
            </a:xfrm>
            <a:custGeom>
              <a:rect b="b" l="l" r="r" t="t"/>
              <a:pathLst>
                <a:path extrusionOk="0" h="252" w="127">
                  <a:moveTo>
                    <a:pt x="61" y="0"/>
                  </a:moveTo>
                  <a:cubicBezTo>
                    <a:pt x="41" y="0"/>
                    <a:pt x="22" y="11"/>
                    <a:pt x="18" y="36"/>
                  </a:cubicBezTo>
                  <a:cubicBezTo>
                    <a:pt x="9" y="89"/>
                    <a:pt x="0" y="143"/>
                    <a:pt x="0" y="205"/>
                  </a:cubicBezTo>
                  <a:cubicBezTo>
                    <a:pt x="0" y="236"/>
                    <a:pt x="23" y="251"/>
                    <a:pt x="48" y="251"/>
                  </a:cubicBezTo>
                  <a:cubicBezTo>
                    <a:pt x="74" y="251"/>
                    <a:pt x="103" y="233"/>
                    <a:pt x="107" y="196"/>
                  </a:cubicBezTo>
                  <a:cubicBezTo>
                    <a:pt x="107" y="152"/>
                    <a:pt x="107" y="107"/>
                    <a:pt x="116" y="63"/>
                  </a:cubicBezTo>
                  <a:cubicBezTo>
                    <a:pt x="127" y="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2" name="Google Shape;6482;p18"/>
            <p:cNvSpPr/>
            <p:nvPr/>
          </p:nvSpPr>
          <p:spPr>
            <a:xfrm>
              <a:off x="601500" y="1296050"/>
              <a:ext cx="6425" cy="3725"/>
            </a:xfrm>
            <a:custGeom>
              <a:rect b="b" l="l" r="r" t="t"/>
              <a:pathLst>
                <a:path extrusionOk="0" h="149" w="257">
                  <a:moveTo>
                    <a:pt x="77" y="1"/>
                  </a:moveTo>
                  <a:cubicBezTo>
                    <a:pt x="34" y="1"/>
                    <a:pt x="0" y="54"/>
                    <a:pt x="42" y="95"/>
                  </a:cubicBezTo>
                  <a:cubicBezTo>
                    <a:pt x="42" y="95"/>
                    <a:pt x="51" y="104"/>
                    <a:pt x="51" y="104"/>
                  </a:cubicBezTo>
                  <a:cubicBezTo>
                    <a:pt x="122" y="122"/>
                    <a:pt x="185" y="131"/>
                    <a:pt x="256" y="149"/>
                  </a:cubicBezTo>
                  <a:cubicBezTo>
                    <a:pt x="247" y="140"/>
                    <a:pt x="247" y="140"/>
                    <a:pt x="238" y="131"/>
                  </a:cubicBezTo>
                  <a:cubicBezTo>
                    <a:pt x="194" y="95"/>
                    <a:pt x="149" y="60"/>
                    <a:pt x="113" y="15"/>
                  </a:cubicBezTo>
                  <a:cubicBezTo>
                    <a:pt x="102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3" name="Google Shape;6483;p18"/>
            <p:cNvSpPr/>
            <p:nvPr/>
          </p:nvSpPr>
          <p:spPr>
            <a:xfrm>
              <a:off x="655175" y="1189350"/>
              <a:ext cx="25700" cy="20725"/>
            </a:xfrm>
            <a:custGeom>
              <a:rect b="b" l="l" r="r" t="t"/>
              <a:pathLst>
                <a:path extrusionOk="0" h="829" w="1028">
                  <a:moveTo>
                    <a:pt x="661" y="1"/>
                  </a:moveTo>
                  <a:cubicBezTo>
                    <a:pt x="589" y="19"/>
                    <a:pt x="527" y="46"/>
                    <a:pt x="464" y="81"/>
                  </a:cubicBezTo>
                  <a:cubicBezTo>
                    <a:pt x="509" y="117"/>
                    <a:pt x="553" y="170"/>
                    <a:pt x="571" y="224"/>
                  </a:cubicBezTo>
                  <a:cubicBezTo>
                    <a:pt x="589" y="304"/>
                    <a:pt x="571" y="393"/>
                    <a:pt x="527" y="465"/>
                  </a:cubicBezTo>
                  <a:cubicBezTo>
                    <a:pt x="469" y="542"/>
                    <a:pt x="375" y="583"/>
                    <a:pt x="283" y="583"/>
                  </a:cubicBezTo>
                  <a:cubicBezTo>
                    <a:pt x="206" y="583"/>
                    <a:pt x="130" y="553"/>
                    <a:pt x="81" y="492"/>
                  </a:cubicBezTo>
                  <a:cubicBezTo>
                    <a:pt x="45" y="563"/>
                    <a:pt x="18" y="625"/>
                    <a:pt x="0" y="697"/>
                  </a:cubicBezTo>
                  <a:cubicBezTo>
                    <a:pt x="95" y="790"/>
                    <a:pt x="199" y="828"/>
                    <a:pt x="300" y="828"/>
                  </a:cubicBezTo>
                  <a:cubicBezTo>
                    <a:pt x="685" y="828"/>
                    <a:pt x="1028" y="269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4" name="Google Shape;6484;p18"/>
            <p:cNvSpPr/>
            <p:nvPr/>
          </p:nvSpPr>
          <p:spPr>
            <a:xfrm>
              <a:off x="654500" y="1188475"/>
              <a:ext cx="36425" cy="33625"/>
            </a:xfrm>
            <a:custGeom>
              <a:rect b="b" l="l" r="r" t="t"/>
              <a:pathLst>
                <a:path extrusionOk="0" h="1345" w="1457">
                  <a:moveTo>
                    <a:pt x="928" y="0"/>
                  </a:moveTo>
                  <a:cubicBezTo>
                    <a:pt x="893" y="0"/>
                    <a:pt x="848" y="0"/>
                    <a:pt x="803" y="9"/>
                  </a:cubicBezTo>
                  <a:cubicBezTo>
                    <a:pt x="1156" y="369"/>
                    <a:pt x="760" y="972"/>
                    <a:pt x="322" y="972"/>
                  </a:cubicBezTo>
                  <a:cubicBezTo>
                    <a:pt x="217" y="972"/>
                    <a:pt x="110" y="938"/>
                    <a:pt x="10" y="857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9"/>
                    <a:pt x="134" y="1124"/>
                    <a:pt x="206" y="1142"/>
                  </a:cubicBezTo>
                  <a:cubicBezTo>
                    <a:pt x="295" y="1160"/>
                    <a:pt x="375" y="1178"/>
                    <a:pt x="464" y="1178"/>
                  </a:cubicBezTo>
                  <a:cubicBezTo>
                    <a:pt x="473" y="1178"/>
                    <a:pt x="473" y="1187"/>
                    <a:pt x="473" y="1187"/>
                  </a:cubicBezTo>
                  <a:cubicBezTo>
                    <a:pt x="446" y="1195"/>
                    <a:pt x="418" y="1198"/>
                    <a:pt x="390" y="1198"/>
                  </a:cubicBezTo>
                  <a:cubicBezTo>
                    <a:pt x="325" y="1198"/>
                    <a:pt x="259" y="1181"/>
                    <a:pt x="197" y="1169"/>
                  </a:cubicBezTo>
                  <a:cubicBezTo>
                    <a:pt x="143" y="1160"/>
                    <a:pt x="81" y="1142"/>
                    <a:pt x="18" y="1124"/>
                  </a:cubicBezTo>
                  <a:lnTo>
                    <a:pt x="18" y="1124"/>
                  </a:lnTo>
                  <a:cubicBezTo>
                    <a:pt x="18" y="1142"/>
                    <a:pt x="18" y="1151"/>
                    <a:pt x="27" y="1169"/>
                  </a:cubicBezTo>
                  <a:cubicBezTo>
                    <a:pt x="117" y="1196"/>
                    <a:pt x="206" y="1231"/>
                    <a:pt x="295" y="1240"/>
                  </a:cubicBezTo>
                  <a:cubicBezTo>
                    <a:pt x="336" y="1247"/>
                    <a:pt x="375" y="1250"/>
                    <a:pt x="415" y="1250"/>
                  </a:cubicBezTo>
                  <a:cubicBezTo>
                    <a:pt x="478" y="1250"/>
                    <a:pt x="541" y="1242"/>
                    <a:pt x="607" y="1231"/>
                  </a:cubicBezTo>
                  <a:lnTo>
                    <a:pt x="607" y="1231"/>
                  </a:lnTo>
                  <a:cubicBezTo>
                    <a:pt x="553" y="1276"/>
                    <a:pt x="474" y="1287"/>
                    <a:pt x="396" y="1287"/>
                  </a:cubicBezTo>
                  <a:cubicBezTo>
                    <a:pt x="333" y="1287"/>
                    <a:pt x="271" y="1280"/>
                    <a:pt x="224" y="1276"/>
                  </a:cubicBezTo>
                  <a:cubicBezTo>
                    <a:pt x="206" y="1276"/>
                    <a:pt x="125" y="1258"/>
                    <a:pt x="54" y="1240"/>
                  </a:cubicBezTo>
                  <a:lnTo>
                    <a:pt x="54" y="1240"/>
                  </a:lnTo>
                  <a:cubicBezTo>
                    <a:pt x="54" y="1258"/>
                    <a:pt x="63" y="1267"/>
                    <a:pt x="63" y="1276"/>
                  </a:cubicBezTo>
                  <a:cubicBezTo>
                    <a:pt x="167" y="1323"/>
                    <a:pt x="271" y="1345"/>
                    <a:pt x="372" y="1345"/>
                  </a:cubicBezTo>
                  <a:cubicBezTo>
                    <a:pt x="961" y="1345"/>
                    <a:pt x="1456" y="626"/>
                    <a:pt x="1205" y="63"/>
                  </a:cubicBezTo>
                  <a:cubicBezTo>
                    <a:pt x="1187" y="54"/>
                    <a:pt x="1169" y="45"/>
                    <a:pt x="1151" y="45"/>
                  </a:cubicBezTo>
                  <a:cubicBezTo>
                    <a:pt x="1187" y="107"/>
                    <a:pt x="1205" y="196"/>
                    <a:pt x="1214" y="259"/>
                  </a:cubicBezTo>
                  <a:cubicBezTo>
                    <a:pt x="1232" y="375"/>
                    <a:pt x="1214" y="518"/>
                    <a:pt x="1151" y="625"/>
                  </a:cubicBezTo>
                  <a:cubicBezTo>
                    <a:pt x="1169" y="491"/>
                    <a:pt x="1178" y="366"/>
                    <a:pt x="1142" y="241"/>
                  </a:cubicBezTo>
                  <a:cubicBezTo>
                    <a:pt x="1134" y="179"/>
                    <a:pt x="1116" y="116"/>
                    <a:pt x="1080" y="63"/>
                  </a:cubicBezTo>
                  <a:cubicBezTo>
                    <a:pt x="1071" y="45"/>
                    <a:pt x="1053" y="27"/>
                    <a:pt x="1044" y="9"/>
                  </a:cubicBezTo>
                  <a:lnTo>
                    <a:pt x="1027" y="9"/>
                  </a:lnTo>
                  <a:cubicBezTo>
                    <a:pt x="1044" y="45"/>
                    <a:pt x="1062" y="89"/>
                    <a:pt x="1071" y="125"/>
                  </a:cubicBezTo>
                  <a:cubicBezTo>
                    <a:pt x="1107" y="223"/>
                    <a:pt x="1142" y="339"/>
                    <a:pt x="1107" y="446"/>
                  </a:cubicBezTo>
                  <a:cubicBezTo>
                    <a:pt x="1107" y="446"/>
                    <a:pt x="1107" y="446"/>
                    <a:pt x="1107" y="437"/>
                  </a:cubicBezTo>
                  <a:cubicBezTo>
                    <a:pt x="1098" y="330"/>
                    <a:pt x="1071" y="241"/>
                    <a:pt x="1027" y="143"/>
                  </a:cubicBezTo>
                  <a:cubicBezTo>
                    <a:pt x="1000" y="89"/>
                    <a:pt x="964" y="45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5" name="Google Shape;6485;p18"/>
            <p:cNvSpPr/>
            <p:nvPr/>
          </p:nvSpPr>
          <p:spPr>
            <a:xfrm>
              <a:off x="646625" y="118580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1003" y="143"/>
                  </a:moveTo>
                  <a:lnTo>
                    <a:pt x="1003" y="143"/>
                  </a:lnTo>
                  <a:cubicBezTo>
                    <a:pt x="1370" y="411"/>
                    <a:pt x="1027" y="970"/>
                    <a:pt x="642" y="970"/>
                  </a:cubicBezTo>
                  <a:cubicBezTo>
                    <a:pt x="541" y="970"/>
                    <a:pt x="437" y="932"/>
                    <a:pt x="342" y="839"/>
                  </a:cubicBezTo>
                  <a:cubicBezTo>
                    <a:pt x="360" y="767"/>
                    <a:pt x="387" y="705"/>
                    <a:pt x="423" y="634"/>
                  </a:cubicBezTo>
                  <a:cubicBezTo>
                    <a:pt x="472" y="695"/>
                    <a:pt x="548" y="725"/>
                    <a:pt x="625" y="725"/>
                  </a:cubicBezTo>
                  <a:cubicBezTo>
                    <a:pt x="717" y="725"/>
                    <a:pt x="811" y="684"/>
                    <a:pt x="869" y="607"/>
                  </a:cubicBezTo>
                  <a:cubicBezTo>
                    <a:pt x="913" y="535"/>
                    <a:pt x="931" y="446"/>
                    <a:pt x="913" y="366"/>
                  </a:cubicBezTo>
                  <a:cubicBezTo>
                    <a:pt x="895" y="312"/>
                    <a:pt x="851" y="259"/>
                    <a:pt x="806" y="223"/>
                  </a:cubicBezTo>
                  <a:cubicBezTo>
                    <a:pt x="869" y="188"/>
                    <a:pt x="931" y="161"/>
                    <a:pt x="1003" y="143"/>
                  </a:cubicBezTo>
                  <a:close/>
                  <a:moveTo>
                    <a:pt x="1243" y="107"/>
                  </a:moveTo>
                  <a:cubicBezTo>
                    <a:pt x="1279" y="152"/>
                    <a:pt x="1315" y="196"/>
                    <a:pt x="1342" y="250"/>
                  </a:cubicBezTo>
                  <a:cubicBezTo>
                    <a:pt x="1386" y="348"/>
                    <a:pt x="1413" y="437"/>
                    <a:pt x="1422" y="544"/>
                  </a:cubicBezTo>
                  <a:cubicBezTo>
                    <a:pt x="1422" y="553"/>
                    <a:pt x="1422" y="553"/>
                    <a:pt x="1422" y="553"/>
                  </a:cubicBezTo>
                  <a:cubicBezTo>
                    <a:pt x="1457" y="446"/>
                    <a:pt x="1422" y="330"/>
                    <a:pt x="1386" y="232"/>
                  </a:cubicBezTo>
                  <a:cubicBezTo>
                    <a:pt x="1377" y="196"/>
                    <a:pt x="1359" y="152"/>
                    <a:pt x="1342" y="116"/>
                  </a:cubicBezTo>
                  <a:lnTo>
                    <a:pt x="1359" y="116"/>
                  </a:lnTo>
                  <a:cubicBezTo>
                    <a:pt x="1368" y="134"/>
                    <a:pt x="1386" y="152"/>
                    <a:pt x="1395" y="170"/>
                  </a:cubicBezTo>
                  <a:cubicBezTo>
                    <a:pt x="1431" y="223"/>
                    <a:pt x="1449" y="286"/>
                    <a:pt x="1457" y="348"/>
                  </a:cubicBezTo>
                  <a:cubicBezTo>
                    <a:pt x="1493" y="473"/>
                    <a:pt x="1484" y="598"/>
                    <a:pt x="1466" y="732"/>
                  </a:cubicBezTo>
                  <a:cubicBezTo>
                    <a:pt x="1529" y="625"/>
                    <a:pt x="1547" y="482"/>
                    <a:pt x="1529" y="366"/>
                  </a:cubicBezTo>
                  <a:cubicBezTo>
                    <a:pt x="1520" y="303"/>
                    <a:pt x="1502" y="214"/>
                    <a:pt x="1466" y="152"/>
                  </a:cubicBezTo>
                  <a:cubicBezTo>
                    <a:pt x="1484" y="152"/>
                    <a:pt x="1502" y="161"/>
                    <a:pt x="1520" y="170"/>
                  </a:cubicBezTo>
                  <a:cubicBezTo>
                    <a:pt x="1771" y="733"/>
                    <a:pt x="1276" y="1452"/>
                    <a:pt x="687" y="1452"/>
                  </a:cubicBezTo>
                  <a:cubicBezTo>
                    <a:pt x="586" y="1452"/>
                    <a:pt x="482" y="1430"/>
                    <a:pt x="378" y="1383"/>
                  </a:cubicBezTo>
                  <a:cubicBezTo>
                    <a:pt x="378" y="1374"/>
                    <a:pt x="369" y="1365"/>
                    <a:pt x="369" y="1347"/>
                  </a:cubicBezTo>
                  <a:lnTo>
                    <a:pt x="369" y="1347"/>
                  </a:lnTo>
                  <a:cubicBezTo>
                    <a:pt x="440" y="1365"/>
                    <a:pt x="521" y="1383"/>
                    <a:pt x="539" y="1383"/>
                  </a:cubicBezTo>
                  <a:cubicBezTo>
                    <a:pt x="586" y="1387"/>
                    <a:pt x="648" y="1394"/>
                    <a:pt x="711" y="1394"/>
                  </a:cubicBezTo>
                  <a:cubicBezTo>
                    <a:pt x="789" y="1394"/>
                    <a:pt x="868" y="1383"/>
                    <a:pt x="922" y="1338"/>
                  </a:cubicBezTo>
                  <a:lnTo>
                    <a:pt x="922" y="1338"/>
                  </a:lnTo>
                  <a:cubicBezTo>
                    <a:pt x="856" y="1349"/>
                    <a:pt x="793" y="1357"/>
                    <a:pt x="730" y="1357"/>
                  </a:cubicBezTo>
                  <a:cubicBezTo>
                    <a:pt x="690" y="1357"/>
                    <a:pt x="651" y="1354"/>
                    <a:pt x="610" y="1347"/>
                  </a:cubicBezTo>
                  <a:cubicBezTo>
                    <a:pt x="521" y="1338"/>
                    <a:pt x="432" y="1303"/>
                    <a:pt x="342" y="1276"/>
                  </a:cubicBezTo>
                  <a:cubicBezTo>
                    <a:pt x="333" y="1258"/>
                    <a:pt x="333" y="1249"/>
                    <a:pt x="333" y="1231"/>
                  </a:cubicBezTo>
                  <a:lnTo>
                    <a:pt x="333" y="1231"/>
                  </a:lnTo>
                  <a:cubicBezTo>
                    <a:pt x="396" y="1249"/>
                    <a:pt x="458" y="1267"/>
                    <a:pt x="512" y="1276"/>
                  </a:cubicBezTo>
                  <a:cubicBezTo>
                    <a:pt x="574" y="1288"/>
                    <a:pt x="640" y="1305"/>
                    <a:pt x="705" y="1305"/>
                  </a:cubicBezTo>
                  <a:cubicBezTo>
                    <a:pt x="733" y="1305"/>
                    <a:pt x="761" y="1302"/>
                    <a:pt x="788" y="1294"/>
                  </a:cubicBezTo>
                  <a:cubicBezTo>
                    <a:pt x="788" y="1294"/>
                    <a:pt x="788" y="1285"/>
                    <a:pt x="779" y="1285"/>
                  </a:cubicBezTo>
                  <a:cubicBezTo>
                    <a:pt x="690" y="1285"/>
                    <a:pt x="610" y="1267"/>
                    <a:pt x="521" y="1249"/>
                  </a:cubicBezTo>
                  <a:cubicBezTo>
                    <a:pt x="449" y="1231"/>
                    <a:pt x="387" y="1196"/>
                    <a:pt x="316" y="1160"/>
                  </a:cubicBezTo>
                  <a:cubicBezTo>
                    <a:pt x="316" y="1097"/>
                    <a:pt x="316" y="1026"/>
                    <a:pt x="325" y="964"/>
                  </a:cubicBezTo>
                  <a:cubicBezTo>
                    <a:pt x="425" y="1045"/>
                    <a:pt x="532" y="1079"/>
                    <a:pt x="637" y="1079"/>
                  </a:cubicBezTo>
                  <a:cubicBezTo>
                    <a:pt x="1075" y="1079"/>
                    <a:pt x="1471" y="476"/>
                    <a:pt x="1118" y="116"/>
                  </a:cubicBezTo>
                  <a:cubicBezTo>
                    <a:pt x="1163" y="107"/>
                    <a:pt x="1208" y="107"/>
                    <a:pt x="1243" y="107"/>
                  </a:cubicBezTo>
                  <a:close/>
                  <a:moveTo>
                    <a:pt x="1219" y="1"/>
                  </a:moveTo>
                  <a:cubicBezTo>
                    <a:pt x="557" y="1"/>
                    <a:pt x="1" y="801"/>
                    <a:pt x="289" y="1445"/>
                  </a:cubicBezTo>
                  <a:cubicBezTo>
                    <a:pt x="298" y="1454"/>
                    <a:pt x="307" y="1463"/>
                    <a:pt x="307" y="1463"/>
                  </a:cubicBezTo>
                  <a:cubicBezTo>
                    <a:pt x="316" y="1472"/>
                    <a:pt x="316" y="1472"/>
                    <a:pt x="325" y="1472"/>
                  </a:cubicBezTo>
                  <a:cubicBezTo>
                    <a:pt x="446" y="1529"/>
                    <a:pt x="569" y="1555"/>
                    <a:pt x="687" y="1555"/>
                  </a:cubicBezTo>
                  <a:cubicBezTo>
                    <a:pt x="1352" y="1555"/>
                    <a:pt x="1904" y="752"/>
                    <a:pt x="1609" y="116"/>
                  </a:cubicBezTo>
                  <a:cubicBezTo>
                    <a:pt x="1609" y="107"/>
                    <a:pt x="1600" y="98"/>
                    <a:pt x="1591" y="98"/>
                  </a:cubicBezTo>
                  <a:cubicBezTo>
                    <a:pt x="1591" y="89"/>
                    <a:pt x="1582" y="89"/>
                    <a:pt x="1573" y="80"/>
                  </a:cubicBezTo>
                  <a:cubicBezTo>
                    <a:pt x="1455" y="26"/>
                    <a:pt x="1335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6" name="Google Shape;6486;p18"/>
            <p:cNvSpPr/>
            <p:nvPr/>
          </p:nvSpPr>
          <p:spPr>
            <a:xfrm>
              <a:off x="643575" y="1217825"/>
              <a:ext cx="6275" cy="3025"/>
            </a:xfrm>
            <a:custGeom>
              <a:rect b="b" l="l" r="r" t="t"/>
              <a:pathLst>
                <a:path extrusionOk="0" h="121" w="251">
                  <a:moveTo>
                    <a:pt x="203" y="1"/>
                  </a:moveTo>
                  <a:cubicBezTo>
                    <a:pt x="195" y="1"/>
                    <a:pt x="187" y="2"/>
                    <a:pt x="179" y="4"/>
                  </a:cubicBezTo>
                  <a:cubicBezTo>
                    <a:pt x="143" y="4"/>
                    <a:pt x="108" y="13"/>
                    <a:pt x="63" y="22"/>
                  </a:cubicBezTo>
                  <a:cubicBezTo>
                    <a:pt x="3" y="22"/>
                    <a:pt x="1" y="120"/>
                    <a:pt x="64" y="120"/>
                  </a:cubicBezTo>
                  <a:cubicBezTo>
                    <a:pt x="66" y="120"/>
                    <a:pt x="69" y="120"/>
                    <a:pt x="72" y="120"/>
                  </a:cubicBezTo>
                  <a:cubicBezTo>
                    <a:pt x="116" y="120"/>
                    <a:pt x="161" y="111"/>
                    <a:pt x="215" y="102"/>
                  </a:cubicBezTo>
                  <a:cubicBezTo>
                    <a:pt x="241" y="93"/>
                    <a:pt x="250" y="57"/>
                    <a:pt x="250" y="39"/>
                  </a:cubicBezTo>
                  <a:cubicBezTo>
                    <a:pt x="243" y="12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7" name="Google Shape;6487;p18"/>
            <p:cNvSpPr/>
            <p:nvPr/>
          </p:nvSpPr>
          <p:spPr>
            <a:xfrm>
              <a:off x="642900" y="1208100"/>
              <a:ext cx="7050" cy="2975"/>
            </a:xfrm>
            <a:custGeom>
              <a:rect b="b" l="l" r="r" t="t"/>
              <a:pathLst>
                <a:path extrusionOk="0" h="119" w="282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27" y="98"/>
                    <a:pt x="54" y="98"/>
                  </a:cubicBezTo>
                  <a:cubicBezTo>
                    <a:pt x="99" y="107"/>
                    <a:pt x="143" y="107"/>
                    <a:pt x="197" y="116"/>
                  </a:cubicBezTo>
                  <a:cubicBezTo>
                    <a:pt x="202" y="118"/>
                    <a:pt x="206" y="118"/>
                    <a:pt x="211" y="118"/>
                  </a:cubicBezTo>
                  <a:cubicBezTo>
                    <a:pt x="263" y="118"/>
                    <a:pt x="281" y="26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8" name="Google Shape;6488;p18"/>
            <p:cNvSpPr/>
            <p:nvPr/>
          </p:nvSpPr>
          <p:spPr>
            <a:xfrm>
              <a:off x="644475" y="11985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9" y="0"/>
                  </a:moveTo>
                  <a:cubicBezTo>
                    <a:pt x="41" y="0"/>
                    <a:pt x="24" y="10"/>
                    <a:pt x="18" y="27"/>
                  </a:cubicBezTo>
                  <a:cubicBezTo>
                    <a:pt x="0" y="54"/>
                    <a:pt x="9" y="90"/>
                    <a:pt x="36" y="99"/>
                  </a:cubicBezTo>
                  <a:cubicBezTo>
                    <a:pt x="89" y="126"/>
                    <a:pt x="152" y="152"/>
                    <a:pt x="205" y="170"/>
                  </a:cubicBezTo>
                  <a:cubicBezTo>
                    <a:pt x="210" y="172"/>
                    <a:pt x="215" y="172"/>
                    <a:pt x="220" y="172"/>
                  </a:cubicBezTo>
                  <a:cubicBezTo>
                    <a:pt x="272" y="172"/>
                    <a:pt x="289" y="88"/>
                    <a:pt x="232" y="63"/>
                  </a:cubicBezTo>
                  <a:cubicBezTo>
                    <a:pt x="179" y="54"/>
                    <a:pt x="134" y="27"/>
                    <a:pt x="89" y="10"/>
                  </a:cubicBezTo>
                  <a:cubicBezTo>
                    <a:pt x="80" y="3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9" name="Google Shape;6489;p18"/>
            <p:cNvSpPr/>
            <p:nvPr/>
          </p:nvSpPr>
          <p:spPr>
            <a:xfrm>
              <a:off x="659025" y="1181075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70" y="1"/>
                  </a:moveTo>
                  <a:cubicBezTo>
                    <a:pt x="34" y="1"/>
                    <a:pt x="0" y="39"/>
                    <a:pt x="25" y="82"/>
                  </a:cubicBezTo>
                  <a:cubicBezTo>
                    <a:pt x="43" y="136"/>
                    <a:pt x="78" y="180"/>
                    <a:pt x="105" y="225"/>
                  </a:cubicBezTo>
                  <a:cubicBezTo>
                    <a:pt x="116" y="245"/>
                    <a:pt x="133" y="253"/>
                    <a:pt x="149" y="253"/>
                  </a:cubicBezTo>
                  <a:cubicBezTo>
                    <a:pt x="185" y="253"/>
                    <a:pt x="222" y="214"/>
                    <a:pt x="203" y="171"/>
                  </a:cubicBezTo>
                  <a:cubicBezTo>
                    <a:pt x="168" y="127"/>
                    <a:pt x="141" y="82"/>
                    <a:pt x="114" y="29"/>
                  </a:cubicBezTo>
                  <a:cubicBezTo>
                    <a:pt x="103" y="9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0" name="Google Shape;6490;p18"/>
            <p:cNvSpPr/>
            <p:nvPr/>
          </p:nvSpPr>
          <p:spPr>
            <a:xfrm>
              <a:off x="670550" y="11763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60" y="0"/>
                  </a:moveTo>
                  <a:cubicBezTo>
                    <a:pt x="55" y="0"/>
                    <a:pt x="50" y="1"/>
                    <a:pt x="46" y="2"/>
                  </a:cubicBezTo>
                  <a:cubicBezTo>
                    <a:pt x="19" y="11"/>
                    <a:pt x="1" y="38"/>
                    <a:pt x="10" y="65"/>
                  </a:cubicBezTo>
                  <a:cubicBezTo>
                    <a:pt x="19" y="110"/>
                    <a:pt x="19" y="163"/>
                    <a:pt x="28" y="217"/>
                  </a:cubicBezTo>
                  <a:cubicBezTo>
                    <a:pt x="28" y="243"/>
                    <a:pt x="46" y="270"/>
                    <a:pt x="81" y="270"/>
                  </a:cubicBezTo>
                  <a:cubicBezTo>
                    <a:pt x="108" y="270"/>
                    <a:pt x="135" y="243"/>
                    <a:pt x="126" y="217"/>
                  </a:cubicBezTo>
                  <a:cubicBezTo>
                    <a:pt x="126" y="154"/>
                    <a:pt x="117" y="92"/>
                    <a:pt x="108" y="38"/>
                  </a:cubicBezTo>
                  <a:cubicBezTo>
                    <a:pt x="108" y="1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1" name="Google Shape;6491;p18"/>
            <p:cNvSpPr/>
            <p:nvPr/>
          </p:nvSpPr>
          <p:spPr>
            <a:xfrm>
              <a:off x="681700" y="1177100"/>
              <a:ext cx="3300" cy="6275"/>
            </a:xfrm>
            <a:custGeom>
              <a:rect b="b" l="l" r="r" t="t"/>
              <a:pathLst>
                <a:path extrusionOk="0" h="251" w="132">
                  <a:moveTo>
                    <a:pt x="66" y="0"/>
                  </a:moveTo>
                  <a:cubicBezTo>
                    <a:pt x="46" y="0"/>
                    <a:pt x="26" y="11"/>
                    <a:pt x="19" y="36"/>
                  </a:cubicBezTo>
                  <a:cubicBezTo>
                    <a:pt x="10" y="89"/>
                    <a:pt x="10" y="143"/>
                    <a:pt x="1" y="197"/>
                  </a:cubicBezTo>
                  <a:cubicBezTo>
                    <a:pt x="1" y="232"/>
                    <a:pt x="28" y="250"/>
                    <a:pt x="54" y="250"/>
                  </a:cubicBezTo>
                  <a:cubicBezTo>
                    <a:pt x="81" y="250"/>
                    <a:pt x="108" y="232"/>
                    <a:pt x="108" y="197"/>
                  </a:cubicBezTo>
                  <a:cubicBezTo>
                    <a:pt x="108" y="152"/>
                    <a:pt x="117" y="107"/>
                    <a:pt x="126" y="63"/>
                  </a:cubicBezTo>
                  <a:cubicBezTo>
                    <a:pt x="131" y="25"/>
                    <a:pt x="9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2" name="Google Shape;6492;p18"/>
            <p:cNvSpPr/>
            <p:nvPr/>
          </p:nvSpPr>
          <p:spPr>
            <a:xfrm>
              <a:off x="650350" y="1188550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9" y="1"/>
                    <a:pt x="0" y="52"/>
                    <a:pt x="42" y="86"/>
                  </a:cubicBezTo>
                  <a:cubicBezTo>
                    <a:pt x="86" y="131"/>
                    <a:pt x="122" y="167"/>
                    <a:pt x="167" y="211"/>
                  </a:cubicBezTo>
                  <a:cubicBezTo>
                    <a:pt x="178" y="221"/>
                    <a:pt x="189" y="224"/>
                    <a:pt x="201" y="224"/>
                  </a:cubicBezTo>
                  <a:cubicBezTo>
                    <a:pt x="244" y="224"/>
                    <a:pt x="280" y="166"/>
                    <a:pt x="238" y="131"/>
                  </a:cubicBezTo>
                  <a:cubicBezTo>
                    <a:pt x="202" y="95"/>
                    <a:pt x="158" y="51"/>
                    <a:pt x="113" y="15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18"/>
            <p:cNvSpPr/>
            <p:nvPr/>
          </p:nvSpPr>
          <p:spPr>
            <a:xfrm>
              <a:off x="607450" y="1183775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35"/>
                    <a:pt x="54" y="197"/>
                  </a:cubicBezTo>
                  <a:cubicBezTo>
                    <a:pt x="223" y="197"/>
                    <a:pt x="366" y="376"/>
                    <a:pt x="321" y="545"/>
                  </a:cubicBezTo>
                  <a:cubicBezTo>
                    <a:pt x="304" y="634"/>
                    <a:pt x="250" y="706"/>
                    <a:pt x="170" y="741"/>
                  </a:cubicBezTo>
                  <a:cubicBezTo>
                    <a:pt x="140" y="756"/>
                    <a:pt x="108" y="763"/>
                    <a:pt x="76" y="763"/>
                  </a:cubicBezTo>
                  <a:cubicBezTo>
                    <a:pt x="50" y="763"/>
                    <a:pt x="24" y="758"/>
                    <a:pt x="0" y="750"/>
                  </a:cubicBezTo>
                  <a:lnTo>
                    <a:pt x="0" y="750"/>
                  </a:lnTo>
                  <a:cubicBezTo>
                    <a:pt x="9" y="822"/>
                    <a:pt x="27" y="893"/>
                    <a:pt x="63" y="955"/>
                  </a:cubicBezTo>
                  <a:cubicBezTo>
                    <a:pt x="95" y="963"/>
                    <a:pt x="125" y="966"/>
                    <a:pt x="155" y="966"/>
                  </a:cubicBezTo>
                  <a:cubicBezTo>
                    <a:pt x="640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4" name="Google Shape;6494;p18"/>
            <p:cNvSpPr/>
            <p:nvPr/>
          </p:nvSpPr>
          <p:spPr>
            <a:xfrm>
              <a:off x="610575" y="1175525"/>
              <a:ext cx="29000" cy="41525"/>
            </a:xfrm>
            <a:custGeom>
              <a:rect b="b" l="l" r="r" t="t"/>
              <a:pathLst>
                <a:path extrusionOk="0" h="1661" w="1160">
                  <a:moveTo>
                    <a:pt x="464" y="1"/>
                  </a:moveTo>
                  <a:cubicBezTo>
                    <a:pt x="446" y="1"/>
                    <a:pt x="437" y="10"/>
                    <a:pt x="419" y="10"/>
                  </a:cubicBezTo>
                  <a:cubicBezTo>
                    <a:pt x="482" y="54"/>
                    <a:pt x="544" y="108"/>
                    <a:pt x="562" y="117"/>
                  </a:cubicBezTo>
                  <a:cubicBezTo>
                    <a:pt x="642" y="197"/>
                    <a:pt x="776" y="313"/>
                    <a:pt x="785" y="438"/>
                  </a:cubicBezTo>
                  <a:cubicBezTo>
                    <a:pt x="723" y="340"/>
                    <a:pt x="669" y="268"/>
                    <a:pt x="589" y="197"/>
                  </a:cubicBezTo>
                  <a:cubicBezTo>
                    <a:pt x="518" y="135"/>
                    <a:pt x="428" y="90"/>
                    <a:pt x="357" y="45"/>
                  </a:cubicBezTo>
                  <a:cubicBezTo>
                    <a:pt x="339" y="54"/>
                    <a:pt x="321" y="54"/>
                    <a:pt x="312" y="63"/>
                  </a:cubicBezTo>
                  <a:cubicBezTo>
                    <a:pt x="366" y="99"/>
                    <a:pt x="419" y="135"/>
                    <a:pt x="473" y="170"/>
                  </a:cubicBezTo>
                  <a:cubicBezTo>
                    <a:pt x="544" y="224"/>
                    <a:pt x="616" y="277"/>
                    <a:pt x="660" y="367"/>
                  </a:cubicBezTo>
                  <a:lnTo>
                    <a:pt x="651" y="367"/>
                  </a:lnTo>
                  <a:cubicBezTo>
                    <a:pt x="589" y="304"/>
                    <a:pt x="526" y="251"/>
                    <a:pt x="455" y="197"/>
                  </a:cubicBezTo>
                  <a:cubicBezTo>
                    <a:pt x="393" y="152"/>
                    <a:pt x="321" y="135"/>
                    <a:pt x="250" y="108"/>
                  </a:cubicBezTo>
                  <a:cubicBezTo>
                    <a:pt x="196" y="144"/>
                    <a:pt x="143" y="188"/>
                    <a:pt x="98" y="242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64"/>
                    <a:pt x="72" y="1500"/>
                  </a:cubicBezTo>
                  <a:cubicBezTo>
                    <a:pt x="134" y="1491"/>
                    <a:pt x="187" y="1491"/>
                    <a:pt x="241" y="1473"/>
                  </a:cubicBezTo>
                  <a:cubicBezTo>
                    <a:pt x="348" y="1446"/>
                    <a:pt x="428" y="1401"/>
                    <a:pt x="526" y="1330"/>
                  </a:cubicBezTo>
                  <a:cubicBezTo>
                    <a:pt x="526" y="1330"/>
                    <a:pt x="526" y="1339"/>
                    <a:pt x="526" y="1339"/>
                  </a:cubicBezTo>
                  <a:cubicBezTo>
                    <a:pt x="464" y="1428"/>
                    <a:pt x="357" y="1482"/>
                    <a:pt x="259" y="1517"/>
                  </a:cubicBezTo>
                  <a:cubicBezTo>
                    <a:pt x="232" y="1535"/>
                    <a:pt x="187" y="1553"/>
                    <a:pt x="143" y="1562"/>
                  </a:cubicBezTo>
                  <a:cubicBezTo>
                    <a:pt x="152" y="1562"/>
                    <a:pt x="152" y="1571"/>
                    <a:pt x="161" y="1571"/>
                  </a:cubicBezTo>
                  <a:cubicBezTo>
                    <a:pt x="179" y="1571"/>
                    <a:pt x="196" y="1571"/>
                    <a:pt x="223" y="1562"/>
                  </a:cubicBezTo>
                  <a:cubicBezTo>
                    <a:pt x="286" y="1553"/>
                    <a:pt x="339" y="1526"/>
                    <a:pt x="393" y="1500"/>
                  </a:cubicBezTo>
                  <a:cubicBezTo>
                    <a:pt x="518" y="1437"/>
                    <a:pt x="598" y="1348"/>
                    <a:pt x="687" y="1241"/>
                  </a:cubicBezTo>
                  <a:cubicBezTo>
                    <a:pt x="687" y="1241"/>
                    <a:pt x="687" y="1241"/>
                    <a:pt x="687" y="1250"/>
                  </a:cubicBezTo>
                  <a:cubicBezTo>
                    <a:pt x="651" y="1366"/>
                    <a:pt x="553" y="1473"/>
                    <a:pt x="455" y="1535"/>
                  </a:cubicBezTo>
                  <a:cubicBezTo>
                    <a:pt x="402" y="1571"/>
                    <a:pt x="330" y="1616"/>
                    <a:pt x="250" y="1633"/>
                  </a:cubicBezTo>
                  <a:cubicBezTo>
                    <a:pt x="268" y="1642"/>
                    <a:pt x="286" y="1651"/>
                    <a:pt x="303" y="1660"/>
                  </a:cubicBezTo>
                  <a:cubicBezTo>
                    <a:pt x="990" y="1446"/>
                    <a:pt x="1160" y="313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5" name="Google Shape;6495;p18"/>
            <p:cNvSpPr/>
            <p:nvPr/>
          </p:nvSpPr>
          <p:spPr>
            <a:xfrm>
              <a:off x="601200" y="1173525"/>
              <a:ext cx="41500" cy="46200"/>
            </a:xfrm>
            <a:custGeom>
              <a:rect b="b" l="l" r="r" t="t"/>
              <a:pathLst>
                <a:path extrusionOk="0" h="1848" w="1660">
                  <a:moveTo>
                    <a:pt x="402" y="411"/>
                  </a:moveTo>
                  <a:cubicBezTo>
                    <a:pt x="999" y="453"/>
                    <a:pt x="890" y="1376"/>
                    <a:pt x="405" y="1376"/>
                  </a:cubicBezTo>
                  <a:cubicBezTo>
                    <a:pt x="375" y="1376"/>
                    <a:pt x="345" y="1373"/>
                    <a:pt x="313" y="1365"/>
                  </a:cubicBezTo>
                  <a:cubicBezTo>
                    <a:pt x="277" y="1303"/>
                    <a:pt x="259" y="1232"/>
                    <a:pt x="250" y="1160"/>
                  </a:cubicBezTo>
                  <a:lnTo>
                    <a:pt x="250" y="1160"/>
                  </a:lnTo>
                  <a:cubicBezTo>
                    <a:pt x="274" y="1168"/>
                    <a:pt x="300" y="1173"/>
                    <a:pt x="326" y="1173"/>
                  </a:cubicBezTo>
                  <a:cubicBezTo>
                    <a:pt x="358" y="1173"/>
                    <a:pt x="390" y="1166"/>
                    <a:pt x="420" y="1151"/>
                  </a:cubicBezTo>
                  <a:cubicBezTo>
                    <a:pt x="500" y="1116"/>
                    <a:pt x="554" y="1044"/>
                    <a:pt x="571" y="955"/>
                  </a:cubicBezTo>
                  <a:cubicBezTo>
                    <a:pt x="616" y="786"/>
                    <a:pt x="473" y="607"/>
                    <a:pt x="304" y="607"/>
                  </a:cubicBezTo>
                  <a:cubicBezTo>
                    <a:pt x="331" y="545"/>
                    <a:pt x="366" y="473"/>
                    <a:pt x="402" y="411"/>
                  </a:cubicBezTo>
                  <a:close/>
                  <a:moveTo>
                    <a:pt x="839" y="81"/>
                  </a:moveTo>
                  <a:cubicBezTo>
                    <a:pt x="1535" y="393"/>
                    <a:pt x="1365" y="1526"/>
                    <a:pt x="678" y="1740"/>
                  </a:cubicBezTo>
                  <a:cubicBezTo>
                    <a:pt x="661" y="1731"/>
                    <a:pt x="643" y="1722"/>
                    <a:pt x="625" y="1713"/>
                  </a:cubicBezTo>
                  <a:cubicBezTo>
                    <a:pt x="705" y="1696"/>
                    <a:pt x="777" y="1651"/>
                    <a:pt x="830" y="1615"/>
                  </a:cubicBezTo>
                  <a:cubicBezTo>
                    <a:pt x="928" y="1553"/>
                    <a:pt x="1026" y="1446"/>
                    <a:pt x="1062" y="1330"/>
                  </a:cubicBezTo>
                  <a:cubicBezTo>
                    <a:pt x="1062" y="1321"/>
                    <a:pt x="1062" y="1321"/>
                    <a:pt x="1062" y="1321"/>
                  </a:cubicBezTo>
                  <a:cubicBezTo>
                    <a:pt x="973" y="1428"/>
                    <a:pt x="893" y="1517"/>
                    <a:pt x="768" y="1580"/>
                  </a:cubicBezTo>
                  <a:cubicBezTo>
                    <a:pt x="714" y="1606"/>
                    <a:pt x="661" y="1633"/>
                    <a:pt x="598" y="1642"/>
                  </a:cubicBezTo>
                  <a:cubicBezTo>
                    <a:pt x="571" y="1651"/>
                    <a:pt x="554" y="1651"/>
                    <a:pt x="536" y="1651"/>
                  </a:cubicBezTo>
                  <a:cubicBezTo>
                    <a:pt x="527" y="1651"/>
                    <a:pt x="527" y="1642"/>
                    <a:pt x="518" y="1642"/>
                  </a:cubicBezTo>
                  <a:cubicBezTo>
                    <a:pt x="562" y="1633"/>
                    <a:pt x="607" y="1615"/>
                    <a:pt x="634" y="1597"/>
                  </a:cubicBezTo>
                  <a:cubicBezTo>
                    <a:pt x="732" y="1562"/>
                    <a:pt x="848" y="1508"/>
                    <a:pt x="901" y="1419"/>
                  </a:cubicBezTo>
                  <a:cubicBezTo>
                    <a:pt x="901" y="1419"/>
                    <a:pt x="901" y="1410"/>
                    <a:pt x="901" y="1410"/>
                  </a:cubicBezTo>
                  <a:cubicBezTo>
                    <a:pt x="803" y="1481"/>
                    <a:pt x="723" y="1526"/>
                    <a:pt x="616" y="1553"/>
                  </a:cubicBezTo>
                  <a:cubicBezTo>
                    <a:pt x="562" y="1571"/>
                    <a:pt x="509" y="1571"/>
                    <a:pt x="447" y="1580"/>
                  </a:cubicBezTo>
                  <a:cubicBezTo>
                    <a:pt x="420" y="1544"/>
                    <a:pt x="393" y="1517"/>
                    <a:pt x="375" y="1481"/>
                  </a:cubicBezTo>
                  <a:lnTo>
                    <a:pt x="375" y="1481"/>
                  </a:lnTo>
                  <a:cubicBezTo>
                    <a:pt x="383" y="1482"/>
                    <a:pt x="390" y="1482"/>
                    <a:pt x="398" y="1482"/>
                  </a:cubicBezTo>
                  <a:cubicBezTo>
                    <a:pt x="994" y="1482"/>
                    <a:pt x="1134" y="427"/>
                    <a:pt x="473" y="322"/>
                  </a:cubicBezTo>
                  <a:cubicBezTo>
                    <a:pt x="518" y="268"/>
                    <a:pt x="571" y="224"/>
                    <a:pt x="625" y="188"/>
                  </a:cubicBezTo>
                  <a:cubicBezTo>
                    <a:pt x="696" y="215"/>
                    <a:pt x="768" y="232"/>
                    <a:pt x="830" y="277"/>
                  </a:cubicBezTo>
                  <a:cubicBezTo>
                    <a:pt x="901" y="331"/>
                    <a:pt x="964" y="384"/>
                    <a:pt x="1026" y="447"/>
                  </a:cubicBezTo>
                  <a:lnTo>
                    <a:pt x="1035" y="447"/>
                  </a:lnTo>
                  <a:cubicBezTo>
                    <a:pt x="991" y="357"/>
                    <a:pt x="919" y="304"/>
                    <a:pt x="848" y="250"/>
                  </a:cubicBezTo>
                  <a:cubicBezTo>
                    <a:pt x="794" y="215"/>
                    <a:pt x="741" y="179"/>
                    <a:pt x="687" y="143"/>
                  </a:cubicBezTo>
                  <a:cubicBezTo>
                    <a:pt x="696" y="134"/>
                    <a:pt x="714" y="134"/>
                    <a:pt x="732" y="125"/>
                  </a:cubicBezTo>
                  <a:cubicBezTo>
                    <a:pt x="812" y="170"/>
                    <a:pt x="893" y="215"/>
                    <a:pt x="964" y="277"/>
                  </a:cubicBezTo>
                  <a:cubicBezTo>
                    <a:pt x="1044" y="348"/>
                    <a:pt x="1098" y="420"/>
                    <a:pt x="1160" y="518"/>
                  </a:cubicBezTo>
                  <a:cubicBezTo>
                    <a:pt x="1151" y="393"/>
                    <a:pt x="1017" y="277"/>
                    <a:pt x="937" y="197"/>
                  </a:cubicBezTo>
                  <a:cubicBezTo>
                    <a:pt x="919" y="188"/>
                    <a:pt x="857" y="134"/>
                    <a:pt x="794" y="90"/>
                  </a:cubicBezTo>
                  <a:cubicBezTo>
                    <a:pt x="812" y="90"/>
                    <a:pt x="821" y="81"/>
                    <a:pt x="839" y="81"/>
                  </a:cubicBezTo>
                  <a:close/>
                  <a:moveTo>
                    <a:pt x="919" y="1"/>
                  </a:moveTo>
                  <a:lnTo>
                    <a:pt x="339" y="331"/>
                  </a:lnTo>
                  <a:cubicBezTo>
                    <a:pt x="0" y="803"/>
                    <a:pt x="54" y="1580"/>
                    <a:pt x="652" y="1838"/>
                  </a:cubicBezTo>
                  <a:cubicBezTo>
                    <a:pt x="661" y="1847"/>
                    <a:pt x="661" y="1847"/>
                    <a:pt x="670" y="1847"/>
                  </a:cubicBezTo>
                  <a:lnTo>
                    <a:pt x="696" y="1847"/>
                  </a:lnTo>
                  <a:cubicBezTo>
                    <a:pt x="1472" y="1606"/>
                    <a:pt x="1660" y="393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6" name="Google Shape;6496;p18"/>
            <p:cNvSpPr/>
            <p:nvPr/>
          </p:nvSpPr>
          <p:spPr>
            <a:xfrm>
              <a:off x="594850" y="12020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7" y="1"/>
                  </a:moveTo>
                  <a:cubicBezTo>
                    <a:pt x="234" y="1"/>
                    <a:pt x="231" y="1"/>
                    <a:pt x="228" y="1"/>
                  </a:cubicBezTo>
                  <a:cubicBezTo>
                    <a:pt x="174" y="10"/>
                    <a:pt x="121" y="19"/>
                    <a:pt x="58" y="28"/>
                  </a:cubicBezTo>
                  <a:cubicBezTo>
                    <a:pt x="1" y="45"/>
                    <a:pt x="11" y="137"/>
                    <a:pt x="70" y="137"/>
                  </a:cubicBezTo>
                  <a:cubicBezTo>
                    <a:pt x="74" y="137"/>
                    <a:pt x="80" y="137"/>
                    <a:pt x="85" y="135"/>
                  </a:cubicBezTo>
                  <a:cubicBezTo>
                    <a:pt x="138" y="117"/>
                    <a:pt x="192" y="117"/>
                    <a:pt x="246" y="100"/>
                  </a:cubicBezTo>
                  <a:cubicBezTo>
                    <a:pt x="314" y="91"/>
                    <a:pt x="30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7" name="Google Shape;6497;p18"/>
            <p:cNvSpPr/>
            <p:nvPr/>
          </p:nvSpPr>
          <p:spPr>
            <a:xfrm>
              <a:off x="598975" y="1212175"/>
              <a:ext cx="6475" cy="5050"/>
            </a:xfrm>
            <a:custGeom>
              <a:rect b="b" l="l" r="r" t="t"/>
              <a:pathLst>
                <a:path extrusionOk="0" h="202" w="259">
                  <a:moveTo>
                    <a:pt x="194" y="1"/>
                  </a:moveTo>
                  <a:cubicBezTo>
                    <a:pt x="183" y="1"/>
                    <a:pt x="172" y="3"/>
                    <a:pt x="161" y="7"/>
                  </a:cubicBezTo>
                  <a:cubicBezTo>
                    <a:pt x="125" y="42"/>
                    <a:pt x="81" y="69"/>
                    <a:pt x="36" y="96"/>
                  </a:cubicBezTo>
                  <a:cubicBezTo>
                    <a:pt x="18" y="114"/>
                    <a:pt x="0" y="141"/>
                    <a:pt x="18" y="167"/>
                  </a:cubicBezTo>
                  <a:cubicBezTo>
                    <a:pt x="25" y="187"/>
                    <a:pt x="45" y="201"/>
                    <a:pt x="66" y="201"/>
                  </a:cubicBezTo>
                  <a:cubicBezTo>
                    <a:pt x="74" y="201"/>
                    <a:pt x="82" y="199"/>
                    <a:pt x="89" y="194"/>
                  </a:cubicBezTo>
                  <a:cubicBezTo>
                    <a:pt x="134" y="158"/>
                    <a:pt x="179" y="123"/>
                    <a:pt x="232" y="87"/>
                  </a:cubicBezTo>
                  <a:cubicBezTo>
                    <a:pt x="259" y="78"/>
                    <a:pt x="250" y="34"/>
                    <a:pt x="241" y="16"/>
                  </a:cubicBezTo>
                  <a:cubicBezTo>
                    <a:pt x="225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8" name="Google Shape;6498;p18"/>
            <p:cNvSpPr/>
            <p:nvPr/>
          </p:nvSpPr>
          <p:spPr>
            <a:xfrm>
              <a:off x="606850" y="1219800"/>
              <a:ext cx="6200" cy="5325"/>
            </a:xfrm>
            <a:custGeom>
              <a:rect b="b" l="l" r="r" t="t"/>
              <a:pathLst>
                <a:path extrusionOk="0" h="213" w="248">
                  <a:moveTo>
                    <a:pt x="170" y="1"/>
                  </a:moveTo>
                  <a:cubicBezTo>
                    <a:pt x="160" y="1"/>
                    <a:pt x="149" y="5"/>
                    <a:pt x="140" y="14"/>
                  </a:cubicBezTo>
                  <a:cubicBezTo>
                    <a:pt x="105" y="50"/>
                    <a:pt x="60" y="94"/>
                    <a:pt x="33" y="130"/>
                  </a:cubicBezTo>
                  <a:cubicBezTo>
                    <a:pt x="1" y="169"/>
                    <a:pt x="39" y="213"/>
                    <a:pt x="77" y="213"/>
                  </a:cubicBezTo>
                  <a:cubicBezTo>
                    <a:pt x="90" y="213"/>
                    <a:pt x="104" y="207"/>
                    <a:pt x="113" y="192"/>
                  </a:cubicBezTo>
                  <a:cubicBezTo>
                    <a:pt x="140" y="157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9" name="Google Shape;6499;p18"/>
            <p:cNvSpPr/>
            <p:nvPr/>
          </p:nvSpPr>
          <p:spPr>
            <a:xfrm>
              <a:off x="594800" y="1191575"/>
              <a:ext cx="7925" cy="3175"/>
            </a:xfrm>
            <a:custGeom>
              <a:rect b="b" l="l" r="r" t="t"/>
              <a:pathLst>
                <a:path extrusionOk="0" h="127" w="317">
                  <a:moveTo>
                    <a:pt x="70" y="1"/>
                  </a:moveTo>
                  <a:cubicBezTo>
                    <a:pt x="6" y="1"/>
                    <a:pt x="1" y="100"/>
                    <a:pt x="69" y="108"/>
                  </a:cubicBezTo>
                  <a:cubicBezTo>
                    <a:pt x="123" y="108"/>
                    <a:pt x="185" y="117"/>
                    <a:pt x="239" y="126"/>
                  </a:cubicBezTo>
                  <a:cubicBezTo>
                    <a:pt x="241" y="126"/>
                    <a:pt x="244" y="127"/>
                    <a:pt x="247" y="127"/>
                  </a:cubicBezTo>
                  <a:cubicBezTo>
                    <a:pt x="311" y="127"/>
                    <a:pt x="316" y="28"/>
                    <a:pt x="248" y="19"/>
                  </a:cubicBezTo>
                  <a:cubicBezTo>
                    <a:pt x="194" y="10"/>
                    <a:pt x="132" y="10"/>
                    <a:pt x="78" y="1"/>
                  </a:cubicBezTo>
                  <a:cubicBezTo>
                    <a:pt x="75" y="1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0" name="Google Shape;6500;p18"/>
            <p:cNvSpPr/>
            <p:nvPr/>
          </p:nvSpPr>
          <p:spPr>
            <a:xfrm>
              <a:off x="687050" y="1230925"/>
              <a:ext cx="20325" cy="24025"/>
            </a:xfrm>
            <a:custGeom>
              <a:rect b="b" l="l" r="r" t="t"/>
              <a:pathLst>
                <a:path extrusionOk="0" h="961" w="813">
                  <a:moveTo>
                    <a:pt x="636" y="1"/>
                  </a:moveTo>
                  <a:cubicBezTo>
                    <a:pt x="184" y="1"/>
                    <a:pt x="0" y="855"/>
                    <a:pt x="572" y="961"/>
                  </a:cubicBezTo>
                  <a:cubicBezTo>
                    <a:pt x="626" y="907"/>
                    <a:pt x="661" y="845"/>
                    <a:pt x="697" y="773"/>
                  </a:cubicBezTo>
                  <a:cubicBezTo>
                    <a:pt x="527" y="764"/>
                    <a:pt x="403" y="568"/>
                    <a:pt x="465" y="399"/>
                  </a:cubicBezTo>
                  <a:cubicBezTo>
                    <a:pt x="492" y="318"/>
                    <a:pt x="554" y="247"/>
                    <a:pt x="634" y="220"/>
                  </a:cubicBezTo>
                  <a:cubicBezTo>
                    <a:pt x="655" y="213"/>
                    <a:pt x="678" y="211"/>
                    <a:pt x="702" y="211"/>
                  </a:cubicBezTo>
                  <a:cubicBezTo>
                    <a:pt x="740" y="211"/>
                    <a:pt x="780" y="218"/>
                    <a:pt x="813" y="229"/>
                  </a:cubicBezTo>
                  <a:cubicBezTo>
                    <a:pt x="804" y="158"/>
                    <a:pt x="795" y="86"/>
                    <a:pt x="768" y="24"/>
                  </a:cubicBezTo>
                  <a:cubicBezTo>
                    <a:pt x="722" y="8"/>
                    <a:pt x="678" y="1"/>
                    <a:pt x="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1" name="Google Shape;6501;p18"/>
            <p:cNvSpPr/>
            <p:nvPr/>
          </p:nvSpPr>
          <p:spPr>
            <a:xfrm>
              <a:off x="673225" y="1221250"/>
              <a:ext cx="31925" cy="40850"/>
            </a:xfrm>
            <a:custGeom>
              <a:rect b="b" l="l" r="r" t="t"/>
              <a:pathLst>
                <a:path extrusionOk="0" h="1634" w="1277">
                  <a:moveTo>
                    <a:pt x="991" y="1"/>
                  </a:moveTo>
                  <a:cubicBezTo>
                    <a:pt x="286" y="134"/>
                    <a:pt x="1" y="1241"/>
                    <a:pt x="661" y="1633"/>
                  </a:cubicBezTo>
                  <a:cubicBezTo>
                    <a:pt x="679" y="1633"/>
                    <a:pt x="688" y="1624"/>
                    <a:pt x="706" y="1624"/>
                  </a:cubicBezTo>
                  <a:cubicBezTo>
                    <a:pt x="643" y="1580"/>
                    <a:pt x="590" y="1517"/>
                    <a:pt x="581" y="1508"/>
                  </a:cubicBezTo>
                  <a:cubicBezTo>
                    <a:pt x="501" y="1419"/>
                    <a:pt x="385" y="1285"/>
                    <a:pt x="385" y="1160"/>
                  </a:cubicBezTo>
                  <a:lnTo>
                    <a:pt x="385" y="1160"/>
                  </a:lnTo>
                  <a:cubicBezTo>
                    <a:pt x="438" y="1258"/>
                    <a:pt x="483" y="1339"/>
                    <a:pt x="563" y="1428"/>
                  </a:cubicBezTo>
                  <a:cubicBezTo>
                    <a:pt x="625" y="1490"/>
                    <a:pt x="697" y="1544"/>
                    <a:pt x="777" y="1597"/>
                  </a:cubicBezTo>
                  <a:cubicBezTo>
                    <a:pt x="786" y="1597"/>
                    <a:pt x="804" y="1589"/>
                    <a:pt x="822" y="1580"/>
                  </a:cubicBezTo>
                  <a:cubicBezTo>
                    <a:pt x="768" y="1544"/>
                    <a:pt x="715" y="1499"/>
                    <a:pt x="670" y="1464"/>
                  </a:cubicBezTo>
                  <a:cubicBezTo>
                    <a:pt x="608" y="1401"/>
                    <a:pt x="536" y="1339"/>
                    <a:pt x="509" y="1250"/>
                  </a:cubicBezTo>
                  <a:lnTo>
                    <a:pt x="509" y="1250"/>
                  </a:lnTo>
                  <a:cubicBezTo>
                    <a:pt x="563" y="1321"/>
                    <a:pt x="625" y="1374"/>
                    <a:pt x="697" y="1437"/>
                  </a:cubicBezTo>
                  <a:cubicBezTo>
                    <a:pt x="750" y="1482"/>
                    <a:pt x="813" y="1517"/>
                    <a:pt x="884" y="1553"/>
                  </a:cubicBezTo>
                  <a:cubicBezTo>
                    <a:pt x="938" y="1517"/>
                    <a:pt x="991" y="1482"/>
                    <a:pt x="1045" y="1437"/>
                  </a:cubicBezTo>
                  <a:cubicBezTo>
                    <a:pt x="422" y="1258"/>
                    <a:pt x="639" y="289"/>
                    <a:pt x="1197" y="289"/>
                  </a:cubicBezTo>
                  <a:cubicBezTo>
                    <a:pt x="1223" y="289"/>
                    <a:pt x="1249" y="291"/>
                    <a:pt x="1277" y="295"/>
                  </a:cubicBezTo>
                  <a:cubicBezTo>
                    <a:pt x="1259" y="250"/>
                    <a:pt x="1232" y="224"/>
                    <a:pt x="1205" y="188"/>
                  </a:cubicBezTo>
                  <a:cubicBezTo>
                    <a:pt x="1170" y="188"/>
                    <a:pt x="1130" y="184"/>
                    <a:pt x="1092" y="184"/>
                  </a:cubicBezTo>
                  <a:cubicBezTo>
                    <a:pt x="1072" y="184"/>
                    <a:pt x="1054" y="185"/>
                    <a:pt x="1036" y="188"/>
                  </a:cubicBezTo>
                  <a:cubicBezTo>
                    <a:pt x="929" y="206"/>
                    <a:pt x="840" y="241"/>
                    <a:pt x="741" y="295"/>
                  </a:cubicBezTo>
                  <a:cubicBezTo>
                    <a:pt x="813" y="206"/>
                    <a:pt x="920" y="170"/>
                    <a:pt x="1027" y="143"/>
                  </a:cubicBezTo>
                  <a:cubicBezTo>
                    <a:pt x="1054" y="134"/>
                    <a:pt x="1098" y="117"/>
                    <a:pt x="1143" y="117"/>
                  </a:cubicBezTo>
                  <a:cubicBezTo>
                    <a:pt x="1143" y="108"/>
                    <a:pt x="1134" y="108"/>
                    <a:pt x="1134" y="99"/>
                  </a:cubicBezTo>
                  <a:lnTo>
                    <a:pt x="1071" y="99"/>
                  </a:lnTo>
                  <a:cubicBezTo>
                    <a:pt x="1009" y="108"/>
                    <a:pt x="947" y="126"/>
                    <a:pt x="884" y="152"/>
                  </a:cubicBezTo>
                  <a:cubicBezTo>
                    <a:pt x="768" y="197"/>
                    <a:pt x="670" y="277"/>
                    <a:pt x="572" y="366"/>
                  </a:cubicBezTo>
                  <a:cubicBezTo>
                    <a:pt x="625" y="259"/>
                    <a:pt x="724" y="161"/>
                    <a:pt x="840" y="108"/>
                  </a:cubicBezTo>
                  <a:cubicBezTo>
                    <a:pt x="884" y="81"/>
                    <a:pt x="964" y="45"/>
                    <a:pt x="1045" y="36"/>
                  </a:cubicBezTo>
                  <a:cubicBezTo>
                    <a:pt x="1027" y="18"/>
                    <a:pt x="1009" y="10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2" name="Google Shape;6502;p18"/>
            <p:cNvSpPr/>
            <p:nvPr/>
          </p:nvSpPr>
          <p:spPr>
            <a:xfrm>
              <a:off x="669675" y="1218575"/>
              <a:ext cx="48425" cy="46200"/>
            </a:xfrm>
            <a:custGeom>
              <a:rect b="b" l="l" r="r" t="t"/>
              <a:pathLst>
                <a:path extrusionOk="0" h="1848" w="1937">
                  <a:moveTo>
                    <a:pt x="1331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0"/>
                    <a:pt x="1499" y="652"/>
                    <a:pt x="1508" y="723"/>
                  </a:cubicBezTo>
                  <a:cubicBezTo>
                    <a:pt x="1475" y="712"/>
                    <a:pt x="1435" y="705"/>
                    <a:pt x="1397" y="705"/>
                  </a:cubicBezTo>
                  <a:cubicBezTo>
                    <a:pt x="1373" y="705"/>
                    <a:pt x="1350" y="707"/>
                    <a:pt x="1329" y="714"/>
                  </a:cubicBezTo>
                  <a:cubicBezTo>
                    <a:pt x="1249" y="741"/>
                    <a:pt x="1187" y="812"/>
                    <a:pt x="1160" y="893"/>
                  </a:cubicBezTo>
                  <a:cubicBezTo>
                    <a:pt x="1098" y="1062"/>
                    <a:pt x="1222" y="1258"/>
                    <a:pt x="1392" y="1267"/>
                  </a:cubicBezTo>
                  <a:cubicBezTo>
                    <a:pt x="1356" y="1339"/>
                    <a:pt x="1321" y="1401"/>
                    <a:pt x="1267" y="1455"/>
                  </a:cubicBezTo>
                  <a:cubicBezTo>
                    <a:pt x="695" y="1349"/>
                    <a:pt x="879" y="495"/>
                    <a:pt x="1331" y="495"/>
                  </a:cubicBezTo>
                  <a:close/>
                  <a:moveTo>
                    <a:pt x="1133" y="108"/>
                  </a:moveTo>
                  <a:cubicBezTo>
                    <a:pt x="1151" y="117"/>
                    <a:pt x="1169" y="125"/>
                    <a:pt x="1187" y="143"/>
                  </a:cubicBezTo>
                  <a:cubicBezTo>
                    <a:pt x="1106" y="152"/>
                    <a:pt x="1026" y="188"/>
                    <a:pt x="982" y="215"/>
                  </a:cubicBezTo>
                  <a:cubicBezTo>
                    <a:pt x="866" y="268"/>
                    <a:pt x="767" y="366"/>
                    <a:pt x="714" y="473"/>
                  </a:cubicBezTo>
                  <a:cubicBezTo>
                    <a:pt x="812" y="384"/>
                    <a:pt x="910" y="304"/>
                    <a:pt x="1026" y="259"/>
                  </a:cubicBezTo>
                  <a:cubicBezTo>
                    <a:pt x="1089" y="233"/>
                    <a:pt x="1151" y="215"/>
                    <a:pt x="1213" y="206"/>
                  </a:cubicBezTo>
                  <a:lnTo>
                    <a:pt x="1276" y="206"/>
                  </a:lnTo>
                  <a:cubicBezTo>
                    <a:pt x="1276" y="215"/>
                    <a:pt x="1285" y="215"/>
                    <a:pt x="1285" y="224"/>
                  </a:cubicBezTo>
                  <a:cubicBezTo>
                    <a:pt x="1240" y="224"/>
                    <a:pt x="1196" y="241"/>
                    <a:pt x="1169" y="250"/>
                  </a:cubicBezTo>
                  <a:cubicBezTo>
                    <a:pt x="1062" y="277"/>
                    <a:pt x="955" y="313"/>
                    <a:pt x="883" y="402"/>
                  </a:cubicBezTo>
                  <a:cubicBezTo>
                    <a:pt x="982" y="348"/>
                    <a:pt x="1071" y="313"/>
                    <a:pt x="1178" y="295"/>
                  </a:cubicBezTo>
                  <a:cubicBezTo>
                    <a:pt x="1196" y="292"/>
                    <a:pt x="1214" y="291"/>
                    <a:pt x="1234" y="291"/>
                  </a:cubicBezTo>
                  <a:cubicBezTo>
                    <a:pt x="1272" y="291"/>
                    <a:pt x="1312" y="295"/>
                    <a:pt x="1347" y="295"/>
                  </a:cubicBezTo>
                  <a:cubicBezTo>
                    <a:pt x="1374" y="331"/>
                    <a:pt x="1401" y="357"/>
                    <a:pt x="1419" y="402"/>
                  </a:cubicBezTo>
                  <a:cubicBezTo>
                    <a:pt x="1391" y="398"/>
                    <a:pt x="1365" y="396"/>
                    <a:pt x="1339" y="396"/>
                  </a:cubicBezTo>
                  <a:cubicBezTo>
                    <a:pt x="781" y="396"/>
                    <a:pt x="564" y="1365"/>
                    <a:pt x="1187" y="1544"/>
                  </a:cubicBezTo>
                  <a:cubicBezTo>
                    <a:pt x="1133" y="1589"/>
                    <a:pt x="1080" y="1624"/>
                    <a:pt x="1026" y="1660"/>
                  </a:cubicBezTo>
                  <a:cubicBezTo>
                    <a:pt x="955" y="1624"/>
                    <a:pt x="892" y="1589"/>
                    <a:pt x="839" y="1544"/>
                  </a:cubicBezTo>
                  <a:cubicBezTo>
                    <a:pt x="767" y="1481"/>
                    <a:pt x="705" y="1428"/>
                    <a:pt x="651" y="1357"/>
                  </a:cubicBezTo>
                  <a:lnTo>
                    <a:pt x="651" y="1357"/>
                  </a:lnTo>
                  <a:cubicBezTo>
                    <a:pt x="678" y="1446"/>
                    <a:pt x="750" y="1508"/>
                    <a:pt x="812" y="1571"/>
                  </a:cubicBezTo>
                  <a:cubicBezTo>
                    <a:pt x="857" y="1606"/>
                    <a:pt x="910" y="1651"/>
                    <a:pt x="964" y="1687"/>
                  </a:cubicBezTo>
                  <a:cubicBezTo>
                    <a:pt x="946" y="1696"/>
                    <a:pt x="928" y="1704"/>
                    <a:pt x="919" y="1704"/>
                  </a:cubicBezTo>
                  <a:cubicBezTo>
                    <a:pt x="839" y="1651"/>
                    <a:pt x="767" y="1597"/>
                    <a:pt x="705" y="1535"/>
                  </a:cubicBezTo>
                  <a:cubicBezTo>
                    <a:pt x="625" y="1446"/>
                    <a:pt x="580" y="1365"/>
                    <a:pt x="527" y="1267"/>
                  </a:cubicBezTo>
                  <a:lnTo>
                    <a:pt x="527" y="1267"/>
                  </a:lnTo>
                  <a:cubicBezTo>
                    <a:pt x="527" y="1392"/>
                    <a:pt x="643" y="1526"/>
                    <a:pt x="723" y="1615"/>
                  </a:cubicBezTo>
                  <a:cubicBezTo>
                    <a:pt x="732" y="1624"/>
                    <a:pt x="785" y="1687"/>
                    <a:pt x="848" y="1731"/>
                  </a:cubicBezTo>
                  <a:cubicBezTo>
                    <a:pt x="830" y="1731"/>
                    <a:pt x="821" y="1740"/>
                    <a:pt x="803" y="1740"/>
                  </a:cubicBezTo>
                  <a:cubicBezTo>
                    <a:pt x="143" y="1348"/>
                    <a:pt x="428" y="241"/>
                    <a:pt x="1133" y="108"/>
                  </a:cubicBezTo>
                  <a:close/>
                  <a:moveTo>
                    <a:pt x="1133" y="1"/>
                  </a:moveTo>
                  <a:cubicBezTo>
                    <a:pt x="312" y="152"/>
                    <a:pt x="0" y="1392"/>
                    <a:pt x="767" y="1838"/>
                  </a:cubicBezTo>
                  <a:lnTo>
                    <a:pt x="785" y="1838"/>
                  </a:lnTo>
                  <a:cubicBezTo>
                    <a:pt x="785" y="1847"/>
                    <a:pt x="794" y="1847"/>
                    <a:pt x="803" y="1847"/>
                  </a:cubicBezTo>
                  <a:cubicBezTo>
                    <a:pt x="1624" y="1696"/>
                    <a:pt x="1936" y="447"/>
                    <a:pt x="1178" y="9"/>
                  </a:cubicBezTo>
                  <a:cubicBezTo>
                    <a:pt x="1169" y="9"/>
                    <a:pt x="1169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3" name="Google Shape;6503;p18"/>
            <p:cNvSpPr/>
            <p:nvPr/>
          </p:nvSpPr>
          <p:spPr>
            <a:xfrm>
              <a:off x="693750" y="1266225"/>
              <a:ext cx="4700" cy="5525"/>
            </a:xfrm>
            <a:custGeom>
              <a:rect b="b" l="l" r="r" t="t"/>
              <a:pathLst>
                <a:path extrusionOk="0" h="221" w="188">
                  <a:moveTo>
                    <a:pt x="65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9" y="13"/>
                    <a:pt x="1" y="39"/>
                    <a:pt x="19" y="66"/>
                  </a:cubicBezTo>
                  <a:cubicBezTo>
                    <a:pt x="36" y="111"/>
                    <a:pt x="54" y="155"/>
                    <a:pt x="81" y="200"/>
                  </a:cubicBezTo>
                  <a:cubicBezTo>
                    <a:pt x="91" y="214"/>
                    <a:pt x="104" y="220"/>
                    <a:pt x="116" y="220"/>
                  </a:cubicBezTo>
                  <a:cubicBezTo>
                    <a:pt x="152" y="220"/>
                    <a:pt x="187" y="177"/>
                    <a:pt x="161" y="137"/>
                  </a:cubicBezTo>
                  <a:cubicBezTo>
                    <a:pt x="143" y="102"/>
                    <a:pt x="126" y="66"/>
                    <a:pt x="117" y="30"/>
                  </a:cubicBezTo>
                  <a:cubicBezTo>
                    <a:pt x="103" y="10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4" name="Google Shape;6504;p18"/>
            <p:cNvSpPr/>
            <p:nvPr/>
          </p:nvSpPr>
          <p:spPr>
            <a:xfrm>
              <a:off x="701350" y="1261075"/>
              <a:ext cx="6025" cy="5700"/>
            </a:xfrm>
            <a:custGeom>
              <a:rect b="b" l="l" r="r" t="t"/>
              <a:pathLst>
                <a:path extrusionOk="0" h="228" w="241">
                  <a:moveTo>
                    <a:pt x="74" y="0"/>
                  </a:moveTo>
                  <a:cubicBezTo>
                    <a:pt x="32" y="0"/>
                    <a:pt x="0" y="58"/>
                    <a:pt x="36" y="94"/>
                  </a:cubicBezTo>
                  <a:cubicBezTo>
                    <a:pt x="71" y="129"/>
                    <a:pt x="98" y="165"/>
                    <a:pt x="134" y="201"/>
                  </a:cubicBezTo>
                  <a:cubicBezTo>
                    <a:pt x="145" y="218"/>
                    <a:pt x="161" y="228"/>
                    <a:pt x="177" y="228"/>
                  </a:cubicBezTo>
                  <a:cubicBezTo>
                    <a:pt x="186" y="228"/>
                    <a:pt x="196" y="225"/>
                    <a:pt x="205" y="219"/>
                  </a:cubicBezTo>
                  <a:cubicBezTo>
                    <a:pt x="232" y="201"/>
                    <a:pt x="241" y="165"/>
                    <a:pt x="223" y="147"/>
                  </a:cubicBezTo>
                  <a:cubicBezTo>
                    <a:pt x="187" y="94"/>
                    <a:pt x="143" y="58"/>
                    <a:pt x="107" y="13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5" name="Google Shape;6505;p18"/>
            <p:cNvSpPr/>
            <p:nvPr/>
          </p:nvSpPr>
          <p:spPr>
            <a:xfrm>
              <a:off x="706975" y="1254825"/>
              <a:ext cx="7100" cy="4900"/>
            </a:xfrm>
            <a:custGeom>
              <a:rect b="b" l="l" r="r" t="t"/>
              <a:pathLst>
                <a:path extrusionOk="0" h="196" w="284">
                  <a:moveTo>
                    <a:pt x="80" y="1"/>
                  </a:moveTo>
                  <a:cubicBezTo>
                    <a:pt x="36" y="1"/>
                    <a:pt x="0" y="58"/>
                    <a:pt x="43" y="94"/>
                  </a:cubicBezTo>
                  <a:cubicBezTo>
                    <a:pt x="96" y="130"/>
                    <a:pt x="150" y="156"/>
                    <a:pt x="194" y="192"/>
                  </a:cubicBezTo>
                  <a:cubicBezTo>
                    <a:pt x="201" y="194"/>
                    <a:pt x="208" y="195"/>
                    <a:pt x="215" y="195"/>
                  </a:cubicBezTo>
                  <a:cubicBezTo>
                    <a:pt x="237" y="195"/>
                    <a:pt x="259" y="185"/>
                    <a:pt x="266" y="165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3" y="67"/>
                    <a:pt x="150" y="40"/>
                    <a:pt x="114" y="14"/>
                  </a:cubicBez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6" name="Google Shape;6506;p18"/>
            <p:cNvSpPr/>
            <p:nvPr/>
          </p:nvSpPr>
          <p:spPr>
            <a:xfrm>
              <a:off x="712050" y="1235075"/>
              <a:ext cx="7750" cy="2925"/>
            </a:xfrm>
            <a:custGeom>
              <a:rect b="b" l="l" r="r" t="t"/>
              <a:pathLst>
                <a:path extrusionOk="0" h="117" w="310">
                  <a:moveTo>
                    <a:pt x="248" y="0"/>
                  </a:moveTo>
                  <a:cubicBezTo>
                    <a:pt x="246" y="0"/>
                    <a:pt x="244" y="0"/>
                    <a:pt x="241" y="1"/>
                  </a:cubicBezTo>
                  <a:cubicBezTo>
                    <a:pt x="188" y="10"/>
                    <a:pt x="125" y="10"/>
                    <a:pt x="72" y="10"/>
                  </a:cubicBezTo>
                  <a:cubicBezTo>
                    <a:pt x="0" y="19"/>
                    <a:pt x="9" y="117"/>
                    <a:pt x="81" y="117"/>
                  </a:cubicBezTo>
                  <a:cubicBezTo>
                    <a:pt x="107" y="112"/>
                    <a:pt x="136" y="112"/>
                    <a:pt x="165" y="112"/>
                  </a:cubicBezTo>
                  <a:cubicBezTo>
                    <a:pt x="194" y="112"/>
                    <a:pt x="223" y="112"/>
                    <a:pt x="250" y="108"/>
                  </a:cubicBezTo>
                  <a:cubicBezTo>
                    <a:pt x="310" y="99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7" name="Google Shape;6507;p18"/>
            <p:cNvSpPr/>
            <p:nvPr/>
          </p:nvSpPr>
          <p:spPr>
            <a:xfrm>
              <a:off x="710475" y="12229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1"/>
                  </a:moveTo>
                  <a:cubicBezTo>
                    <a:pt x="198" y="1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01"/>
                    <a:pt x="1" y="146"/>
                    <a:pt x="19" y="164"/>
                  </a:cubicBezTo>
                  <a:cubicBezTo>
                    <a:pt x="30" y="181"/>
                    <a:pt x="45" y="187"/>
                    <a:pt x="61" y="187"/>
                  </a:cubicBezTo>
                  <a:cubicBezTo>
                    <a:pt x="70" y="187"/>
                    <a:pt x="80" y="185"/>
                    <a:pt x="90" y="181"/>
                  </a:cubicBezTo>
                  <a:cubicBezTo>
                    <a:pt x="135" y="155"/>
                    <a:pt x="170" y="128"/>
                    <a:pt x="224" y="101"/>
                  </a:cubicBezTo>
                  <a:cubicBezTo>
                    <a:pt x="242" y="92"/>
                    <a:pt x="259" y="65"/>
                    <a:pt x="251" y="39"/>
                  </a:cubicBezTo>
                  <a:cubicBezTo>
                    <a:pt x="243" y="17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8" name="Google Shape;6508;p18"/>
            <p:cNvSpPr/>
            <p:nvPr/>
          </p:nvSpPr>
          <p:spPr>
            <a:xfrm>
              <a:off x="703575" y="1214175"/>
              <a:ext cx="6675" cy="5100"/>
            </a:xfrm>
            <a:custGeom>
              <a:rect b="b" l="l" r="r" t="t"/>
              <a:pathLst>
                <a:path extrusionOk="0" h="204" w="267">
                  <a:moveTo>
                    <a:pt x="188" y="1"/>
                  </a:moveTo>
                  <a:cubicBezTo>
                    <a:pt x="175" y="1"/>
                    <a:pt x="163" y="5"/>
                    <a:pt x="152" y="16"/>
                  </a:cubicBezTo>
                  <a:cubicBezTo>
                    <a:pt x="116" y="52"/>
                    <a:pt x="89" y="78"/>
                    <a:pt x="45" y="105"/>
                  </a:cubicBezTo>
                  <a:cubicBezTo>
                    <a:pt x="1" y="142"/>
                    <a:pt x="36" y="203"/>
                    <a:pt x="79" y="203"/>
                  </a:cubicBezTo>
                  <a:cubicBezTo>
                    <a:pt x="88" y="203"/>
                    <a:pt x="98" y="201"/>
                    <a:pt x="107" y="194"/>
                  </a:cubicBezTo>
                  <a:cubicBezTo>
                    <a:pt x="152" y="159"/>
                    <a:pt x="188" y="123"/>
                    <a:pt x="232" y="87"/>
                  </a:cubicBezTo>
                  <a:cubicBezTo>
                    <a:pt x="266" y="47"/>
                    <a:pt x="228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9" name="Google Shape;6509;p18"/>
            <p:cNvSpPr/>
            <p:nvPr/>
          </p:nvSpPr>
          <p:spPr>
            <a:xfrm>
              <a:off x="711050" y="1245300"/>
              <a:ext cx="7800" cy="3450"/>
            </a:xfrm>
            <a:custGeom>
              <a:rect b="b" l="l" r="r" t="t"/>
              <a:pathLst>
                <a:path extrusionOk="0" h="138" w="312">
                  <a:moveTo>
                    <a:pt x="62" y="0"/>
                  </a:moveTo>
                  <a:cubicBezTo>
                    <a:pt x="11" y="0"/>
                    <a:pt x="0" y="92"/>
                    <a:pt x="58" y="100"/>
                  </a:cubicBezTo>
                  <a:cubicBezTo>
                    <a:pt x="112" y="118"/>
                    <a:pt x="174" y="127"/>
                    <a:pt x="228" y="136"/>
                  </a:cubicBezTo>
                  <a:cubicBezTo>
                    <a:pt x="232" y="137"/>
                    <a:pt x="237" y="138"/>
                    <a:pt x="241" y="138"/>
                  </a:cubicBezTo>
                  <a:cubicBezTo>
                    <a:pt x="294" y="138"/>
                    <a:pt x="311" y="46"/>
                    <a:pt x="245" y="38"/>
                  </a:cubicBezTo>
                  <a:cubicBezTo>
                    <a:pt x="192" y="29"/>
                    <a:pt x="138" y="11"/>
                    <a:pt x="76" y="2"/>
                  </a:cubicBezTo>
                  <a:cubicBezTo>
                    <a:pt x="71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0" name="Google Shape;6510;p18"/>
            <p:cNvSpPr/>
            <p:nvPr/>
          </p:nvSpPr>
          <p:spPr>
            <a:xfrm>
              <a:off x="627525" y="1247800"/>
              <a:ext cx="25450" cy="14750"/>
            </a:xfrm>
            <a:custGeom>
              <a:rect b="b" l="l" r="r" t="t"/>
              <a:pathLst>
                <a:path extrusionOk="0" h="590" w="1018">
                  <a:moveTo>
                    <a:pt x="723" y="0"/>
                  </a:moveTo>
                  <a:cubicBezTo>
                    <a:pt x="776" y="161"/>
                    <a:pt x="642" y="348"/>
                    <a:pt x="464" y="357"/>
                  </a:cubicBezTo>
                  <a:cubicBezTo>
                    <a:pt x="454" y="358"/>
                    <a:pt x="444" y="359"/>
                    <a:pt x="434" y="359"/>
                  </a:cubicBezTo>
                  <a:cubicBezTo>
                    <a:pt x="362" y="359"/>
                    <a:pt x="287" y="330"/>
                    <a:pt x="232" y="268"/>
                  </a:cubicBezTo>
                  <a:cubicBezTo>
                    <a:pt x="196" y="232"/>
                    <a:pt x="179" y="170"/>
                    <a:pt x="179" y="107"/>
                  </a:cubicBezTo>
                  <a:cubicBezTo>
                    <a:pt x="116" y="143"/>
                    <a:pt x="54" y="179"/>
                    <a:pt x="0" y="223"/>
                  </a:cubicBezTo>
                  <a:cubicBezTo>
                    <a:pt x="19" y="474"/>
                    <a:pt x="224" y="590"/>
                    <a:pt x="438" y="590"/>
                  </a:cubicBezTo>
                  <a:cubicBezTo>
                    <a:pt x="720" y="590"/>
                    <a:pt x="1018" y="390"/>
                    <a:pt x="937" y="36"/>
                  </a:cubicBezTo>
                  <a:cubicBezTo>
                    <a:pt x="865" y="18"/>
                    <a:pt x="79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1" name="Google Shape;6511;p18"/>
            <p:cNvSpPr/>
            <p:nvPr/>
          </p:nvSpPr>
          <p:spPr>
            <a:xfrm>
              <a:off x="621275" y="1249800"/>
              <a:ext cx="40825" cy="24200"/>
            </a:xfrm>
            <a:custGeom>
              <a:rect b="b" l="l" r="r" t="t"/>
              <a:pathLst>
                <a:path extrusionOk="0" h="968" w="1633">
                  <a:moveTo>
                    <a:pt x="1303" y="1"/>
                  </a:moveTo>
                  <a:lnTo>
                    <a:pt x="1303" y="1"/>
                  </a:lnTo>
                  <a:cubicBezTo>
                    <a:pt x="1355" y="388"/>
                    <a:pt x="1014" y="608"/>
                    <a:pt x="688" y="608"/>
                  </a:cubicBezTo>
                  <a:cubicBezTo>
                    <a:pt x="452" y="608"/>
                    <a:pt x="225" y="493"/>
                    <a:pt x="161" y="241"/>
                  </a:cubicBezTo>
                  <a:cubicBezTo>
                    <a:pt x="134" y="268"/>
                    <a:pt x="107" y="304"/>
                    <a:pt x="90" y="340"/>
                  </a:cubicBezTo>
                  <a:cubicBezTo>
                    <a:pt x="116" y="393"/>
                    <a:pt x="134" y="447"/>
                    <a:pt x="161" y="500"/>
                  </a:cubicBezTo>
                  <a:cubicBezTo>
                    <a:pt x="223" y="589"/>
                    <a:pt x="286" y="652"/>
                    <a:pt x="375" y="723"/>
                  </a:cubicBezTo>
                  <a:cubicBezTo>
                    <a:pt x="268" y="696"/>
                    <a:pt x="188" y="607"/>
                    <a:pt x="125" y="527"/>
                  </a:cubicBezTo>
                  <a:cubicBezTo>
                    <a:pt x="98" y="500"/>
                    <a:pt x="72" y="464"/>
                    <a:pt x="54" y="429"/>
                  </a:cubicBezTo>
                  <a:cubicBezTo>
                    <a:pt x="45" y="429"/>
                    <a:pt x="45" y="438"/>
                    <a:pt x="45" y="447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8" y="554"/>
                    <a:pt x="134" y="607"/>
                    <a:pt x="179" y="652"/>
                  </a:cubicBezTo>
                  <a:cubicBezTo>
                    <a:pt x="277" y="741"/>
                    <a:pt x="393" y="803"/>
                    <a:pt x="509" y="857"/>
                  </a:cubicBezTo>
                  <a:cubicBezTo>
                    <a:pt x="384" y="848"/>
                    <a:pt x="259" y="794"/>
                    <a:pt x="161" y="714"/>
                  </a:cubicBezTo>
                  <a:cubicBezTo>
                    <a:pt x="116" y="679"/>
                    <a:pt x="54" y="616"/>
                    <a:pt x="9" y="554"/>
                  </a:cubicBezTo>
                  <a:cubicBezTo>
                    <a:pt x="9" y="571"/>
                    <a:pt x="9" y="589"/>
                    <a:pt x="0" y="607"/>
                  </a:cubicBezTo>
                  <a:cubicBezTo>
                    <a:pt x="168" y="852"/>
                    <a:pt x="455" y="968"/>
                    <a:pt x="743" y="968"/>
                  </a:cubicBezTo>
                  <a:cubicBezTo>
                    <a:pt x="1159" y="968"/>
                    <a:pt x="1575" y="725"/>
                    <a:pt x="1633" y="277"/>
                  </a:cubicBezTo>
                  <a:cubicBezTo>
                    <a:pt x="1624" y="268"/>
                    <a:pt x="1615" y="250"/>
                    <a:pt x="1615" y="241"/>
                  </a:cubicBezTo>
                  <a:cubicBezTo>
                    <a:pt x="1588" y="313"/>
                    <a:pt x="1553" y="393"/>
                    <a:pt x="1553" y="402"/>
                  </a:cubicBezTo>
                  <a:cubicBezTo>
                    <a:pt x="1499" y="509"/>
                    <a:pt x="1428" y="670"/>
                    <a:pt x="1312" y="714"/>
                  </a:cubicBezTo>
                  <a:cubicBezTo>
                    <a:pt x="1383" y="625"/>
                    <a:pt x="1437" y="554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0"/>
                    <a:pt x="1544" y="161"/>
                    <a:pt x="1526" y="152"/>
                  </a:cubicBezTo>
                  <a:cubicBezTo>
                    <a:pt x="1517" y="215"/>
                    <a:pt x="1490" y="277"/>
                    <a:pt x="1472" y="331"/>
                  </a:cubicBezTo>
                  <a:cubicBezTo>
                    <a:pt x="1446" y="420"/>
                    <a:pt x="1410" y="509"/>
                    <a:pt x="1339" y="571"/>
                  </a:cubicBezTo>
                  <a:cubicBezTo>
                    <a:pt x="1339" y="571"/>
                    <a:pt x="1339" y="571"/>
                    <a:pt x="1339" y="563"/>
                  </a:cubicBezTo>
                  <a:cubicBezTo>
                    <a:pt x="1383" y="491"/>
                    <a:pt x="1419" y="411"/>
                    <a:pt x="1446" y="322"/>
                  </a:cubicBezTo>
                  <a:cubicBezTo>
                    <a:pt x="1463" y="250"/>
                    <a:pt x="1472" y="179"/>
                    <a:pt x="1472" y="108"/>
                  </a:cubicBezTo>
                  <a:cubicBezTo>
                    <a:pt x="1419" y="63"/>
                    <a:pt x="1365" y="27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2" name="Google Shape;6512;p18"/>
            <p:cNvSpPr/>
            <p:nvPr/>
          </p:nvSpPr>
          <p:spPr>
            <a:xfrm>
              <a:off x="618600" y="1245075"/>
              <a:ext cx="46175" cy="31550"/>
            </a:xfrm>
            <a:custGeom>
              <a:rect b="b" l="l" r="r" t="t"/>
              <a:pathLst>
                <a:path extrusionOk="0" h="1262" w="1847">
                  <a:moveTo>
                    <a:pt x="1080" y="109"/>
                  </a:moveTo>
                  <a:cubicBezTo>
                    <a:pt x="1151" y="109"/>
                    <a:pt x="1222" y="127"/>
                    <a:pt x="1294" y="145"/>
                  </a:cubicBezTo>
                  <a:cubicBezTo>
                    <a:pt x="1375" y="499"/>
                    <a:pt x="1077" y="699"/>
                    <a:pt x="795" y="699"/>
                  </a:cubicBezTo>
                  <a:cubicBezTo>
                    <a:pt x="581" y="699"/>
                    <a:pt x="376" y="583"/>
                    <a:pt x="357" y="332"/>
                  </a:cubicBezTo>
                  <a:cubicBezTo>
                    <a:pt x="411" y="288"/>
                    <a:pt x="473" y="252"/>
                    <a:pt x="536" y="216"/>
                  </a:cubicBezTo>
                  <a:cubicBezTo>
                    <a:pt x="536" y="279"/>
                    <a:pt x="553" y="341"/>
                    <a:pt x="589" y="377"/>
                  </a:cubicBezTo>
                  <a:cubicBezTo>
                    <a:pt x="644" y="439"/>
                    <a:pt x="719" y="468"/>
                    <a:pt x="791" y="468"/>
                  </a:cubicBezTo>
                  <a:cubicBezTo>
                    <a:pt x="801" y="468"/>
                    <a:pt x="811" y="467"/>
                    <a:pt x="821" y="466"/>
                  </a:cubicBezTo>
                  <a:cubicBezTo>
                    <a:pt x="999" y="457"/>
                    <a:pt x="1133" y="270"/>
                    <a:pt x="1080" y="109"/>
                  </a:cubicBezTo>
                  <a:close/>
                  <a:moveTo>
                    <a:pt x="1410" y="190"/>
                  </a:moveTo>
                  <a:lnTo>
                    <a:pt x="1410" y="190"/>
                  </a:lnTo>
                  <a:cubicBezTo>
                    <a:pt x="1472" y="216"/>
                    <a:pt x="1526" y="252"/>
                    <a:pt x="1579" y="297"/>
                  </a:cubicBezTo>
                  <a:cubicBezTo>
                    <a:pt x="1579" y="368"/>
                    <a:pt x="1570" y="439"/>
                    <a:pt x="1553" y="511"/>
                  </a:cubicBezTo>
                  <a:cubicBezTo>
                    <a:pt x="1526" y="600"/>
                    <a:pt x="1490" y="680"/>
                    <a:pt x="1446" y="752"/>
                  </a:cubicBezTo>
                  <a:cubicBezTo>
                    <a:pt x="1446" y="760"/>
                    <a:pt x="1446" y="760"/>
                    <a:pt x="1446" y="760"/>
                  </a:cubicBezTo>
                  <a:cubicBezTo>
                    <a:pt x="1517" y="698"/>
                    <a:pt x="1553" y="609"/>
                    <a:pt x="1579" y="520"/>
                  </a:cubicBezTo>
                  <a:cubicBezTo>
                    <a:pt x="1597" y="466"/>
                    <a:pt x="1624" y="404"/>
                    <a:pt x="1633" y="341"/>
                  </a:cubicBezTo>
                  <a:cubicBezTo>
                    <a:pt x="1651" y="350"/>
                    <a:pt x="1660" y="359"/>
                    <a:pt x="1669" y="377"/>
                  </a:cubicBezTo>
                  <a:cubicBezTo>
                    <a:pt x="1651" y="466"/>
                    <a:pt x="1633" y="555"/>
                    <a:pt x="1588" y="644"/>
                  </a:cubicBezTo>
                  <a:cubicBezTo>
                    <a:pt x="1544" y="743"/>
                    <a:pt x="1490" y="814"/>
                    <a:pt x="1419" y="903"/>
                  </a:cubicBezTo>
                  <a:cubicBezTo>
                    <a:pt x="1535" y="859"/>
                    <a:pt x="1606" y="698"/>
                    <a:pt x="1660" y="591"/>
                  </a:cubicBezTo>
                  <a:cubicBezTo>
                    <a:pt x="1660" y="582"/>
                    <a:pt x="1695" y="502"/>
                    <a:pt x="1722" y="430"/>
                  </a:cubicBezTo>
                  <a:cubicBezTo>
                    <a:pt x="1731" y="439"/>
                    <a:pt x="1731" y="457"/>
                    <a:pt x="1740" y="466"/>
                  </a:cubicBezTo>
                  <a:cubicBezTo>
                    <a:pt x="1682" y="914"/>
                    <a:pt x="1266" y="1157"/>
                    <a:pt x="850" y="1157"/>
                  </a:cubicBezTo>
                  <a:cubicBezTo>
                    <a:pt x="562" y="1157"/>
                    <a:pt x="275" y="1041"/>
                    <a:pt x="107" y="796"/>
                  </a:cubicBezTo>
                  <a:cubicBezTo>
                    <a:pt x="116" y="778"/>
                    <a:pt x="116" y="760"/>
                    <a:pt x="116" y="743"/>
                  </a:cubicBezTo>
                  <a:cubicBezTo>
                    <a:pt x="161" y="805"/>
                    <a:pt x="223" y="868"/>
                    <a:pt x="268" y="903"/>
                  </a:cubicBezTo>
                  <a:cubicBezTo>
                    <a:pt x="366" y="983"/>
                    <a:pt x="491" y="1037"/>
                    <a:pt x="616" y="1046"/>
                  </a:cubicBezTo>
                  <a:cubicBezTo>
                    <a:pt x="500" y="992"/>
                    <a:pt x="384" y="930"/>
                    <a:pt x="286" y="841"/>
                  </a:cubicBezTo>
                  <a:cubicBezTo>
                    <a:pt x="241" y="796"/>
                    <a:pt x="205" y="743"/>
                    <a:pt x="179" y="689"/>
                  </a:cubicBezTo>
                  <a:cubicBezTo>
                    <a:pt x="161" y="671"/>
                    <a:pt x="161" y="653"/>
                    <a:pt x="152" y="636"/>
                  </a:cubicBezTo>
                  <a:cubicBezTo>
                    <a:pt x="152" y="627"/>
                    <a:pt x="152" y="618"/>
                    <a:pt x="161" y="618"/>
                  </a:cubicBezTo>
                  <a:cubicBezTo>
                    <a:pt x="179" y="653"/>
                    <a:pt x="205" y="689"/>
                    <a:pt x="232" y="716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1"/>
                    <a:pt x="330" y="778"/>
                    <a:pt x="268" y="689"/>
                  </a:cubicBezTo>
                  <a:cubicBezTo>
                    <a:pt x="241" y="636"/>
                    <a:pt x="223" y="582"/>
                    <a:pt x="197" y="529"/>
                  </a:cubicBezTo>
                  <a:cubicBezTo>
                    <a:pt x="223" y="493"/>
                    <a:pt x="241" y="457"/>
                    <a:pt x="268" y="430"/>
                  </a:cubicBezTo>
                  <a:cubicBezTo>
                    <a:pt x="332" y="682"/>
                    <a:pt x="559" y="797"/>
                    <a:pt x="795" y="797"/>
                  </a:cubicBezTo>
                  <a:cubicBezTo>
                    <a:pt x="1121" y="797"/>
                    <a:pt x="1462" y="577"/>
                    <a:pt x="1410" y="190"/>
                  </a:cubicBezTo>
                  <a:close/>
                  <a:moveTo>
                    <a:pt x="997" y="1"/>
                  </a:moveTo>
                  <a:cubicBezTo>
                    <a:pt x="530" y="1"/>
                    <a:pt x="63" y="280"/>
                    <a:pt x="0" y="796"/>
                  </a:cubicBezTo>
                  <a:cubicBezTo>
                    <a:pt x="0" y="805"/>
                    <a:pt x="0" y="814"/>
                    <a:pt x="9" y="814"/>
                  </a:cubicBezTo>
                  <a:cubicBezTo>
                    <a:pt x="9" y="823"/>
                    <a:pt x="9" y="832"/>
                    <a:pt x="18" y="841"/>
                  </a:cubicBezTo>
                  <a:cubicBezTo>
                    <a:pt x="205" y="1126"/>
                    <a:pt x="528" y="1261"/>
                    <a:pt x="852" y="1261"/>
                  </a:cubicBezTo>
                  <a:cubicBezTo>
                    <a:pt x="1317" y="1261"/>
                    <a:pt x="1784" y="982"/>
                    <a:pt x="1847" y="466"/>
                  </a:cubicBezTo>
                  <a:cubicBezTo>
                    <a:pt x="1847" y="457"/>
                    <a:pt x="1847" y="448"/>
                    <a:pt x="1847" y="448"/>
                  </a:cubicBezTo>
                  <a:cubicBezTo>
                    <a:pt x="1847" y="439"/>
                    <a:pt x="1847" y="430"/>
                    <a:pt x="1838" y="421"/>
                  </a:cubicBezTo>
                  <a:cubicBezTo>
                    <a:pt x="1648" y="136"/>
                    <a:pt x="132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3" name="Google Shape;6513;p18"/>
            <p:cNvSpPr/>
            <p:nvPr/>
          </p:nvSpPr>
          <p:spPr>
            <a:xfrm>
              <a:off x="663425" y="1245675"/>
              <a:ext cx="5500" cy="5050"/>
            </a:xfrm>
            <a:custGeom>
              <a:rect b="b" l="l" r="r" t="t"/>
              <a:pathLst>
                <a:path extrusionOk="0" h="202" w="220">
                  <a:moveTo>
                    <a:pt x="148" y="1"/>
                  </a:moveTo>
                  <a:cubicBezTo>
                    <a:pt x="133" y="1"/>
                    <a:pt x="118" y="7"/>
                    <a:pt x="107" y="23"/>
                  </a:cubicBezTo>
                  <a:cubicBezTo>
                    <a:pt x="81" y="58"/>
                    <a:pt x="54" y="85"/>
                    <a:pt x="27" y="112"/>
                  </a:cubicBezTo>
                  <a:cubicBezTo>
                    <a:pt x="9" y="130"/>
                    <a:pt x="0" y="166"/>
                    <a:pt x="27" y="183"/>
                  </a:cubicBezTo>
                  <a:cubicBezTo>
                    <a:pt x="38" y="194"/>
                    <a:pt x="56" y="202"/>
                    <a:pt x="72" y="202"/>
                  </a:cubicBezTo>
                  <a:cubicBezTo>
                    <a:pt x="82" y="202"/>
                    <a:pt x="92" y="199"/>
                    <a:pt x="99" y="192"/>
                  </a:cubicBezTo>
                  <a:cubicBezTo>
                    <a:pt x="125" y="157"/>
                    <a:pt x="161" y="121"/>
                    <a:pt x="188" y="76"/>
                  </a:cubicBezTo>
                  <a:cubicBezTo>
                    <a:pt x="219" y="38"/>
                    <a:pt x="18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4" name="Google Shape;6514;p18"/>
            <p:cNvSpPr/>
            <p:nvPr/>
          </p:nvSpPr>
          <p:spPr>
            <a:xfrm>
              <a:off x="655650" y="1239300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4" y="1"/>
                  </a:moveTo>
                  <a:cubicBezTo>
                    <a:pt x="115" y="1"/>
                    <a:pt x="94" y="11"/>
                    <a:pt x="88" y="28"/>
                  </a:cubicBezTo>
                  <a:cubicBezTo>
                    <a:pt x="62" y="82"/>
                    <a:pt x="35" y="126"/>
                    <a:pt x="17" y="180"/>
                  </a:cubicBezTo>
                  <a:cubicBezTo>
                    <a:pt x="0" y="219"/>
                    <a:pt x="33" y="248"/>
                    <a:pt x="67" y="248"/>
                  </a:cubicBezTo>
                  <a:cubicBezTo>
                    <a:pt x="86" y="248"/>
                    <a:pt x="105" y="238"/>
                    <a:pt x="115" y="215"/>
                  </a:cubicBezTo>
                  <a:cubicBezTo>
                    <a:pt x="133" y="171"/>
                    <a:pt x="151" y="126"/>
                    <a:pt x="178" y="82"/>
                  </a:cubicBezTo>
                  <a:cubicBezTo>
                    <a:pt x="187" y="55"/>
                    <a:pt x="187" y="28"/>
                    <a:pt x="160" y="10"/>
                  </a:cubicBezTo>
                  <a:cubicBezTo>
                    <a:pt x="153" y="4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5" name="Google Shape;6515;p18"/>
            <p:cNvSpPr/>
            <p:nvPr/>
          </p:nvSpPr>
          <p:spPr>
            <a:xfrm>
              <a:off x="647750" y="1235925"/>
              <a:ext cx="3650" cy="6750"/>
            </a:xfrm>
            <a:custGeom>
              <a:rect b="b" l="l" r="r" t="t"/>
              <a:pathLst>
                <a:path extrusionOk="0" h="270" w="146">
                  <a:moveTo>
                    <a:pt x="79" y="1"/>
                  </a:moveTo>
                  <a:cubicBezTo>
                    <a:pt x="52" y="1"/>
                    <a:pt x="37" y="24"/>
                    <a:pt x="30" y="47"/>
                  </a:cubicBezTo>
                  <a:cubicBezTo>
                    <a:pt x="21" y="101"/>
                    <a:pt x="21" y="154"/>
                    <a:pt x="12" y="199"/>
                  </a:cubicBezTo>
                  <a:cubicBezTo>
                    <a:pt x="1" y="242"/>
                    <a:pt x="34" y="269"/>
                    <a:pt x="65" y="269"/>
                  </a:cubicBezTo>
                  <a:cubicBezTo>
                    <a:pt x="84" y="269"/>
                    <a:pt x="103" y="259"/>
                    <a:pt x="110" y="234"/>
                  </a:cubicBezTo>
                  <a:cubicBezTo>
                    <a:pt x="119" y="172"/>
                    <a:pt x="128" y="118"/>
                    <a:pt x="137" y="56"/>
                  </a:cubicBezTo>
                  <a:cubicBezTo>
                    <a:pt x="146" y="29"/>
                    <a:pt x="110" y="2"/>
                    <a:pt x="92" y="2"/>
                  </a:cubicBezTo>
                  <a:cubicBezTo>
                    <a:pt x="87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6" name="Google Shape;6516;p18"/>
            <p:cNvSpPr/>
            <p:nvPr/>
          </p:nvSpPr>
          <p:spPr>
            <a:xfrm>
              <a:off x="625575" y="1239400"/>
              <a:ext cx="5450" cy="6275"/>
            </a:xfrm>
            <a:custGeom>
              <a:rect b="b" l="l" r="r" t="t"/>
              <a:pathLst>
                <a:path extrusionOk="0" h="251" w="218">
                  <a:moveTo>
                    <a:pt x="77" y="0"/>
                  </a:moveTo>
                  <a:cubicBezTo>
                    <a:pt x="39" y="0"/>
                    <a:pt x="0" y="35"/>
                    <a:pt x="25" y="78"/>
                  </a:cubicBezTo>
                  <a:cubicBezTo>
                    <a:pt x="60" y="122"/>
                    <a:pt x="78" y="176"/>
                    <a:pt x="105" y="220"/>
                  </a:cubicBezTo>
                  <a:cubicBezTo>
                    <a:pt x="114" y="241"/>
                    <a:pt x="131" y="250"/>
                    <a:pt x="149" y="250"/>
                  </a:cubicBezTo>
                  <a:cubicBezTo>
                    <a:pt x="183" y="250"/>
                    <a:pt x="218" y="217"/>
                    <a:pt x="194" y="176"/>
                  </a:cubicBezTo>
                  <a:cubicBezTo>
                    <a:pt x="167" y="122"/>
                    <a:pt x="150" y="78"/>
                    <a:pt x="123" y="24"/>
                  </a:cubicBez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7" name="Google Shape;6517;p18"/>
            <p:cNvSpPr/>
            <p:nvPr/>
          </p:nvSpPr>
          <p:spPr>
            <a:xfrm>
              <a:off x="615925" y="1246475"/>
              <a:ext cx="6275" cy="5150"/>
            </a:xfrm>
            <a:custGeom>
              <a:rect b="b" l="l" r="r" t="t"/>
              <a:pathLst>
                <a:path extrusionOk="0" h="206" w="251">
                  <a:moveTo>
                    <a:pt x="54" y="1"/>
                  </a:moveTo>
                  <a:cubicBezTo>
                    <a:pt x="42" y="1"/>
                    <a:pt x="30" y="5"/>
                    <a:pt x="18" y="18"/>
                  </a:cubicBezTo>
                  <a:cubicBezTo>
                    <a:pt x="0" y="35"/>
                    <a:pt x="0" y="71"/>
                    <a:pt x="18" y="89"/>
                  </a:cubicBezTo>
                  <a:cubicBezTo>
                    <a:pt x="63" y="125"/>
                    <a:pt x="116" y="160"/>
                    <a:pt x="161" y="196"/>
                  </a:cubicBezTo>
                  <a:cubicBezTo>
                    <a:pt x="167" y="202"/>
                    <a:pt x="176" y="205"/>
                    <a:pt x="185" y="205"/>
                  </a:cubicBezTo>
                  <a:cubicBezTo>
                    <a:pt x="202" y="205"/>
                    <a:pt x="221" y="195"/>
                    <a:pt x="232" y="178"/>
                  </a:cubicBezTo>
                  <a:cubicBezTo>
                    <a:pt x="250" y="151"/>
                    <a:pt x="241" y="125"/>
                    <a:pt x="214" y="107"/>
                  </a:cubicBezTo>
                  <a:cubicBezTo>
                    <a:pt x="179" y="80"/>
                    <a:pt x="134" y="53"/>
                    <a:pt x="98" y="18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8" name="Google Shape;6518;p18"/>
            <p:cNvSpPr/>
            <p:nvPr/>
          </p:nvSpPr>
          <p:spPr>
            <a:xfrm>
              <a:off x="610075" y="1256600"/>
              <a:ext cx="7175" cy="4150"/>
            </a:xfrm>
            <a:custGeom>
              <a:rect b="b" l="l" r="r" t="t"/>
              <a:pathLst>
                <a:path extrusionOk="0" h="166" w="287">
                  <a:moveTo>
                    <a:pt x="71" y="0"/>
                  </a:moveTo>
                  <a:cubicBezTo>
                    <a:pt x="22" y="0"/>
                    <a:pt x="1" y="80"/>
                    <a:pt x="56" y="103"/>
                  </a:cubicBezTo>
                  <a:cubicBezTo>
                    <a:pt x="100" y="121"/>
                    <a:pt x="145" y="139"/>
                    <a:pt x="181" y="157"/>
                  </a:cubicBezTo>
                  <a:cubicBezTo>
                    <a:pt x="191" y="163"/>
                    <a:pt x="201" y="165"/>
                    <a:pt x="210" y="165"/>
                  </a:cubicBezTo>
                  <a:cubicBezTo>
                    <a:pt x="258" y="165"/>
                    <a:pt x="287" y="99"/>
                    <a:pt x="234" y="76"/>
                  </a:cubicBezTo>
                  <a:cubicBezTo>
                    <a:pt x="190" y="50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9" name="Google Shape;6519;p18"/>
            <p:cNvSpPr/>
            <p:nvPr/>
          </p:nvSpPr>
          <p:spPr>
            <a:xfrm>
              <a:off x="636625" y="1236025"/>
              <a:ext cx="3750" cy="6825"/>
            </a:xfrm>
            <a:custGeom>
              <a:rect b="b" l="l" r="r" t="t"/>
              <a:pathLst>
                <a:path extrusionOk="0" h="273" w="150">
                  <a:moveTo>
                    <a:pt x="62" y="0"/>
                  </a:moveTo>
                  <a:cubicBezTo>
                    <a:pt x="32" y="0"/>
                    <a:pt x="0" y="25"/>
                    <a:pt x="11" y="61"/>
                  </a:cubicBezTo>
                  <a:cubicBezTo>
                    <a:pt x="20" y="123"/>
                    <a:pt x="29" y="177"/>
                    <a:pt x="38" y="230"/>
                  </a:cubicBezTo>
                  <a:cubicBezTo>
                    <a:pt x="45" y="260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9"/>
                    <a:pt x="127" y="97"/>
                    <a:pt x="109" y="43"/>
                  </a:cubicBezTo>
                  <a:cubicBezTo>
                    <a:pt x="105" y="13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0" name="Google Shape;6520;p18"/>
            <p:cNvSpPr/>
            <p:nvPr/>
          </p:nvSpPr>
          <p:spPr>
            <a:xfrm>
              <a:off x="567300" y="1234475"/>
              <a:ext cx="10500" cy="9775"/>
            </a:xfrm>
            <a:custGeom>
              <a:rect b="b" l="l" r="r" t="t"/>
              <a:pathLst>
                <a:path extrusionOk="0" h="391" w="420">
                  <a:moveTo>
                    <a:pt x="170" y="0"/>
                  </a:moveTo>
                  <a:cubicBezTo>
                    <a:pt x="134" y="0"/>
                    <a:pt x="99" y="2"/>
                    <a:pt x="63" y="7"/>
                  </a:cubicBezTo>
                  <a:cubicBezTo>
                    <a:pt x="0" y="132"/>
                    <a:pt x="9" y="248"/>
                    <a:pt x="54" y="346"/>
                  </a:cubicBezTo>
                  <a:lnTo>
                    <a:pt x="99" y="346"/>
                  </a:lnTo>
                  <a:cubicBezTo>
                    <a:pt x="204" y="355"/>
                    <a:pt x="309" y="372"/>
                    <a:pt x="415" y="390"/>
                  </a:cubicBezTo>
                  <a:lnTo>
                    <a:pt x="415" y="390"/>
                  </a:lnTo>
                  <a:cubicBezTo>
                    <a:pt x="407" y="387"/>
                    <a:pt x="399" y="380"/>
                    <a:pt x="384" y="373"/>
                  </a:cubicBezTo>
                  <a:cubicBezTo>
                    <a:pt x="313" y="328"/>
                    <a:pt x="259" y="257"/>
                    <a:pt x="241" y="176"/>
                  </a:cubicBezTo>
                  <a:cubicBezTo>
                    <a:pt x="232" y="123"/>
                    <a:pt x="250" y="51"/>
                    <a:pt x="277" y="7"/>
                  </a:cubicBezTo>
                  <a:cubicBezTo>
                    <a:pt x="241" y="2"/>
                    <a:pt x="206" y="0"/>
                    <a:pt x="170" y="0"/>
                  </a:cubicBezTo>
                  <a:close/>
                  <a:moveTo>
                    <a:pt x="415" y="390"/>
                  </a:moveTo>
                  <a:cubicBezTo>
                    <a:pt x="417" y="390"/>
                    <a:pt x="418" y="390"/>
                    <a:pt x="420" y="390"/>
                  </a:cubicBezTo>
                  <a:cubicBezTo>
                    <a:pt x="418" y="390"/>
                    <a:pt x="417" y="390"/>
                    <a:pt x="415" y="3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1" name="Google Shape;6521;p18"/>
            <p:cNvSpPr/>
            <p:nvPr/>
          </p:nvSpPr>
          <p:spPr>
            <a:xfrm>
              <a:off x="578675" y="1239775"/>
              <a:ext cx="12525" cy="10925"/>
            </a:xfrm>
            <a:custGeom>
              <a:rect b="b" l="l" r="r" t="t"/>
              <a:pathLst>
                <a:path extrusionOk="0" h="437" w="501">
                  <a:moveTo>
                    <a:pt x="339" y="0"/>
                  </a:moveTo>
                  <a:cubicBezTo>
                    <a:pt x="314" y="119"/>
                    <a:pt x="192" y="197"/>
                    <a:pt x="73" y="197"/>
                  </a:cubicBezTo>
                  <a:cubicBezTo>
                    <a:pt x="67" y="197"/>
                    <a:pt x="60" y="197"/>
                    <a:pt x="54" y="196"/>
                  </a:cubicBezTo>
                  <a:lnTo>
                    <a:pt x="54" y="196"/>
                  </a:lnTo>
                  <a:lnTo>
                    <a:pt x="81" y="205"/>
                  </a:lnTo>
                  <a:lnTo>
                    <a:pt x="54" y="268"/>
                  </a:lnTo>
                  <a:cubicBezTo>
                    <a:pt x="36" y="321"/>
                    <a:pt x="18" y="375"/>
                    <a:pt x="0" y="428"/>
                  </a:cubicBezTo>
                  <a:cubicBezTo>
                    <a:pt x="33" y="434"/>
                    <a:pt x="66" y="437"/>
                    <a:pt x="98" y="437"/>
                  </a:cubicBezTo>
                  <a:cubicBezTo>
                    <a:pt x="268" y="437"/>
                    <a:pt x="425" y="354"/>
                    <a:pt x="500" y="152"/>
                  </a:cubicBezTo>
                  <a:cubicBezTo>
                    <a:pt x="455" y="98"/>
                    <a:pt x="402" y="45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2" name="Google Shape;6522;p18"/>
            <p:cNvSpPr/>
            <p:nvPr/>
          </p:nvSpPr>
          <p:spPr>
            <a:xfrm>
              <a:off x="575325" y="1246000"/>
              <a:ext cx="21000" cy="16750"/>
            </a:xfrm>
            <a:custGeom>
              <a:rect b="b" l="l" r="r" t="t"/>
              <a:pathLst>
                <a:path extrusionOk="0" h="670" w="840">
                  <a:moveTo>
                    <a:pt x="705" y="1"/>
                  </a:moveTo>
                  <a:cubicBezTo>
                    <a:pt x="613" y="207"/>
                    <a:pt x="436" y="294"/>
                    <a:pt x="250" y="294"/>
                  </a:cubicBezTo>
                  <a:cubicBezTo>
                    <a:pt x="203" y="294"/>
                    <a:pt x="155" y="288"/>
                    <a:pt x="108" y="277"/>
                  </a:cubicBezTo>
                  <a:cubicBezTo>
                    <a:pt x="72" y="376"/>
                    <a:pt x="36" y="474"/>
                    <a:pt x="1" y="581"/>
                  </a:cubicBezTo>
                  <a:cubicBezTo>
                    <a:pt x="81" y="607"/>
                    <a:pt x="170" y="643"/>
                    <a:pt x="259" y="670"/>
                  </a:cubicBezTo>
                  <a:lnTo>
                    <a:pt x="268" y="670"/>
                  </a:lnTo>
                  <a:cubicBezTo>
                    <a:pt x="473" y="670"/>
                    <a:pt x="688" y="590"/>
                    <a:pt x="839" y="411"/>
                  </a:cubicBezTo>
                  <a:cubicBezTo>
                    <a:pt x="839" y="393"/>
                    <a:pt x="839" y="384"/>
                    <a:pt x="839" y="367"/>
                  </a:cubicBezTo>
                  <a:cubicBezTo>
                    <a:pt x="777" y="420"/>
                    <a:pt x="714" y="465"/>
                    <a:pt x="696" y="474"/>
                  </a:cubicBezTo>
                  <a:cubicBezTo>
                    <a:pt x="607" y="531"/>
                    <a:pt x="473" y="610"/>
                    <a:pt x="362" y="610"/>
                  </a:cubicBezTo>
                  <a:cubicBezTo>
                    <a:pt x="351" y="610"/>
                    <a:pt x="341" y="609"/>
                    <a:pt x="331" y="607"/>
                  </a:cubicBezTo>
                  <a:cubicBezTo>
                    <a:pt x="331" y="599"/>
                    <a:pt x="331" y="599"/>
                    <a:pt x="331" y="599"/>
                  </a:cubicBezTo>
                  <a:cubicBezTo>
                    <a:pt x="438" y="572"/>
                    <a:pt x="518" y="536"/>
                    <a:pt x="616" y="474"/>
                  </a:cubicBezTo>
                  <a:cubicBezTo>
                    <a:pt x="696" y="429"/>
                    <a:pt x="759" y="358"/>
                    <a:pt x="830" y="295"/>
                  </a:cubicBezTo>
                  <a:cubicBezTo>
                    <a:pt x="821" y="277"/>
                    <a:pt x="821" y="260"/>
                    <a:pt x="812" y="251"/>
                  </a:cubicBezTo>
                  <a:cubicBezTo>
                    <a:pt x="768" y="295"/>
                    <a:pt x="714" y="340"/>
                    <a:pt x="670" y="376"/>
                  </a:cubicBezTo>
                  <a:cubicBezTo>
                    <a:pt x="598" y="429"/>
                    <a:pt x="527" y="483"/>
                    <a:pt x="429" y="500"/>
                  </a:cubicBezTo>
                  <a:cubicBezTo>
                    <a:pt x="429" y="500"/>
                    <a:pt x="429" y="492"/>
                    <a:pt x="429" y="492"/>
                  </a:cubicBezTo>
                  <a:cubicBezTo>
                    <a:pt x="509" y="456"/>
                    <a:pt x="580" y="402"/>
                    <a:pt x="652" y="349"/>
                  </a:cubicBezTo>
                  <a:cubicBezTo>
                    <a:pt x="705" y="295"/>
                    <a:pt x="750" y="242"/>
                    <a:pt x="795" y="179"/>
                  </a:cubicBezTo>
                  <a:cubicBezTo>
                    <a:pt x="777" y="117"/>
                    <a:pt x="750" y="54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3" name="Google Shape;6523;p18"/>
            <p:cNvSpPr/>
            <p:nvPr/>
          </p:nvSpPr>
          <p:spPr>
            <a:xfrm>
              <a:off x="564625" y="1231825"/>
              <a:ext cx="34375" cy="32950"/>
            </a:xfrm>
            <a:custGeom>
              <a:rect b="b" l="l" r="r" t="t"/>
              <a:pathLst>
                <a:path extrusionOk="0" h="1318" w="1375">
                  <a:moveTo>
                    <a:pt x="295" y="1"/>
                  </a:moveTo>
                  <a:cubicBezTo>
                    <a:pt x="213" y="1"/>
                    <a:pt x="132" y="11"/>
                    <a:pt x="54" y="33"/>
                  </a:cubicBezTo>
                  <a:cubicBezTo>
                    <a:pt x="54" y="42"/>
                    <a:pt x="45" y="50"/>
                    <a:pt x="45" y="50"/>
                  </a:cubicBezTo>
                  <a:cubicBezTo>
                    <a:pt x="27" y="86"/>
                    <a:pt x="18" y="122"/>
                    <a:pt x="0" y="166"/>
                  </a:cubicBezTo>
                  <a:cubicBezTo>
                    <a:pt x="18" y="157"/>
                    <a:pt x="36" y="149"/>
                    <a:pt x="54" y="149"/>
                  </a:cubicBezTo>
                  <a:cubicBezTo>
                    <a:pt x="18" y="247"/>
                    <a:pt x="18" y="354"/>
                    <a:pt x="45" y="443"/>
                  </a:cubicBezTo>
                  <a:cubicBezTo>
                    <a:pt x="81" y="443"/>
                    <a:pt x="125" y="452"/>
                    <a:pt x="161" y="452"/>
                  </a:cubicBezTo>
                  <a:cubicBezTo>
                    <a:pt x="116" y="354"/>
                    <a:pt x="107" y="238"/>
                    <a:pt x="170" y="113"/>
                  </a:cubicBezTo>
                  <a:cubicBezTo>
                    <a:pt x="206" y="108"/>
                    <a:pt x="241" y="106"/>
                    <a:pt x="277" y="106"/>
                  </a:cubicBezTo>
                  <a:cubicBezTo>
                    <a:pt x="313" y="106"/>
                    <a:pt x="348" y="108"/>
                    <a:pt x="384" y="113"/>
                  </a:cubicBezTo>
                  <a:cubicBezTo>
                    <a:pt x="357" y="157"/>
                    <a:pt x="339" y="229"/>
                    <a:pt x="348" y="282"/>
                  </a:cubicBezTo>
                  <a:cubicBezTo>
                    <a:pt x="366" y="363"/>
                    <a:pt x="420" y="434"/>
                    <a:pt x="491" y="479"/>
                  </a:cubicBezTo>
                  <a:cubicBezTo>
                    <a:pt x="509" y="488"/>
                    <a:pt x="518" y="496"/>
                    <a:pt x="527" y="496"/>
                  </a:cubicBezTo>
                  <a:cubicBezTo>
                    <a:pt x="545" y="496"/>
                    <a:pt x="554" y="505"/>
                    <a:pt x="571" y="505"/>
                  </a:cubicBezTo>
                  <a:lnTo>
                    <a:pt x="616" y="514"/>
                  </a:lnTo>
                  <a:cubicBezTo>
                    <a:pt x="622" y="515"/>
                    <a:pt x="629" y="515"/>
                    <a:pt x="635" y="515"/>
                  </a:cubicBezTo>
                  <a:cubicBezTo>
                    <a:pt x="754" y="515"/>
                    <a:pt x="876" y="437"/>
                    <a:pt x="901" y="318"/>
                  </a:cubicBezTo>
                  <a:cubicBezTo>
                    <a:pt x="964" y="363"/>
                    <a:pt x="1017" y="416"/>
                    <a:pt x="1062" y="470"/>
                  </a:cubicBezTo>
                  <a:cubicBezTo>
                    <a:pt x="987" y="672"/>
                    <a:pt x="830" y="755"/>
                    <a:pt x="660" y="755"/>
                  </a:cubicBezTo>
                  <a:cubicBezTo>
                    <a:pt x="628" y="755"/>
                    <a:pt x="595" y="752"/>
                    <a:pt x="562" y="746"/>
                  </a:cubicBezTo>
                  <a:cubicBezTo>
                    <a:pt x="562" y="755"/>
                    <a:pt x="562" y="755"/>
                    <a:pt x="562" y="755"/>
                  </a:cubicBezTo>
                  <a:cubicBezTo>
                    <a:pt x="554" y="791"/>
                    <a:pt x="545" y="818"/>
                    <a:pt x="536" y="844"/>
                  </a:cubicBezTo>
                  <a:cubicBezTo>
                    <a:pt x="583" y="855"/>
                    <a:pt x="631" y="861"/>
                    <a:pt x="678" y="861"/>
                  </a:cubicBezTo>
                  <a:cubicBezTo>
                    <a:pt x="864" y="861"/>
                    <a:pt x="1041" y="774"/>
                    <a:pt x="1133" y="568"/>
                  </a:cubicBezTo>
                  <a:cubicBezTo>
                    <a:pt x="1169" y="621"/>
                    <a:pt x="1205" y="684"/>
                    <a:pt x="1223" y="746"/>
                  </a:cubicBezTo>
                  <a:cubicBezTo>
                    <a:pt x="1178" y="809"/>
                    <a:pt x="1133" y="862"/>
                    <a:pt x="1080" y="916"/>
                  </a:cubicBezTo>
                  <a:cubicBezTo>
                    <a:pt x="1008" y="969"/>
                    <a:pt x="937" y="1023"/>
                    <a:pt x="857" y="1059"/>
                  </a:cubicBezTo>
                  <a:cubicBezTo>
                    <a:pt x="857" y="1059"/>
                    <a:pt x="857" y="1067"/>
                    <a:pt x="857" y="1067"/>
                  </a:cubicBezTo>
                  <a:cubicBezTo>
                    <a:pt x="955" y="1050"/>
                    <a:pt x="1026" y="996"/>
                    <a:pt x="1098" y="943"/>
                  </a:cubicBezTo>
                  <a:cubicBezTo>
                    <a:pt x="1142" y="907"/>
                    <a:pt x="1196" y="862"/>
                    <a:pt x="1240" y="818"/>
                  </a:cubicBezTo>
                  <a:cubicBezTo>
                    <a:pt x="1249" y="827"/>
                    <a:pt x="1249" y="844"/>
                    <a:pt x="1258" y="862"/>
                  </a:cubicBezTo>
                  <a:cubicBezTo>
                    <a:pt x="1187" y="925"/>
                    <a:pt x="1124" y="996"/>
                    <a:pt x="1044" y="1041"/>
                  </a:cubicBezTo>
                  <a:cubicBezTo>
                    <a:pt x="946" y="1103"/>
                    <a:pt x="866" y="1139"/>
                    <a:pt x="759" y="1166"/>
                  </a:cubicBezTo>
                  <a:cubicBezTo>
                    <a:pt x="759" y="1166"/>
                    <a:pt x="759" y="1166"/>
                    <a:pt x="759" y="1174"/>
                  </a:cubicBezTo>
                  <a:cubicBezTo>
                    <a:pt x="769" y="1176"/>
                    <a:pt x="779" y="1177"/>
                    <a:pt x="790" y="1177"/>
                  </a:cubicBezTo>
                  <a:cubicBezTo>
                    <a:pt x="901" y="1177"/>
                    <a:pt x="1035" y="1098"/>
                    <a:pt x="1124" y="1041"/>
                  </a:cubicBezTo>
                  <a:cubicBezTo>
                    <a:pt x="1142" y="1032"/>
                    <a:pt x="1205" y="987"/>
                    <a:pt x="1267" y="934"/>
                  </a:cubicBezTo>
                  <a:cubicBezTo>
                    <a:pt x="1267" y="951"/>
                    <a:pt x="1267" y="960"/>
                    <a:pt x="1267" y="978"/>
                  </a:cubicBezTo>
                  <a:cubicBezTo>
                    <a:pt x="1116" y="1157"/>
                    <a:pt x="901" y="1237"/>
                    <a:pt x="696" y="1237"/>
                  </a:cubicBezTo>
                  <a:cubicBezTo>
                    <a:pt x="759" y="1264"/>
                    <a:pt x="839" y="1290"/>
                    <a:pt x="910" y="1317"/>
                  </a:cubicBezTo>
                  <a:cubicBezTo>
                    <a:pt x="1071" y="1273"/>
                    <a:pt x="1232" y="1183"/>
                    <a:pt x="1356" y="1032"/>
                  </a:cubicBezTo>
                  <a:cubicBezTo>
                    <a:pt x="1356" y="1032"/>
                    <a:pt x="1365" y="1023"/>
                    <a:pt x="1365" y="1014"/>
                  </a:cubicBezTo>
                  <a:cubicBezTo>
                    <a:pt x="1365" y="1014"/>
                    <a:pt x="1374" y="1005"/>
                    <a:pt x="1374" y="996"/>
                  </a:cubicBezTo>
                  <a:cubicBezTo>
                    <a:pt x="1367" y="425"/>
                    <a:pt x="81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4" name="Google Shape;6524;p18"/>
            <p:cNvSpPr/>
            <p:nvPr/>
          </p:nvSpPr>
          <p:spPr>
            <a:xfrm>
              <a:off x="601200" y="1249475"/>
              <a:ext cx="6525" cy="3525"/>
            </a:xfrm>
            <a:custGeom>
              <a:rect b="b" l="l" r="r" t="t"/>
              <a:pathLst>
                <a:path extrusionOk="0" h="141" w="261">
                  <a:moveTo>
                    <a:pt x="182" y="0"/>
                  </a:moveTo>
                  <a:cubicBezTo>
                    <a:pt x="176" y="0"/>
                    <a:pt x="168" y="1"/>
                    <a:pt x="161" y="5"/>
                  </a:cubicBezTo>
                  <a:cubicBezTo>
                    <a:pt x="125" y="22"/>
                    <a:pt x="81" y="31"/>
                    <a:pt x="45" y="40"/>
                  </a:cubicBezTo>
                  <a:cubicBezTo>
                    <a:pt x="18" y="49"/>
                    <a:pt x="0" y="67"/>
                    <a:pt x="0" y="103"/>
                  </a:cubicBezTo>
                  <a:cubicBezTo>
                    <a:pt x="8" y="118"/>
                    <a:pt x="29" y="140"/>
                    <a:pt x="52" y="140"/>
                  </a:cubicBezTo>
                  <a:cubicBezTo>
                    <a:pt x="56" y="140"/>
                    <a:pt x="59" y="140"/>
                    <a:pt x="63" y="138"/>
                  </a:cubicBezTo>
                  <a:cubicBezTo>
                    <a:pt x="108" y="129"/>
                    <a:pt x="161" y="121"/>
                    <a:pt x="206" y="103"/>
                  </a:cubicBezTo>
                  <a:cubicBezTo>
                    <a:pt x="261" y="79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5" name="Google Shape;6525;p18"/>
            <p:cNvSpPr/>
            <p:nvPr/>
          </p:nvSpPr>
          <p:spPr>
            <a:xfrm>
              <a:off x="596975" y="1239800"/>
              <a:ext cx="6925" cy="4675"/>
            </a:xfrm>
            <a:custGeom>
              <a:rect b="b" l="l" r="r" t="t"/>
              <a:pathLst>
                <a:path extrusionOk="0" h="187" w="277">
                  <a:moveTo>
                    <a:pt x="214" y="1"/>
                  </a:moveTo>
                  <a:cubicBezTo>
                    <a:pt x="208" y="1"/>
                    <a:pt x="201" y="3"/>
                    <a:pt x="196" y="8"/>
                  </a:cubicBezTo>
                  <a:cubicBezTo>
                    <a:pt x="143" y="35"/>
                    <a:pt x="89" y="62"/>
                    <a:pt x="45" y="97"/>
                  </a:cubicBezTo>
                  <a:cubicBezTo>
                    <a:pt x="0" y="127"/>
                    <a:pt x="35" y="186"/>
                    <a:pt x="84" y="186"/>
                  </a:cubicBezTo>
                  <a:cubicBezTo>
                    <a:pt x="94" y="186"/>
                    <a:pt x="105" y="184"/>
                    <a:pt x="116" y="177"/>
                  </a:cubicBezTo>
                  <a:cubicBezTo>
                    <a:pt x="152" y="151"/>
                    <a:pt x="187" y="124"/>
                    <a:pt x="232" y="97"/>
                  </a:cubicBezTo>
                  <a:cubicBezTo>
                    <a:pt x="259" y="88"/>
                    <a:pt x="277" y="62"/>
                    <a:pt x="259" y="35"/>
                  </a:cubicBezTo>
                  <a:cubicBezTo>
                    <a:pt x="252" y="15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6" name="Google Shape;6526;p18"/>
            <p:cNvSpPr/>
            <p:nvPr/>
          </p:nvSpPr>
          <p:spPr>
            <a:xfrm>
              <a:off x="591900" y="1231950"/>
              <a:ext cx="6200" cy="5800"/>
            </a:xfrm>
            <a:custGeom>
              <a:rect b="b" l="l" r="r" t="t"/>
              <a:pathLst>
                <a:path extrusionOk="0" h="232" w="248">
                  <a:moveTo>
                    <a:pt x="191" y="0"/>
                  </a:moveTo>
                  <a:cubicBezTo>
                    <a:pt x="175" y="0"/>
                    <a:pt x="160" y="8"/>
                    <a:pt x="149" y="19"/>
                  </a:cubicBezTo>
                  <a:cubicBezTo>
                    <a:pt x="114" y="63"/>
                    <a:pt x="78" y="99"/>
                    <a:pt x="42" y="135"/>
                  </a:cubicBezTo>
                  <a:cubicBezTo>
                    <a:pt x="1" y="169"/>
                    <a:pt x="35" y="232"/>
                    <a:pt x="73" y="232"/>
                  </a:cubicBezTo>
                  <a:cubicBezTo>
                    <a:pt x="84" y="232"/>
                    <a:pt x="95" y="227"/>
                    <a:pt x="105" y="215"/>
                  </a:cubicBezTo>
                  <a:cubicBezTo>
                    <a:pt x="149" y="179"/>
                    <a:pt x="185" y="126"/>
                    <a:pt x="230" y="81"/>
                  </a:cubicBezTo>
                  <a:cubicBezTo>
                    <a:pt x="248" y="63"/>
                    <a:pt x="239" y="28"/>
                    <a:pt x="221" y="10"/>
                  </a:cubicBezTo>
                  <a:cubicBezTo>
                    <a:pt x="211" y="3"/>
                    <a:pt x="20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7" name="Google Shape;6527;p18"/>
            <p:cNvSpPr/>
            <p:nvPr/>
          </p:nvSpPr>
          <p:spPr>
            <a:xfrm>
              <a:off x="574100" y="1222650"/>
              <a:ext cx="3150" cy="6775"/>
            </a:xfrm>
            <a:custGeom>
              <a:rect b="b" l="l" r="r" t="t"/>
              <a:pathLst>
                <a:path extrusionOk="0" h="271" w="126">
                  <a:moveTo>
                    <a:pt x="70" y="0"/>
                  </a:moveTo>
                  <a:cubicBezTo>
                    <a:pt x="46" y="0"/>
                    <a:pt x="23" y="14"/>
                    <a:pt x="23" y="43"/>
                  </a:cubicBezTo>
                  <a:cubicBezTo>
                    <a:pt x="23" y="105"/>
                    <a:pt x="5" y="159"/>
                    <a:pt x="5" y="212"/>
                  </a:cubicBezTo>
                  <a:cubicBezTo>
                    <a:pt x="0" y="250"/>
                    <a:pt x="28" y="270"/>
                    <a:pt x="56" y="270"/>
                  </a:cubicBezTo>
                  <a:cubicBezTo>
                    <a:pt x="80" y="270"/>
                    <a:pt x="103" y="255"/>
                    <a:pt x="103" y="221"/>
                  </a:cubicBezTo>
                  <a:cubicBezTo>
                    <a:pt x="112" y="168"/>
                    <a:pt x="121" y="114"/>
                    <a:pt x="121" y="52"/>
                  </a:cubicBezTo>
                  <a:cubicBezTo>
                    <a:pt x="126" y="18"/>
                    <a:pt x="9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8" name="Google Shape;6528;p18"/>
            <p:cNvSpPr/>
            <p:nvPr/>
          </p:nvSpPr>
          <p:spPr>
            <a:xfrm>
              <a:off x="583350" y="1225700"/>
              <a:ext cx="4925" cy="6600"/>
            </a:xfrm>
            <a:custGeom>
              <a:rect b="b" l="l" r="r" t="t"/>
              <a:pathLst>
                <a:path extrusionOk="0" h="264" w="197">
                  <a:moveTo>
                    <a:pt x="129" y="0"/>
                  </a:moveTo>
                  <a:cubicBezTo>
                    <a:pt x="110" y="0"/>
                    <a:pt x="91" y="11"/>
                    <a:pt x="81" y="37"/>
                  </a:cubicBezTo>
                  <a:cubicBezTo>
                    <a:pt x="63" y="90"/>
                    <a:pt x="36" y="135"/>
                    <a:pt x="19" y="188"/>
                  </a:cubicBezTo>
                  <a:cubicBezTo>
                    <a:pt x="1" y="230"/>
                    <a:pt x="38" y="263"/>
                    <a:pt x="72" y="263"/>
                  </a:cubicBezTo>
                  <a:cubicBezTo>
                    <a:pt x="90" y="263"/>
                    <a:pt x="108" y="254"/>
                    <a:pt x="117" y="233"/>
                  </a:cubicBezTo>
                  <a:cubicBezTo>
                    <a:pt x="135" y="179"/>
                    <a:pt x="161" y="126"/>
                    <a:pt x="179" y="72"/>
                  </a:cubicBezTo>
                  <a:cubicBezTo>
                    <a:pt x="196" y="33"/>
                    <a:pt x="16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9" name="Google Shape;6529;p18"/>
            <p:cNvSpPr/>
            <p:nvPr/>
          </p:nvSpPr>
          <p:spPr>
            <a:xfrm>
              <a:off x="741475" y="12212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90" y="18"/>
                    <a:pt x="518" y="54"/>
                    <a:pt x="456" y="90"/>
                  </a:cubicBezTo>
                  <a:cubicBezTo>
                    <a:pt x="509" y="126"/>
                    <a:pt x="554" y="170"/>
                    <a:pt x="563" y="224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1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5" y="798"/>
                    <a:pt x="199" y="837"/>
                    <a:pt x="300" y="837"/>
                  </a:cubicBezTo>
                  <a:cubicBezTo>
                    <a:pt x="685" y="837"/>
                    <a:pt x="1026" y="276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0" name="Google Shape;6530;p18"/>
            <p:cNvSpPr/>
            <p:nvPr/>
          </p:nvSpPr>
          <p:spPr>
            <a:xfrm>
              <a:off x="741025" y="1248450"/>
              <a:ext cx="3825" cy="2050"/>
            </a:xfrm>
            <a:custGeom>
              <a:rect b="b" l="l" r="r" t="t"/>
              <a:pathLst>
                <a:path extrusionOk="0" h="82" w="153">
                  <a:moveTo>
                    <a:pt x="1" y="1"/>
                  </a:moveTo>
                  <a:lnTo>
                    <a:pt x="1" y="1"/>
                  </a:lnTo>
                  <a:cubicBezTo>
                    <a:pt x="10" y="19"/>
                    <a:pt x="10" y="37"/>
                    <a:pt x="19" y="55"/>
                  </a:cubicBezTo>
                  <a:cubicBezTo>
                    <a:pt x="37" y="63"/>
                    <a:pt x="63" y="72"/>
                    <a:pt x="90" y="81"/>
                  </a:cubicBezTo>
                  <a:cubicBezTo>
                    <a:pt x="108" y="63"/>
                    <a:pt x="126" y="55"/>
                    <a:pt x="153" y="46"/>
                  </a:cubicBezTo>
                  <a:cubicBezTo>
                    <a:pt x="99" y="37"/>
                    <a:pt x="5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1" name="Google Shape;6531;p18"/>
            <p:cNvSpPr/>
            <p:nvPr/>
          </p:nvSpPr>
          <p:spPr>
            <a:xfrm>
              <a:off x="740600" y="1220350"/>
              <a:ext cx="29675" cy="28575"/>
            </a:xfrm>
            <a:custGeom>
              <a:rect b="b" l="l" r="r" t="t"/>
              <a:pathLst>
                <a:path extrusionOk="0" h="1143" w="1187">
                  <a:moveTo>
                    <a:pt x="937" y="1"/>
                  </a:moveTo>
                  <a:cubicBezTo>
                    <a:pt x="892" y="1"/>
                    <a:pt x="857" y="1"/>
                    <a:pt x="812" y="10"/>
                  </a:cubicBezTo>
                  <a:cubicBezTo>
                    <a:pt x="1164" y="369"/>
                    <a:pt x="770" y="977"/>
                    <a:pt x="328" y="977"/>
                  </a:cubicBezTo>
                  <a:cubicBezTo>
                    <a:pt x="221" y="977"/>
                    <a:pt x="112" y="941"/>
                    <a:pt x="9" y="857"/>
                  </a:cubicBezTo>
                  <a:cubicBezTo>
                    <a:pt x="0" y="929"/>
                    <a:pt x="0" y="991"/>
                    <a:pt x="9" y="1063"/>
                  </a:cubicBezTo>
                  <a:cubicBezTo>
                    <a:pt x="71" y="1089"/>
                    <a:pt x="134" y="1125"/>
                    <a:pt x="205" y="1143"/>
                  </a:cubicBezTo>
                  <a:cubicBezTo>
                    <a:pt x="241" y="1125"/>
                    <a:pt x="277" y="1107"/>
                    <a:pt x="312" y="1089"/>
                  </a:cubicBezTo>
                  <a:cubicBezTo>
                    <a:pt x="589" y="938"/>
                    <a:pt x="865" y="786"/>
                    <a:pt x="1151" y="625"/>
                  </a:cubicBezTo>
                  <a:cubicBezTo>
                    <a:pt x="1169" y="501"/>
                    <a:pt x="1187" y="367"/>
                    <a:pt x="1151" y="242"/>
                  </a:cubicBezTo>
                  <a:cubicBezTo>
                    <a:pt x="1133" y="179"/>
                    <a:pt x="1115" y="117"/>
                    <a:pt x="1088" y="63"/>
                  </a:cubicBezTo>
                  <a:cubicBezTo>
                    <a:pt x="1071" y="54"/>
                    <a:pt x="1062" y="37"/>
                    <a:pt x="1053" y="19"/>
                  </a:cubicBezTo>
                  <a:lnTo>
                    <a:pt x="1035" y="19"/>
                  </a:lnTo>
                  <a:cubicBezTo>
                    <a:pt x="1053" y="54"/>
                    <a:pt x="1071" y="99"/>
                    <a:pt x="1080" y="126"/>
                  </a:cubicBezTo>
                  <a:cubicBezTo>
                    <a:pt x="1115" y="224"/>
                    <a:pt x="1151" y="340"/>
                    <a:pt x="1115" y="447"/>
                  </a:cubicBezTo>
                  <a:cubicBezTo>
                    <a:pt x="1097" y="340"/>
                    <a:pt x="1080" y="251"/>
                    <a:pt x="1035" y="144"/>
                  </a:cubicBezTo>
                  <a:cubicBezTo>
                    <a:pt x="1008" y="99"/>
                    <a:pt x="964" y="54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2" name="Google Shape;6532;p18"/>
            <p:cNvSpPr/>
            <p:nvPr/>
          </p:nvSpPr>
          <p:spPr>
            <a:xfrm>
              <a:off x="769575" y="1221475"/>
              <a:ext cx="3375" cy="14525"/>
            </a:xfrm>
            <a:custGeom>
              <a:rect b="b" l="l" r="r" t="t"/>
              <a:pathLst>
                <a:path extrusionOk="0" h="581" w="135">
                  <a:moveTo>
                    <a:pt x="1" y="1"/>
                  </a:moveTo>
                  <a:lnTo>
                    <a:pt x="1" y="1"/>
                  </a:lnTo>
                  <a:cubicBezTo>
                    <a:pt x="28" y="72"/>
                    <a:pt x="45" y="161"/>
                    <a:pt x="54" y="215"/>
                  </a:cubicBezTo>
                  <a:cubicBezTo>
                    <a:pt x="72" y="331"/>
                    <a:pt x="63" y="473"/>
                    <a:pt x="1" y="580"/>
                  </a:cubicBezTo>
                  <a:cubicBezTo>
                    <a:pt x="37" y="563"/>
                    <a:pt x="72" y="536"/>
                    <a:pt x="99" y="518"/>
                  </a:cubicBezTo>
                  <a:cubicBezTo>
                    <a:pt x="135" y="357"/>
                    <a:pt x="126" y="188"/>
                    <a:pt x="54" y="27"/>
                  </a:cubicBezTo>
                  <a:cubicBezTo>
                    <a:pt x="37" y="18"/>
                    <a:pt x="19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3" name="Google Shape;6533;p18"/>
            <p:cNvSpPr/>
            <p:nvPr/>
          </p:nvSpPr>
          <p:spPr>
            <a:xfrm>
              <a:off x="733625" y="1217925"/>
              <a:ext cx="41775" cy="34575"/>
            </a:xfrm>
            <a:custGeom>
              <a:rect b="b" l="l" r="r" t="t"/>
              <a:pathLst>
                <a:path extrusionOk="0" h="1383" w="1671">
                  <a:moveTo>
                    <a:pt x="966" y="134"/>
                  </a:moveTo>
                  <a:lnTo>
                    <a:pt x="966" y="134"/>
                  </a:lnTo>
                  <a:cubicBezTo>
                    <a:pt x="1340" y="409"/>
                    <a:pt x="999" y="970"/>
                    <a:pt x="614" y="970"/>
                  </a:cubicBezTo>
                  <a:cubicBezTo>
                    <a:pt x="513" y="970"/>
                    <a:pt x="409" y="931"/>
                    <a:pt x="315" y="838"/>
                  </a:cubicBezTo>
                  <a:cubicBezTo>
                    <a:pt x="333" y="767"/>
                    <a:pt x="359" y="696"/>
                    <a:pt x="395" y="633"/>
                  </a:cubicBezTo>
                  <a:cubicBezTo>
                    <a:pt x="444" y="695"/>
                    <a:pt x="520" y="724"/>
                    <a:pt x="597" y="724"/>
                  </a:cubicBezTo>
                  <a:cubicBezTo>
                    <a:pt x="687" y="724"/>
                    <a:pt x="779" y="684"/>
                    <a:pt x="832" y="606"/>
                  </a:cubicBezTo>
                  <a:cubicBezTo>
                    <a:pt x="886" y="535"/>
                    <a:pt x="904" y="446"/>
                    <a:pt x="877" y="357"/>
                  </a:cubicBezTo>
                  <a:cubicBezTo>
                    <a:pt x="868" y="303"/>
                    <a:pt x="823" y="259"/>
                    <a:pt x="770" y="223"/>
                  </a:cubicBezTo>
                  <a:cubicBezTo>
                    <a:pt x="832" y="187"/>
                    <a:pt x="904" y="151"/>
                    <a:pt x="966" y="134"/>
                  </a:cubicBezTo>
                  <a:close/>
                  <a:moveTo>
                    <a:pt x="1188" y="0"/>
                  </a:moveTo>
                  <a:cubicBezTo>
                    <a:pt x="545" y="0"/>
                    <a:pt x="1" y="749"/>
                    <a:pt x="235" y="1383"/>
                  </a:cubicBezTo>
                  <a:cubicBezTo>
                    <a:pt x="243" y="1374"/>
                    <a:pt x="252" y="1374"/>
                    <a:pt x="252" y="1374"/>
                  </a:cubicBezTo>
                  <a:cubicBezTo>
                    <a:pt x="297" y="1347"/>
                    <a:pt x="342" y="1320"/>
                    <a:pt x="386" y="1302"/>
                  </a:cubicBezTo>
                  <a:cubicBezTo>
                    <a:pt x="359" y="1293"/>
                    <a:pt x="333" y="1284"/>
                    <a:pt x="315" y="1276"/>
                  </a:cubicBezTo>
                  <a:cubicBezTo>
                    <a:pt x="306" y="1258"/>
                    <a:pt x="306" y="1240"/>
                    <a:pt x="297" y="1222"/>
                  </a:cubicBezTo>
                  <a:lnTo>
                    <a:pt x="297" y="1222"/>
                  </a:lnTo>
                  <a:cubicBezTo>
                    <a:pt x="350" y="1240"/>
                    <a:pt x="395" y="1258"/>
                    <a:pt x="449" y="1267"/>
                  </a:cubicBezTo>
                  <a:cubicBezTo>
                    <a:pt x="458" y="1258"/>
                    <a:pt x="475" y="1249"/>
                    <a:pt x="484" y="1240"/>
                  </a:cubicBezTo>
                  <a:cubicBezTo>
                    <a:pt x="413" y="1222"/>
                    <a:pt x="350" y="1186"/>
                    <a:pt x="288" y="1160"/>
                  </a:cubicBezTo>
                  <a:cubicBezTo>
                    <a:pt x="279" y="1088"/>
                    <a:pt x="279" y="1026"/>
                    <a:pt x="288" y="954"/>
                  </a:cubicBezTo>
                  <a:cubicBezTo>
                    <a:pt x="391" y="1038"/>
                    <a:pt x="500" y="1074"/>
                    <a:pt x="607" y="1074"/>
                  </a:cubicBezTo>
                  <a:cubicBezTo>
                    <a:pt x="1049" y="1074"/>
                    <a:pt x="1443" y="466"/>
                    <a:pt x="1091" y="107"/>
                  </a:cubicBezTo>
                  <a:cubicBezTo>
                    <a:pt x="1136" y="98"/>
                    <a:pt x="1171" y="98"/>
                    <a:pt x="1216" y="98"/>
                  </a:cubicBezTo>
                  <a:cubicBezTo>
                    <a:pt x="1252" y="151"/>
                    <a:pt x="1287" y="196"/>
                    <a:pt x="1314" y="241"/>
                  </a:cubicBezTo>
                  <a:cubicBezTo>
                    <a:pt x="1359" y="348"/>
                    <a:pt x="1376" y="437"/>
                    <a:pt x="1394" y="544"/>
                  </a:cubicBezTo>
                  <a:cubicBezTo>
                    <a:pt x="1430" y="437"/>
                    <a:pt x="1394" y="321"/>
                    <a:pt x="1359" y="223"/>
                  </a:cubicBezTo>
                  <a:cubicBezTo>
                    <a:pt x="1350" y="196"/>
                    <a:pt x="1332" y="151"/>
                    <a:pt x="1314" y="116"/>
                  </a:cubicBezTo>
                  <a:lnTo>
                    <a:pt x="1332" y="116"/>
                  </a:lnTo>
                  <a:cubicBezTo>
                    <a:pt x="1341" y="134"/>
                    <a:pt x="1350" y="151"/>
                    <a:pt x="1367" y="169"/>
                  </a:cubicBezTo>
                  <a:cubicBezTo>
                    <a:pt x="1394" y="214"/>
                    <a:pt x="1412" y="276"/>
                    <a:pt x="1430" y="339"/>
                  </a:cubicBezTo>
                  <a:cubicBezTo>
                    <a:pt x="1466" y="464"/>
                    <a:pt x="1448" y="598"/>
                    <a:pt x="1430" y="722"/>
                  </a:cubicBezTo>
                  <a:lnTo>
                    <a:pt x="1439" y="722"/>
                  </a:lnTo>
                  <a:cubicBezTo>
                    <a:pt x="1501" y="615"/>
                    <a:pt x="1510" y="473"/>
                    <a:pt x="1492" y="357"/>
                  </a:cubicBezTo>
                  <a:cubicBezTo>
                    <a:pt x="1483" y="303"/>
                    <a:pt x="1466" y="214"/>
                    <a:pt x="1439" y="143"/>
                  </a:cubicBezTo>
                  <a:lnTo>
                    <a:pt x="1439" y="143"/>
                  </a:lnTo>
                  <a:cubicBezTo>
                    <a:pt x="1457" y="151"/>
                    <a:pt x="1475" y="160"/>
                    <a:pt x="1492" y="169"/>
                  </a:cubicBezTo>
                  <a:cubicBezTo>
                    <a:pt x="1564" y="330"/>
                    <a:pt x="1573" y="499"/>
                    <a:pt x="1537" y="660"/>
                  </a:cubicBezTo>
                  <a:cubicBezTo>
                    <a:pt x="1573" y="642"/>
                    <a:pt x="1617" y="624"/>
                    <a:pt x="1653" y="598"/>
                  </a:cubicBezTo>
                  <a:cubicBezTo>
                    <a:pt x="1671" y="437"/>
                    <a:pt x="1653" y="267"/>
                    <a:pt x="1582" y="107"/>
                  </a:cubicBezTo>
                  <a:cubicBezTo>
                    <a:pt x="1573" y="98"/>
                    <a:pt x="1573" y="98"/>
                    <a:pt x="1564" y="89"/>
                  </a:cubicBezTo>
                  <a:cubicBezTo>
                    <a:pt x="1555" y="89"/>
                    <a:pt x="1555" y="80"/>
                    <a:pt x="1546" y="80"/>
                  </a:cubicBezTo>
                  <a:cubicBezTo>
                    <a:pt x="1426" y="25"/>
                    <a:pt x="1306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4" name="Google Shape;6534;p18"/>
            <p:cNvSpPr/>
            <p:nvPr/>
          </p:nvSpPr>
          <p:spPr>
            <a:xfrm>
              <a:off x="729875" y="12497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3" y="0"/>
                  </a:moveTo>
                  <a:cubicBezTo>
                    <a:pt x="189" y="0"/>
                    <a:pt x="184" y="1"/>
                    <a:pt x="179" y="3"/>
                  </a:cubicBezTo>
                  <a:cubicBezTo>
                    <a:pt x="144" y="11"/>
                    <a:pt x="108" y="20"/>
                    <a:pt x="63" y="20"/>
                  </a:cubicBezTo>
                  <a:cubicBezTo>
                    <a:pt x="1" y="20"/>
                    <a:pt x="1" y="127"/>
                    <a:pt x="63" y="127"/>
                  </a:cubicBezTo>
                  <a:cubicBezTo>
                    <a:pt x="117" y="127"/>
                    <a:pt x="161" y="110"/>
                    <a:pt x="206" y="101"/>
                  </a:cubicBezTo>
                  <a:cubicBezTo>
                    <a:pt x="242" y="101"/>
                    <a:pt x="251" y="65"/>
                    <a:pt x="242" y="38"/>
                  </a:cubicBezTo>
                  <a:cubicBezTo>
                    <a:pt x="234" y="1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5" name="Google Shape;6535;p18"/>
            <p:cNvSpPr/>
            <p:nvPr/>
          </p:nvSpPr>
          <p:spPr>
            <a:xfrm>
              <a:off x="729000" y="1239975"/>
              <a:ext cx="7300" cy="3175"/>
            </a:xfrm>
            <a:custGeom>
              <a:rect b="b" l="l" r="r" t="t"/>
              <a:pathLst>
                <a:path extrusionOk="0" h="127" w="292">
                  <a:moveTo>
                    <a:pt x="54" y="1"/>
                  </a:moveTo>
                  <a:cubicBezTo>
                    <a:pt x="27" y="1"/>
                    <a:pt x="0" y="28"/>
                    <a:pt x="9" y="55"/>
                  </a:cubicBezTo>
                  <a:cubicBezTo>
                    <a:pt x="9" y="90"/>
                    <a:pt x="27" y="108"/>
                    <a:pt x="63" y="108"/>
                  </a:cubicBezTo>
                  <a:cubicBezTo>
                    <a:pt x="107" y="108"/>
                    <a:pt x="152" y="117"/>
                    <a:pt x="205" y="126"/>
                  </a:cubicBezTo>
                  <a:cubicBezTo>
                    <a:pt x="208" y="126"/>
                    <a:pt x="211" y="126"/>
                    <a:pt x="213" y="126"/>
                  </a:cubicBezTo>
                  <a:cubicBezTo>
                    <a:pt x="270" y="126"/>
                    <a:pt x="292" y="36"/>
                    <a:pt x="223" y="19"/>
                  </a:cubicBezTo>
                  <a:cubicBezTo>
                    <a:pt x="170" y="10"/>
                    <a:pt x="116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6" name="Google Shape;6536;p18"/>
            <p:cNvSpPr/>
            <p:nvPr/>
          </p:nvSpPr>
          <p:spPr>
            <a:xfrm>
              <a:off x="730775" y="12305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1" y="1"/>
                  </a:moveTo>
                  <a:cubicBezTo>
                    <a:pt x="41" y="1"/>
                    <a:pt x="23" y="11"/>
                    <a:pt x="10" y="31"/>
                  </a:cubicBezTo>
                  <a:cubicBezTo>
                    <a:pt x="1" y="49"/>
                    <a:pt x="10" y="85"/>
                    <a:pt x="36" y="94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7" y="83"/>
                    <a:pt x="224" y="67"/>
                  </a:cubicBezTo>
                  <a:cubicBezTo>
                    <a:pt x="179" y="49"/>
                    <a:pt x="134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7" name="Google Shape;6537;p18"/>
            <p:cNvSpPr/>
            <p:nvPr/>
          </p:nvSpPr>
          <p:spPr>
            <a:xfrm>
              <a:off x="745250" y="12132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7" y="0"/>
                    <a:pt x="1" y="39"/>
                    <a:pt x="19" y="82"/>
                  </a:cubicBezTo>
                  <a:cubicBezTo>
                    <a:pt x="46" y="126"/>
                    <a:pt x="82" y="171"/>
                    <a:pt x="109" y="224"/>
                  </a:cubicBezTo>
                  <a:cubicBezTo>
                    <a:pt x="119" y="240"/>
                    <a:pt x="134" y="247"/>
                    <a:pt x="149" y="247"/>
                  </a:cubicBezTo>
                  <a:cubicBezTo>
                    <a:pt x="186" y="247"/>
                    <a:pt x="223" y="209"/>
                    <a:pt x="198" y="171"/>
                  </a:cubicBezTo>
                  <a:cubicBezTo>
                    <a:pt x="171" y="117"/>
                    <a:pt x="135" y="73"/>
                    <a:pt x="109" y="28"/>
                  </a:cubicBezTo>
                  <a:cubicBezTo>
                    <a:pt x="100" y="9"/>
                    <a:pt x="8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8" name="Google Shape;6538;p18"/>
            <p:cNvSpPr/>
            <p:nvPr/>
          </p:nvSpPr>
          <p:spPr>
            <a:xfrm>
              <a:off x="756875" y="1208250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1"/>
                  </a:moveTo>
                  <a:cubicBezTo>
                    <a:pt x="54" y="1"/>
                    <a:pt x="50" y="2"/>
                    <a:pt x="45" y="3"/>
                  </a:cubicBezTo>
                  <a:cubicBezTo>
                    <a:pt x="9" y="12"/>
                    <a:pt x="0" y="39"/>
                    <a:pt x="9" y="66"/>
                  </a:cubicBezTo>
                  <a:cubicBezTo>
                    <a:pt x="18" y="119"/>
                    <a:pt x="18" y="173"/>
                    <a:pt x="18" y="217"/>
                  </a:cubicBezTo>
                  <a:cubicBezTo>
                    <a:pt x="27" y="253"/>
                    <a:pt x="45" y="271"/>
                    <a:pt x="72" y="271"/>
                  </a:cubicBezTo>
                  <a:cubicBezTo>
                    <a:pt x="98" y="271"/>
                    <a:pt x="134" y="244"/>
                    <a:pt x="125" y="217"/>
                  </a:cubicBezTo>
                  <a:cubicBezTo>
                    <a:pt x="116" y="164"/>
                    <a:pt x="116" y="101"/>
                    <a:pt x="107" y="39"/>
                  </a:cubicBezTo>
                  <a:cubicBezTo>
                    <a:pt x="100" y="17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9" name="Google Shape;6539;p18"/>
            <p:cNvSpPr/>
            <p:nvPr/>
          </p:nvSpPr>
          <p:spPr>
            <a:xfrm>
              <a:off x="768025" y="1209050"/>
              <a:ext cx="3175" cy="6250"/>
            </a:xfrm>
            <a:custGeom>
              <a:rect b="b" l="l" r="r" t="t"/>
              <a:pathLst>
                <a:path extrusionOk="0" h="250" w="127">
                  <a:moveTo>
                    <a:pt x="63" y="1"/>
                  </a:moveTo>
                  <a:cubicBezTo>
                    <a:pt x="42" y="1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5" y="250"/>
                    <a:pt x="51" y="250"/>
                  </a:cubicBezTo>
                  <a:cubicBezTo>
                    <a:pt x="76" y="250"/>
                    <a:pt x="103" y="234"/>
                    <a:pt x="107" y="203"/>
                  </a:cubicBezTo>
                  <a:cubicBezTo>
                    <a:pt x="107" y="159"/>
                    <a:pt x="107" y="114"/>
                    <a:pt x="116" y="69"/>
                  </a:cubicBezTo>
                  <a:cubicBezTo>
                    <a:pt x="127" y="27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0" name="Google Shape;6540;p18"/>
            <p:cNvSpPr/>
            <p:nvPr/>
          </p:nvSpPr>
          <p:spPr>
            <a:xfrm>
              <a:off x="736625" y="12204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7" y="1"/>
                    <a:pt x="1" y="59"/>
                    <a:pt x="43" y="94"/>
                  </a:cubicBezTo>
                  <a:cubicBezTo>
                    <a:pt x="79" y="130"/>
                    <a:pt x="123" y="174"/>
                    <a:pt x="168" y="210"/>
                  </a:cubicBezTo>
                  <a:cubicBezTo>
                    <a:pt x="180" y="220"/>
                    <a:pt x="193" y="224"/>
                    <a:pt x="205" y="224"/>
                  </a:cubicBezTo>
                  <a:cubicBezTo>
                    <a:pt x="247" y="224"/>
                    <a:pt x="281" y="173"/>
                    <a:pt x="239" y="139"/>
                  </a:cubicBezTo>
                  <a:cubicBezTo>
                    <a:pt x="195" y="94"/>
                    <a:pt x="150" y="58"/>
                    <a:pt x="115" y="14"/>
                  </a:cubicBezTo>
                  <a:cubicBezTo>
                    <a:pt x="103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1" name="Google Shape;6541;p18"/>
            <p:cNvSpPr/>
            <p:nvPr/>
          </p:nvSpPr>
          <p:spPr>
            <a:xfrm>
              <a:off x="790325" y="11137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27" y="54"/>
                    <a:pt x="464" y="90"/>
                  </a:cubicBezTo>
                  <a:cubicBezTo>
                    <a:pt x="509" y="117"/>
                    <a:pt x="554" y="170"/>
                    <a:pt x="571" y="224"/>
                  </a:cubicBezTo>
                  <a:cubicBezTo>
                    <a:pt x="589" y="304"/>
                    <a:pt x="571" y="393"/>
                    <a:pt x="518" y="465"/>
                  </a:cubicBezTo>
                  <a:cubicBezTo>
                    <a:pt x="465" y="547"/>
                    <a:pt x="373" y="587"/>
                    <a:pt x="282" y="587"/>
                  </a:cubicBezTo>
                  <a:cubicBezTo>
                    <a:pt x="206" y="587"/>
                    <a:pt x="130" y="558"/>
                    <a:pt x="81" y="500"/>
                  </a:cubicBezTo>
                  <a:cubicBezTo>
                    <a:pt x="45" y="563"/>
                    <a:pt x="18" y="634"/>
                    <a:pt x="1" y="705"/>
                  </a:cubicBezTo>
                  <a:cubicBezTo>
                    <a:pt x="95" y="798"/>
                    <a:pt x="198" y="836"/>
                    <a:pt x="298" y="836"/>
                  </a:cubicBezTo>
                  <a:cubicBezTo>
                    <a:pt x="683" y="836"/>
                    <a:pt x="1027" y="27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2" name="Google Shape;6542;p18"/>
            <p:cNvSpPr/>
            <p:nvPr/>
          </p:nvSpPr>
          <p:spPr>
            <a:xfrm>
              <a:off x="789650" y="1112875"/>
              <a:ext cx="36450" cy="33750"/>
            </a:xfrm>
            <a:custGeom>
              <a:rect b="b" l="l" r="r" t="t"/>
              <a:pathLst>
                <a:path extrusionOk="0" h="1350" w="1458">
                  <a:moveTo>
                    <a:pt x="929" y="0"/>
                  </a:moveTo>
                  <a:cubicBezTo>
                    <a:pt x="893" y="0"/>
                    <a:pt x="848" y="0"/>
                    <a:pt x="804" y="9"/>
                  </a:cubicBezTo>
                  <a:cubicBezTo>
                    <a:pt x="1156" y="368"/>
                    <a:pt x="762" y="976"/>
                    <a:pt x="325" y="976"/>
                  </a:cubicBezTo>
                  <a:cubicBezTo>
                    <a:pt x="219" y="976"/>
                    <a:pt x="111" y="940"/>
                    <a:pt x="10" y="856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8"/>
                    <a:pt x="135" y="1124"/>
                    <a:pt x="206" y="1142"/>
                  </a:cubicBezTo>
                  <a:cubicBezTo>
                    <a:pt x="295" y="1169"/>
                    <a:pt x="375" y="1187"/>
                    <a:pt x="465" y="1187"/>
                  </a:cubicBezTo>
                  <a:lnTo>
                    <a:pt x="474" y="1187"/>
                  </a:lnTo>
                  <a:cubicBezTo>
                    <a:pt x="441" y="1196"/>
                    <a:pt x="407" y="1200"/>
                    <a:pt x="372" y="1200"/>
                  </a:cubicBezTo>
                  <a:cubicBezTo>
                    <a:pt x="313" y="1200"/>
                    <a:pt x="253" y="1189"/>
                    <a:pt x="197" y="1178"/>
                  </a:cubicBezTo>
                  <a:cubicBezTo>
                    <a:pt x="143" y="1160"/>
                    <a:pt x="72" y="1151"/>
                    <a:pt x="19" y="1124"/>
                  </a:cubicBezTo>
                  <a:lnTo>
                    <a:pt x="19" y="1124"/>
                  </a:lnTo>
                  <a:cubicBezTo>
                    <a:pt x="19" y="1142"/>
                    <a:pt x="19" y="1160"/>
                    <a:pt x="28" y="1178"/>
                  </a:cubicBezTo>
                  <a:cubicBezTo>
                    <a:pt x="117" y="1204"/>
                    <a:pt x="206" y="1240"/>
                    <a:pt x="295" y="1249"/>
                  </a:cubicBezTo>
                  <a:cubicBezTo>
                    <a:pt x="326" y="1252"/>
                    <a:pt x="357" y="1253"/>
                    <a:pt x="387" y="1253"/>
                  </a:cubicBezTo>
                  <a:cubicBezTo>
                    <a:pt x="460" y="1253"/>
                    <a:pt x="532" y="1246"/>
                    <a:pt x="607" y="1240"/>
                  </a:cubicBezTo>
                  <a:lnTo>
                    <a:pt x="607" y="1240"/>
                  </a:lnTo>
                  <a:cubicBezTo>
                    <a:pt x="553" y="1279"/>
                    <a:pt x="474" y="1292"/>
                    <a:pt x="395" y="1292"/>
                  </a:cubicBezTo>
                  <a:cubicBezTo>
                    <a:pt x="331" y="1292"/>
                    <a:pt x="267" y="1284"/>
                    <a:pt x="215" y="1276"/>
                  </a:cubicBezTo>
                  <a:cubicBezTo>
                    <a:pt x="206" y="1276"/>
                    <a:pt x="126" y="1267"/>
                    <a:pt x="54" y="1249"/>
                  </a:cubicBezTo>
                  <a:lnTo>
                    <a:pt x="54" y="1249"/>
                  </a:lnTo>
                  <a:cubicBezTo>
                    <a:pt x="54" y="1258"/>
                    <a:pt x="63" y="1267"/>
                    <a:pt x="63" y="1285"/>
                  </a:cubicBezTo>
                  <a:cubicBezTo>
                    <a:pt x="165" y="1330"/>
                    <a:pt x="267" y="1350"/>
                    <a:pt x="366" y="1350"/>
                  </a:cubicBezTo>
                  <a:cubicBezTo>
                    <a:pt x="957" y="1350"/>
                    <a:pt x="1457" y="629"/>
                    <a:pt x="1205" y="71"/>
                  </a:cubicBezTo>
                  <a:cubicBezTo>
                    <a:pt x="1187" y="62"/>
                    <a:pt x="1169" y="54"/>
                    <a:pt x="1152" y="45"/>
                  </a:cubicBezTo>
                  <a:lnTo>
                    <a:pt x="1152" y="45"/>
                  </a:lnTo>
                  <a:cubicBezTo>
                    <a:pt x="1187" y="116"/>
                    <a:pt x="1205" y="205"/>
                    <a:pt x="1214" y="259"/>
                  </a:cubicBezTo>
                  <a:cubicBezTo>
                    <a:pt x="1232" y="384"/>
                    <a:pt x="1214" y="517"/>
                    <a:pt x="1152" y="624"/>
                  </a:cubicBezTo>
                  <a:cubicBezTo>
                    <a:pt x="1169" y="500"/>
                    <a:pt x="1178" y="366"/>
                    <a:pt x="1143" y="241"/>
                  </a:cubicBezTo>
                  <a:cubicBezTo>
                    <a:pt x="1134" y="178"/>
                    <a:pt x="1116" y="116"/>
                    <a:pt x="1080" y="62"/>
                  </a:cubicBezTo>
                  <a:cubicBezTo>
                    <a:pt x="1071" y="45"/>
                    <a:pt x="1053" y="36"/>
                    <a:pt x="1045" y="18"/>
                  </a:cubicBezTo>
                  <a:cubicBezTo>
                    <a:pt x="1036" y="18"/>
                    <a:pt x="1036" y="18"/>
                    <a:pt x="1027" y="9"/>
                  </a:cubicBezTo>
                  <a:lnTo>
                    <a:pt x="1027" y="9"/>
                  </a:lnTo>
                  <a:cubicBezTo>
                    <a:pt x="1045" y="54"/>
                    <a:pt x="1062" y="89"/>
                    <a:pt x="1071" y="125"/>
                  </a:cubicBezTo>
                  <a:cubicBezTo>
                    <a:pt x="1107" y="223"/>
                    <a:pt x="1143" y="339"/>
                    <a:pt x="1107" y="446"/>
                  </a:cubicBezTo>
                  <a:cubicBezTo>
                    <a:pt x="1098" y="339"/>
                    <a:pt x="1071" y="241"/>
                    <a:pt x="1027" y="143"/>
                  </a:cubicBezTo>
                  <a:cubicBezTo>
                    <a:pt x="1000" y="98"/>
                    <a:pt x="964" y="54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3" name="Google Shape;6543;p18"/>
            <p:cNvSpPr/>
            <p:nvPr/>
          </p:nvSpPr>
          <p:spPr>
            <a:xfrm>
              <a:off x="781800" y="111035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993" y="137"/>
                  </a:moveTo>
                  <a:cubicBezTo>
                    <a:pt x="1368" y="406"/>
                    <a:pt x="1024" y="972"/>
                    <a:pt x="639" y="972"/>
                  </a:cubicBezTo>
                  <a:cubicBezTo>
                    <a:pt x="539" y="972"/>
                    <a:pt x="436" y="934"/>
                    <a:pt x="342" y="841"/>
                  </a:cubicBezTo>
                  <a:cubicBezTo>
                    <a:pt x="359" y="770"/>
                    <a:pt x="386" y="699"/>
                    <a:pt x="422" y="636"/>
                  </a:cubicBezTo>
                  <a:cubicBezTo>
                    <a:pt x="471" y="694"/>
                    <a:pt x="547" y="723"/>
                    <a:pt x="623" y="723"/>
                  </a:cubicBezTo>
                  <a:cubicBezTo>
                    <a:pt x="714" y="723"/>
                    <a:pt x="806" y="683"/>
                    <a:pt x="859" y="601"/>
                  </a:cubicBezTo>
                  <a:cubicBezTo>
                    <a:pt x="912" y="529"/>
                    <a:pt x="930" y="440"/>
                    <a:pt x="912" y="360"/>
                  </a:cubicBezTo>
                  <a:cubicBezTo>
                    <a:pt x="895" y="306"/>
                    <a:pt x="850" y="253"/>
                    <a:pt x="805" y="226"/>
                  </a:cubicBezTo>
                  <a:cubicBezTo>
                    <a:pt x="868" y="190"/>
                    <a:pt x="930" y="155"/>
                    <a:pt x="993" y="137"/>
                  </a:cubicBezTo>
                  <a:close/>
                  <a:moveTo>
                    <a:pt x="1243" y="101"/>
                  </a:moveTo>
                  <a:cubicBezTo>
                    <a:pt x="1278" y="155"/>
                    <a:pt x="1314" y="199"/>
                    <a:pt x="1341" y="244"/>
                  </a:cubicBezTo>
                  <a:cubicBezTo>
                    <a:pt x="1385" y="342"/>
                    <a:pt x="1412" y="440"/>
                    <a:pt x="1421" y="547"/>
                  </a:cubicBezTo>
                  <a:cubicBezTo>
                    <a:pt x="1457" y="440"/>
                    <a:pt x="1421" y="324"/>
                    <a:pt x="1385" y="226"/>
                  </a:cubicBezTo>
                  <a:cubicBezTo>
                    <a:pt x="1376" y="190"/>
                    <a:pt x="1359" y="155"/>
                    <a:pt x="1341" y="110"/>
                  </a:cubicBezTo>
                  <a:lnTo>
                    <a:pt x="1341" y="110"/>
                  </a:lnTo>
                  <a:cubicBezTo>
                    <a:pt x="1350" y="119"/>
                    <a:pt x="1350" y="119"/>
                    <a:pt x="1359" y="119"/>
                  </a:cubicBezTo>
                  <a:cubicBezTo>
                    <a:pt x="1367" y="137"/>
                    <a:pt x="1385" y="146"/>
                    <a:pt x="1394" y="163"/>
                  </a:cubicBezTo>
                  <a:cubicBezTo>
                    <a:pt x="1430" y="217"/>
                    <a:pt x="1448" y="279"/>
                    <a:pt x="1457" y="342"/>
                  </a:cubicBezTo>
                  <a:cubicBezTo>
                    <a:pt x="1492" y="467"/>
                    <a:pt x="1483" y="601"/>
                    <a:pt x="1466" y="725"/>
                  </a:cubicBezTo>
                  <a:cubicBezTo>
                    <a:pt x="1528" y="618"/>
                    <a:pt x="1546" y="485"/>
                    <a:pt x="1528" y="360"/>
                  </a:cubicBezTo>
                  <a:cubicBezTo>
                    <a:pt x="1519" y="306"/>
                    <a:pt x="1501" y="217"/>
                    <a:pt x="1466" y="146"/>
                  </a:cubicBezTo>
                  <a:lnTo>
                    <a:pt x="1466" y="146"/>
                  </a:lnTo>
                  <a:cubicBezTo>
                    <a:pt x="1483" y="155"/>
                    <a:pt x="1501" y="163"/>
                    <a:pt x="1519" y="172"/>
                  </a:cubicBezTo>
                  <a:cubicBezTo>
                    <a:pt x="1771" y="730"/>
                    <a:pt x="1271" y="1451"/>
                    <a:pt x="680" y="1451"/>
                  </a:cubicBezTo>
                  <a:cubicBezTo>
                    <a:pt x="581" y="1451"/>
                    <a:pt x="479" y="1431"/>
                    <a:pt x="377" y="1386"/>
                  </a:cubicBezTo>
                  <a:cubicBezTo>
                    <a:pt x="377" y="1368"/>
                    <a:pt x="368" y="1359"/>
                    <a:pt x="368" y="1350"/>
                  </a:cubicBezTo>
                  <a:lnTo>
                    <a:pt x="368" y="1350"/>
                  </a:lnTo>
                  <a:cubicBezTo>
                    <a:pt x="440" y="1368"/>
                    <a:pt x="520" y="1377"/>
                    <a:pt x="529" y="1377"/>
                  </a:cubicBezTo>
                  <a:cubicBezTo>
                    <a:pt x="581" y="1385"/>
                    <a:pt x="645" y="1393"/>
                    <a:pt x="709" y="1393"/>
                  </a:cubicBezTo>
                  <a:cubicBezTo>
                    <a:pt x="788" y="1393"/>
                    <a:pt x="867" y="1380"/>
                    <a:pt x="921" y="1341"/>
                  </a:cubicBezTo>
                  <a:lnTo>
                    <a:pt x="921" y="1341"/>
                  </a:lnTo>
                  <a:cubicBezTo>
                    <a:pt x="846" y="1347"/>
                    <a:pt x="774" y="1354"/>
                    <a:pt x="701" y="1354"/>
                  </a:cubicBezTo>
                  <a:cubicBezTo>
                    <a:pt x="671" y="1354"/>
                    <a:pt x="640" y="1353"/>
                    <a:pt x="609" y="1350"/>
                  </a:cubicBezTo>
                  <a:cubicBezTo>
                    <a:pt x="520" y="1341"/>
                    <a:pt x="431" y="1305"/>
                    <a:pt x="342" y="1279"/>
                  </a:cubicBezTo>
                  <a:cubicBezTo>
                    <a:pt x="333" y="1261"/>
                    <a:pt x="333" y="1243"/>
                    <a:pt x="333" y="1225"/>
                  </a:cubicBezTo>
                  <a:lnTo>
                    <a:pt x="333" y="1225"/>
                  </a:lnTo>
                  <a:cubicBezTo>
                    <a:pt x="386" y="1252"/>
                    <a:pt x="457" y="1261"/>
                    <a:pt x="511" y="1279"/>
                  </a:cubicBezTo>
                  <a:cubicBezTo>
                    <a:pt x="567" y="1290"/>
                    <a:pt x="627" y="1301"/>
                    <a:pt x="686" y="1301"/>
                  </a:cubicBezTo>
                  <a:cubicBezTo>
                    <a:pt x="721" y="1301"/>
                    <a:pt x="755" y="1297"/>
                    <a:pt x="788" y="1288"/>
                  </a:cubicBezTo>
                  <a:lnTo>
                    <a:pt x="779" y="1288"/>
                  </a:lnTo>
                  <a:cubicBezTo>
                    <a:pt x="689" y="1288"/>
                    <a:pt x="609" y="1270"/>
                    <a:pt x="520" y="1243"/>
                  </a:cubicBezTo>
                  <a:cubicBezTo>
                    <a:pt x="449" y="1225"/>
                    <a:pt x="386" y="1189"/>
                    <a:pt x="315" y="1154"/>
                  </a:cubicBezTo>
                  <a:cubicBezTo>
                    <a:pt x="306" y="1091"/>
                    <a:pt x="315" y="1020"/>
                    <a:pt x="324" y="957"/>
                  </a:cubicBezTo>
                  <a:cubicBezTo>
                    <a:pt x="425" y="1041"/>
                    <a:pt x="533" y="1077"/>
                    <a:pt x="639" y="1077"/>
                  </a:cubicBezTo>
                  <a:cubicBezTo>
                    <a:pt x="1076" y="1077"/>
                    <a:pt x="1470" y="469"/>
                    <a:pt x="1118" y="110"/>
                  </a:cubicBezTo>
                  <a:cubicBezTo>
                    <a:pt x="1162" y="101"/>
                    <a:pt x="1207" y="101"/>
                    <a:pt x="1243" y="101"/>
                  </a:cubicBezTo>
                  <a:close/>
                  <a:moveTo>
                    <a:pt x="1213" y="1"/>
                  </a:moveTo>
                  <a:cubicBezTo>
                    <a:pt x="554" y="1"/>
                    <a:pt x="0" y="803"/>
                    <a:pt x="288" y="1439"/>
                  </a:cubicBezTo>
                  <a:cubicBezTo>
                    <a:pt x="297" y="1448"/>
                    <a:pt x="306" y="1457"/>
                    <a:pt x="306" y="1466"/>
                  </a:cubicBezTo>
                  <a:cubicBezTo>
                    <a:pt x="315" y="1466"/>
                    <a:pt x="315" y="1475"/>
                    <a:pt x="324" y="1475"/>
                  </a:cubicBezTo>
                  <a:cubicBezTo>
                    <a:pt x="444" y="1530"/>
                    <a:pt x="565" y="1554"/>
                    <a:pt x="682" y="1554"/>
                  </a:cubicBezTo>
                  <a:cubicBezTo>
                    <a:pt x="1349" y="1554"/>
                    <a:pt x="1904" y="755"/>
                    <a:pt x="1608" y="110"/>
                  </a:cubicBezTo>
                  <a:cubicBezTo>
                    <a:pt x="1599" y="101"/>
                    <a:pt x="1599" y="92"/>
                    <a:pt x="1590" y="92"/>
                  </a:cubicBezTo>
                  <a:cubicBezTo>
                    <a:pt x="1590" y="83"/>
                    <a:pt x="1582" y="83"/>
                    <a:pt x="1573" y="83"/>
                  </a:cubicBezTo>
                  <a:cubicBezTo>
                    <a:pt x="1452" y="26"/>
                    <a:pt x="133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4" name="Google Shape;6544;p18"/>
            <p:cNvSpPr/>
            <p:nvPr/>
          </p:nvSpPr>
          <p:spPr>
            <a:xfrm>
              <a:off x="778725" y="11422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7" y="0"/>
                  </a:moveTo>
                  <a:cubicBezTo>
                    <a:pt x="191" y="0"/>
                    <a:pt x="185" y="1"/>
                    <a:pt x="179" y="3"/>
                  </a:cubicBezTo>
                  <a:cubicBezTo>
                    <a:pt x="143" y="12"/>
                    <a:pt x="108" y="20"/>
                    <a:pt x="63" y="20"/>
                  </a:cubicBezTo>
                  <a:cubicBezTo>
                    <a:pt x="1" y="20"/>
                    <a:pt x="1" y="127"/>
                    <a:pt x="72" y="127"/>
                  </a:cubicBezTo>
                  <a:cubicBezTo>
                    <a:pt x="117" y="127"/>
                    <a:pt x="161" y="110"/>
                    <a:pt x="215" y="101"/>
                  </a:cubicBezTo>
                  <a:cubicBezTo>
                    <a:pt x="241" y="101"/>
                    <a:pt x="250" y="65"/>
                    <a:pt x="250" y="38"/>
                  </a:cubicBezTo>
                  <a:cubicBezTo>
                    <a:pt x="243" y="16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5" name="Google Shape;6545;p18"/>
            <p:cNvSpPr/>
            <p:nvPr/>
          </p:nvSpPr>
          <p:spPr>
            <a:xfrm>
              <a:off x="778050" y="1132500"/>
              <a:ext cx="7100" cy="3150"/>
            </a:xfrm>
            <a:custGeom>
              <a:rect b="b" l="l" r="r" t="t"/>
              <a:pathLst>
                <a:path extrusionOk="0" h="126" w="284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0"/>
                    <a:pt x="28" y="107"/>
                    <a:pt x="54" y="107"/>
                  </a:cubicBezTo>
                  <a:cubicBezTo>
                    <a:pt x="99" y="107"/>
                    <a:pt x="144" y="116"/>
                    <a:pt x="197" y="125"/>
                  </a:cubicBezTo>
                  <a:cubicBezTo>
                    <a:pt x="200" y="125"/>
                    <a:pt x="202" y="126"/>
                    <a:pt x="205" y="126"/>
                  </a:cubicBezTo>
                  <a:cubicBezTo>
                    <a:pt x="262" y="126"/>
                    <a:pt x="284" y="35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6" name="Google Shape;6546;p18"/>
            <p:cNvSpPr/>
            <p:nvPr/>
          </p:nvSpPr>
          <p:spPr>
            <a:xfrm>
              <a:off x="779625" y="1123000"/>
              <a:ext cx="7250" cy="4225"/>
            </a:xfrm>
            <a:custGeom>
              <a:rect b="b" l="l" r="r" t="t"/>
              <a:pathLst>
                <a:path extrusionOk="0" h="169" w="290">
                  <a:moveTo>
                    <a:pt x="58" y="0"/>
                  </a:moveTo>
                  <a:cubicBezTo>
                    <a:pt x="40" y="0"/>
                    <a:pt x="24" y="6"/>
                    <a:pt x="18" y="23"/>
                  </a:cubicBezTo>
                  <a:cubicBezTo>
                    <a:pt x="0" y="50"/>
                    <a:pt x="9" y="86"/>
                    <a:pt x="36" y="95"/>
                  </a:cubicBezTo>
                  <a:cubicBezTo>
                    <a:pt x="90" y="121"/>
                    <a:pt x="143" y="148"/>
                    <a:pt x="205" y="166"/>
                  </a:cubicBezTo>
                  <a:cubicBezTo>
                    <a:pt x="211" y="167"/>
                    <a:pt x="216" y="168"/>
                    <a:pt x="220" y="168"/>
                  </a:cubicBezTo>
                  <a:cubicBezTo>
                    <a:pt x="272" y="168"/>
                    <a:pt x="290" y="84"/>
                    <a:pt x="232" y="68"/>
                  </a:cubicBezTo>
                  <a:cubicBezTo>
                    <a:pt x="179" y="50"/>
                    <a:pt x="134" y="23"/>
                    <a:pt x="90" y="5"/>
                  </a:cubicBezTo>
                  <a:cubicBezTo>
                    <a:pt x="80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7" name="Google Shape;6547;p18"/>
            <p:cNvSpPr/>
            <p:nvPr/>
          </p:nvSpPr>
          <p:spPr>
            <a:xfrm>
              <a:off x="794175" y="11057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5" y="0"/>
                    <a:pt x="0" y="39"/>
                    <a:pt x="25" y="82"/>
                  </a:cubicBezTo>
                  <a:cubicBezTo>
                    <a:pt x="43" y="126"/>
                    <a:pt x="78" y="171"/>
                    <a:pt x="105" y="225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2" y="209"/>
                    <a:pt x="203" y="171"/>
                  </a:cubicBezTo>
                  <a:cubicBezTo>
                    <a:pt x="168" y="118"/>
                    <a:pt x="132" y="73"/>
                    <a:pt x="114" y="28"/>
                  </a:cubicBezTo>
                  <a:cubicBezTo>
                    <a:pt x="103" y="9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8" name="Google Shape;6548;p18"/>
            <p:cNvSpPr/>
            <p:nvPr/>
          </p:nvSpPr>
          <p:spPr>
            <a:xfrm>
              <a:off x="805725" y="1100750"/>
              <a:ext cx="3350" cy="6775"/>
            </a:xfrm>
            <a:custGeom>
              <a:rect b="b" l="l" r="r" t="t"/>
              <a:pathLst>
                <a:path extrusionOk="0" h="271" w="134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39"/>
                    <a:pt x="9" y="66"/>
                  </a:cubicBezTo>
                  <a:cubicBezTo>
                    <a:pt x="18" y="119"/>
                    <a:pt x="18" y="173"/>
                    <a:pt x="27" y="217"/>
                  </a:cubicBezTo>
                  <a:cubicBezTo>
                    <a:pt x="27" y="244"/>
                    <a:pt x="45" y="271"/>
                    <a:pt x="80" y="271"/>
                  </a:cubicBezTo>
                  <a:cubicBezTo>
                    <a:pt x="107" y="271"/>
                    <a:pt x="134" y="244"/>
                    <a:pt x="125" y="217"/>
                  </a:cubicBezTo>
                  <a:cubicBezTo>
                    <a:pt x="125" y="155"/>
                    <a:pt x="116" y="101"/>
                    <a:pt x="107" y="39"/>
                  </a:cubicBezTo>
                  <a:cubicBezTo>
                    <a:pt x="107" y="17"/>
                    <a:pt x="83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9" name="Google Shape;6549;p18"/>
            <p:cNvSpPr/>
            <p:nvPr/>
          </p:nvSpPr>
          <p:spPr>
            <a:xfrm>
              <a:off x="816875" y="1101550"/>
              <a:ext cx="3275" cy="6275"/>
            </a:xfrm>
            <a:custGeom>
              <a:rect b="b" l="l" r="r" t="t"/>
              <a:pathLst>
                <a:path extrusionOk="0" h="251" w="131">
                  <a:moveTo>
                    <a:pt x="65" y="0"/>
                  </a:moveTo>
                  <a:cubicBezTo>
                    <a:pt x="43" y="0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7" y="250"/>
                    <a:pt x="54" y="250"/>
                  </a:cubicBezTo>
                  <a:cubicBezTo>
                    <a:pt x="80" y="250"/>
                    <a:pt x="107" y="234"/>
                    <a:pt x="107" y="203"/>
                  </a:cubicBezTo>
                  <a:cubicBezTo>
                    <a:pt x="107" y="150"/>
                    <a:pt x="116" y="105"/>
                    <a:pt x="125" y="60"/>
                  </a:cubicBezTo>
                  <a:cubicBezTo>
                    <a:pt x="130" y="24"/>
                    <a:pt x="9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0" name="Google Shape;6550;p18"/>
            <p:cNvSpPr/>
            <p:nvPr/>
          </p:nvSpPr>
          <p:spPr>
            <a:xfrm>
              <a:off x="785475" y="11129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4" y="1"/>
                  </a:moveTo>
                  <a:cubicBezTo>
                    <a:pt x="42" y="1"/>
                    <a:pt x="0" y="59"/>
                    <a:pt x="43" y="94"/>
                  </a:cubicBezTo>
                  <a:cubicBezTo>
                    <a:pt x="87" y="130"/>
                    <a:pt x="123" y="174"/>
                    <a:pt x="168" y="210"/>
                  </a:cubicBezTo>
                  <a:cubicBezTo>
                    <a:pt x="180" y="220"/>
                    <a:pt x="192" y="224"/>
                    <a:pt x="204" y="224"/>
                  </a:cubicBezTo>
                  <a:cubicBezTo>
                    <a:pt x="247" y="224"/>
                    <a:pt x="281" y="172"/>
                    <a:pt x="239" y="130"/>
                  </a:cubicBezTo>
                  <a:cubicBezTo>
                    <a:pt x="203" y="94"/>
                    <a:pt x="159" y="58"/>
                    <a:pt x="114" y="14"/>
                  </a:cubicBezTo>
                  <a:cubicBezTo>
                    <a:pt x="105" y="5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1" name="Google Shape;6551;p18"/>
            <p:cNvSpPr/>
            <p:nvPr/>
          </p:nvSpPr>
          <p:spPr>
            <a:xfrm>
              <a:off x="742600" y="11084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25"/>
                    <a:pt x="54" y="197"/>
                  </a:cubicBezTo>
                  <a:cubicBezTo>
                    <a:pt x="58" y="197"/>
                    <a:pt x="62" y="197"/>
                    <a:pt x="66" y="197"/>
                  </a:cubicBezTo>
                  <a:cubicBezTo>
                    <a:pt x="230" y="197"/>
                    <a:pt x="365" y="379"/>
                    <a:pt x="322" y="545"/>
                  </a:cubicBezTo>
                  <a:cubicBezTo>
                    <a:pt x="304" y="625"/>
                    <a:pt x="250" y="705"/>
                    <a:pt x="170" y="741"/>
                  </a:cubicBezTo>
                  <a:cubicBezTo>
                    <a:pt x="137" y="752"/>
                    <a:pt x="100" y="760"/>
                    <a:pt x="65" y="760"/>
                  </a:cubicBezTo>
                  <a:cubicBezTo>
                    <a:pt x="43" y="760"/>
                    <a:pt x="21" y="757"/>
                    <a:pt x="0" y="750"/>
                  </a:cubicBezTo>
                  <a:lnTo>
                    <a:pt x="0" y="750"/>
                  </a:lnTo>
                  <a:cubicBezTo>
                    <a:pt x="9" y="821"/>
                    <a:pt x="27" y="893"/>
                    <a:pt x="63" y="955"/>
                  </a:cubicBezTo>
                  <a:cubicBezTo>
                    <a:pt x="95" y="962"/>
                    <a:pt x="125" y="966"/>
                    <a:pt x="155" y="966"/>
                  </a:cubicBezTo>
                  <a:cubicBezTo>
                    <a:pt x="641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2" name="Google Shape;6552;p18"/>
            <p:cNvSpPr/>
            <p:nvPr/>
          </p:nvSpPr>
          <p:spPr>
            <a:xfrm>
              <a:off x="745725" y="1099925"/>
              <a:ext cx="29025" cy="41500"/>
            </a:xfrm>
            <a:custGeom>
              <a:rect b="b" l="l" r="r" t="t"/>
              <a:pathLst>
                <a:path extrusionOk="0" h="1660" w="1161">
                  <a:moveTo>
                    <a:pt x="464" y="1"/>
                  </a:moveTo>
                  <a:cubicBezTo>
                    <a:pt x="446" y="10"/>
                    <a:pt x="437" y="10"/>
                    <a:pt x="420" y="18"/>
                  </a:cubicBezTo>
                  <a:cubicBezTo>
                    <a:pt x="482" y="54"/>
                    <a:pt x="544" y="108"/>
                    <a:pt x="562" y="125"/>
                  </a:cubicBezTo>
                  <a:cubicBezTo>
                    <a:pt x="643" y="197"/>
                    <a:pt x="776" y="313"/>
                    <a:pt x="785" y="438"/>
                  </a:cubicBezTo>
                  <a:cubicBezTo>
                    <a:pt x="723" y="349"/>
                    <a:pt x="669" y="268"/>
                    <a:pt x="589" y="197"/>
                  </a:cubicBezTo>
                  <a:cubicBezTo>
                    <a:pt x="518" y="134"/>
                    <a:pt x="429" y="90"/>
                    <a:pt x="348" y="45"/>
                  </a:cubicBezTo>
                  <a:cubicBezTo>
                    <a:pt x="339" y="54"/>
                    <a:pt x="321" y="63"/>
                    <a:pt x="313" y="72"/>
                  </a:cubicBezTo>
                  <a:cubicBezTo>
                    <a:pt x="366" y="99"/>
                    <a:pt x="420" y="143"/>
                    <a:pt x="473" y="179"/>
                  </a:cubicBezTo>
                  <a:cubicBezTo>
                    <a:pt x="544" y="233"/>
                    <a:pt x="616" y="286"/>
                    <a:pt x="660" y="366"/>
                  </a:cubicBezTo>
                  <a:cubicBezTo>
                    <a:pt x="660" y="366"/>
                    <a:pt x="656" y="370"/>
                    <a:pt x="654" y="370"/>
                  </a:cubicBezTo>
                  <a:cubicBezTo>
                    <a:pt x="653" y="370"/>
                    <a:pt x="652" y="369"/>
                    <a:pt x="652" y="366"/>
                  </a:cubicBezTo>
                  <a:cubicBezTo>
                    <a:pt x="589" y="304"/>
                    <a:pt x="527" y="250"/>
                    <a:pt x="455" y="206"/>
                  </a:cubicBezTo>
                  <a:cubicBezTo>
                    <a:pt x="393" y="161"/>
                    <a:pt x="321" y="134"/>
                    <a:pt x="250" y="108"/>
                  </a:cubicBezTo>
                  <a:cubicBezTo>
                    <a:pt x="197" y="143"/>
                    <a:pt x="143" y="188"/>
                    <a:pt x="98" y="241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73"/>
                    <a:pt x="72" y="1499"/>
                  </a:cubicBezTo>
                  <a:cubicBezTo>
                    <a:pt x="134" y="1490"/>
                    <a:pt x="188" y="1490"/>
                    <a:pt x="241" y="1473"/>
                  </a:cubicBezTo>
                  <a:cubicBezTo>
                    <a:pt x="348" y="1446"/>
                    <a:pt x="429" y="1401"/>
                    <a:pt x="518" y="1339"/>
                  </a:cubicBezTo>
                  <a:lnTo>
                    <a:pt x="527" y="1339"/>
                  </a:lnTo>
                  <a:cubicBezTo>
                    <a:pt x="464" y="1437"/>
                    <a:pt x="357" y="1481"/>
                    <a:pt x="259" y="1526"/>
                  </a:cubicBezTo>
                  <a:cubicBezTo>
                    <a:pt x="232" y="1535"/>
                    <a:pt x="188" y="1553"/>
                    <a:pt x="143" y="1562"/>
                  </a:cubicBezTo>
                  <a:cubicBezTo>
                    <a:pt x="152" y="1571"/>
                    <a:pt x="152" y="1571"/>
                    <a:pt x="161" y="1571"/>
                  </a:cubicBezTo>
                  <a:lnTo>
                    <a:pt x="223" y="1571"/>
                  </a:lnTo>
                  <a:cubicBezTo>
                    <a:pt x="286" y="1562"/>
                    <a:pt x="339" y="1535"/>
                    <a:pt x="393" y="1499"/>
                  </a:cubicBezTo>
                  <a:cubicBezTo>
                    <a:pt x="518" y="1446"/>
                    <a:pt x="598" y="1348"/>
                    <a:pt x="687" y="1250"/>
                  </a:cubicBezTo>
                  <a:lnTo>
                    <a:pt x="687" y="1250"/>
                  </a:lnTo>
                  <a:cubicBezTo>
                    <a:pt x="652" y="1366"/>
                    <a:pt x="553" y="1473"/>
                    <a:pt x="455" y="1544"/>
                  </a:cubicBezTo>
                  <a:cubicBezTo>
                    <a:pt x="402" y="1571"/>
                    <a:pt x="330" y="1615"/>
                    <a:pt x="250" y="1633"/>
                  </a:cubicBezTo>
                  <a:cubicBezTo>
                    <a:pt x="268" y="1642"/>
                    <a:pt x="286" y="1651"/>
                    <a:pt x="304" y="1660"/>
                  </a:cubicBezTo>
                  <a:cubicBezTo>
                    <a:pt x="991" y="1446"/>
                    <a:pt x="1160" y="322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3" name="Google Shape;6553;p18"/>
            <p:cNvSpPr/>
            <p:nvPr/>
          </p:nvSpPr>
          <p:spPr>
            <a:xfrm>
              <a:off x="736350" y="1098150"/>
              <a:ext cx="41500" cy="45950"/>
            </a:xfrm>
            <a:custGeom>
              <a:rect b="b" l="l" r="r" t="t"/>
              <a:pathLst>
                <a:path extrusionOk="0" h="1838" w="1660">
                  <a:moveTo>
                    <a:pt x="402" y="411"/>
                  </a:moveTo>
                  <a:cubicBezTo>
                    <a:pt x="999" y="453"/>
                    <a:pt x="891" y="1376"/>
                    <a:pt x="405" y="1376"/>
                  </a:cubicBezTo>
                  <a:cubicBezTo>
                    <a:pt x="375" y="1376"/>
                    <a:pt x="345" y="1372"/>
                    <a:pt x="313" y="1365"/>
                  </a:cubicBezTo>
                  <a:cubicBezTo>
                    <a:pt x="277" y="1303"/>
                    <a:pt x="259" y="1231"/>
                    <a:pt x="250" y="1160"/>
                  </a:cubicBezTo>
                  <a:lnTo>
                    <a:pt x="250" y="1160"/>
                  </a:lnTo>
                  <a:cubicBezTo>
                    <a:pt x="271" y="1167"/>
                    <a:pt x="293" y="1170"/>
                    <a:pt x="315" y="1170"/>
                  </a:cubicBezTo>
                  <a:cubicBezTo>
                    <a:pt x="350" y="1170"/>
                    <a:pt x="387" y="1162"/>
                    <a:pt x="420" y="1151"/>
                  </a:cubicBezTo>
                  <a:cubicBezTo>
                    <a:pt x="500" y="1115"/>
                    <a:pt x="554" y="1035"/>
                    <a:pt x="572" y="955"/>
                  </a:cubicBezTo>
                  <a:cubicBezTo>
                    <a:pt x="615" y="789"/>
                    <a:pt x="480" y="607"/>
                    <a:pt x="316" y="607"/>
                  </a:cubicBezTo>
                  <a:cubicBezTo>
                    <a:pt x="312" y="607"/>
                    <a:pt x="308" y="607"/>
                    <a:pt x="304" y="607"/>
                  </a:cubicBezTo>
                  <a:cubicBezTo>
                    <a:pt x="331" y="535"/>
                    <a:pt x="366" y="473"/>
                    <a:pt x="402" y="411"/>
                  </a:cubicBezTo>
                  <a:close/>
                  <a:moveTo>
                    <a:pt x="839" y="72"/>
                  </a:moveTo>
                  <a:lnTo>
                    <a:pt x="839" y="72"/>
                  </a:lnTo>
                  <a:cubicBezTo>
                    <a:pt x="1535" y="393"/>
                    <a:pt x="1366" y="1517"/>
                    <a:pt x="679" y="1731"/>
                  </a:cubicBezTo>
                  <a:cubicBezTo>
                    <a:pt x="661" y="1722"/>
                    <a:pt x="643" y="1713"/>
                    <a:pt x="625" y="1704"/>
                  </a:cubicBezTo>
                  <a:cubicBezTo>
                    <a:pt x="705" y="1686"/>
                    <a:pt x="777" y="1642"/>
                    <a:pt x="830" y="1615"/>
                  </a:cubicBezTo>
                  <a:cubicBezTo>
                    <a:pt x="928" y="1544"/>
                    <a:pt x="1027" y="1437"/>
                    <a:pt x="1062" y="1321"/>
                  </a:cubicBezTo>
                  <a:lnTo>
                    <a:pt x="1062" y="1321"/>
                  </a:lnTo>
                  <a:cubicBezTo>
                    <a:pt x="973" y="1419"/>
                    <a:pt x="893" y="1517"/>
                    <a:pt x="768" y="1570"/>
                  </a:cubicBezTo>
                  <a:cubicBezTo>
                    <a:pt x="714" y="1606"/>
                    <a:pt x="661" y="1633"/>
                    <a:pt x="598" y="1642"/>
                  </a:cubicBezTo>
                  <a:lnTo>
                    <a:pt x="536" y="1642"/>
                  </a:lnTo>
                  <a:cubicBezTo>
                    <a:pt x="527" y="1642"/>
                    <a:pt x="527" y="1642"/>
                    <a:pt x="518" y="1633"/>
                  </a:cubicBezTo>
                  <a:cubicBezTo>
                    <a:pt x="563" y="1624"/>
                    <a:pt x="607" y="1606"/>
                    <a:pt x="634" y="1597"/>
                  </a:cubicBezTo>
                  <a:cubicBezTo>
                    <a:pt x="732" y="1552"/>
                    <a:pt x="839" y="1508"/>
                    <a:pt x="902" y="1410"/>
                  </a:cubicBezTo>
                  <a:lnTo>
                    <a:pt x="893" y="1410"/>
                  </a:lnTo>
                  <a:cubicBezTo>
                    <a:pt x="804" y="1472"/>
                    <a:pt x="723" y="1517"/>
                    <a:pt x="616" y="1544"/>
                  </a:cubicBezTo>
                  <a:cubicBezTo>
                    <a:pt x="563" y="1561"/>
                    <a:pt x="509" y="1561"/>
                    <a:pt x="447" y="1570"/>
                  </a:cubicBezTo>
                  <a:cubicBezTo>
                    <a:pt x="420" y="1544"/>
                    <a:pt x="393" y="1508"/>
                    <a:pt x="375" y="1472"/>
                  </a:cubicBezTo>
                  <a:lnTo>
                    <a:pt x="375" y="1472"/>
                  </a:lnTo>
                  <a:cubicBezTo>
                    <a:pt x="383" y="1473"/>
                    <a:pt x="390" y="1473"/>
                    <a:pt x="398" y="1473"/>
                  </a:cubicBezTo>
                  <a:cubicBezTo>
                    <a:pt x="994" y="1473"/>
                    <a:pt x="1134" y="418"/>
                    <a:pt x="473" y="312"/>
                  </a:cubicBezTo>
                  <a:cubicBezTo>
                    <a:pt x="518" y="259"/>
                    <a:pt x="572" y="214"/>
                    <a:pt x="625" y="179"/>
                  </a:cubicBezTo>
                  <a:cubicBezTo>
                    <a:pt x="696" y="205"/>
                    <a:pt x="768" y="232"/>
                    <a:pt x="830" y="277"/>
                  </a:cubicBezTo>
                  <a:cubicBezTo>
                    <a:pt x="902" y="321"/>
                    <a:pt x="964" y="375"/>
                    <a:pt x="1027" y="437"/>
                  </a:cubicBezTo>
                  <a:cubicBezTo>
                    <a:pt x="1027" y="440"/>
                    <a:pt x="1028" y="441"/>
                    <a:pt x="1029" y="441"/>
                  </a:cubicBezTo>
                  <a:cubicBezTo>
                    <a:pt x="1031" y="441"/>
                    <a:pt x="1035" y="437"/>
                    <a:pt x="1035" y="437"/>
                  </a:cubicBezTo>
                  <a:cubicBezTo>
                    <a:pt x="991" y="357"/>
                    <a:pt x="919" y="304"/>
                    <a:pt x="848" y="250"/>
                  </a:cubicBezTo>
                  <a:cubicBezTo>
                    <a:pt x="795" y="214"/>
                    <a:pt x="741" y="170"/>
                    <a:pt x="688" y="143"/>
                  </a:cubicBezTo>
                  <a:cubicBezTo>
                    <a:pt x="696" y="134"/>
                    <a:pt x="714" y="125"/>
                    <a:pt x="723" y="116"/>
                  </a:cubicBezTo>
                  <a:cubicBezTo>
                    <a:pt x="804" y="161"/>
                    <a:pt x="893" y="205"/>
                    <a:pt x="964" y="268"/>
                  </a:cubicBezTo>
                  <a:cubicBezTo>
                    <a:pt x="1044" y="339"/>
                    <a:pt x="1098" y="420"/>
                    <a:pt x="1160" y="509"/>
                  </a:cubicBezTo>
                  <a:cubicBezTo>
                    <a:pt x="1151" y="384"/>
                    <a:pt x="1018" y="268"/>
                    <a:pt x="937" y="196"/>
                  </a:cubicBezTo>
                  <a:cubicBezTo>
                    <a:pt x="919" y="179"/>
                    <a:pt x="857" y="125"/>
                    <a:pt x="795" y="89"/>
                  </a:cubicBezTo>
                  <a:cubicBezTo>
                    <a:pt x="812" y="81"/>
                    <a:pt x="821" y="81"/>
                    <a:pt x="839" y="72"/>
                  </a:cubicBezTo>
                  <a:close/>
                  <a:moveTo>
                    <a:pt x="919" y="0"/>
                  </a:moveTo>
                  <a:lnTo>
                    <a:pt x="919" y="0"/>
                  </a:lnTo>
                  <a:cubicBezTo>
                    <a:pt x="893" y="18"/>
                    <a:pt x="857" y="27"/>
                    <a:pt x="830" y="45"/>
                  </a:cubicBezTo>
                  <a:lnTo>
                    <a:pt x="349" y="312"/>
                  </a:lnTo>
                  <a:cubicBezTo>
                    <a:pt x="349" y="321"/>
                    <a:pt x="340" y="321"/>
                    <a:pt x="340" y="321"/>
                  </a:cubicBezTo>
                  <a:cubicBezTo>
                    <a:pt x="1" y="794"/>
                    <a:pt x="54" y="1570"/>
                    <a:pt x="652" y="1838"/>
                  </a:cubicBezTo>
                  <a:lnTo>
                    <a:pt x="696" y="1838"/>
                  </a:lnTo>
                  <a:cubicBezTo>
                    <a:pt x="1473" y="1606"/>
                    <a:pt x="1660" y="384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4" name="Google Shape;6554;p18"/>
            <p:cNvSpPr/>
            <p:nvPr/>
          </p:nvSpPr>
          <p:spPr>
            <a:xfrm>
              <a:off x="730025" y="11264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4" y="1"/>
                  </a:moveTo>
                  <a:cubicBezTo>
                    <a:pt x="232" y="1"/>
                    <a:pt x="229" y="1"/>
                    <a:pt x="227" y="1"/>
                  </a:cubicBezTo>
                  <a:cubicBezTo>
                    <a:pt x="173" y="19"/>
                    <a:pt x="120" y="19"/>
                    <a:pt x="57" y="37"/>
                  </a:cubicBezTo>
                  <a:cubicBezTo>
                    <a:pt x="0" y="53"/>
                    <a:pt x="10" y="137"/>
                    <a:pt x="68" y="137"/>
                  </a:cubicBezTo>
                  <a:cubicBezTo>
                    <a:pt x="73" y="137"/>
                    <a:pt x="78" y="136"/>
                    <a:pt x="84" y="135"/>
                  </a:cubicBezTo>
                  <a:cubicBezTo>
                    <a:pt x="138" y="126"/>
                    <a:pt x="191" y="117"/>
                    <a:pt x="245" y="108"/>
                  </a:cubicBezTo>
                  <a:cubicBezTo>
                    <a:pt x="313" y="100"/>
                    <a:pt x="29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5" name="Google Shape;6555;p18"/>
            <p:cNvSpPr/>
            <p:nvPr/>
          </p:nvSpPr>
          <p:spPr>
            <a:xfrm>
              <a:off x="734125" y="1136650"/>
              <a:ext cx="6500" cy="4975"/>
            </a:xfrm>
            <a:custGeom>
              <a:rect b="b" l="l" r="r" t="t"/>
              <a:pathLst>
                <a:path extrusionOk="0" h="199" w="260">
                  <a:moveTo>
                    <a:pt x="197" y="0"/>
                  </a:moveTo>
                  <a:cubicBezTo>
                    <a:pt x="185" y="0"/>
                    <a:pt x="173" y="4"/>
                    <a:pt x="161" y="12"/>
                  </a:cubicBezTo>
                  <a:cubicBezTo>
                    <a:pt x="125" y="39"/>
                    <a:pt x="81" y="75"/>
                    <a:pt x="36" y="102"/>
                  </a:cubicBezTo>
                  <a:cubicBezTo>
                    <a:pt x="18" y="111"/>
                    <a:pt x="0" y="137"/>
                    <a:pt x="18" y="173"/>
                  </a:cubicBezTo>
                  <a:cubicBezTo>
                    <a:pt x="25" y="186"/>
                    <a:pt x="44" y="198"/>
                    <a:pt x="65" y="198"/>
                  </a:cubicBezTo>
                  <a:cubicBezTo>
                    <a:pt x="73" y="198"/>
                    <a:pt x="82" y="196"/>
                    <a:pt x="90" y="191"/>
                  </a:cubicBezTo>
                  <a:cubicBezTo>
                    <a:pt x="134" y="164"/>
                    <a:pt x="179" y="128"/>
                    <a:pt x="232" y="93"/>
                  </a:cubicBezTo>
                  <a:cubicBezTo>
                    <a:pt x="259" y="75"/>
                    <a:pt x="250" y="39"/>
                    <a:pt x="241" y="21"/>
                  </a:cubicBezTo>
                  <a:cubicBezTo>
                    <a:pt x="227" y="7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6" name="Google Shape;6556;p18"/>
            <p:cNvSpPr/>
            <p:nvPr/>
          </p:nvSpPr>
          <p:spPr>
            <a:xfrm>
              <a:off x="742000" y="1144200"/>
              <a:ext cx="6200" cy="5450"/>
            </a:xfrm>
            <a:custGeom>
              <a:rect b="b" l="l" r="r" t="t"/>
              <a:pathLst>
                <a:path extrusionOk="0" h="218" w="248">
                  <a:moveTo>
                    <a:pt x="170" y="1"/>
                  </a:moveTo>
                  <a:cubicBezTo>
                    <a:pt x="160" y="1"/>
                    <a:pt x="150" y="5"/>
                    <a:pt x="140" y="14"/>
                  </a:cubicBezTo>
                  <a:cubicBezTo>
                    <a:pt x="105" y="58"/>
                    <a:pt x="60" y="94"/>
                    <a:pt x="33" y="139"/>
                  </a:cubicBezTo>
                  <a:cubicBezTo>
                    <a:pt x="0" y="178"/>
                    <a:pt x="40" y="218"/>
                    <a:pt x="78" y="218"/>
                  </a:cubicBezTo>
                  <a:cubicBezTo>
                    <a:pt x="91" y="218"/>
                    <a:pt x="104" y="213"/>
                    <a:pt x="114" y="201"/>
                  </a:cubicBezTo>
                  <a:cubicBezTo>
                    <a:pt x="140" y="165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7" name="Google Shape;6557;p18"/>
            <p:cNvSpPr/>
            <p:nvPr/>
          </p:nvSpPr>
          <p:spPr>
            <a:xfrm>
              <a:off x="729875" y="1115975"/>
              <a:ext cx="8000" cy="3175"/>
            </a:xfrm>
            <a:custGeom>
              <a:rect b="b" l="l" r="r" t="t"/>
              <a:pathLst>
                <a:path extrusionOk="0" h="127" w="320">
                  <a:moveTo>
                    <a:pt x="81" y="1"/>
                  </a:moveTo>
                  <a:cubicBezTo>
                    <a:pt x="10" y="1"/>
                    <a:pt x="1" y="108"/>
                    <a:pt x="72" y="108"/>
                  </a:cubicBezTo>
                  <a:cubicBezTo>
                    <a:pt x="126" y="117"/>
                    <a:pt x="188" y="117"/>
                    <a:pt x="242" y="126"/>
                  </a:cubicBezTo>
                  <a:cubicBezTo>
                    <a:pt x="245" y="126"/>
                    <a:pt x="247" y="126"/>
                    <a:pt x="250" y="126"/>
                  </a:cubicBezTo>
                  <a:cubicBezTo>
                    <a:pt x="314" y="126"/>
                    <a:pt x="319" y="28"/>
                    <a:pt x="251" y="28"/>
                  </a:cubicBezTo>
                  <a:cubicBezTo>
                    <a:pt x="197" y="19"/>
                    <a:pt x="135" y="10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8" name="Google Shape;6558;p18"/>
            <p:cNvSpPr/>
            <p:nvPr/>
          </p:nvSpPr>
          <p:spPr>
            <a:xfrm>
              <a:off x="822200" y="1155325"/>
              <a:ext cx="20350" cy="24025"/>
            </a:xfrm>
            <a:custGeom>
              <a:rect b="b" l="l" r="r" t="t"/>
              <a:pathLst>
                <a:path extrusionOk="0" h="961" w="814">
                  <a:moveTo>
                    <a:pt x="635" y="1"/>
                  </a:moveTo>
                  <a:cubicBezTo>
                    <a:pt x="177" y="1"/>
                    <a:pt x="0" y="862"/>
                    <a:pt x="572" y="960"/>
                  </a:cubicBezTo>
                  <a:cubicBezTo>
                    <a:pt x="626" y="907"/>
                    <a:pt x="661" y="844"/>
                    <a:pt x="697" y="782"/>
                  </a:cubicBezTo>
                  <a:cubicBezTo>
                    <a:pt x="528" y="764"/>
                    <a:pt x="403" y="568"/>
                    <a:pt x="465" y="407"/>
                  </a:cubicBezTo>
                  <a:cubicBezTo>
                    <a:pt x="492" y="318"/>
                    <a:pt x="554" y="256"/>
                    <a:pt x="635" y="229"/>
                  </a:cubicBezTo>
                  <a:cubicBezTo>
                    <a:pt x="659" y="221"/>
                    <a:pt x="686" y="217"/>
                    <a:pt x="714" y="217"/>
                  </a:cubicBezTo>
                  <a:cubicBezTo>
                    <a:pt x="749" y="217"/>
                    <a:pt x="784" y="223"/>
                    <a:pt x="813" y="238"/>
                  </a:cubicBezTo>
                  <a:cubicBezTo>
                    <a:pt x="804" y="158"/>
                    <a:pt x="795" y="95"/>
                    <a:pt x="768" y="24"/>
                  </a:cubicBezTo>
                  <a:cubicBezTo>
                    <a:pt x="722" y="8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9" name="Google Shape;6559;p18"/>
            <p:cNvSpPr/>
            <p:nvPr/>
          </p:nvSpPr>
          <p:spPr>
            <a:xfrm>
              <a:off x="808400" y="1145650"/>
              <a:ext cx="31900" cy="40825"/>
            </a:xfrm>
            <a:custGeom>
              <a:rect b="b" l="l" r="r" t="t"/>
              <a:pathLst>
                <a:path extrusionOk="0" h="1633" w="1276">
                  <a:moveTo>
                    <a:pt x="990" y="0"/>
                  </a:moveTo>
                  <a:cubicBezTo>
                    <a:pt x="286" y="143"/>
                    <a:pt x="0" y="1249"/>
                    <a:pt x="660" y="1633"/>
                  </a:cubicBezTo>
                  <a:cubicBezTo>
                    <a:pt x="678" y="1633"/>
                    <a:pt x="687" y="1633"/>
                    <a:pt x="696" y="1624"/>
                  </a:cubicBezTo>
                  <a:cubicBezTo>
                    <a:pt x="642" y="1579"/>
                    <a:pt x="589" y="1517"/>
                    <a:pt x="580" y="1508"/>
                  </a:cubicBezTo>
                  <a:cubicBezTo>
                    <a:pt x="500" y="1419"/>
                    <a:pt x="384" y="1294"/>
                    <a:pt x="384" y="1169"/>
                  </a:cubicBezTo>
                  <a:lnTo>
                    <a:pt x="384" y="1169"/>
                  </a:lnTo>
                  <a:cubicBezTo>
                    <a:pt x="437" y="1267"/>
                    <a:pt x="482" y="1347"/>
                    <a:pt x="562" y="1428"/>
                  </a:cubicBezTo>
                  <a:cubicBezTo>
                    <a:pt x="625" y="1499"/>
                    <a:pt x="696" y="1553"/>
                    <a:pt x="776" y="1606"/>
                  </a:cubicBezTo>
                  <a:cubicBezTo>
                    <a:pt x="785" y="1597"/>
                    <a:pt x="803" y="1588"/>
                    <a:pt x="821" y="1588"/>
                  </a:cubicBezTo>
                  <a:cubicBezTo>
                    <a:pt x="767" y="1553"/>
                    <a:pt x="714" y="1499"/>
                    <a:pt x="669" y="1463"/>
                  </a:cubicBezTo>
                  <a:cubicBezTo>
                    <a:pt x="607" y="1401"/>
                    <a:pt x="535" y="1339"/>
                    <a:pt x="509" y="1249"/>
                  </a:cubicBezTo>
                  <a:lnTo>
                    <a:pt x="509" y="1249"/>
                  </a:lnTo>
                  <a:cubicBezTo>
                    <a:pt x="562" y="1321"/>
                    <a:pt x="625" y="1383"/>
                    <a:pt x="687" y="1437"/>
                  </a:cubicBezTo>
                  <a:cubicBezTo>
                    <a:pt x="749" y="1490"/>
                    <a:pt x="812" y="1517"/>
                    <a:pt x="883" y="1553"/>
                  </a:cubicBezTo>
                  <a:cubicBezTo>
                    <a:pt x="937" y="1526"/>
                    <a:pt x="990" y="1481"/>
                    <a:pt x="1044" y="1437"/>
                  </a:cubicBezTo>
                  <a:cubicBezTo>
                    <a:pt x="421" y="1266"/>
                    <a:pt x="638" y="288"/>
                    <a:pt x="1197" y="288"/>
                  </a:cubicBezTo>
                  <a:cubicBezTo>
                    <a:pt x="1222" y="288"/>
                    <a:pt x="1249" y="290"/>
                    <a:pt x="1276" y="295"/>
                  </a:cubicBezTo>
                  <a:cubicBezTo>
                    <a:pt x="1249" y="259"/>
                    <a:pt x="1231" y="223"/>
                    <a:pt x="1204" y="188"/>
                  </a:cubicBezTo>
                  <a:cubicBezTo>
                    <a:pt x="1151" y="188"/>
                    <a:pt x="1088" y="188"/>
                    <a:pt x="1035" y="197"/>
                  </a:cubicBezTo>
                  <a:cubicBezTo>
                    <a:pt x="928" y="215"/>
                    <a:pt x="839" y="250"/>
                    <a:pt x="741" y="304"/>
                  </a:cubicBezTo>
                  <a:cubicBezTo>
                    <a:pt x="803" y="215"/>
                    <a:pt x="919" y="170"/>
                    <a:pt x="1026" y="143"/>
                  </a:cubicBezTo>
                  <a:cubicBezTo>
                    <a:pt x="1053" y="134"/>
                    <a:pt x="1097" y="125"/>
                    <a:pt x="1142" y="116"/>
                  </a:cubicBezTo>
                  <a:cubicBezTo>
                    <a:pt x="1142" y="116"/>
                    <a:pt x="1133" y="107"/>
                    <a:pt x="1133" y="107"/>
                  </a:cubicBezTo>
                  <a:lnTo>
                    <a:pt x="1071" y="107"/>
                  </a:lnTo>
                  <a:cubicBezTo>
                    <a:pt x="1008" y="107"/>
                    <a:pt x="946" y="125"/>
                    <a:pt x="883" y="152"/>
                  </a:cubicBezTo>
                  <a:cubicBezTo>
                    <a:pt x="767" y="197"/>
                    <a:pt x="669" y="286"/>
                    <a:pt x="571" y="375"/>
                  </a:cubicBezTo>
                  <a:cubicBezTo>
                    <a:pt x="625" y="259"/>
                    <a:pt x="723" y="161"/>
                    <a:pt x="839" y="107"/>
                  </a:cubicBezTo>
                  <a:cubicBezTo>
                    <a:pt x="883" y="81"/>
                    <a:pt x="964" y="45"/>
                    <a:pt x="1044" y="36"/>
                  </a:cubicBezTo>
                  <a:cubicBezTo>
                    <a:pt x="1026" y="27"/>
                    <a:pt x="1008" y="9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0" name="Google Shape;6560;p18"/>
            <p:cNvSpPr/>
            <p:nvPr/>
          </p:nvSpPr>
          <p:spPr>
            <a:xfrm>
              <a:off x="804825" y="1142975"/>
              <a:ext cx="48425" cy="46175"/>
            </a:xfrm>
            <a:custGeom>
              <a:rect b="b" l="l" r="r" t="t"/>
              <a:pathLst>
                <a:path extrusionOk="0" h="1847" w="1937">
                  <a:moveTo>
                    <a:pt x="1330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9"/>
                    <a:pt x="1499" y="652"/>
                    <a:pt x="1508" y="732"/>
                  </a:cubicBezTo>
                  <a:cubicBezTo>
                    <a:pt x="1473" y="715"/>
                    <a:pt x="1431" y="705"/>
                    <a:pt x="1392" y="705"/>
                  </a:cubicBezTo>
                  <a:cubicBezTo>
                    <a:pt x="1370" y="705"/>
                    <a:pt x="1349" y="708"/>
                    <a:pt x="1330" y="714"/>
                  </a:cubicBezTo>
                  <a:cubicBezTo>
                    <a:pt x="1249" y="750"/>
                    <a:pt x="1187" y="812"/>
                    <a:pt x="1160" y="901"/>
                  </a:cubicBezTo>
                  <a:cubicBezTo>
                    <a:pt x="1098" y="1062"/>
                    <a:pt x="1223" y="1258"/>
                    <a:pt x="1392" y="1276"/>
                  </a:cubicBezTo>
                  <a:cubicBezTo>
                    <a:pt x="1356" y="1338"/>
                    <a:pt x="1321" y="1401"/>
                    <a:pt x="1267" y="1454"/>
                  </a:cubicBezTo>
                  <a:cubicBezTo>
                    <a:pt x="695" y="1356"/>
                    <a:pt x="872" y="495"/>
                    <a:pt x="1330" y="495"/>
                  </a:cubicBezTo>
                  <a:close/>
                  <a:moveTo>
                    <a:pt x="1133" y="107"/>
                  </a:moveTo>
                  <a:cubicBezTo>
                    <a:pt x="1151" y="116"/>
                    <a:pt x="1169" y="134"/>
                    <a:pt x="1187" y="143"/>
                  </a:cubicBezTo>
                  <a:cubicBezTo>
                    <a:pt x="1107" y="152"/>
                    <a:pt x="1026" y="188"/>
                    <a:pt x="982" y="214"/>
                  </a:cubicBezTo>
                  <a:cubicBezTo>
                    <a:pt x="866" y="268"/>
                    <a:pt x="768" y="366"/>
                    <a:pt x="714" y="482"/>
                  </a:cubicBezTo>
                  <a:cubicBezTo>
                    <a:pt x="812" y="393"/>
                    <a:pt x="910" y="304"/>
                    <a:pt x="1026" y="259"/>
                  </a:cubicBezTo>
                  <a:cubicBezTo>
                    <a:pt x="1089" y="232"/>
                    <a:pt x="1151" y="214"/>
                    <a:pt x="1214" y="214"/>
                  </a:cubicBezTo>
                  <a:lnTo>
                    <a:pt x="1276" y="214"/>
                  </a:lnTo>
                  <a:cubicBezTo>
                    <a:pt x="1276" y="214"/>
                    <a:pt x="1285" y="223"/>
                    <a:pt x="1285" y="223"/>
                  </a:cubicBezTo>
                  <a:cubicBezTo>
                    <a:pt x="1240" y="232"/>
                    <a:pt x="1196" y="241"/>
                    <a:pt x="1169" y="250"/>
                  </a:cubicBezTo>
                  <a:cubicBezTo>
                    <a:pt x="1062" y="277"/>
                    <a:pt x="946" y="322"/>
                    <a:pt x="884" y="411"/>
                  </a:cubicBezTo>
                  <a:cubicBezTo>
                    <a:pt x="982" y="357"/>
                    <a:pt x="1071" y="322"/>
                    <a:pt x="1178" y="304"/>
                  </a:cubicBezTo>
                  <a:cubicBezTo>
                    <a:pt x="1231" y="295"/>
                    <a:pt x="1294" y="295"/>
                    <a:pt x="1347" y="295"/>
                  </a:cubicBezTo>
                  <a:cubicBezTo>
                    <a:pt x="1374" y="330"/>
                    <a:pt x="1392" y="366"/>
                    <a:pt x="1419" y="402"/>
                  </a:cubicBezTo>
                  <a:cubicBezTo>
                    <a:pt x="1392" y="397"/>
                    <a:pt x="1365" y="395"/>
                    <a:pt x="1340" y="395"/>
                  </a:cubicBezTo>
                  <a:cubicBezTo>
                    <a:pt x="781" y="395"/>
                    <a:pt x="564" y="1373"/>
                    <a:pt x="1187" y="1544"/>
                  </a:cubicBezTo>
                  <a:cubicBezTo>
                    <a:pt x="1133" y="1588"/>
                    <a:pt x="1080" y="1633"/>
                    <a:pt x="1026" y="1660"/>
                  </a:cubicBezTo>
                  <a:cubicBezTo>
                    <a:pt x="955" y="1624"/>
                    <a:pt x="892" y="1597"/>
                    <a:pt x="830" y="1544"/>
                  </a:cubicBezTo>
                  <a:cubicBezTo>
                    <a:pt x="768" y="1490"/>
                    <a:pt x="705" y="1428"/>
                    <a:pt x="652" y="1356"/>
                  </a:cubicBezTo>
                  <a:lnTo>
                    <a:pt x="652" y="1356"/>
                  </a:lnTo>
                  <a:cubicBezTo>
                    <a:pt x="678" y="1446"/>
                    <a:pt x="750" y="1508"/>
                    <a:pt x="812" y="1570"/>
                  </a:cubicBezTo>
                  <a:cubicBezTo>
                    <a:pt x="857" y="1606"/>
                    <a:pt x="910" y="1660"/>
                    <a:pt x="964" y="1695"/>
                  </a:cubicBezTo>
                  <a:cubicBezTo>
                    <a:pt x="946" y="1695"/>
                    <a:pt x="928" y="1704"/>
                    <a:pt x="919" y="1713"/>
                  </a:cubicBezTo>
                  <a:cubicBezTo>
                    <a:pt x="839" y="1660"/>
                    <a:pt x="768" y="1606"/>
                    <a:pt x="705" y="1535"/>
                  </a:cubicBezTo>
                  <a:cubicBezTo>
                    <a:pt x="625" y="1454"/>
                    <a:pt x="580" y="1374"/>
                    <a:pt x="527" y="1276"/>
                  </a:cubicBezTo>
                  <a:lnTo>
                    <a:pt x="527" y="1276"/>
                  </a:lnTo>
                  <a:cubicBezTo>
                    <a:pt x="527" y="1401"/>
                    <a:pt x="643" y="1526"/>
                    <a:pt x="723" y="1615"/>
                  </a:cubicBezTo>
                  <a:cubicBezTo>
                    <a:pt x="732" y="1624"/>
                    <a:pt x="785" y="1686"/>
                    <a:pt x="839" y="1731"/>
                  </a:cubicBezTo>
                  <a:cubicBezTo>
                    <a:pt x="830" y="1740"/>
                    <a:pt x="821" y="1740"/>
                    <a:pt x="803" y="1740"/>
                  </a:cubicBezTo>
                  <a:cubicBezTo>
                    <a:pt x="143" y="1356"/>
                    <a:pt x="429" y="250"/>
                    <a:pt x="1133" y="107"/>
                  </a:cubicBezTo>
                  <a:close/>
                  <a:moveTo>
                    <a:pt x="1133" y="0"/>
                  </a:moveTo>
                  <a:cubicBezTo>
                    <a:pt x="313" y="161"/>
                    <a:pt x="0" y="1401"/>
                    <a:pt x="759" y="1838"/>
                  </a:cubicBezTo>
                  <a:cubicBezTo>
                    <a:pt x="768" y="1847"/>
                    <a:pt x="777" y="1847"/>
                    <a:pt x="785" y="1847"/>
                  </a:cubicBezTo>
                  <a:lnTo>
                    <a:pt x="803" y="1847"/>
                  </a:lnTo>
                  <a:cubicBezTo>
                    <a:pt x="1624" y="1695"/>
                    <a:pt x="1936" y="455"/>
                    <a:pt x="1178" y="9"/>
                  </a:cubicBezTo>
                  <a:lnTo>
                    <a:pt x="1160" y="9"/>
                  </a:lnTo>
                  <a:cubicBezTo>
                    <a:pt x="1151" y="0"/>
                    <a:pt x="1142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1" name="Google Shape;6561;p18"/>
            <p:cNvSpPr/>
            <p:nvPr/>
          </p:nvSpPr>
          <p:spPr>
            <a:xfrm>
              <a:off x="828900" y="1190650"/>
              <a:ext cx="4675" cy="5525"/>
            </a:xfrm>
            <a:custGeom>
              <a:rect b="b" l="l" r="r" t="t"/>
              <a:pathLst>
                <a:path extrusionOk="0" h="221" w="187">
                  <a:moveTo>
                    <a:pt x="60" y="0"/>
                  </a:moveTo>
                  <a:cubicBezTo>
                    <a:pt x="55" y="0"/>
                    <a:pt x="50" y="1"/>
                    <a:pt x="45" y="2"/>
                  </a:cubicBezTo>
                  <a:cubicBezTo>
                    <a:pt x="19" y="11"/>
                    <a:pt x="1" y="47"/>
                    <a:pt x="10" y="74"/>
                  </a:cubicBezTo>
                  <a:cubicBezTo>
                    <a:pt x="37" y="109"/>
                    <a:pt x="54" y="163"/>
                    <a:pt x="81" y="199"/>
                  </a:cubicBezTo>
                  <a:cubicBezTo>
                    <a:pt x="91" y="214"/>
                    <a:pt x="105" y="221"/>
                    <a:pt x="119" y="221"/>
                  </a:cubicBezTo>
                  <a:cubicBezTo>
                    <a:pt x="153" y="221"/>
                    <a:pt x="187" y="181"/>
                    <a:pt x="161" y="136"/>
                  </a:cubicBezTo>
                  <a:cubicBezTo>
                    <a:pt x="144" y="109"/>
                    <a:pt x="126" y="74"/>
                    <a:pt x="117" y="38"/>
                  </a:cubicBezTo>
                  <a:cubicBezTo>
                    <a:pt x="102" y="16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2" name="Google Shape;6562;p18"/>
            <p:cNvSpPr/>
            <p:nvPr/>
          </p:nvSpPr>
          <p:spPr>
            <a:xfrm>
              <a:off x="836525" y="1185575"/>
              <a:ext cx="6025" cy="5600"/>
            </a:xfrm>
            <a:custGeom>
              <a:rect b="b" l="l" r="r" t="t"/>
              <a:pathLst>
                <a:path extrusionOk="0" h="224" w="241">
                  <a:moveTo>
                    <a:pt x="69" y="0"/>
                  </a:moveTo>
                  <a:cubicBezTo>
                    <a:pt x="29" y="0"/>
                    <a:pt x="1" y="55"/>
                    <a:pt x="35" y="89"/>
                  </a:cubicBezTo>
                  <a:cubicBezTo>
                    <a:pt x="71" y="125"/>
                    <a:pt x="97" y="161"/>
                    <a:pt x="133" y="197"/>
                  </a:cubicBezTo>
                  <a:cubicBezTo>
                    <a:pt x="145" y="214"/>
                    <a:pt x="160" y="224"/>
                    <a:pt x="176" y="224"/>
                  </a:cubicBezTo>
                  <a:cubicBezTo>
                    <a:pt x="185" y="224"/>
                    <a:pt x="195" y="221"/>
                    <a:pt x="204" y="214"/>
                  </a:cubicBezTo>
                  <a:cubicBezTo>
                    <a:pt x="231" y="197"/>
                    <a:pt x="240" y="161"/>
                    <a:pt x="222" y="143"/>
                  </a:cubicBezTo>
                  <a:cubicBezTo>
                    <a:pt x="187" y="98"/>
                    <a:pt x="142" y="54"/>
                    <a:pt x="106" y="18"/>
                  </a:cubicBezTo>
                  <a:cubicBezTo>
                    <a:pt x="94" y="6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3" name="Google Shape;6563;p18"/>
            <p:cNvSpPr/>
            <p:nvPr/>
          </p:nvSpPr>
          <p:spPr>
            <a:xfrm>
              <a:off x="842075" y="1179325"/>
              <a:ext cx="7150" cy="4875"/>
            </a:xfrm>
            <a:custGeom>
              <a:rect b="b" l="l" r="r" t="t"/>
              <a:pathLst>
                <a:path extrusionOk="0" h="195" w="286">
                  <a:moveTo>
                    <a:pt x="87" y="0"/>
                  </a:moveTo>
                  <a:cubicBezTo>
                    <a:pt x="41" y="0"/>
                    <a:pt x="1" y="60"/>
                    <a:pt x="45" y="90"/>
                  </a:cubicBezTo>
                  <a:cubicBezTo>
                    <a:pt x="98" y="125"/>
                    <a:pt x="152" y="152"/>
                    <a:pt x="196" y="188"/>
                  </a:cubicBezTo>
                  <a:cubicBezTo>
                    <a:pt x="204" y="193"/>
                    <a:pt x="212" y="195"/>
                    <a:pt x="220" y="195"/>
                  </a:cubicBezTo>
                  <a:cubicBezTo>
                    <a:pt x="241" y="195"/>
                    <a:pt x="261" y="180"/>
                    <a:pt x="268" y="161"/>
                  </a:cubicBezTo>
                  <a:cubicBezTo>
                    <a:pt x="286" y="134"/>
                    <a:pt x="268" y="108"/>
                    <a:pt x="250" y="99"/>
                  </a:cubicBezTo>
                  <a:cubicBezTo>
                    <a:pt x="205" y="63"/>
                    <a:pt x="152" y="45"/>
                    <a:pt x="116" y="9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4" name="Google Shape;6564;p18"/>
            <p:cNvSpPr/>
            <p:nvPr/>
          </p:nvSpPr>
          <p:spPr>
            <a:xfrm>
              <a:off x="847275" y="1159450"/>
              <a:ext cx="7700" cy="2950"/>
            </a:xfrm>
            <a:custGeom>
              <a:rect b="b" l="l" r="r" t="t"/>
              <a:pathLst>
                <a:path extrusionOk="0" h="118" w="308">
                  <a:moveTo>
                    <a:pt x="245" y="1"/>
                  </a:moveTo>
                  <a:cubicBezTo>
                    <a:pt x="243" y="1"/>
                    <a:pt x="241" y="1"/>
                    <a:pt x="238" y="2"/>
                  </a:cubicBezTo>
                  <a:cubicBezTo>
                    <a:pt x="185" y="10"/>
                    <a:pt x="122" y="10"/>
                    <a:pt x="69" y="19"/>
                  </a:cubicBezTo>
                  <a:cubicBezTo>
                    <a:pt x="0" y="19"/>
                    <a:pt x="6" y="118"/>
                    <a:pt x="69" y="118"/>
                  </a:cubicBezTo>
                  <a:cubicBezTo>
                    <a:pt x="72" y="118"/>
                    <a:pt x="75" y="118"/>
                    <a:pt x="78" y="117"/>
                  </a:cubicBezTo>
                  <a:cubicBezTo>
                    <a:pt x="131" y="117"/>
                    <a:pt x="185" y="117"/>
                    <a:pt x="247" y="109"/>
                  </a:cubicBezTo>
                  <a:cubicBezTo>
                    <a:pt x="307" y="100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5" name="Google Shape;6565;p18"/>
            <p:cNvSpPr/>
            <p:nvPr/>
          </p:nvSpPr>
          <p:spPr>
            <a:xfrm>
              <a:off x="845625" y="11473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10"/>
                    <a:pt x="1" y="146"/>
                    <a:pt x="19" y="163"/>
                  </a:cubicBezTo>
                  <a:cubicBezTo>
                    <a:pt x="30" y="180"/>
                    <a:pt x="45" y="187"/>
                    <a:pt x="61" y="187"/>
                  </a:cubicBezTo>
                  <a:cubicBezTo>
                    <a:pt x="71" y="187"/>
                    <a:pt x="80" y="184"/>
                    <a:pt x="90" y="181"/>
                  </a:cubicBezTo>
                  <a:cubicBezTo>
                    <a:pt x="135" y="154"/>
                    <a:pt x="170" y="128"/>
                    <a:pt x="224" y="110"/>
                  </a:cubicBezTo>
                  <a:cubicBezTo>
                    <a:pt x="242" y="92"/>
                    <a:pt x="260" y="65"/>
                    <a:pt x="251" y="38"/>
                  </a:cubicBezTo>
                  <a:cubicBezTo>
                    <a:pt x="243" y="16"/>
                    <a:pt x="22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6" name="Google Shape;6566;p18"/>
            <p:cNvSpPr/>
            <p:nvPr/>
          </p:nvSpPr>
          <p:spPr>
            <a:xfrm>
              <a:off x="838750" y="1138600"/>
              <a:ext cx="6650" cy="5150"/>
            </a:xfrm>
            <a:custGeom>
              <a:rect b="b" l="l" r="r" t="t"/>
              <a:pathLst>
                <a:path extrusionOk="0" h="206" w="266">
                  <a:moveTo>
                    <a:pt x="184" y="1"/>
                  </a:moveTo>
                  <a:cubicBezTo>
                    <a:pt x="173" y="1"/>
                    <a:pt x="161" y="5"/>
                    <a:pt x="151" y="15"/>
                  </a:cubicBezTo>
                  <a:cubicBezTo>
                    <a:pt x="115" y="50"/>
                    <a:pt x="80" y="77"/>
                    <a:pt x="44" y="104"/>
                  </a:cubicBezTo>
                  <a:cubicBezTo>
                    <a:pt x="1" y="140"/>
                    <a:pt x="33" y="205"/>
                    <a:pt x="76" y="205"/>
                  </a:cubicBezTo>
                  <a:cubicBezTo>
                    <a:pt x="86" y="205"/>
                    <a:pt x="96" y="202"/>
                    <a:pt x="106" y="193"/>
                  </a:cubicBezTo>
                  <a:cubicBezTo>
                    <a:pt x="151" y="158"/>
                    <a:pt x="187" y="122"/>
                    <a:pt x="231" y="86"/>
                  </a:cubicBezTo>
                  <a:cubicBezTo>
                    <a:pt x="266" y="5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7" name="Google Shape;6567;p18"/>
            <p:cNvSpPr/>
            <p:nvPr/>
          </p:nvSpPr>
          <p:spPr>
            <a:xfrm>
              <a:off x="846150" y="1169725"/>
              <a:ext cx="7900" cy="3625"/>
            </a:xfrm>
            <a:custGeom>
              <a:rect b="b" l="l" r="r" t="t"/>
              <a:pathLst>
                <a:path extrusionOk="0" h="145" w="316">
                  <a:moveTo>
                    <a:pt x="70" y="0"/>
                  </a:moveTo>
                  <a:cubicBezTo>
                    <a:pt x="14" y="0"/>
                    <a:pt x="0" y="91"/>
                    <a:pt x="60" y="108"/>
                  </a:cubicBezTo>
                  <a:cubicBezTo>
                    <a:pt x="114" y="117"/>
                    <a:pt x="176" y="135"/>
                    <a:pt x="230" y="144"/>
                  </a:cubicBezTo>
                  <a:cubicBezTo>
                    <a:pt x="232" y="144"/>
                    <a:pt x="235" y="144"/>
                    <a:pt x="238" y="144"/>
                  </a:cubicBezTo>
                  <a:cubicBezTo>
                    <a:pt x="294" y="144"/>
                    <a:pt x="316" y="54"/>
                    <a:pt x="248" y="37"/>
                  </a:cubicBezTo>
                  <a:cubicBezTo>
                    <a:pt x="194" y="28"/>
                    <a:pt x="141" y="19"/>
                    <a:pt x="78" y="1"/>
                  </a:cubicBezTo>
                  <a:cubicBezTo>
                    <a:pt x="75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8" name="Google Shape;6568;p18"/>
            <p:cNvSpPr/>
            <p:nvPr/>
          </p:nvSpPr>
          <p:spPr>
            <a:xfrm>
              <a:off x="762675" y="1172175"/>
              <a:ext cx="25475" cy="14925"/>
            </a:xfrm>
            <a:custGeom>
              <a:rect b="b" l="l" r="r" t="t"/>
              <a:pathLst>
                <a:path extrusionOk="0" h="597" w="1019">
                  <a:moveTo>
                    <a:pt x="723" y="1"/>
                  </a:moveTo>
                  <a:lnTo>
                    <a:pt x="723" y="1"/>
                  </a:lnTo>
                  <a:cubicBezTo>
                    <a:pt x="776" y="162"/>
                    <a:pt x="643" y="358"/>
                    <a:pt x="464" y="367"/>
                  </a:cubicBezTo>
                  <a:cubicBezTo>
                    <a:pt x="384" y="367"/>
                    <a:pt x="295" y="340"/>
                    <a:pt x="232" y="278"/>
                  </a:cubicBezTo>
                  <a:cubicBezTo>
                    <a:pt x="197" y="233"/>
                    <a:pt x="179" y="170"/>
                    <a:pt x="179" y="108"/>
                  </a:cubicBezTo>
                  <a:cubicBezTo>
                    <a:pt x="116" y="144"/>
                    <a:pt x="54" y="188"/>
                    <a:pt x="0" y="233"/>
                  </a:cubicBezTo>
                  <a:cubicBezTo>
                    <a:pt x="19" y="482"/>
                    <a:pt x="222" y="596"/>
                    <a:pt x="435" y="596"/>
                  </a:cubicBezTo>
                  <a:cubicBezTo>
                    <a:pt x="717" y="596"/>
                    <a:pt x="1018" y="396"/>
                    <a:pt x="937" y="46"/>
                  </a:cubicBezTo>
                  <a:cubicBezTo>
                    <a:pt x="866" y="19"/>
                    <a:pt x="794" y="10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9" name="Google Shape;6569;p18"/>
            <p:cNvSpPr/>
            <p:nvPr/>
          </p:nvSpPr>
          <p:spPr>
            <a:xfrm>
              <a:off x="756425" y="1174200"/>
              <a:ext cx="40850" cy="24350"/>
            </a:xfrm>
            <a:custGeom>
              <a:rect b="b" l="l" r="r" t="t"/>
              <a:pathLst>
                <a:path extrusionOk="0" h="974" w="1634">
                  <a:moveTo>
                    <a:pt x="1303" y="0"/>
                  </a:moveTo>
                  <a:lnTo>
                    <a:pt x="1303" y="0"/>
                  </a:lnTo>
                  <a:cubicBezTo>
                    <a:pt x="1355" y="389"/>
                    <a:pt x="1013" y="612"/>
                    <a:pt x="687" y="612"/>
                  </a:cubicBezTo>
                  <a:cubicBezTo>
                    <a:pt x="451" y="612"/>
                    <a:pt x="225" y="496"/>
                    <a:pt x="161" y="241"/>
                  </a:cubicBezTo>
                  <a:cubicBezTo>
                    <a:pt x="134" y="277"/>
                    <a:pt x="108" y="304"/>
                    <a:pt x="90" y="348"/>
                  </a:cubicBezTo>
                  <a:cubicBezTo>
                    <a:pt x="116" y="393"/>
                    <a:pt x="134" y="446"/>
                    <a:pt x="161" y="500"/>
                  </a:cubicBezTo>
                  <a:cubicBezTo>
                    <a:pt x="224" y="589"/>
                    <a:pt x="286" y="660"/>
                    <a:pt x="375" y="723"/>
                  </a:cubicBezTo>
                  <a:cubicBezTo>
                    <a:pt x="375" y="723"/>
                    <a:pt x="375" y="732"/>
                    <a:pt x="375" y="732"/>
                  </a:cubicBezTo>
                  <a:cubicBezTo>
                    <a:pt x="268" y="705"/>
                    <a:pt x="188" y="616"/>
                    <a:pt x="125" y="527"/>
                  </a:cubicBezTo>
                  <a:cubicBezTo>
                    <a:pt x="99" y="500"/>
                    <a:pt x="72" y="464"/>
                    <a:pt x="45" y="428"/>
                  </a:cubicBezTo>
                  <a:cubicBezTo>
                    <a:pt x="45" y="437"/>
                    <a:pt x="45" y="437"/>
                    <a:pt x="45" y="446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9" y="562"/>
                    <a:pt x="134" y="607"/>
                    <a:pt x="179" y="652"/>
                  </a:cubicBezTo>
                  <a:cubicBezTo>
                    <a:pt x="277" y="750"/>
                    <a:pt x="393" y="803"/>
                    <a:pt x="509" y="857"/>
                  </a:cubicBezTo>
                  <a:cubicBezTo>
                    <a:pt x="384" y="857"/>
                    <a:pt x="259" y="794"/>
                    <a:pt x="161" y="714"/>
                  </a:cubicBezTo>
                  <a:cubicBezTo>
                    <a:pt x="116" y="678"/>
                    <a:pt x="54" y="616"/>
                    <a:pt x="9" y="553"/>
                  </a:cubicBezTo>
                  <a:cubicBezTo>
                    <a:pt x="9" y="571"/>
                    <a:pt x="9" y="589"/>
                    <a:pt x="1" y="616"/>
                  </a:cubicBezTo>
                  <a:cubicBezTo>
                    <a:pt x="167" y="858"/>
                    <a:pt x="451" y="973"/>
                    <a:pt x="737" y="973"/>
                  </a:cubicBezTo>
                  <a:cubicBezTo>
                    <a:pt x="1154" y="973"/>
                    <a:pt x="1575" y="727"/>
                    <a:pt x="1633" y="277"/>
                  </a:cubicBezTo>
                  <a:cubicBezTo>
                    <a:pt x="1624" y="268"/>
                    <a:pt x="1615" y="259"/>
                    <a:pt x="1615" y="250"/>
                  </a:cubicBezTo>
                  <a:cubicBezTo>
                    <a:pt x="1588" y="313"/>
                    <a:pt x="1553" y="393"/>
                    <a:pt x="1553" y="411"/>
                  </a:cubicBezTo>
                  <a:cubicBezTo>
                    <a:pt x="1499" y="509"/>
                    <a:pt x="1428" y="669"/>
                    <a:pt x="1312" y="714"/>
                  </a:cubicBezTo>
                  <a:cubicBezTo>
                    <a:pt x="1383" y="634"/>
                    <a:pt x="1437" y="553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9"/>
                    <a:pt x="1544" y="161"/>
                    <a:pt x="1526" y="152"/>
                  </a:cubicBezTo>
                  <a:cubicBezTo>
                    <a:pt x="1517" y="214"/>
                    <a:pt x="1490" y="277"/>
                    <a:pt x="1472" y="339"/>
                  </a:cubicBezTo>
                  <a:cubicBezTo>
                    <a:pt x="1437" y="420"/>
                    <a:pt x="1410" y="509"/>
                    <a:pt x="1339" y="571"/>
                  </a:cubicBezTo>
                  <a:cubicBezTo>
                    <a:pt x="1383" y="491"/>
                    <a:pt x="1419" y="411"/>
                    <a:pt x="1446" y="330"/>
                  </a:cubicBezTo>
                  <a:cubicBezTo>
                    <a:pt x="1464" y="259"/>
                    <a:pt x="1472" y="179"/>
                    <a:pt x="1472" y="107"/>
                  </a:cubicBezTo>
                  <a:cubicBezTo>
                    <a:pt x="1419" y="63"/>
                    <a:pt x="1365" y="27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0" name="Google Shape;6570;p18"/>
            <p:cNvSpPr/>
            <p:nvPr/>
          </p:nvSpPr>
          <p:spPr>
            <a:xfrm>
              <a:off x="753750" y="1169650"/>
              <a:ext cx="46200" cy="31425"/>
            </a:xfrm>
            <a:custGeom>
              <a:rect b="b" l="l" r="r" t="t"/>
              <a:pathLst>
                <a:path extrusionOk="0" h="1257" w="1848">
                  <a:moveTo>
                    <a:pt x="1080" y="102"/>
                  </a:moveTo>
                  <a:lnTo>
                    <a:pt x="1080" y="102"/>
                  </a:lnTo>
                  <a:cubicBezTo>
                    <a:pt x="1151" y="111"/>
                    <a:pt x="1223" y="120"/>
                    <a:pt x="1294" y="147"/>
                  </a:cubicBezTo>
                  <a:cubicBezTo>
                    <a:pt x="1375" y="497"/>
                    <a:pt x="1074" y="697"/>
                    <a:pt x="792" y="697"/>
                  </a:cubicBezTo>
                  <a:cubicBezTo>
                    <a:pt x="579" y="697"/>
                    <a:pt x="376" y="583"/>
                    <a:pt x="357" y="334"/>
                  </a:cubicBezTo>
                  <a:cubicBezTo>
                    <a:pt x="411" y="289"/>
                    <a:pt x="473" y="245"/>
                    <a:pt x="536" y="209"/>
                  </a:cubicBezTo>
                  <a:cubicBezTo>
                    <a:pt x="536" y="271"/>
                    <a:pt x="554" y="334"/>
                    <a:pt x="589" y="379"/>
                  </a:cubicBezTo>
                  <a:cubicBezTo>
                    <a:pt x="652" y="441"/>
                    <a:pt x="741" y="468"/>
                    <a:pt x="821" y="468"/>
                  </a:cubicBezTo>
                  <a:cubicBezTo>
                    <a:pt x="1000" y="459"/>
                    <a:pt x="1133" y="263"/>
                    <a:pt x="1080" y="102"/>
                  </a:cubicBezTo>
                  <a:close/>
                  <a:moveTo>
                    <a:pt x="1410" y="182"/>
                  </a:moveTo>
                  <a:lnTo>
                    <a:pt x="1410" y="182"/>
                  </a:lnTo>
                  <a:cubicBezTo>
                    <a:pt x="1472" y="209"/>
                    <a:pt x="1526" y="245"/>
                    <a:pt x="1579" y="289"/>
                  </a:cubicBezTo>
                  <a:cubicBezTo>
                    <a:pt x="1579" y="361"/>
                    <a:pt x="1571" y="441"/>
                    <a:pt x="1553" y="512"/>
                  </a:cubicBezTo>
                  <a:cubicBezTo>
                    <a:pt x="1526" y="593"/>
                    <a:pt x="1490" y="673"/>
                    <a:pt x="1446" y="753"/>
                  </a:cubicBezTo>
                  <a:cubicBezTo>
                    <a:pt x="1517" y="691"/>
                    <a:pt x="1544" y="602"/>
                    <a:pt x="1579" y="521"/>
                  </a:cubicBezTo>
                  <a:cubicBezTo>
                    <a:pt x="1597" y="459"/>
                    <a:pt x="1624" y="396"/>
                    <a:pt x="1633" y="334"/>
                  </a:cubicBezTo>
                  <a:cubicBezTo>
                    <a:pt x="1651" y="343"/>
                    <a:pt x="1660" y="361"/>
                    <a:pt x="1669" y="370"/>
                  </a:cubicBezTo>
                  <a:cubicBezTo>
                    <a:pt x="1651" y="459"/>
                    <a:pt x="1633" y="548"/>
                    <a:pt x="1588" y="637"/>
                  </a:cubicBezTo>
                  <a:cubicBezTo>
                    <a:pt x="1544" y="735"/>
                    <a:pt x="1490" y="816"/>
                    <a:pt x="1419" y="896"/>
                  </a:cubicBezTo>
                  <a:cubicBezTo>
                    <a:pt x="1535" y="851"/>
                    <a:pt x="1606" y="691"/>
                    <a:pt x="1660" y="593"/>
                  </a:cubicBezTo>
                  <a:cubicBezTo>
                    <a:pt x="1660" y="575"/>
                    <a:pt x="1695" y="495"/>
                    <a:pt x="1722" y="432"/>
                  </a:cubicBezTo>
                  <a:cubicBezTo>
                    <a:pt x="1722" y="441"/>
                    <a:pt x="1731" y="450"/>
                    <a:pt x="1740" y="459"/>
                  </a:cubicBezTo>
                  <a:cubicBezTo>
                    <a:pt x="1682" y="909"/>
                    <a:pt x="1261" y="1155"/>
                    <a:pt x="844" y="1155"/>
                  </a:cubicBezTo>
                  <a:cubicBezTo>
                    <a:pt x="558" y="1155"/>
                    <a:pt x="274" y="1040"/>
                    <a:pt x="108" y="798"/>
                  </a:cubicBezTo>
                  <a:cubicBezTo>
                    <a:pt x="116" y="771"/>
                    <a:pt x="116" y="753"/>
                    <a:pt x="116" y="735"/>
                  </a:cubicBezTo>
                  <a:cubicBezTo>
                    <a:pt x="161" y="798"/>
                    <a:pt x="223" y="860"/>
                    <a:pt x="268" y="896"/>
                  </a:cubicBezTo>
                  <a:cubicBezTo>
                    <a:pt x="366" y="976"/>
                    <a:pt x="491" y="1039"/>
                    <a:pt x="616" y="1039"/>
                  </a:cubicBezTo>
                  <a:cubicBezTo>
                    <a:pt x="500" y="985"/>
                    <a:pt x="384" y="932"/>
                    <a:pt x="286" y="834"/>
                  </a:cubicBezTo>
                  <a:cubicBezTo>
                    <a:pt x="241" y="789"/>
                    <a:pt x="206" y="744"/>
                    <a:pt x="170" y="682"/>
                  </a:cubicBezTo>
                  <a:cubicBezTo>
                    <a:pt x="161" y="664"/>
                    <a:pt x="161" y="646"/>
                    <a:pt x="152" y="628"/>
                  </a:cubicBezTo>
                  <a:cubicBezTo>
                    <a:pt x="152" y="619"/>
                    <a:pt x="152" y="619"/>
                    <a:pt x="152" y="610"/>
                  </a:cubicBezTo>
                  <a:cubicBezTo>
                    <a:pt x="179" y="646"/>
                    <a:pt x="206" y="682"/>
                    <a:pt x="232" y="709"/>
                  </a:cubicBezTo>
                  <a:cubicBezTo>
                    <a:pt x="295" y="798"/>
                    <a:pt x="375" y="887"/>
                    <a:pt x="482" y="914"/>
                  </a:cubicBezTo>
                  <a:cubicBezTo>
                    <a:pt x="482" y="914"/>
                    <a:pt x="482" y="905"/>
                    <a:pt x="482" y="905"/>
                  </a:cubicBezTo>
                  <a:cubicBezTo>
                    <a:pt x="393" y="842"/>
                    <a:pt x="331" y="771"/>
                    <a:pt x="268" y="682"/>
                  </a:cubicBezTo>
                  <a:cubicBezTo>
                    <a:pt x="241" y="628"/>
                    <a:pt x="223" y="575"/>
                    <a:pt x="197" y="530"/>
                  </a:cubicBezTo>
                  <a:cubicBezTo>
                    <a:pt x="215" y="486"/>
                    <a:pt x="241" y="459"/>
                    <a:pt x="268" y="423"/>
                  </a:cubicBezTo>
                  <a:cubicBezTo>
                    <a:pt x="332" y="678"/>
                    <a:pt x="558" y="794"/>
                    <a:pt x="794" y="794"/>
                  </a:cubicBezTo>
                  <a:cubicBezTo>
                    <a:pt x="1120" y="794"/>
                    <a:pt x="1462" y="571"/>
                    <a:pt x="1410" y="182"/>
                  </a:cubicBezTo>
                  <a:close/>
                  <a:moveTo>
                    <a:pt x="1002" y="1"/>
                  </a:moveTo>
                  <a:cubicBezTo>
                    <a:pt x="533" y="1"/>
                    <a:pt x="64" y="280"/>
                    <a:pt x="0" y="798"/>
                  </a:cubicBezTo>
                  <a:cubicBezTo>
                    <a:pt x="0" y="807"/>
                    <a:pt x="0" y="807"/>
                    <a:pt x="9" y="816"/>
                  </a:cubicBezTo>
                  <a:cubicBezTo>
                    <a:pt x="9" y="825"/>
                    <a:pt x="9" y="834"/>
                    <a:pt x="9" y="842"/>
                  </a:cubicBezTo>
                  <a:cubicBezTo>
                    <a:pt x="199" y="1123"/>
                    <a:pt x="522" y="1256"/>
                    <a:pt x="845" y="1256"/>
                  </a:cubicBezTo>
                  <a:cubicBezTo>
                    <a:pt x="1314" y="1256"/>
                    <a:pt x="1784" y="976"/>
                    <a:pt x="1847" y="459"/>
                  </a:cubicBezTo>
                  <a:cubicBezTo>
                    <a:pt x="1847" y="450"/>
                    <a:pt x="1847" y="450"/>
                    <a:pt x="1847" y="441"/>
                  </a:cubicBezTo>
                  <a:cubicBezTo>
                    <a:pt x="1847" y="432"/>
                    <a:pt x="1847" y="423"/>
                    <a:pt x="1838" y="414"/>
                  </a:cubicBezTo>
                  <a:cubicBezTo>
                    <a:pt x="1649" y="134"/>
                    <a:pt x="132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1" name="Google Shape;6571;p18"/>
            <p:cNvSpPr/>
            <p:nvPr/>
          </p:nvSpPr>
          <p:spPr>
            <a:xfrm>
              <a:off x="798575" y="1170125"/>
              <a:ext cx="5525" cy="5100"/>
            </a:xfrm>
            <a:custGeom>
              <a:rect b="b" l="l" r="r" t="t"/>
              <a:pathLst>
                <a:path extrusionOk="0" h="204" w="221">
                  <a:moveTo>
                    <a:pt x="141" y="0"/>
                  </a:moveTo>
                  <a:cubicBezTo>
                    <a:pt x="126" y="0"/>
                    <a:pt x="111" y="6"/>
                    <a:pt x="99" y="21"/>
                  </a:cubicBezTo>
                  <a:cubicBezTo>
                    <a:pt x="81" y="56"/>
                    <a:pt x="54" y="83"/>
                    <a:pt x="27" y="110"/>
                  </a:cubicBezTo>
                  <a:cubicBezTo>
                    <a:pt x="10" y="137"/>
                    <a:pt x="1" y="163"/>
                    <a:pt x="18" y="190"/>
                  </a:cubicBezTo>
                  <a:cubicBezTo>
                    <a:pt x="27" y="199"/>
                    <a:pt x="43" y="203"/>
                    <a:pt x="59" y="203"/>
                  </a:cubicBezTo>
                  <a:cubicBezTo>
                    <a:pt x="74" y="203"/>
                    <a:pt x="90" y="199"/>
                    <a:pt x="99" y="190"/>
                  </a:cubicBezTo>
                  <a:cubicBezTo>
                    <a:pt x="125" y="154"/>
                    <a:pt x="161" y="119"/>
                    <a:pt x="188" y="83"/>
                  </a:cubicBezTo>
                  <a:cubicBezTo>
                    <a:pt x="220" y="44"/>
                    <a:pt x="18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2" name="Google Shape;6572;p18"/>
            <p:cNvSpPr/>
            <p:nvPr/>
          </p:nvSpPr>
          <p:spPr>
            <a:xfrm>
              <a:off x="790825" y="1163800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8" y="1"/>
                  </a:moveTo>
                  <a:cubicBezTo>
                    <a:pt x="110" y="1"/>
                    <a:pt x="93" y="7"/>
                    <a:pt x="88" y="24"/>
                  </a:cubicBezTo>
                  <a:cubicBezTo>
                    <a:pt x="61" y="77"/>
                    <a:pt x="34" y="131"/>
                    <a:pt x="16" y="184"/>
                  </a:cubicBezTo>
                  <a:cubicBezTo>
                    <a:pt x="0" y="222"/>
                    <a:pt x="29" y="247"/>
                    <a:pt x="61" y="247"/>
                  </a:cubicBezTo>
                  <a:cubicBezTo>
                    <a:pt x="82" y="247"/>
                    <a:pt x="104" y="236"/>
                    <a:pt x="114" y="211"/>
                  </a:cubicBezTo>
                  <a:cubicBezTo>
                    <a:pt x="132" y="166"/>
                    <a:pt x="150" y="131"/>
                    <a:pt x="177" y="86"/>
                  </a:cubicBezTo>
                  <a:cubicBezTo>
                    <a:pt x="186" y="59"/>
                    <a:pt x="186" y="24"/>
                    <a:pt x="159" y="6"/>
                  </a:cubicBezTo>
                  <a:cubicBezTo>
                    <a:pt x="149" y="3"/>
                    <a:pt x="13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3" name="Google Shape;6573;p18"/>
            <p:cNvSpPr/>
            <p:nvPr/>
          </p:nvSpPr>
          <p:spPr>
            <a:xfrm>
              <a:off x="782925" y="1160375"/>
              <a:ext cx="3625" cy="6800"/>
            </a:xfrm>
            <a:custGeom>
              <a:rect b="b" l="l" r="r" t="t"/>
              <a:pathLst>
                <a:path extrusionOk="0" h="272" w="145">
                  <a:moveTo>
                    <a:pt x="82" y="0"/>
                  </a:moveTo>
                  <a:cubicBezTo>
                    <a:pt x="56" y="0"/>
                    <a:pt x="38" y="18"/>
                    <a:pt x="29" y="54"/>
                  </a:cubicBezTo>
                  <a:cubicBezTo>
                    <a:pt x="20" y="98"/>
                    <a:pt x="20" y="152"/>
                    <a:pt x="11" y="205"/>
                  </a:cubicBezTo>
                  <a:cubicBezTo>
                    <a:pt x="0" y="243"/>
                    <a:pt x="32" y="272"/>
                    <a:pt x="63" y="272"/>
                  </a:cubicBezTo>
                  <a:cubicBezTo>
                    <a:pt x="83" y="272"/>
                    <a:pt x="102" y="260"/>
                    <a:pt x="109" y="232"/>
                  </a:cubicBezTo>
                  <a:cubicBezTo>
                    <a:pt x="118" y="179"/>
                    <a:pt x="127" y="116"/>
                    <a:pt x="136" y="54"/>
                  </a:cubicBezTo>
                  <a:cubicBezTo>
                    <a:pt x="1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4" name="Google Shape;6574;p18"/>
            <p:cNvSpPr/>
            <p:nvPr/>
          </p:nvSpPr>
          <p:spPr>
            <a:xfrm>
              <a:off x="760750" y="1163850"/>
              <a:ext cx="5450" cy="6375"/>
            </a:xfrm>
            <a:custGeom>
              <a:rect b="b" l="l" r="r" t="t"/>
              <a:pathLst>
                <a:path extrusionOk="0" h="255" w="218">
                  <a:moveTo>
                    <a:pt x="72" y="1"/>
                  </a:moveTo>
                  <a:cubicBezTo>
                    <a:pt x="35" y="1"/>
                    <a:pt x="0" y="34"/>
                    <a:pt x="24" y="75"/>
                  </a:cubicBezTo>
                  <a:cubicBezTo>
                    <a:pt x="59" y="120"/>
                    <a:pt x="77" y="173"/>
                    <a:pt x="104" y="227"/>
                  </a:cubicBezTo>
                  <a:cubicBezTo>
                    <a:pt x="112" y="247"/>
                    <a:pt x="128" y="255"/>
                    <a:pt x="144" y="255"/>
                  </a:cubicBezTo>
                  <a:cubicBezTo>
                    <a:pt x="179" y="255"/>
                    <a:pt x="218" y="216"/>
                    <a:pt x="193" y="173"/>
                  </a:cubicBezTo>
                  <a:cubicBezTo>
                    <a:pt x="167" y="129"/>
                    <a:pt x="149" y="75"/>
                    <a:pt x="122" y="31"/>
                  </a:cubicBezTo>
                  <a:cubicBezTo>
                    <a:pt x="110" y="9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5" name="Google Shape;6575;p18"/>
            <p:cNvSpPr/>
            <p:nvPr/>
          </p:nvSpPr>
          <p:spPr>
            <a:xfrm>
              <a:off x="750850" y="1170950"/>
              <a:ext cx="6500" cy="5250"/>
            </a:xfrm>
            <a:custGeom>
              <a:rect b="b" l="l" r="r" t="t"/>
              <a:pathLst>
                <a:path extrusionOk="0" h="210" w="260">
                  <a:moveTo>
                    <a:pt x="66" y="1"/>
                  </a:moveTo>
                  <a:cubicBezTo>
                    <a:pt x="54" y="1"/>
                    <a:pt x="41" y="5"/>
                    <a:pt x="27" y="14"/>
                  </a:cubicBezTo>
                  <a:cubicBezTo>
                    <a:pt x="9" y="32"/>
                    <a:pt x="0" y="68"/>
                    <a:pt x="27" y="86"/>
                  </a:cubicBezTo>
                  <a:cubicBezTo>
                    <a:pt x="72" y="130"/>
                    <a:pt x="125" y="157"/>
                    <a:pt x="170" y="202"/>
                  </a:cubicBezTo>
                  <a:cubicBezTo>
                    <a:pt x="175" y="207"/>
                    <a:pt x="182" y="209"/>
                    <a:pt x="189" y="209"/>
                  </a:cubicBezTo>
                  <a:cubicBezTo>
                    <a:pt x="207" y="209"/>
                    <a:pt x="229" y="196"/>
                    <a:pt x="241" y="184"/>
                  </a:cubicBezTo>
                  <a:cubicBezTo>
                    <a:pt x="259" y="157"/>
                    <a:pt x="241" y="130"/>
                    <a:pt x="224" y="112"/>
                  </a:cubicBezTo>
                  <a:cubicBezTo>
                    <a:pt x="188" y="77"/>
                    <a:pt x="143" y="50"/>
                    <a:pt x="99" y="14"/>
                  </a:cubicBezTo>
                  <a:cubicBezTo>
                    <a:pt x="90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6" name="Google Shape;6576;p18"/>
            <p:cNvSpPr/>
            <p:nvPr/>
          </p:nvSpPr>
          <p:spPr>
            <a:xfrm>
              <a:off x="745225" y="1181000"/>
              <a:ext cx="7225" cy="4275"/>
            </a:xfrm>
            <a:custGeom>
              <a:rect b="b" l="l" r="r" t="t"/>
              <a:pathLst>
                <a:path extrusionOk="0" h="171" w="289">
                  <a:moveTo>
                    <a:pt x="71" y="0"/>
                  </a:moveTo>
                  <a:cubicBezTo>
                    <a:pt x="22" y="0"/>
                    <a:pt x="1" y="79"/>
                    <a:pt x="56" y="103"/>
                  </a:cubicBezTo>
                  <a:cubicBezTo>
                    <a:pt x="101" y="121"/>
                    <a:pt x="145" y="139"/>
                    <a:pt x="181" y="165"/>
                  </a:cubicBezTo>
                  <a:cubicBezTo>
                    <a:pt x="190" y="169"/>
                    <a:pt x="198" y="171"/>
                    <a:pt x="206" y="171"/>
                  </a:cubicBezTo>
                  <a:cubicBezTo>
                    <a:pt x="256" y="171"/>
                    <a:pt x="288" y="107"/>
                    <a:pt x="234" y="76"/>
                  </a:cubicBezTo>
                  <a:cubicBezTo>
                    <a:pt x="190" y="49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7" name="Google Shape;6577;p18"/>
            <p:cNvSpPr/>
            <p:nvPr/>
          </p:nvSpPr>
          <p:spPr>
            <a:xfrm>
              <a:off x="771775" y="1160525"/>
              <a:ext cx="3750" cy="6850"/>
            </a:xfrm>
            <a:custGeom>
              <a:rect b="b" l="l" r="r" t="t"/>
              <a:pathLst>
                <a:path extrusionOk="0" h="274" w="150">
                  <a:moveTo>
                    <a:pt x="63" y="1"/>
                  </a:moveTo>
                  <a:cubicBezTo>
                    <a:pt x="33" y="1"/>
                    <a:pt x="1" y="24"/>
                    <a:pt x="11" y="66"/>
                  </a:cubicBezTo>
                  <a:cubicBezTo>
                    <a:pt x="20" y="119"/>
                    <a:pt x="29" y="173"/>
                    <a:pt x="38" y="235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50"/>
                    <a:pt x="145" y="208"/>
                  </a:cubicBezTo>
                  <a:cubicBezTo>
                    <a:pt x="136" y="155"/>
                    <a:pt x="118" y="101"/>
                    <a:pt x="109" y="39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8" name="Google Shape;6578;p18"/>
            <p:cNvSpPr/>
            <p:nvPr/>
          </p:nvSpPr>
          <p:spPr>
            <a:xfrm>
              <a:off x="699475" y="1158925"/>
              <a:ext cx="26875" cy="16275"/>
            </a:xfrm>
            <a:custGeom>
              <a:rect b="b" l="l" r="r" t="t"/>
              <a:pathLst>
                <a:path extrusionOk="0" h="651" w="1075">
                  <a:moveTo>
                    <a:pt x="333" y="1"/>
                  </a:moveTo>
                  <a:cubicBezTo>
                    <a:pt x="283" y="1"/>
                    <a:pt x="233" y="7"/>
                    <a:pt x="182" y="14"/>
                  </a:cubicBezTo>
                  <a:cubicBezTo>
                    <a:pt x="1" y="347"/>
                    <a:pt x="349" y="650"/>
                    <a:pt x="671" y="650"/>
                  </a:cubicBezTo>
                  <a:cubicBezTo>
                    <a:pt x="839" y="650"/>
                    <a:pt x="1001" y="567"/>
                    <a:pt x="1074" y="361"/>
                  </a:cubicBezTo>
                  <a:cubicBezTo>
                    <a:pt x="1030" y="308"/>
                    <a:pt x="976" y="254"/>
                    <a:pt x="914" y="210"/>
                  </a:cubicBezTo>
                  <a:cubicBezTo>
                    <a:pt x="888" y="334"/>
                    <a:pt x="762" y="415"/>
                    <a:pt x="637" y="415"/>
                  </a:cubicBezTo>
                  <a:cubicBezTo>
                    <a:pt x="590" y="415"/>
                    <a:pt x="544" y="403"/>
                    <a:pt x="503" y="379"/>
                  </a:cubicBezTo>
                  <a:cubicBezTo>
                    <a:pt x="432" y="335"/>
                    <a:pt x="378" y="263"/>
                    <a:pt x="360" y="174"/>
                  </a:cubicBezTo>
                  <a:cubicBezTo>
                    <a:pt x="352" y="121"/>
                    <a:pt x="369" y="58"/>
                    <a:pt x="396" y="5"/>
                  </a:cubicBezTo>
                  <a:cubicBezTo>
                    <a:pt x="375" y="2"/>
                    <a:pt x="354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9" name="Google Shape;6579;p18"/>
            <p:cNvSpPr/>
            <p:nvPr/>
          </p:nvSpPr>
          <p:spPr>
            <a:xfrm>
              <a:off x="692650" y="1159925"/>
              <a:ext cx="38825" cy="27400"/>
            </a:xfrm>
            <a:custGeom>
              <a:rect b="b" l="l" r="r" t="t"/>
              <a:pathLst>
                <a:path extrusionOk="0" h="1096" w="1553">
                  <a:moveTo>
                    <a:pt x="339" y="0"/>
                  </a:moveTo>
                  <a:cubicBezTo>
                    <a:pt x="294" y="9"/>
                    <a:pt x="259" y="27"/>
                    <a:pt x="223" y="45"/>
                  </a:cubicBezTo>
                  <a:cubicBezTo>
                    <a:pt x="214" y="107"/>
                    <a:pt x="196" y="161"/>
                    <a:pt x="196" y="214"/>
                  </a:cubicBezTo>
                  <a:cubicBezTo>
                    <a:pt x="196" y="330"/>
                    <a:pt x="214" y="420"/>
                    <a:pt x="250" y="518"/>
                  </a:cubicBezTo>
                  <a:cubicBezTo>
                    <a:pt x="250" y="527"/>
                    <a:pt x="250" y="527"/>
                    <a:pt x="250" y="527"/>
                  </a:cubicBezTo>
                  <a:cubicBezTo>
                    <a:pt x="170" y="446"/>
                    <a:pt x="152" y="321"/>
                    <a:pt x="143" y="223"/>
                  </a:cubicBezTo>
                  <a:cubicBezTo>
                    <a:pt x="143" y="188"/>
                    <a:pt x="134" y="143"/>
                    <a:pt x="134" y="98"/>
                  </a:cubicBezTo>
                  <a:cubicBezTo>
                    <a:pt x="134" y="98"/>
                    <a:pt x="125" y="107"/>
                    <a:pt x="125" y="107"/>
                  </a:cubicBezTo>
                  <a:cubicBezTo>
                    <a:pt x="125" y="125"/>
                    <a:pt x="116" y="143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82"/>
                    <a:pt x="223" y="598"/>
                    <a:pt x="294" y="705"/>
                  </a:cubicBezTo>
                  <a:lnTo>
                    <a:pt x="286" y="705"/>
                  </a:lnTo>
                  <a:cubicBezTo>
                    <a:pt x="187" y="634"/>
                    <a:pt x="116" y="518"/>
                    <a:pt x="80" y="402"/>
                  </a:cubicBezTo>
                  <a:cubicBezTo>
                    <a:pt x="63" y="348"/>
                    <a:pt x="36" y="259"/>
                    <a:pt x="45" y="179"/>
                  </a:cubicBezTo>
                  <a:lnTo>
                    <a:pt x="45" y="179"/>
                  </a:lnTo>
                  <a:cubicBezTo>
                    <a:pt x="27" y="197"/>
                    <a:pt x="9" y="206"/>
                    <a:pt x="0" y="223"/>
                  </a:cubicBezTo>
                  <a:cubicBezTo>
                    <a:pt x="12" y="718"/>
                    <a:pt x="501" y="1096"/>
                    <a:pt x="969" y="1096"/>
                  </a:cubicBezTo>
                  <a:cubicBezTo>
                    <a:pt x="1184" y="1096"/>
                    <a:pt x="1395" y="1016"/>
                    <a:pt x="1552" y="830"/>
                  </a:cubicBezTo>
                  <a:cubicBezTo>
                    <a:pt x="1552" y="821"/>
                    <a:pt x="1552" y="803"/>
                    <a:pt x="1552" y="794"/>
                  </a:cubicBezTo>
                  <a:cubicBezTo>
                    <a:pt x="1490" y="839"/>
                    <a:pt x="1427" y="884"/>
                    <a:pt x="1410" y="892"/>
                  </a:cubicBezTo>
                  <a:cubicBezTo>
                    <a:pt x="1320" y="949"/>
                    <a:pt x="1186" y="1029"/>
                    <a:pt x="1075" y="1029"/>
                  </a:cubicBezTo>
                  <a:cubicBezTo>
                    <a:pt x="1065" y="1029"/>
                    <a:pt x="1054" y="1028"/>
                    <a:pt x="1044" y="1026"/>
                  </a:cubicBezTo>
                  <a:cubicBezTo>
                    <a:pt x="1151" y="991"/>
                    <a:pt x="1231" y="955"/>
                    <a:pt x="1329" y="901"/>
                  </a:cubicBezTo>
                  <a:cubicBezTo>
                    <a:pt x="1410" y="848"/>
                    <a:pt x="1472" y="785"/>
                    <a:pt x="1543" y="714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14"/>
                    <a:pt x="1427" y="759"/>
                    <a:pt x="1383" y="794"/>
                  </a:cubicBezTo>
                  <a:cubicBezTo>
                    <a:pt x="1311" y="848"/>
                    <a:pt x="1240" y="910"/>
                    <a:pt x="1142" y="919"/>
                  </a:cubicBezTo>
                  <a:cubicBezTo>
                    <a:pt x="1222" y="875"/>
                    <a:pt x="1294" y="830"/>
                    <a:pt x="1365" y="768"/>
                  </a:cubicBezTo>
                  <a:cubicBezTo>
                    <a:pt x="1419" y="723"/>
                    <a:pt x="1463" y="660"/>
                    <a:pt x="1508" y="598"/>
                  </a:cubicBezTo>
                  <a:cubicBezTo>
                    <a:pt x="1490" y="536"/>
                    <a:pt x="1454" y="482"/>
                    <a:pt x="1419" y="420"/>
                  </a:cubicBezTo>
                  <a:cubicBezTo>
                    <a:pt x="1321" y="629"/>
                    <a:pt x="1142" y="715"/>
                    <a:pt x="955" y="715"/>
                  </a:cubicBezTo>
                  <a:cubicBezTo>
                    <a:pt x="593" y="715"/>
                    <a:pt x="204" y="389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0" name="Google Shape;6580;p18"/>
            <p:cNvSpPr/>
            <p:nvPr/>
          </p:nvSpPr>
          <p:spPr>
            <a:xfrm>
              <a:off x="689975" y="1156400"/>
              <a:ext cx="44175" cy="33500"/>
            </a:xfrm>
            <a:custGeom>
              <a:rect b="b" l="l" r="r" t="t"/>
              <a:pathLst>
                <a:path extrusionOk="0" h="1340" w="1767">
                  <a:moveTo>
                    <a:pt x="713" y="102"/>
                  </a:moveTo>
                  <a:cubicBezTo>
                    <a:pt x="734" y="102"/>
                    <a:pt x="755" y="103"/>
                    <a:pt x="776" y="106"/>
                  </a:cubicBezTo>
                  <a:cubicBezTo>
                    <a:pt x="749" y="159"/>
                    <a:pt x="732" y="222"/>
                    <a:pt x="740" y="275"/>
                  </a:cubicBezTo>
                  <a:cubicBezTo>
                    <a:pt x="758" y="364"/>
                    <a:pt x="812" y="436"/>
                    <a:pt x="883" y="480"/>
                  </a:cubicBezTo>
                  <a:cubicBezTo>
                    <a:pt x="924" y="504"/>
                    <a:pt x="970" y="516"/>
                    <a:pt x="1017" y="516"/>
                  </a:cubicBezTo>
                  <a:cubicBezTo>
                    <a:pt x="1142" y="516"/>
                    <a:pt x="1268" y="435"/>
                    <a:pt x="1294" y="311"/>
                  </a:cubicBezTo>
                  <a:cubicBezTo>
                    <a:pt x="1356" y="355"/>
                    <a:pt x="1410" y="409"/>
                    <a:pt x="1454" y="462"/>
                  </a:cubicBezTo>
                  <a:cubicBezTo>
                    <a:pt x="1381" y="668"/>
                    <a:pt x="1219" y="751"/>
                    <a:pt x="1051" y="751"/>
                  </a:cubicBezTo>
                  <a:cubicBezTo>
                    <a:pt x="729" y="751"/>
                    <a:pt x="381" y="448"/>
                    <a:pt x="562" y="115"/>
                  </a:cubicBezTo>
                  <a:cubicBezTo>
                    <a:pt x="613" y="108"/>
                    <a:pt x="663" y="102"/>
                    <a:pt x="713" y="102"/>
                  </a:cubicBezTo>
                  <a:close/>
                  <a:moveTo>
                    <a:pt x="446" y="141"/>
                  </a:moveTo>
                  <a:lnTo>
                    <a:pt x="446" y="141"/>
                  </a:lnTo>
                  <a:cubicBezTo>
                    <a:pt x="311" y="530"/>
                    <a:pt x="700" y="856"/>
                    <a:pt x="1062" y="856"/>
                  </a:cubicBezTo>
                  <a:cubicBezTo>
                    <a:pt x="1249" y="856"/>
                    <a:pt x="1428" y="770"/>
                    <a:pt x="1526" y="561"/>
                  </a:cubicBezTo>
                  <a:cubicBezTo>
                    <a:pt x="1561" y="623"/>
                    <a:pt x="1597" y="677"/>
                    <a:pt x="1615" y="739"/>
                  </a:cubicBezTo>
                  <a:cubicBezTo>
                    <a:pt x="1570" y="801"/>
                    <a:pt x="1526" y="864"/>
                    <a:pt x="1472" y="909"/>
                  </a:cubicBezTo>
                  <a:cubicBezTo>
                    <a:pt x="1401" y="971"/>
                    <a:pt x="1329" y="1016"/>
                    <a:pt x="1249" y="1060"/>
                  </a:cubicBezTo>
                  <a:cubicBezTo>
                    <a:pt x="1347" y="1051"/>
                    <a:pt x="1418" y="989"/>
                    <a:pt x="1490" y="935"/>
                  </a:cubicBezTo>
                  <a:cubicBezTo>
                    <a:pt x="1534" y="900"/>
                    <a:pt x="1588" y="855"/>
                    <a:pt x="1633" y="810"/>
                  </a:cubicBezTo>
                  <a:cubicBezTo>
                    <a:pt x="1642" y="828"/>
                    <a:pt x="1642" y="846"/>
                    <a:pt x="1650" y="855"/>
                  </a:cubicBezTo>
                  <a:cubicBezTo>
                    <a:pt x="1579" y="926"/>
                    <a:pt x="1517" y="989"/>
                    <a:pt x="1436" y="1042"/>
                  </a:cubicBezTo>
                  <a:cubicBezTo>
                    <a:pt x="1338" y="1096"/>
                    <a:pt x="1258" y="1132"/>
                    <a:pt x="1151" y="1167"/>
                  </a:cubicBezTo>
                  <a:cubicBezTo>
                    <a:pt x="1161" y="1169"/>
                    <a:pt x="1172" y="1170"/>
                    <a:pt x="1182" y="1170"/>
                  </a:cubicBezTo>
                  <a:cubicBezTo>
                    <a:pt x="1293" y="1170"/>
                    <a:pt x="1427" y="1090"/>
                    <a:pt x="1517" y="1033"/>
                  </a:cubicBezTo>
                  <a:cubicBezTo>
                    <a:pt x="1534" y="1025"/>
                    <a:pt x="1597" y="980"/>
                    <a:pt x="1659" y="935"/>
                  </a:cubicBezTo>
                  <a:cubicBezTo>
                    <a:pt x="1659" y="944"/>
                    <a:pt x="1659" y="962"/>
                    <a:pt x="1659" y="971"/>
                  </a:cubicBezTo>
                  <a:cubicBezTo>
                    <a:pt x="1502" y="1157"/>
                    <a:pt x="1291" y="1237"/>
                    <a:pt x="1076" y="1237"/>
                  </a:cubicBezTo>
                  <a:cubicBezTo>
                    <a:pt x="608" y="1237"/>
                    <a:pt x="119" y="859"/>
                    <a:pt x="107" y="364"/>
                  </a:cubicBezTo>
                  <a:cubicBezTo>
                    <a:pt x="116" y="347"/>
                    <a:pt x="134" y="338"/>
                    <a:pt x="152" y="320"/>
                  </a:cubicBezTo>
                  <a:lnTo>
                    <a:pt x="152" y="320"/>
                  </a:lnTo>
                  <a:cubicBezTo>
                    <a:pt x="143" y="400"/>
                    <a:pt x="170" y="489"/>
                    <a:pt x="187" y="543"/>
                  </a:cubicBezTo>
                  <a:cubicBezTo>
                    <a:pt x="223" y="659"/>
                    <a:pt x="294" y="775"/>
                    <a:pt x="393" y="846"/>
                  </a:cubicBezTo>
                  <a:lnTo>
                    <a:pt x="401" y="846"/>
                  </a:lnTo>
                  <a:cubicBezTo>
                    <a:pt x="330" y="739"/>
                    <a:pt x="259" y="623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84"/>
                    <a:pt x="232" y="266"/>
                    <a:pt x="232" y="248"/>
                  </a:cubicBezTo>
                  <a:cubicBezTo>
                    <a:pt x="232" y="248"/>
                    <a:pt x="241" y="239"/>
                    <a:pt x="241" y="239"/>
                  </a:cubicBezTo>
                  <a:cubicBezTo>
                    <a:pt x="241" y="284"/>
                    <a:pt x="250" y="329"/>
                    <a:pt x="250" y="364"/>
                  </a:cubicBezTo>
                  <a:cubicBezTo>
                    <a:pt x="259" y="462"/>
                    <a:pt x="277" y="587"/>
                    <a:pt x="357" y="668"/>
                  </a:cubicBezTo>
                  <a:cubicBezTo>
                    <a:pt x="357" y="668"/>
                    <a:pt x="357" y="668"/>
                    <a:pt x="357" y="659"/>
                  </a:cubicBezTo>
                  <a:cubicBezTo>
                    <a:pt x="321" y="561"/>
                    <a:pt x="303" y="471"/>
                    <a:pt x="303" y="355"/>
                  </a:cubicBezTo>
                  <a:cubicBezTo>
                    <a:pt x="303" y="302"/>
                    <a:pt x="321" y="248"/>
                    <a:pt x="330" y="186"/>
                  </a:cubicBezTo>
                  <a:cubicBezTo>
                    <a:pt x="366" y="168"/>
                    <a:pt x="401" y="150"/>
                    <a:pt x="446" y="141"/>
                  </a:cubicBezTo>
                  <a:close/>
                  <a:moveTo>
                    <a:pt x="686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18" y="311"/>
                    <a:pt x="9" y="320"/>
                    <a:pt x="9" y="329"/>
                  </a:cubicBezTo>
                  <a:cubicBezTo>
                    <a:pt x="9" y="329"/>
                    <a:pt x="0" y="338"/>
                    <a:pt x="0" y="347"/>
                  </a:cubicBezTo>
                  <a:cubicBezTo>
                    <a:pt x="6" y="918"/>
                    <a:pt x="550" y="1340"/>
                    <a:pt x="1077" y="1340"/>
                  </a:cubicBezTo>
                  <a:cubicBezTo>
                    <a:pt x="1323" y="1340"/>
                    <a:pt x="1566" y="1247"/>
                    <a:pt x="1749" y="1033"/>
                  </a:cubicBezTo>
                  <a:cubicBezTo>
                    <a:pt x="1749" y="1025"/>
                    <a:pt x="1757" y="1025"/>
                    <a:pt x="1757" y="1016"/>
                  </a:cubicBezTo>
                  <a:cubicBezTo>
                    <a:pt x="1757" y="1007"/>
                    <a:pt x="1766" y="998"/>
                    <a:pt x="1766" y="989"/>
                  </a:cubicBezTo>
                  <a:cubicBezTo>
                    <a:pt x="1754" y="424"/>
                    <a:pt x="1210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1" name="Google Shape;6581;p18"/>
            <p:cNvSpPr/>
            <p:nvPr/>
          </p:nvSpPr>
          <p:spPr>
            <a:xfrm>
              <a:off x="736350" y="1174075"/>
              <a:ext cx="6325" cy="3525"/>
            </a:xfrm>
            <a:custGeom>
              <a:rect b="b" l="l" r="r" t="t"/>
              <a:pathLst>
                <a:path extrusionOk="0" h="141" w="253">
                  <a:moveTo>
                    <a:pt x="184" y="0"/>
                  </a:moveTo>
                  <a:cubicBezTo>
                    <a:pt x="177" y="0"/>
                    <a:pt x="169" y="2"/>
                    <a:pt x="161" y="5"/>
                  </a:cubicBezTo>
                  <a:cubicBezTo>
                    <a:pt x="126" y="14"/>
                    <a:pt x="81" y="23"/>
                    <a:pt x="45" y="32"/>
                  </a:cubicBezTo>
                  <a:cubicBezTo>
                    <a:pt x="18" y="41"/>
                    <a:pt x="1" y="68"/>
                    <a:pt x="1" y="94"/>
                  </a:cubicBezTo>
                  <a:cubicBezTo>
                    <a:pt x="8" y="118"/>
                    <a:pt x="29" y="141"/>
                    <a:pt x="52" y="141"/>
                  </a:cubicBezTo>
                  <a:cubicBezTo>
                    <a:pt x="56" y="141"/>
                    <a:pt x="59" y="140"/>
                    <a:pt x="63" y="139"/>
                  </a:cubicBezTo>
                  <a:cubicBezTo>
                    <a:pt x="108" y="121"/>
                    <a:pt x="161" y="112"/>
                    <a:pt x="206" y="94"/>
                  </a:cubicBezTo>
                  <a:cubicBezTo>
                    <a:pt x="252" y="71"/>
                    <a:pt x="23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2" name="Google Shape;6582;p18"/>
            <p:cNvSpPr/>
            <p:nvPr/>
          </p:nvSpPr>
          <p:spPr>
            <a:xfrm>
              <a:off x="732175" y="1164200"/>
              <a:ext cx="6875" cy="4775"/>
            </a:xfrm>
            <a:custGeom>
              <a:rect b="b" l="l" r="r" t="t"/>
              <a:pathLst>
                <a:path extrusionOk="0" h="191" w="275">
                  <a:moveTo>
                    <a:pt x="209" y="1"/>
                  </a:moveTo>
                  <a:cubicBezTo>
                    <a:pt x="201" y="1"/>
                    <a:pt x="193" y="3"/>
                    <a:pt x="185" y="8"/>
                  </a:cubicBezTo>
                  <a:cubicBezTo>
                    <a:pt x="141" y="35"/>
                    <a:pt x="87" y="61"/>
                    <a:pt x="43" y="97"/>
                  </a:cubicBezTo>
                  <a:cubicBezTo>
                    <a:pt x="0" y="132"/>
                    <a:pt x="31" y="190"/>
                    <a:pt x="72" y="190"/>
                  </a:cubicBezTo>
                  <a:cubicBezTo>
                    <a:pt x="83" y="190"/>
                    <a:pt x="94" y="186"/>
                    <a:pt x="105" y="177"/>
                  </a:cubicBezTo>
                  <a:cubicBezTo>
                    <a:pt x="150" y="150"/>
                    <a:pt x="185" y="124"/>
                    <a:pt x="230" y="106"/>
                  </a:cubicBezTo>
                  <a:cubicBezTo>
                    <a:pt x="257" y="88"/>
                    <a:pt x="275" y="61"/>
                    <a:pt x="257" y="35"/>
                  </a:cubicBezTo>
                  <a:cubicBezTo>
                    <a:pt x="250" y="15"/>
                    <a:pt x="23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3" name="Google Shape;6583;p18"/>
            <p:cNvSpPr/>
            <p:nvPr/>
          </p:nvSpPr>
          <p:spPr>
            <a:xfrm>
              <a:off x="727050" y="1156350"/>
              <a:ext cx="6200" cy="5925"/>
            </a:xfrm>
            <a:custGeom>
              <a:rect b="b" l="l" r="r" t="t"/>
              <a:pathLst>
                <a:path extrusionOk="0" h="237" w="248">
                  <a:moveTo>
                    <a:pt x="193" y="0"/>
                  </a:moveTo>
                  <a:cubicBezTo>
                    <a:pt x="176" y="0"/>
                    <a:pt x="161" y="10"/>
                    <a:pt x="150" y="27"/>
                  </a:cubicBezTo>
                  <a:cubicBezTo>
                    <a:pt x="114" y="63"/>
                    <a:pt x="78" y="108"/>
                    <a:pt x="43" y="143"/>
                  </a:cubicBezTo>
                  <a:cubicBezTo>
                    <a:pt x="0" y="179"/>
                    <a:pt x="36" y="237"/>
                    <a:pt x="75" y="237"/>
                  </a:cubicBezTo>
                  <a:cubicBezTo>
                    <a:pt x="85" y="237"/>
                    <a:pt x="96" y="233"/>
                    <a:pt x="105" y="224"/>
                  </a:cubicBezTo>
                  <a:cubicBezTo>
                    <a:pt x="150" y="179"/>
                    <a:pt x="185" y="134"/>
                    <a:pt x="230" y="90"/>
                  </a:cubicBezTo>
                  <a:cubicBezTo>
                    <a:pt x="248" y="63"/>
                    <a:pt x="239" y="27"/>
                    <a:pt x="221" y="10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4" name="Google Shape;6584;p18"/>
            <p:cNvSpPr/>
            <p:nvPr/>
          </p:nvSpPr>
          <p:spPr>
            <a:xfrm>
              <a:off x="709250" y="1147100"/>
              <a:ext cx="3150" cy="6750"/>
            </a:xfrm>
            <a:custGeom>
              <a:rect b="b" l="l" r="r" t="t"/>
              <a:pathLst>
                <a:path extrusionOk="0" h="270" w="126">
                  <a:moveTo>
                    <a:pt x="71" y="0"/>
                  </a:moveTo>
                  <a:cubicBezTo>
                    <a:pt x="47" y="0"/>
                    <a:pt x="23" y="16"/>
                    <a:pt x="23" y="49"/>
                  </a:cubicBezTo>
                  <a:cubicBezTo>
                    <a:pt x="14" y="103"/>
                    <a:pt x="5" y="157"/>
                    <a:pt x="5" y="210"/>
                  </a:cubicBezTo>
                  <a:cubicBezTo>
                    <a:pt x="0" y="249"/>
                    <a:pt x="28" y="270"/>
                    <a:pt x="55" y="270"/>
                  </a:cubicBezTo>
                  <a:cubicBezTo>
                    <a:pt x="77" y="270"/>
                    <a:pt x="99" y="256"/>
                    <a:pt x="103" y="228"/>
                  </a:cubicBezTo>
                  <a:cubicBezTo>
                    <a:pt x="112" y="165"/>
                    <a:pt x="121" y="112"/>
                    <a:pt x="121" y="58"/>
                  </a:cubicBezTo>
                  <a:cubicBezTo>
                    <a:pt x="126" y="20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5" name="Google Shape;6585;p18"/>
            <p:cNvSpPr/>
            <p:nvPr/>
          </p:nvSpPr>
          <p:spPr>
            <a:xfrm>
              <a:off x="697100" y="1147600"/>
              <a:ext cx="4275" cy="6400"/>
            </a:xfrm>
            <a:custGeom>
              <a:rect b="b" l="l" r="r" t="t"/>
              <a:pathLst>
                <a:path extrusionOk="0" h="256" w="171">
                  <a:moveTo>
                    <a:pt x="68" y="0"/>
                  </a:moveTo>
                  <a:cubicBezTo>
                    <a:pt x="64" y="0"/>
                    <a:pt x="59" y="1"/>
                    <a:pt x="54" y="3"/>
                  </a:cubicBezTo>
                  <a:cubicBezTo>
                    <a:pt x="27" y="3"/>
                    <a:pt x="1" y="29"/>
                    <a:pt x="9" y="56"/>
                  </a:cubicBezTo>
                  <a:cubicBezTo>
                    <a:pt x="27" y="119"/>
                    <a:pt x="54" y="172"/>
                    <a:pt x="72" y="226"/>
                  </a:cubicBezTo>
                  <a:cubicBezTo>
                    <a:pt x="79" y="246"/>
                    <a:pt x="100" y="256"/>
                    <a:pt x="122" y="256"/>
                  </a:cubicBezTo>
                  <a:cubicBezTo>
                    <a:pt x="129" y="256"/>
                    <a:pt x="137" y="255"/>
                    <a:pt x="143" y="252"/>
                  </a:cubicBezTo>
                  <a:cubicBezTo>
                    <a:pt x="170" y="244"/>
                    <a:pt x="170" y="217"/>
                    <a:pt x="161" y="181"/>
                  </a:cubicBezTo>
                  <a:cubicBezTo>
                    <a:pt x="152" y="137"/>
                    <a:pt x="125" y="92"/>
                    <a:pt x="116" y="38"/>
                  </a:cubicBezTo>
                  <a:cubicBezTo>
                    <a:pt x="109" y="16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6" name="Google Shape;6586;p18"/>
            <p:cNvSpPr/>
            <p:nvPr/>
          </p:nvSpPr>
          <p:spPr>
            <a:xfrm>
              <a:off x="686925" y="1153175"/>
              <a:ext cx="5425" cy="5750"/>
            </a:xfrm>
            <a:custGeom>
              <a:rect b="b" l="l" r="r" t="t"/>
              <a:pathLst>
                <a:path extrusionOk="0" h="230" w="217">
                  <a:moveTo>
                    <a:pt x="72" y="0"/>
                  </a:moveTo>
                  <a:cubicBezTo>
                    <a:pt x="34" y="0"/>
                    <a:pt x="0" y="44"/>
                    <a:pt x="33" y="83"/>
                  </a:cubicBezTo>
                  <a:cubicBezTo>
                    <a:pt x="60" y="119"/>
                    <a:pt x="77" y="154"/>
                    <a:pt x="104" y="199"/>
                  </a:cubicBezTo>
                  <a:cubicBezTo>
                    <a:pt x="113" y="220"/>
                    <a:pt x="131" y="229"/>
                    <a:pt x="148" y="229"/>
                  </a:cubicBezTo>
                  <a:cubicBezTo>
                    <a:pt x="182" y="229"/>
                    <a:pt x="217" y="196"/>
                    <a:pt x="193" y="154"/>
                  </a:cubicBezTo>
                  <a:cubicBezTo>
                    <a:pt x="167" y="110"/>
                    <a:pt x="140" y="65"/>
                    <a:pt x="113" y="21"/>
                  </a:cubicBezTo>
                  <a:cubicBezTo>
                    <a:pt x="101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7" name="Google Shape;6587;p18"/>
            <p:cNvSpPr/>
            <p:nvPr/>
          </p:nvSpPr>
          <p:spPr>
            <a:xfrm>
              <a:off x="718525" y="11501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1"/>
                    <a:pt x="80" y="34"/>
                  </a:cubicBezTo>
                  <a:cubicBezTo>
                    <a:pt x="62" y="87"/>
                    <a:pt x="36" y="141"/>
                    <a:pt x="18" y="194"/>
                  </a:cubicBezTo>
                  <a:cubicBezTo>
                    <a:pt x="1" y="234"/>
                    <a:pt x="34" y="262"/>
                    <a:pt x="67" y="262"/>
                  </a:cubicBezTo>
                  <a:cubicBezTo>
                    <a:pt x="87" y="262"/>
                    <a:pt x="106" y="253"/>
                    <a:pt x="116" y="230"/>
                  </a:cubicBezTo>
                  <a:cubicBezTo>
                    <a:pt x="134" y="176"/>
                    <a:pt x="161" y="123"/>
                    <a:pt x="178" y="69"/>
                  </a:cubicBezTo>
                  <a:cubicBezTo>
                    <a:pt x="195" y="30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8" name="Google Shape;6588;p18"/>
            <p:cNvSpPr/>
            <p:nvPr/>
          </p:nvSpPr>
          <p:spPr>
            <a:xfrm>
              <a:off x="876625" y="11456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0"/>
                  </a:moveTo>
                  <a:lnTo>
                    <a:pt x="652" y="0"/>
                  </a:lnTo>
                  <a:cubicBezTo>
                    <a:pt x="590" y="27"/>
                    <a:pt x="518" y="54"/>
                    <a:pt x="456" y="90"/>
                  </a:cubicBezTo>
                  <a:cubicBezTo>
                    <a:pt x="509" y="125"/>
                    <a:pt x="554" y="179"/>
                    <a:pt x="563" y="232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6" y="571"/>
                    <a:pt x="19" y="634"/>
                    <a:pt x="1" y="705"/>
                  </a:cubicBezTo>
                  <a:cubicBezTo>
                    <a:pt x="94" y="798"/>
                    <a:pt x="197" y="837"/>
                    <a:pt x="297" y="837"/>
                  </a:cubicBezTo>
                  <a:cubicBezTo>
                    <a:pt x="679" y="837"/>
                    <a:pt x="1027" y="276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9" name="Google Shape;6589;p18"/>
            <p:cNvSpPr/>
            <p:nvPr/>
          </p:nvSpPr>
          <p:spPr>
            <a:xfrm>
              <a:off x="904750" y="1146100"/>
              <a:ext cx="3350" cy="13850"/>
            </a:xfrm>
            <a:custGeom>
              <a:rect b="b" l="l" r="r" t="t"/>
              <a:pathLst>
                <a:path extrusionOk="0" h="554" w="134">
                  <a:moveTo>
                    <a:pt x="0" y="0"/>
                  </a:moveTo>
                  <a:cubicBezTo>
                    <a:pt x="27" y="63"/>
                    <a:pt x="45" y="152"/>
                    <a:pt x="54" y="205"/>
                  </a:cubicBezTo>
                  <a:cubicBezTo>
                    <a:pt x="71" y="321"/>
                    <a:pt x="62" y="446"/>
                    <a:pt x="9" y="553"/>
                  </a:cubicBezTo>
                  <a:cubicBezTo>
                    <a:pt x="45" y="536"/>
                    <a:pt x="71" y="518"/>
                    <a:pt x="98" y="500"/>
                  </a:cubicBezTo>
                  <a:cubicBezTo>
                    <a:pt x="134" y="339"/>
                    <a:pt x="125" y="179"/>
                    <a:pt x="54" y="18"/>
                  </a:cubicBez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0" name="Google Shape;6590;p18"/>
            <p:cNvSpPr/>
            <p:nvPr/>
          </p:nvSpPr>
          <p:spPr>
            <a:xfrm>
              <a:off x="875750" y="1144975"/>
              <a:ext cx="29675" cy="28350"/>
            </a:xfrm>
            <a:custGeom>
              <a:rect b="b" l="l" r="r" t="t"/>
              <a:pathLst>
                <a:path extrusionOk="0" h="1134" w="1187">
                  <a:moveTo>
                    <a:pt x="812" y="1"/>
                  </a:moveTo>
                  <a:cubicBezTo>
                    <a:pt x="1165" y="368"/>
                    <a:pt x="768" y="973"/>
                    <a:pt x="326" y="973"/>
                  </a:cubicBezTo>
                  <a:cubicBezTo>
                    <a:pt x="220" y="973"/>
                    <a:pt x="111" y="938"/>
                    <a:pt x="9" y="857"/>
                  </a:cubicBezTo>
                  <a:cubicBezTo>
                    <a:pt x="0" y="919"/>
                    <a:pt x="0" y="982"/>
                    <a:pt x="9" y="1053"/>
                  </a:cubicBezTo>
                  <a:cubicBezTo>
                    <a:pt x="72" y="1089"/>
                    <a:pt x="134" y="1116"/>
                    <a:pt x="205" y="1134"/>
                  </a:cubicBezTo>
                  <a:cubicBezTo>
                    <a:pt x="304" y="1080"/>
                    <a:pt x="411" y="1018"/>
                    <a:pt x="509" y="964"/>
                  </a:cubicBezTo>
                  <a:cubicBezTo>
                    <a:pt x="741" y="839"/>
                    <a:pt x="955" y="723"/>
                    <a:pt x="1160" y="607"/>
                  </a:cubicBezTo>
                  <a:cubicBezTo>
                    <a:pt x="1169" y="482"/>
                    <a:pt x="1187" y="357"/>
                    <a:pt x="1151" y="242"/>
                  </a:cubicBezTo>
                  <a:cubicBezTo>
                    <a:pt x="1133" y="179"/>
                    <a:pt x="1115" y="117"/>
                    <a:pt x="1089" y="63"/>
                  </a:cubicBezTo>
                  <a:cubicBezTo>
                    <a:pt x="1071" y="45"/>
                    <a:pt x="1062" y="27"/>
                    <a:pt x="1053" y="10"/>
                  </a:cubicBezTo>
                  <a:lnTo>
                    <a:pt x="1035" y="10"/>
                  </a:lnTo>
                  <a:cubicBezTo>
                    <a:pt x="1053" y="45"/>
                    <a:pt x="1071" y="90"/>
                    <a:pt x="1080" y="126"/>
                  </a:cubicBezTo>
                  <a:cubicBezTo>
                    <a:pt x="1115" y="224"/>
                    <a:pt x="1151" y="340"/>
                    <a:pt x="1115" y="438"/>
                  </a:cubicBezTo>
                  <a:cubicBezTo>
                    <a:pt x="1098" y="331"/>
                    <a:pt x="1080" y="242"/>
                    <a:pt x="1035" y="143"/>
                  </a:cubicBezTo>
                  <a:cubicBezTo>
                    <a:pt x="1008" y="90"/>
                    <a:pt x="964" y="45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1" name="Google Shape;6591;p18"/>
            <p:cNvSpPr/>
            <p:nvPr/>
          </p:nvSpPr>
          <p:spPr>
            <a:xfrm>
              <a:off x="876200" y="1173075"/>
              <a:ext cx="3575" cy="1825"/>
            </a:xfrm>
            <a:custGeom>
              <a:rect b="b" l="l" r="r" t="t"/>
              <a:pathLst>
                <a:path extrusionOk="0" h="73" w="143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9" y="27"/>
                    <a:pt x="18" y="45"/>
                  </a:cubicBezTo>
                  <a:cubicBezTo>
                    <a:pt x="36" y="54"/>
                    <a:pt x="63" y="63"/>
                    <a:pt x="80" y="72"/>
                  </a:cubicBezTo>
                  <a:lnTo>
                    <a:pt x="143" y="36"/>
                  </a:lnTo>
                  <a:cubicBezTo>
                    <a:pt x="98" y="27"/>
                    <a:pt x="4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2" name="Google Shape;6592;p18"/>
            <p:cNvSpPr/>
            <p:nvPr/>
          </p:nvSpPr>
          <p:spPr>
            <a:xfrm>
              <a:off x="868775" y="1142300"/>
              <a:ext cx="41775" cy="34600"/>
            </a:xfrm>
            <a:custGeom>
              <a:rect b="b" l="l" r="r" t="t"/>
              <a:pathLst>
                <a:path extrusionOk="0" h="1384" w="1671">
                  <a:moveTo>
                    <a:pt x="966" y="134"/>
                  </a:moveTo>
                  <a:cubicBezTo>
                    <a:pt x="1341" y="410"/>
                    <a:pt x="993" y="971"/>
                    <a:pt x="611" y="971"/>
                  </a:cubicBezTo>
                  <a:cubicBezTo>
                    <a:pt x="511" y="971"/>
                    <a:pt x="408" y="932"/>
                    <a:pt x="315" y="839"/>
                  </a:cubicBezTo>
                  <a:cubicBezTo>
                    <a:pt x="333" y="768"/>
                    <a:pt x="360" y="705"/>
                    <a:pt x="395" y="634"/>
                  </a:cubicBezTo>
                  <a:cubicBezTo>
                    <a:pt x="444" y="696"/>
                    <a:pt x="520" y="725"/>
                    <a:pt x="597" y="725"/>
                  </a:cubicBezTo>
                  <a:cubicBezTo>
                    <a:pt x="687" y="725"/>
                    <a:pt x="779" y="684"/>
                    <a:pt x="832" y="607"/>
                  </a:cubicBezTo>
                  <a:cubicBezTo>
                    <a:pt x="886" y="536"/>
                    <a:pt x="904" y="447"/>
                    <a:pt x="877" y="366"/>
                  </a:cubicBezTo>
                  <a:cubicBezTo>
                    <a:pt x="868" y="313"/>
                    <a:pt x="823" y="259"/>
                    <a:pt x="770" y="224"/>
                  </a:cubicBezTo>
                  <a:cubicBezTo>
                    <a:pt x="832" y="188"/>
                    <a:pt x="904" y="161"/>
                    <a:pt x="966" y="134"/>
                  </a:cubicBezTo>
                  <a:close/>
                  <a:moveTo>
                    <a:pt x="1188" y="1"/>
                  </a:moveTo>
                  <a:cubicBezTo>
                    <a:pt x="545" y="1"/>
                    <a:pt x="1" y="750"/>
                    <a:pt x="235" y="1383"/>
                  </a:cubicBezTo>
                  <a:lnTo>
                    <a:pt x="377" y="1303"/>
                  </a:lnTo>
                  <a:cubicBezTo>
                    <a:pt x="360" y="1294"/>
                    <a:pt x="333" y="1285"/>
                    <a:pt x="315" y="1276"/>
                  </a:cubicBezTo>
                  <a:cubicBezTo>
                    <a:pt x="306" y="1258"/>
                    <a:pt x="306" y="1250"/>
                    <a:pt x="297" y="1232"/>
                  </a:cubicBezTo>
                  <a:lnTo>
                    <a:pt x="297" y="1232"/>
                  </a:lnTo>
                  <a:cubicBezTo>
                    <a:pt x="342" y="1250"/>
                    <a:pt x="395" y="1258"/>
                    <a:pt x="440" y="1267"/>
                  </a:cubicBezTo>
                  <a:cubicBezTo>
                    <a:pt x="458" y="1258"/>
                    <a:pt x="467" y="1250"/>
                    <a:pt x="484" y="1241"/>
                  </a:cubicBezTo>
                  <a:cubicBezTo>
                    <a:pt x="413" y="1223"/>
                    <a:pt x="351" y="1196"/>
                    <a:pt x="288" y="1160"/>
                  </a:cubicBezTo>
                  <a:cubicBezTo>
                    <a:pt x="279" y="1089"/>
                    <a:pt x="279" y="1026"/>
                    <a:pt x="288" y="964"/>
                  </a:cubicBezTo>
                  <a:cubicBezTo>
                    <a:pt x="390" y="1045"/>
                    <a:pt x="499" y="1080"/>
                    <a:pt x="605" y="1080"/>
                  </a:cubicBezTo>
                  <a:cubicBezTo>
                    <a:pt x="1047" y="1080"/>
                    <a:pt x="1444" y="475"/>
                    <a:pt x="1091" y="108"/>
                  </a:cubicBezTo>
                  <a:lnTo>
                    <a:pt x="1216" y="108"/>
                  </a:lnTo>
                  <a:cubicBezTo>
                    <a:pt x="1243" y="152"/>
                    <a:pt x="1287" y="197"/>
                    <a:pt x="1314" y="250"/>
                  </a:cubicBezTo>
                  <a:cubicBezTo>
                    <a:pt x="1359" y="349"/>
                    <a:pt x="1377" y="438"/>
                    <a:pt x="1394" y="545"/>
                  </a:cubicBezTo>
                  <a:cubicBezTo>
                    <a:pt x="1430" y="447"/>
                    <a:pt x="1394" y="331"/>
                    <a:pt x="1359" y="233"/>
                  </a:cubicBezTo>
                  <a:cubicBezTo>
                    <a:pt x="1350" y="197"/>
                    <a:pt x="1332" y="152"/>
                    <a:pt x="1314" y="117"/>
                  </a:cubicBezTo>
                  <a:lnTo>
                    <a:pt x="1332" y="117"/>
                  </a:lnTo>
                  <a:cubicBezTo>
                    <a:pt x="1341" y="134"/>
                    <a:pt x="1350" y="152"/>
                    <a:pt x="1368" y="170"/>
                  </a:cubicBezTo>
                  <a:cubicBezTo>
                    <a:pt x="1394" y="224"/>
                    <a:pt x="1412" y="286"/>
                    <a:pt x="1430" y="349"/>
                  </a:cubicBezTo>
                  <a:cubicBezTo>
                    <a:pt x="1466" y="464"/>
                    <a:pt x="1448" y="589"/>
                    <a:pt x="1439" y="714"/>
                  </a:cubicBezTo>
                  <a:cubicBezTo>
                    <a:pt x="1439" y="714"/>
                    <a:pt x="1448" y="705"/>
                    <a:pt x="1448" y="705"/>
                  </a:cubicBezTo>
                  <a:cubicBezTo>
                    <a:pt x="1501" y="598"/>
                    <a:pt x="1510" y="473"/>
                    <a:pt x="1493" y="357"/>
                  </a:cubicBezTo>
                  <a:cubicBezTo>
                    <a:pt x="1484" y="304"/>
                    <a:pt x="1466" y="215"/>
                    <a:pt x="1439" y="152"/>
                  </a:cubicBezTo>
                  <a:cubicBezTo>
                    <a:pt x="1457" y="152"/>
                    <a:pt x="1475" y="161"/>
                    <a:pt x="1493" y="170"/>
                  </a:cubicBezTo>
                  <a:cubicBezTo>
                    <a:pt x="1564" y="331"/>
                    <a:pt x="1573" y="491"/>
                    <a:pt x="1537" y="652"/>
                  </a:cubicBezTo>
                  <a:cubicBezTo>
                    <a:pt x="1582" y="634"/>
                    <a:pt x="1617" y="616"/>
                    <a:pt x="1653" y="589"/>
                  </a:cubicBezTo>
                  <a:cubicBezTo>
                    <a:pt x="1671" y="429"/>
                    <a:pt x="1653" y="268"/>
                    <a:pt x="1582" y="117"/>
                  </a:cubicBezTo>
                  <a:cubicBezTo>
                    <a:pt x="1573" y="108"/>
                    <a:pt x="1564" y="99"/>
                    <a:pt x="1564" y="90"/>
                  </a:cubicBezTo>
                  <a:cubicBezTo>
                    <a:pt x="1555" y="90"/>
                    <a:pt x="1555" y="81"/>
                    <a:pt x="1546" y="81"/>
                  </a:cubicBezTo>
                  <a:cubicBezTo>
                    <a:pt x="1426" y="26"/>
                    <a:pt x="130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3" name="Google Shape;6593;p18"/>
            <p:cNvSpPr/>
            <p:nvPr/>
          </p:nvSpPr>
          <p:spPr>
            <a:xfrm>
              <a:off x="865050" y="1174200"/>
              <a:ext cx="6250" cy="3150"/>
            </a:xfrm>
            <a:custGeom>
              <a:rect b="b" l="l" r="r" t="t"/>
              <a:pathLst>
                <a:path extrusionOk="0" h="126" w="250">
                  <a:moveTo>
                    <a:pt x="178" y="0"/>
                  </a:moveTo>
                  <a:cubicBezTo>
                    <a:pt x="143" y="9"/>
                    <a:pt x="107" y="18"/>
                    <a:pt x="63" y="27"/>
                  </a:cubicBezTo>
                  <a:cubicBezTo>
                    <a:pt x="3" y="27"/>
                    <a:pt x="0" y="126"/>
                    <a:pt x="55" y="126"/>
                  </a:cubicBezTo>
                  <a:cubicBezTo>
                    <a:pt x="58" y="126"/>
                    <a:pt x="60" y="126"/>
                    <a:pt x="63" y="125"/>
                  </a:cubicBezTo>
                  <a:cubicBezTo>
                    <a:pt x="116" y="125"/>
                    <a:pt x="161" y="116"/>
                    <a:pt x="205" y="107"/>
                  </a:cubicBezTo>
                  <a:cubicBezTo>
                    <a:pt x="232" y="98"/>
                    <a:pt x="250" y="63"/>
                    <a:pt x="241" y="36"/>
                  </a:cubicBezTo>
                  <a:cubicBezTo>
                    <a:pt x="232" y="9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4" name="Google Shape;6594;p18"/>
            <p:cNvSpPr/>
            <p:nvPr/>
          </p:nvSpPr>
          <p:spPr>
            <a:xfrm>
              <a:off x="864175" y="1164575"/>
              <a:ext cx="7225" cy="3000"/>
            </a:xfrm>
            <a:custGeom>
              <a:rect b="b" l="l" r="r" t="t"/>
              <a:pathLst>
                <a:path extrusionOk="0" h="120" w="289">
                  <a:moveTo>
                    <a:pt x="44" y="0"/>
                  </a:moveTo>
                  <a:cubicBezTo>
                    <a:pt x="21" y="0"/>
                    <a:pt x="0" y="31"/>
                    <a:pt x="8" y="55"/>
                  </a:cubicBezTo>
                  <a:cubicBezTo>
                    <a:pt x="8" y="82"/>
                    <a:pt x="26" y="100"/>
                    <a:pt x="53" y="100"/>
                  </a:cubicBezTo>
                  <a:cubicBezTo>
                    <a:pt x="106" y="109"/>
                    <a:pt x="151" y="109"/>
                    <a:pt x="205" y="118"/>
                  </a:cubicBezTo>
                  <a:cubicBezTo>
                    <a:pt x="209" y="119"/>
                    <a:pt x="214" y="120"/>
                    <a:pt x="218" y="120"/>
                  </a:cubicBezTo>
                  <a:cubicBezTo>
                    <a:pt x="271" y="120"/>
                    <a:pt x="288" y="28"/>
                    <a:pt x="222" y="20"/>
                  </a:cubicBezTo>
                  <a:cubicBezTo>
                    <a:pt x="169" y="11"/>
                    <a:pt x="115" y="2"/>
                    <a:pt x="53" y="2"/>
                  </a:cubicBez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5" name="Google Shape;6595;p18"/>
            <p:cNvSpPr/>
            <p:nvPr/>
          </p:nvSpPr>
          <p:spPr>
            <a:xfrm>
              <a:off x="865925" y="11550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3" y="1"/>
                  </a:moveTo>
                  <a:cubicBezTo>
                    <a:pt x="36" y="1"/>
                    <a:pt x="21" y="11"/>
                    <a:pt x="10" y="28"/>
                  </a:cubicBezTo>
                  <a:cubicBezTo>
                    <a:pt x="1" y="55"/>
                    <a:pt x="10" y="90"/>
                    <a:pt x="36" y="99"/>
                  </a:cubicBezTo>
                  <a:cubicBezTo>
                    <a:pt x="90" y="117"/>
                    <a:pt x="143" y="153"/>
                    <a:pt x="206" y="171"/>
                  </a:cubicBezTo>
                  <a:cubicBezTo>
                    <a:pt x="211" y="172"/>
                    <a:pt x="216" y="173"/>
                    <a:pt x="221" y="173"/>
                  </a:cubicBezTo>
                  <a:cubicBezTo>
                    <a:pt x="272" y="173"/>
                    <a:pt x="289" y="88"/>
                    <a:pt x="224" y="64"/>
                  </a:cubicBezTo>
                  <a:cubicBezTo>
                    <a:pt x="179" y="46"/>
                    <a:pt x="135" y="28"/>
                    <a:pt x="81" y="10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6" name="Google Shape;6596;p18"/>
            <p:cNvSpPr/>
            <p:nvPr/>
          </p:nvSpPr>
          <p:spPr>
            <a:xfrm>
              <a:off x="880425" y="1137600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69" y="0"/>
                  </a:moveTo>
                  <a:cubicBezTo>
                    <a:pt x="36" y="0"/>
                    <a:pt x="0" y="39"/>
                    <a:pt x="18" y="82"/>
                  </a:cubicBezTo>
                  <a:cubicBezTo>
                    <a:pt x="45" y="135"/>
                    <a:pt x="81" y="180"/>
                    <a:pt x="108" y="224"/>
                  </a:cubicBezTo>
                  <a:cubicBezTo>
                    <a:pt x="119" y="244"/>
                    <a:pt x="135" y="252"/>
                    <a:pt x="152" y="252"/>
                  </a:cubicBezTo>
                  <a:cubicBezTo>
                    <a:pt x="187" y="252"/>
                    <a:pt x="221" y="214"/>
                    <a:pt x="197" y="171"/>
                  </a:cubicBezTo>
                  <a:cubicBezTo>
                    <a:pt x="170" y="126"/>
                    <a:pt x="134" y="82"/>
                    <a:pt x="108" y="28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7" name="Google Shape;6597;p18"/>
            <p:cNvSpPr/>
            <p:nvPr/>
          </p:nvSpPr>
          <p:spPr>
            <a:xfrm>
              <a:off x="892025" y="1132850"/>
              <a:ext cx="3375" cy="6625"/>
            </a:xfrm>
            <a:custGeom>
              <a:rect b="b" l="l" r="r" t="t"/>
              <a:pathLst>
                <a:path extrusionOk="0" h="265" w="135">
                  <a:moveTo>
                    <a:pt x="64" y="1"/>
                  </a:moveTo>
                  <a:cubicBezTo>
                    <a:pt x="58" y="1"/>
                    <a:pt x="51" y="2"/>
                    <a:pt x="45" y="4"/>
                  </a:cubicBezTo>
                  <a:cubicBezTo>
                    <a:pt x="9" y="13"/>
                    <a:pt x="1" y="40"/>
                    <a:pt x="9" y="66"/>
                  </a:cubicBezTo>
                  <a:cubicBezTo>
                    <a:pt x="18" y="111"/>
                    <a:pt x="18" y="164"/>
                    <a:pt x="18" y="218"/>
                  </a:cubicBezTo>
                  <a:cubicBezTo>
                    <a:pt x="26" y="241"/>
                    <a:pt x="40" y="264"/>
                    <a:pt x="62" y="264"/>
                  </a:cubicBezTo>
                  <a:cubicBezTo>
                    <a:pt x="65" y="264"/>
                    <a:pt x="68" y="264"/>
                    <a:pt x="72" y="263"/>
                  </a:cubicBezTo>
                  <a:cubicBezTo>
                    <a:pt x="99" y="263"/>
                    <a:pt x="134" y="245"/>
                    <a:pt x="125" y="218"/>
                  </a:cubicBezTo>
                  <a:cubicBezTo>
                    <a:pt x="116" y="156"/>
                    <a:pt x="116" y="93"/>
                    <a:pt x="108" y="40"/>
                  </a:cubicBezTo>
                  <a:cubicBezTo>
                    <a:pt x="101" y="12"/>
                    <a:pt x="84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8" name="Google Shape;6598;p18"/>
            <p:cNvSpPr/>
            <p:nvPr/>
          </p:nvSpPr>
          <p:spPr>
            <a:xfrm>
              <a:off x="903175" y="1133600"/>
              <a:ext cx="3200" cy="6275"/>
            </a:xfrm>
            <a:custGeom>
              <a:rect b="b" l="l" r="r" t="t"/>
              <a:pathLst>
                <a:path extrusionOk="0" h="251" w="128">
                  <a:moveTo>
                    <a:pt x="62" y="1"/>
                  </a:moveTo>
                  <a:cubicBezTo>
                    <a:pt x="41" y="1"/>
                    <a:pt x="22" y="12"/>
                    <a:pt x="18" y="36"/>
                  </a:cubicBezTo>
                  <a:cubicBezTo>
                    <a:pt x="9" y="90"/>
                    <a:pt x="1" y="143"/>
                    <a:pt x="1" y="197"/>
                  </a:cubicBezTo>
                  <a:cubicBezTo>
                    <a:pt x="1" y="233"/>
                    <a:pt x="25" y="250"/>
                    <a:pt x="51" y="250"/>
                  </a:cubicBezTo>
                  <a:cubicBezTo>
                    <a:pt x="76" y="250"/>
                    <a:pt x="103" y="233"/>
                    <a:pt x="108" y="197"/>
                  </a:cubicBezTo>
                  <a:cubicBezTo>
                    <a:pt x="108" y="152"/>
                    <a:pt x="108" y="108"/>
                    <a:pt x="117" y="63"/>
                  </a:cubicBezTo>
                  <a:cubicBezTo>
                    <a:pt x="127" y="25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9" name="Google Shape;6599;p18"/>
            <p:cNvSpPr/>
            <p:nvPr/>
          </p:nvSpPr>
          <p:spPr>
            <a:xfrm>
              <a:off x="871800" y="1145075"/>
              <a:ext cx="7025" cy="5400"/>
            </a:xfrm>
            <a:custGeom>
              <a:rect b="b" l="l" r="r" t="t"/>
              <a:pathLst>
                <a:path extrusionOk="0" h="216" w="281">
                  <a:moveTo>
                    <a:pt x="77" y="0"/>
                  </a:moveTo>
                  <a:cubicBezTo>
                    <a:pt x="35" y="0"/>
                    <a:pt x="1" y="51"/>
                    <a:pt x="42" y="86"/>
                  </a:cubicBezTo>
                  <a:cubicBezTo>
                    <a:pt x="78" y="130"/>
                    <a:pt x="123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9" y="130"/>
                  </a:cubicBezTo>
                  <a:cubicBezTo>
                    <a:pt x="194" y="95"/>
                    <a:pt x="149" y="50"/>
                    <a:pt x="114" y="14"/>
                  </a:cubicBezTo>
                  <a:cubicBezTo>
                    <a:pt x="102" y="5"/>
                    <a:pt x="89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0" name="Google Shape;6600;p18"/>
            <p:cNvSpPr/>
            <p:nvPr/>
          </p:nvSpPr>
          <p:spPr>
            <a:xfrm>
              <a:off x="925475" y="1038150"/>
              <a:ext cx="22825" cy="20950"/>
            </a:xfrm>
            <a:custGeom>
              <a:rect b="b" l="l" r="r" t="t"/>
              <a:pathLst>
                <a:path extrusionOk="0" h="838" w="913">
                  <a:moveTo>
                    <a:pt x="652" y="0"/>
                  </a:moveTo>
                  <a:cubicBezTo>
                    <a:pt x="589" y="27"/>
                    <a:pt x="518" y="54"/>
                    <a:pt x="465" y="90"/>
                  </a:cubicBezTo>
                  <a:cubicBezTo>
                    <a:pt x="509" y="125"/>
                    <a:pt x="554" y="170"/>
                    <a:pt x="572" y="224"/>
                  </a:cubicBezTo>
                  <a:cubicBezTo>
                    <a:pt x="589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4" y="799"/>
                    <a:pt x="197" y="837"/>
                    <a:pt x="297" y="837"/>
                  </a:cubicBezTo>
                  <a:cubicBezTo>
                    <a:pt x="619" y="837"/>
                    <a:pt x="913" y="438"/>
                    <a:pt x="777" y="152"/>
                  </a:cubicBezTo>
                  <a:cubicBezTo>
                    <a:pt x="759" y="143"/>
                    <a:pt x="732" y="143"/>
                    <a:pt x="705" y="134"/>
                  </a:cubicBezTo>
                  <a:lnTo>
                    <a:pt x="643" y="125"/>
                  </a:lnTo>
                  <a:lnTo>
                    <a:pt x="661" y="54"/>
                  </a:lnTo>
                  <a:cubicBezTo>
                    <a:pt x="661" y="45"/>
                    <a:pt x="661" y="27"/>
                    <a:pt x="670" y="18"/>
                  </a:cubicBezTo>
                  <a:cubicBezTo>
                    <a:pt x="661" y="9"/>
                    <a:pt x="661" y="9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1" name="Google Shape;6601;p18"/>
            <p:cNvSpPr/>
            <p:nvPr/>
          </p:nvSpPr>
          <p:spPr>
            <a:xfrm>
              <a:off x="924575" y="1042600"/>
              <a:ext cx="29700" cy="28450"/>
            </a:xfrm>
            <a:custGeom>
              <a:rect b="b" l="l" r="r" t="t"/>
              <a:pathLst>
                <a:path extrusionOk="0" h="1138" w="1188">
                  <a:moveTo>
                    <a:pt x="929" y="1"/>
                  </a:moveTo>
                  <a:cubicBezTo>
                    <a:pt x="1025" y="346"/>
                    <a:pt x="696" y="765"/>
                    <a:pt x="335" y="765"/>
                  </a:cubicBezTo>
                  <a:cubicBezTo>
                    <a:pt x="229" y="765"/>
                    <a:pt x="120" y="728"/>
                    <a:pt x="19" y="643"/>
                  </a:cubicBezTo>
                  <a:cubicBezTo>
                    <a:pt x="10" y="715"/>
                    <a:pt x="1" y="777"/>
                    <a:pt x="10" y="848"/>
                  </a:cubicBezTo>
                  <a:cubicBezTo>
                    <a:pt x="81" y="884"/>
                    <a:pt x="144" y="920"/>
                    <a:pt x="215" y="938"/>
                  </a:cubicBezTo>
                  <a:cubicBezTo>
                    <a:pt x="304" y="955"/>
                    <a:pt x="385" y="973"/>
                    <a:pt x="474" y="973"/>
                  </a:cubicBezTo>
                  <a:cubicBezTo>
                    <a:pt x="483" y="973"/>
                    <a:pt x="483" y="973"/>
                    <a:pt x="474" y="982"/>
                  </a:cubicBezTo>
                  <a:cubicBezTo>
                    <a:pt x="449" y="990"/>
                    <a:pt x="423" y="994"/>
                    <a:pt x="396" y="994"/>
                  </a:cubicBezTo>
                  <a:cubicBezTo>
                    <a:pt x="335" y="994"/>
                    <a:pt x="268" y="977"/>
                    <a:pt x="206" y="964"/>
                  </a:cubicBezTo>
                  <a:cubicBezTo>
                    <a:pt x="153" y="955"/>
                    <a:pt x="81" y="938"/>
                    <a:pt x="28" y="920"/>
                  </a:cubicBezTo>
                  <a:lnTo>
                    <a:pt x="28" y="920"/>
                  </a:lnTo>
                  <a:cubicBezTo>
                    <a:pt x="28" y="929"/>
                    <a:pt x="28" y="947"/>
                    <a:pt x="37" y="964"/>
                  </a:cubicBezTo>
                  <a:cubicBezTo>
                    <a:pt x="126" y="991"/>
                    <a:pt x="206" y="1027"/>
                    <a:pt x="304" y="1036"/>
                  </a:cubicBezTo>
                  <a:cubicBezTo>
                    <a:pt x="345" y="1043"/>
                    <a:pt x="385" y="1045"/>
                    <a:pt x="424" y="1045"/>
                  </a:cubicBezTo>
                  <a:cubicBezTo>
                    <a:pt x="488" y="1045"/>
                    <a:pt x="550" y="1038"/>
                    <a:pt x="617" y="1027"/>
                  </a:cubicBezTo>
                  <a:lnTo>
                    <a:pt x="617" y="1027"/>
                  </a:lnTo>
                  <a:cubicBezTo>
                    <a:pt x="558" y="1069"/>
                    <a:pt x="472" y="1080"/>
                    <a:pt x="387" y="1080"/>
                  </a:cubicBezTo>
                  <a:cubicBezTo>
                    <a:pt x="328" y="1080"/>
                    <a:pt x="271" y="1075"/>
                    <a:pt x="224" y="1071"/>
                  </a:cubicBezTo>
                  <a:cubicBezTo>
                    <a:pt x="215" y="1062"/>
                    <a:pt x="135" y="1054"/>
                    <a:pt x="63" y="1036"/>
                  </a:cubicBezTo>
                  <a:lnTo>
                    <a:pt x="63" y="1036"/>
                  </a:lnTo>
                  <a:cubicBezTo>
                    <a:pt x="63" y="1045"/>
                    <a:pt x="72" y="1062"/>
                    <a:pt x="72" y="1071"/>
                  </a:cubicBezTo>
                  <a:cubicBezTo>
                    <a:pt x="174" y="1117"/>
                    <a:pt x="276" y="1137"/>
                    <a:pt x="376" y="1137"/>
                  </a:cubicBezTo>
                  <a:cubicBezTo>
                    <a:pt x="707" y="1137"/>
                    <a:pt x="1012" y="911"/>
                    <a:pt x="1170" y="616"/>
                  </a:cubicBezTo>
                  <a:cubicBezTo>
                    <a:pt x="1161" y="616"/>
                    <a:pt x="1152" y="608"/>
                    <a:pt x="1152" y="608"/>
                  </a:cubicBezTo>
                  <a:lnTo>
                    <a:pt x="1098" y="581"/>
                  </a:lnTo>
                  <a:lnTo>
                    <a:pt x="1116" y="527"/>
                  </a:lnTo>
                  <a:cubicBezTo>
                    <a:pt x="1134" y="492"/>
                    <a:pt x="1143" y="456"/>
                    <a:pt x="1161" y="420"/>
                  </a:cubicBezTo>
                  <a:cubicBezTo>
                    <a:pt x="1170" y="304"/>
                    <a:pt x="1187" y="188"/>
                    <a:pt x="1161" y="72"/>
                  </a:cubicBezTo>
                  <a:cubicBezTo>
                    <a:pt x="1152" y="63"/>
                    <a:pt x="1134" y="63"/>
                    <a:pt x="1125" y="54"/>
                  </a:cubicBezTo>
                  <a:lnTo>
                    <a:pt x="1125" y="54"/>
                  </a:lnTo>
                  <a:cubicBezTo>
                    <a:pt x="1134" y="117"/>
                    <a:pt x="1134" y="179"/>
                    <a:pt x="1116" y="233"/>
                  </a:cubicBezTo>
                  <a:cubicBezTo>
                    <a:pt x="1107" y="161"/>
                    <a:pt x="1098" y="99"/>
                    <a:pt x="1080" y="37"/>
                  </a:cubicBezTo>
                  <a:cubicBezTo>
                    <a:pt x="1027" y="28"/>
                    <a:pt x="982" y="10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2" name="Google Shape;6602;p18"/>
            <p:cNvSpPr/>
            <p:nvPr/>
          </p:nvSpPr>
          <p:spPr>
            <a:xfrm>
              <a:off x="954700" y="1045075"/>
              <a:ext cx="1800" cy="5375"/>
            </a:xfrm>
            <a:custGeom>
              <a:rect b="b" l="l" r="r" t="t"/>
              <a:pathLst>
                <a:path extrusionOk="0" h="215" w="72">
                  <a:moveTo>
                    <a:pt x="18" y="0"/>
                  </a:moveTo>
                  <a:cubicBezTo>
                    <a:pt x="27" y="71"/>
                    <a:pt x="18" y="143"/>
                    <a:pt x="0" y="214"/>
                  </a:cubicBezTo>
                  <a:cubicBezTo>
                    <a:pt x="27" y="152"/>
                    <a:pt x="54" y="89"/>
                    <a:pt x="72" y="27"/>
                  </a:cubicBezTo>
                  <a:cubicBezTo>
                    <a:pt x="54" y="18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3" name="Google Shape;6603;p18"/>
            <p:cNvSpPr/>
            <p:nvPr/>
          </p:nvSpPr>
          <p:spPr>
            <a:xfrm>
              <a:off x="917450" y="1035250"/>
              <a:ext cx="38600" cy="38400"/>
            </a:xfrm>
            <a:custGeom>
              <a:rect b="b" l="l" r="r" t="t"/>
              <a:pathLst>
                <a:path extrusionOk="0" h="1536" w="1544">
                  <a:moveTo>
                    <a:pt x="1026" y="1"/>
                  </a:moveTo>
                  <a:cubicBezTo>
                    <a:pt x="438" y="125"/>
                    <a:pt x="1" y="839"/>
                    <a:pt x="268" y="1428"/>
                  </a:cubicBezTo>
                  <a:cubicBezTo>
                    <a:pt x="277" y="1437"/>
                    <a:pt x="286" y="1437"/>
                    <a:pt x="286" y="1446"/>
                  </a:cubicBezTo>
                  <a:cubicBezTo>
                    <a:pt x="295" y="1446"/>
                    <a:pt x="295" y="1455"/>
                    <a:pt x="304" y="1455"/>
                  </a:cubicBezTo>
                  <a:cubicBezTo>
                    <a:pt x="425" y="1511"/>
                    <a:pt x="546" y="1536"/>
                    <a:pt x="663" y="1536"/>
                  </a:cubicBezTo>
                  <a:cubicBezTo>
                    <a:pt x="1033" y="1536"/>
                    <a:pt x="1368" y="1287"/>
                    <a:pt x="1544" y="955"/>
                  </a:cubicBezTo>
                  <a:cubicBezTo>
                    <a:pt x="1508" y="946"/>
                    <a:pt x="1481" y="928"/>
                    <a:pt x="1455" y="910"/>
                  </a:cubicBezTo>
                  <a:cubicBezTo>
                    <a:pt x="1297" y="1205"/>
                    <a:pt x="992" y="1431"/>
                    <a:pt x="661" y="1431"/>
                  </a:cubicBezTo>
                  <a:cubicBezTo>
                    <a:pt x="561" y="1431"/>
                    <a:pt x="459" y="1411"/>
                    <a:pt x="357" y="1365"/>
                  </a:cubicBezTo>
                  <a:cubicBezTo>
                    <a:pt x="357" y="1356"/>
                    <a:pt x="348" y="1339"/>
                    <a:pt x="348" y="1330"/>
                  </a:cubicBezTo>
                  <a:lnTo>
                    <a:pt x="348" y="1330"/>
                  </a:lnTo>
                  <a:cubicBezTo>
                    <a:pt x="420" y="1348"/>
                    <a:pt x="500" y="1356"/>
                    <a:pt x="509" y="1365"/>
                  </a:cubicBezTo>
                  <a:cubicBezTo>
                    <a:pt x="556" y="1369"/>
                    <a:pt x="613" y="1374"/>
                    <a:pt x="672" y="1374"/>
                  </a:cubicBezTo>
                  <a:cubicBezTo>
                    <a:pt x="757" y="1374"/>
                    <a:pt x="843" y="1363"/>
                    <a:pt x="902" y="1321"/>
                  </a:cubicBezTo>
                  <a:lnTo>
                    <a:pt x="902" y="1321"/>
                  </a:lnTo>
                  <a:cubicBezTo>
                    <a:pt x="835" y="1332"/>
                    <a:pt x="773" y="1339"/>
                    <a:pt x="709" y="1339"/>
                  </a:cubicBezTo>
                  <a:cubicBezTo>
                    <a:pt x="670" y="1339"/>
                    <a:pt x="630" y="1337"/>
                    <a:pt x="589" y="1330"/>
                  </a:cubicBezTo>
                  <a:cubicBezTo>
                    <a:pt x="491" y="1321"/>
                    <a:pt x="411" y="1285"/>
                    <a:pt x="322" y="1258"/>
                  </a:cubicBezTo>
                  <a:cubicBezTo>
                    <a:pt x="313" y="1241"/>
                    <a:pt x="313" y="1223"/>
                    <a:pt x="313" y="1214"/>
                  </a:cubicBezTo>
                  <a:lnTo>
                    <a:pt x="313" y="1214"/>
                  </a:lnTo>
                  <a:cubicBezTo>
                    <a:pt x="366" y="1232"/>
                    <a:pt x="438" y="1249"/>
                    <a:pt x="491" y="1258"/>
                  </a:cubicBezTo>
                  <a:cubicBezTo>
                    <a:pt x="553" y="1271"/>
                    <a:pt x="620" y="1288"/>
                    <a:pt x="681" y="1288"/>
                  </a:cubicBezTo>
                  <a:cubicBezTo>
                    <a:pt x="708" y="1288"/>
                    <a:pt x="734" y="1284"/>
                    <a:pt x="759" y="1276"/>
                  </a:cubicBezTo>
                  <a:cubicBezTo>
                    <a:pt x="768" y="1267"/>
                    <a:pt x="768" y="1267"/>
                    <a:pt x="759" y="1267"/>
                  </a:cubicBezTo>
                  <a:cubicBezTo>
                    <a:pt x="670" y="1267"/>
                    <a:pt x="589" y="1249"/>
                    <a:pt x="500" y="1232"/>
                  </a:cubicBezTo>
                  <a:cubicBezTo>
                    <a:pt x="429" y="1214"/>
                    <a:pt x="366" y="1178"/>
                    <a:pt x="295" y="1142"/>
                  </a:cubicBezTo>
                  <a:cubicBezTo>
                    <a:pt x="286" y="1071"/>
                    <a:pt x="295" y="1009"/>
                    <a:pt x="304" y="937"/>
                  </a:cubicBezTo>
                  <a:cubicBezTo>
                    <a:pt x="405" y="1022"/>
                    <a:pt x="514" y="1059"/>
                    <a:pt x="620" y="1059"/>
                  </a:cubicBezTo>
                  <a:cubicBezTo>
                    <a:pt x="981" y="1059"/>
                    <a:pt x="1310" y="640"/>
                    <a:pt x="1214" y="295"/>
                  </a:cubicBezTo>
                  <a:cubicBezTo>
                    <a:pt x="1178" y="286"/>
                    <a:pt x="1142" y="277"/>
                    <a:pt x="1098" y="268"/>
                  </a:cubicBezTo>
                  <a:lnTo>
                    <a:pt x="1098" y="268"/>
                  </a:lnTo>
                  <a:cubicBezTo>
                    <a:pt x="1234" y="554"/>
                    <a:pt x="940" y="953"/>
                    <a:pt x="618" y="953"/>
                  </a:cubicBezTo>
                  <a:cubicBezTo>
                    <a:pt x="518" y="953"/>
                    <a:pt x="415" y="915"/>
                    <a:pt x="322" y="821"/>
                  </a:cubicBezTo>
                  <a:cubicBezTo>
                    <a:pt x="340" y="750"/>
                    <a:pt x="366" y="679"/>
                    <a:pt x="402" y="616"/>
                  </a:cubicBezTo>
                  <a:cubicBezTo>
                    <a:pt x="451" y="678"/>
                    <a:pt x="527" y="707"/>
                    <a:pt x="604" y="707"/>
                  </a:cubicBezTo>
                  <a:cubicBezTo>
                    <a:pt x="694" y="707"/>
                    <a:pt x="786" y="666"/>
                    <a:pt x="839" y="589"/>
                  </a:cubicBezTo>
                  <a:cubicBezTo>
                    <a:pt x="893" y="518"/>
                    <a:pt x="910" y="429"/>
                    <a:pt x="893" y="340"/>
                  </a:cubicBezTo>
                  <a:cubicBezTo>
                    <a:pt x="875" y="286"/>
                    <a:pt x="830" y="241"/>
                    <a:pt x="786" y="206"/>
                  </a:cubicBezTo>
                  <a:cubicBezTo>
                    <a:pt x="839" y="170"/>
                    <a:pt x="910" y="143"/>
                    <a:pt x="973" y="116"/>
                  </a:cubicBezTo>
                  <a:cubicBezTo>
                    <a:pt x="982" y="125"/>
                    <a:pt x="982" y="125"/>
                    <a:pt x="991" y="134"/>
                  </a:cubicBezTo>
                  <a:cubicBezTo>
                    <a:pt x="1000" y="90"/>
                    <a:pt x="1009" y="45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4" name="Google Shape;6604;p18"/>
            <p:cNvSpPr/>
            <p:nvPr/>
          </p:nvSpPr>
          <p:spPr>
            <a:xfrm>
              <a:off x="951575" y="1043500"/>
              <a:ext cx="1350" cy="4925"/>
            </a:xfrm>
            <a:custGeom>
              <a:rect b="b" l="l" r="r" t="t"/>
              <a:pathLst>
                <a:path extrusionOk="0" h="197" w="54">
                  <a:moveTo>
                    <a:pt x="0" y="1"/>
                  </a:moveTo>
                  <a:cubicBezTo>
                    <a:pt x="18" y="63"/>
                    <a:pt x="27" y="125"/>
                    <a:pt x="36" y="197"/>
                  </a:cubicBezTo>
                  <a:cubicBezTo>
                    <a:pt x="54" y="143"/>
                    <a:pt x="54" y="81"/>
                    <a:pt x="45" y="18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5" name="Google Shape;6605;p18"/>
            <p:cNvSpPr/>
            <p:nvPr/>
          </p:nvSpPr>
          <p:spPr>
            <a:xfrm>
              <a:off x="953575" y="1044400"/>
              <a:ext cx="1825" cy="8725"/>
            </a:xfrm>
            <a:custGeom>
              <a:rect b="b" l="l" r="r" t="t"/>
              <a:pathLst>
                <a:path extrusionOk="0" h="349" w="73">
                  <a:moveTo>
                    <a:pt x="1" y="0"/>
                  </a:moveTo>
                  <a:lnTo>
                    <a:pt x="1" y="0"/>
                  </a:lnTo>
                  <a:cubicBezTo>
                    <a:pt x="27" y="116"/>
                    <a:pt x="10" y="232"/>
                    <a:pt x="1" y="348"/>
                  </a:cubicBezTo>
                  <a:cubicBezTo>
                    <a:pt x="10" y="321"/>
                    <a:pt x="19" y="295"/>
                    <a:pt x="36" y="268"/>
                  </a:cubicBezTo>
                  <a:cubicBezTo>
                    <a:pt x="36" y="259"/>
                    <a:pt x="36" y="250"/>
                    <a:pt x="45" y="241"/>
                  </a:cubicBezTo>
                  <a:cubicBezTo>
                    <a:pt x="63" y="170"/>
                    <a:pt x="72" y="98"/>
                    <a:pt x="63" y="27"/>
                  </a:cubicBezTo>
                  <a:cubicBezTo>
                    <a:pt x="45" y="18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6" name="Google Shape;6606;p18"/>
            <p:cNvSpPr/>
            <p:nvPr/>
          </p:nvSpPr>
          <p:spPr>
            <a:xfrm>
              <a:off x="913875" y="1066700"/>
              <a:ext cx="6275" cy="3150"/>
            </a:xfrm>
            <a:custGeom>
              <a:rect b="b" l="l" r="r" t="t"/>
              <a:pathLst>
                <a:path extrusionOk="0" h="126" w="251">
                  <a:moveTo>
                    <a:pt x="179" y="0"/>
                  </a:moveTo>
                  <a:cubicBezTo>
                    <a:pt x="144" y="9"/>
                    <a:pt x="108" y="18"/>
                    <a:pt x="63" y="18"/>
                  </a:cubicBezTo>
                  <a:cubicBezTo>
                    <a:pt x="1" y="27"/>
                    <a:pt x="1" y="125"/>
                    <a:pt x="72" y="125"/>
                  </a:cubicBezTo>
                  <a:cubicBezTo>
                    <a:pt x="117" y="125"/>
                    <a:pt x="161" y="107"/>
                    <a:pt x="215" y="107"/>
                  </a:cubicBezTo>
                  <a:cubicBezTo>
                    <a:pt x="242" y="98"/>
                    <a:pt x="251" y="63"/>
                    <a:pt x="251" y="36"/>
                  </a:cubicBezTo>
                  <a:cubicBezTo>
                    <a:pt x="242" y="9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7" name="Google Shape;6607;p18"/>
            <p:cNvSpPr/>
            <p:nvPr/>
          </p:nvSpPr>
          <p:spPr>
            <a:xfrm>
              <a:off x="913225" y="1056875"/>
              <a:ext cx="7075" cy="3175"/>
            </a:xfrm>
            <a:custGeom>
              <a:rect b="b" l="l" r="r" t="t"/>
              <a:pathLst>
                <a:path extrusionOk="0" h="127" w="283">
                  <a:moveTo>
                    <a:pt x="54" y="1"/>
                  </a:moveTo>
                  <a:cubicBezTo>
                    <a:pt x="18" y="1"/>
                    <a:pt x="0" y="28"/>
                    <a:pt x="0" y="54"/>
                  </a:cubicBezTo>
                  <a:cubicBezTo>
                    <a:pt x="0" y="90"/>
                    <a:pt x="27" y="108"/>
                    <a:pt x="54" y="108"/>
                  </a:cubicBezTo>
                  <a:cubicBezTo>
                    <a:pt x="98" y="117"/>
                    <a:pt x="143" y="117"/>
                    <a:pt x="196" y="126"/>
                  </a:cubicBezTo>
                  <a:cubicBezTo>
                    <a:pt x="199" y="126"/>
                    <a:pt x="202" y="126"/>
                    <a:pt x="204" y="126"/>
                  </a:cubicBezTo>
                  <a:cubicBezTo>
                    <a:pt x="261" y="126"/>
                    <a:pt x="283" y="36"/>
                    <a:pt x="223" y="28"/>
                  </a:cubicBezTo>
                  <a:cubicBezTo>
                    <a:pt x="161" y="19"/>
                    <a:pt x="107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8" name="Google Shape;6608;p18"/>
            <p:cNvSpPr/>
            <p:nvPr/>
          </p:nvSpPr>
          <p:spPr>
            <a:xfrm>
              <a:off x="914775" y="10474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8" y="1"/>
                  </a:moveTo>
                  <a:cubicBezTo>
                    <a:pt x="47" y="1"/>
                    <a:pt x="25" y="11"/>
                    <a:pt x="18" y="31"/>
                  </a:cubicBezTo>
                  <a:cubicBezTo>
                    <a:pt x="0" y="49"/>
                    <a:pt x="9" y="93"/>
                    <a:pt x="36" y="102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8" y="82"/>
                    <a:pt x="232" y="67"/>
                  </a:cubicBezTo>
                  <a:cubicBezTo>
                    <a:pt x="179" y="49"/>
                    <a:pt x="134" y="31"/>
                    <a:pt x="90" y="4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9" name="Google Shape;6609;p18"/>
            <p:cNvSpPr/>
            <p:nvPr/>
          </p:nvSpPr>
          <p:spPr>
            <a:xfrm>
              <a:off x="929325" y="1030100"/>
              <a:ext cx="5500" cy="6175"/>
            </a:xfrm>
            <a:custGeom>
              <a:rect b="b" l="l" r="r" t="t"/>
              <a:pathLst>
                <a:path extrusionOk="0" h="247" w="220">
                  <a:moveTo>
                    <a:pt x="70" y="0"/>
                  </a:moveTo>
                  <a:cubicBezTo>
                    <a:pt x="35" y="0"/>
                    <a:pt x="1" y="39"/>
                    <a:pt x="25" y="82"/>
                  </a:cubicBezTo>
                  <a:cubicBezTo>
                    <a:pt x="43" y="135"/>
                    <a:pt x="79" y="180"/>
                    <a:pt x="105" y="224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0" y="209"/>
                    <a:pt x="195" y="171"/>
                  </a:cubicBezTo>
                  <a:cubicBezTo>
                    <a:pt x="168" y="126"/>
                    <a:pt x="132" y="82"/>
                    <a:pt x="114" y="28"/>
                  </a:cubicBezTo>
                  <a:cubicBezTo>
                    <a:pt x="103" y="8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0" name="Google Shape;6610;p18"/>
            <p:cNvSpPr/>
            <p:nvPr/>
          </p:nvSpPr>
          <p:spPr>
            <a:xfrm>
              <a:off x="941100" y="1026550"/>
              <a:ext cx="3150" cy="5375"/>
            </a:xfrm>
            <a:custGeom>
              <a:rect b="b" l="l" r="r" t="t"/>
              <a:pathLst>
                <a:path extrusionOk="0" h="215" w="126">
                  <a:moveTo>
                    <a:pt x="0" y="1"/>
                  </a:moveTo>
                  <a:cubicBezTo>
                    <a:pt x="0" y="10"/>
                    <a:pt x="0" y="10"/>
                    <a:pt x="0" y="18"/>
                  </a:cubicBezTo>
                  <a:cubicBezTo>
                    <a:pt x="9" y="63"/>
                    <a:pt x="9" y="117"/>
                    <a:pt x="18" y="170"/>
                  </a:cubicBezTo>
                  <a:cubicBezTo>
                    <a:pt x="18" y="197"/>
                    <a:pt x="36" y="215"/>
                    <a:pt x="72" y="215"/>
                  </a:cubicBezTo>
                  <a:cubicBezTo>
                    <a:pt x="98" y="215"/>
                    <a:pt x="125" y="197"/>
                    <a:pt x="116" y="161"/>
                  </a:cubicBezTo>
                  <a:cubicBezTo>
                    <a:pt x="116" y="117"/>
                    <a:pt x="107" y="63"/>
                    <a:pt x="107" y="10"/>
                  </a:cubicBezTo>
                  <a:cubicBezTo>
                    <a:pt x="72" y="10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1" name="Google Shape;6611;p18"/>
            <p:cNvSpPr/>
            <p:nvPr/>
          </p:nvSpPr>
          <p:spPr>
            <a:xfrm>
              <a:off x="920650" y="1037575"/>
              <a:ext cx="7000" cy="5425"/>
            </a:xfrm>
            <a:custGeom>
              <a:rect b="b" l="l" r="r" t="t"/>
              <a:pathLst>
                <a:path extrusionOk="0" h="217" w="280">
                  <a:moveTo>
                    <a:pt x="80" y="0"/>
                  </a:moveTo>
                  <a:cubicBezTo>
                    <a:pt x="40" y="0"/>
                    <a:pt x="0" y="51"/>
                    <a:pt x="42" y="86"/>
                  </a:cubicBezTo>
                  <a:cubicBezTo>
                    <a:pt x="87" y="131"/>
                    <a:pt x="122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8" y="131"/>
                  </a:cubicBezTo>
                  <a:cubicBezTo>
                    <a:pt x="203" y="86"/>
                    <a:pt x="158" y="50"/>
                    <a:pt x="113" y="15"/>
                  </a:cubicBezTo>
                  <a:cubicBezTo>
                    <a:pt x="103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2" name="Google Shape;6612;p18"/>
            <p:cNvSpPr/>
            <p:nvPr/>
          </p:nvSpPr>
          <p:spPr>
            <a:xfrm>
              <a:off x="877750" y="10328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0"/>
                  </a:moveTo>
                  <a:cubicBezTo>
                    <a:pt x="117" y="63"/>
                    <a:pt x="81" y="125"/>
                    <a:pt x="54" y="197"/>
                  </a:cubicBezTo>
                  <a:cubicBezTo>
                    <a:pt x="58" y="196"/>
                    <a:pt x="62" y="196"/>
                    <a:pt x="66" y="196"/>
                  </a:cubicBezTo>
                  <a:cubicBezTo>
                    <a:pt x="230" y="196"/>
                    <a:pt x="365" y="379"/>
                    <a:pt x="322" y="545"/>
                  </a:cubicBezTo>
                  <a:cubicBezTo>
                    <a:pt x="304" y="634"/>
                    <a:pt x="250" y="705"/>
                    <a:pt x="170" y="741"/>
                  </a:cubicBezTo>
                  <a:cubicBezTo>
                    <a:pt x="141" y="756"/>
                    <a:pt x="108" y="762"/>
                    <a:pt x="77" y="762"/>
                  </a:cubicBezTo>
                  <a:cubicBezTo>
                    <a:pt x="50" y="762"/>
                    <a:pt x="25" y="758"/>
                    <a:pt x="1" y="750"/>
                  </a:cubicBezTo>
                  <a:lnTo>
                    <a:pt x="1" y="750"/>
                  </a:lnTo>
                  <a:cubicBezTo>
                    <a:pt x="9" y="821"/>
                    <a:pt x="27" y="892"/>
                    <a:pt x="63" y="955"/>
                  </a:cubicBezTo>
                  <a:cubicBezTo>
                    <a:pt x="95" y="962"/>
                    <a:pt x="126" y="965"/>
                    <a:pt x="155" y="965"/>
                  </a:cubicBezTo>
                  <a:cubicBezTo>
                    <a:pt x="641" y="965"/>
                    <a:pt x="750" y="42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3" name="Google Shape;6613;p18"/>
            <p:cNvSpPr/>
            <p:nvPr/>
          </p:nvSpPr>
          <p:spPr>
            <a:xfrm>
              <a:off x="880875" y="1025000"/>
              <a:ext cx="28800" cy="41050"/>
            </a:xfrm>
            <a:custGeom>
              <a:rect b="b" l="l" r="r" t="t"/>
              <a:pathLst>
                <a:path extrusionOk="0" h="1642" w="1152">
                  <a:moveTo>
                    <a:pt x="500" y="0"/>
                  </a:moveTo>
                  <a:lnTo>
                    <a:pt x="500" y="0"/>
                  </a:lnTo>
                  <a:cubicBezTo>
                    <a:pt x="482" y="9"/>
                    <a:pt x="473" y="9"/>
                    <a:pt x="455" y="18"/>
                  </a:cubicBezTo>
                  <a:cubicBezTo>
                    <a:pt x="509" y="54"/>
                    <a:pt x="545" y="89"/>
                    <a:pt x="554" y="98"/>
                  </a:cubicBezTo>
                  <a:cubicBezTo>
                    <a:pt x="643" y="170"/>
                    <a:pt x="777" y="295"/>
                    <a:pt x="786" y="411"/>
                  </a:cubicBezTo>
                  <a:cubicBezTo>
                    <a:pt x="786" y="419"/>
                    <a:pt x="786" y="419"/>
                    <a:pt x="786" y="419"/>
                  </a:cubicBezTo>
                  <a:cubicBezTo>
                    <a:pt x="723" y="321"/>
                    <a:pt x="670" y="250"/>
                    <a:pt x="580" y="179"/>
                  </a:cubicBezTo>
                  <a:cubicBezTo>
                    <a:pt x="527" y="125"/>
                    <a:pt x="464" y="89"/>
                    <a:pt x="402" y="45"/>
                  </a:cubicBezTo>
                  <a:cubicBezTo>
                    <a:pt x="384" y="54"/>
                    <a:pt x="366" y="63"/>
                    <a:pt x="357" y="72"/>
                  </a:cubicBezTo>
                  <a:cubicBezTo>
                    <a:pt x="393" y="98"/>
                    <a:pt x="438" y="125"/>
                    <a:pt x="464" y="152"/>
                  </a:cubicBezTo>
                  <a:cubicBezTo>
                    <a:pt x="545" y="205"/>
                    <a:pt x="616" y="259"/>
                    <a:pt x="652" y="348"/>
                  </a:cubicBezTo>
                  <a:cubicBezTo>
                    <a:pt x="589" y="277"/>
                    <a:pt x="527" y="232"/>
                    <a:pt x="447" y="179"/>
                  </a:cubicBezTo>
                  <a:cubicBezTo>
                    <a:pt x="402" y="143"/>
                    <a:pt x="348" y="125"/>
                    <a:pt x="295" y="107"/>
                  </a:cubicBezTo>
                  <a:cubicBezTo>
                    <a:pt x="241" y="134"/>
                    <a:pt x="179" y="170"/>
                    <a:pt x="116" y="196"/>
                  </a:cubicBezTo>
                  <a:cubicBezTo>
                    <a:pt x="116" y="205"/>
                    <a:pt x="108" y="214"/>
                    <a:pt x="99" y="214"/>
                  </a:cubicBezTo>
                  <a:cubicBezTo>
                    <a:pt x="759" y="329"/>
                    <a:pt x="620" y="1383"/>
                    <a:pt x="23" y="1383"/>
                  </a:cubicBezTo>
                  <a:cubicBezTo>
                    <a:pt x="15" y="1383"/>
                    <a:pt x="8" y="1383"/>
                    <a:pt x="0" y="1383"/>
                  </a:cubicBezTo>
                  <a:lnTo>
                    <a:pt x="0" y="1383"/>
                  </a:lnTo>
                  <a:cubicBezTo>
                    <a:pt x="18" y="1410"/>
                    <a:pt x="45" y="1445"/>
                    <a:pt x="72" y="1472"/>
                  </a:cubicBezTo>
                  <a:cubicBezTo>
                    <a:pt x="134" y="1472"/>
                    <a:pt x="188" y="1463"/>
                    <a:pt x="241" y="1454"/>
                  </a:cubicBezTo>
                  <a:cubicBezTo>
                    <a:pt x="348" y="1419"/>
                    <a:pt x="429" y="1374"/>
                    <a:pt x="518" y="1312"/>
                  </a:cubicBezTo>
                  <a:cubicBezTo>
                    <a:pt x="527" y="1312"/>
                    <a:pt x="527" y="1312"/>
                    <a:pt x="527" y="1320"/>
                  </a:cubicBezTo>
                  <a:cubicBezTo>
                    <a:pt x="464" y="1410"/>
                    <a:pt x="357" y="1463"/>
                    <a:pt x="259" y="1499"/>
                  </a:cubicBezTo>
                  <a:cubicBezTo>
                    <a:pt x="232" y="1517"/>
                    <a:pt x="188" y="1535"/>
                    <a:pt x="143" y="1543"/>
                  </a:cubicBezTo>
                  <a:cubicBezTo>
                    <a:pt x="152" y="1543"/>
                    <a:pt x="152" y="1543"/>
                    <a:pt x="161" y="1552"/>
                  </a:cubicBezTo>
                  <a:cubicBezTo>
                    <a:pt x="179" y="1552"/>
                    <a:pt x="197" y="1552"/>
                    <a:pt x="223" y="1543"/>
                  </a:cubicBezTo>
                  <a:cubicBezTo>
                    <a:pt x="286" y="1535"/>
                    <a:pt x="339" y="1508"/>
                    <a:pt x="393" y="1481"/>
                  </a:cubicBezTo>
                  <a:cubicBezTo>
                    <a:pt x="518" y="1419"/>
                    <a:pt x="598" y="1320"/>
                    <a:pt x="687" y="1222"/>
                  </a:cubicBezTo>
                  <a:lnTo>
                    <a:pt x="687" y="1222"/>
                  </a:lnTo>
                  <a:cubicBezTo>
                    <a:pt x="652" y="1347"/>
                    <a:pt x="554" y="1445"/>
                    <a:pt x="447" y="1517"/>
                  </a:cubicBezTo>
                  <a:cubicBezTo>
                    <a:pt x="402" y="1543"/>
                    <a:pt x="331" y="1588"/>
                    <a:pt x="250" y="1615"/>
                  </a:cubicBezTo>
                  <a:cubicBezTo>
                    <a:pt x="268" y="1624"/>
                    <a:pt x="286" y="1633"/>
                    <a:pt x="304" y="1642"/>
                  </a:cubicBezTo>
                  <a:cubicBezTo>
                    <a:pt x="982" y="1428"/>
                    <a:pt x="1151" y="339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4" name="Google Shape;6614;p18"/>
            <p:cNvSpPr/>
            <p:nvPr/>
          </p:nvSpPr>
          <p:spPr>
            <a:xfrm>
              <a:off x="871725" y="1023425"/>
              <a:ext cx="41075" cy="45250"/>
            </a:xfrm>
            <a:custGeom>
              <a:rect b="b" l="l" r="r" t="t"/>
              <a:pathLst>
                <a:path extrusionOk="0" h="1810" w="1643">
                  <a:moveTo>
                    <a:pt x="393" y="375"/>
                  </a:moveTo>
                  <a:cubicBezTo>
                    <a:pt x="991" y="417"/>
                    <a:pt x="882" y="1340"/>
                    <a:pt x="396" y="1340"/>
                  </a:cubicBezTo>
                  <a:cubicBezTo>
                    <a:pt x="367" y="1340"/>
                    <a:pt x="336" y="1337"/>
                    <a:pt x="304" y="1330"/>
                  </a:cubicBezTo>
                  <a:cubicBezTo>
                    <a:pt x="268" y="1267"/>
                    <a:pt x="250" y="1196"/>
                    <a:pt x="242" y="1125"/>
                  </a:cubicBezTo>
                  <a:lnTo>
                    <a:pt x="242" y="1125"/>
                  </a:lnTo>
                  <a:cubicBezTo>
                    <a:pt x="266" y="1133"/>
                    <a:pt x="291" y="1137"/>
                    <a:pt x="318" y="1137"/>
                  </a:cubicBezTo>
                  <a:cubicBezTo>
                    <a:pt x="349" y="1137"/>
                    <a:pt x="382" y="1131"/>
                    <a:pt x="411" y="1116"/>
                  </a:cubicBezTo>
                  <a:cubicBezTo>
                    <a:pt x="491" y="1080"/>
                    <a:pt x="545" y="1009"/>
                    <a:pt x="563" y="920"/>
                  </a:cubicBezTo>
                  <a:cubicBezTo>
                    <a:pt x="606" y="754"/>
                    <a:pt x="471" y="571"/>
                    <a:pt x="307" y="571"/>
                  </a:cubicBezTo>
                  <a:cubicBezTo>
                    <a:pt x="303" y="571"/>
                    <a:pt x="299" y="571"/>
                    <a:pt x="295" y="572"/>
                  </a:cubicBezTo>
                  <a:cubicBezTo>
                    <a:pt x="322" y="500"/>
                    <a:pt x="358" y="438"/>
                    <a:pt x="393" y="375"/>
                  </a:cubicBezTo>
                  <a:close/>
                  <a:moveTo>
                    <a:pt x="973" y="1"/>
                  </a:moveTo>
                  <a:cubicBezTo>
                    <a:pt x="937" y="27"/>
                    <a:pt x="902" y="45"/>
                    <a:pt x="866" y="63"/>
                  </a:cubicBezTo>
                  <a:cubicBezTo>
                    <a:pt x="1517" y="402"/>
                    <a:pt x="1348" y="1491"/>
                    <a:pt x="670" y="1705"/>
                  </a:cubicBezTo>
                  <a:cubicBezTo>
                    <a:pt x="652" y="1696"/>
                    <a:pt x="634" y="1687"/>
                    <a:pt x="616" y="1678"/>
                  </a:cubicBezTo>
                  <a:cubicBezTo>
                    <a:pt x="697" y="1651"/>
                    <a:pt x="768" y="1606"/>
                    <a:pt x="821" y="1580"/>
                  </a:cubicBezTo>
                  <a:cubicBezTo>
                    <a:pt x="920" y="1508"/>
                    <a:pt x="1018" y="1410"/>
                    <a:pt x="1053" y="1285"/>
                  </a:cubicBezTo>
                  <a:lnTo>
                    <a:pt x="1053" y="1285"/>
                  </a:lnTo>
                  <a:cubicBezTo>
                    <a:pt x="964" y="1383"/>
                    <a:pt x="884" y="1482"/>
                    <a:pt x="759" y="1544"/>
                  </a:cubicBezTo>
                  <a:cubicBezTo>
                    <a:pt x="705" y="1571"/>
                    <a:pt x="652" y="1598"/>
                    <a:pt x="589" y="1606"/>
                  </a:cubicBezTo>
                  <a:cubicBezTo>
                    <a:pt x="563" y="1615"/>
                    <a:pt x="545" y="1615"/>
                    <a:pt x="527" y="1615"/>
                  </a:cubicBezTo>
                  <a:cubicBezTo>
                    <a:pt x="518" y="1606"/>
                    <a:pt x="518" y="1606"/>
                    <a:pt x="509" y="1606"/>
                  </a:cubicBezTo>
                  <a:cubicBezTo>
                    <a:pt x="554" y="1598"/>
                    <a:pt x="598" y="1580"/>
                    <a:pt x="625" y="1562"/>
                  </a:cubicBezTo>
                  <a:cubicBezTo>
                    <a:pt x="723" y="1526"/>
                    <a:pt x="830" y="1473"/>
                    <a:pt x="893" y="1383"/>
                  </a:cubicBezTo>
                  <a:cubicBezTo>
                    <a:pt x="893" y="1375"/>
                    <a:pt x="893" y="1375"/>
                    <a:pt x="884" y="1375"/>
                  </a:cubicBezTo>
                  <a:cubicBezTo>
                    <a:pt x="795" y="1437"/>
                    <a:pt x="714" y="1482"/>
                    <a:pt x="607" y="1517"/>
                  </a:cubicBezTo>
                  <a:cubicBezTo>
                    <a:pt x="554" y="1526"/>
                    <a:pt x="500" y="1535"/>
                    <a:pt x="438" y="1535"/>
                  </a:cubicBezTo>
                  <a:cubicBezTo>
                    <a:pt x="411" y="1508"/>
                    <a:pt x="384" y="1473"/>
                    <a:pt x="366" y="1446"/>
                  </a:cubicBezTo>
                  <a:lnTo>
                    <a:pt x="366" y="1446"/>
                  </a:lnTo>
                  <a:cubicBezTo>
                    <a:pt x="374" y="1446"/>
                    <a:pt x="381" y="1446"/>
                    <a:pt x="389" y="1446"/>
                  </a:cubicBezTo>
                  <a:cubicBezTo>
                    <a:pt x="986" y="1446"/>
                    <a:pt x="1125" y="392"/>
                    <a:pt x="465" y="277"/>
                  </a:cubicBezTo>
                  <a:cubicBezTo>
                    <a:pt x="474" y="277"/>
                    <a:pt x="482" y="268"/>
                    <a:pt x="482" y="259"/>
                  </a:cubicBezTo>
                  <a:lnTo>
                    <a:pt x="482" y="259"/>
                  </a:lnTo>
                  <a:cubicBezTo>
                    <a:pt x="420" y="295"/>
                    <a:pt x="349" y="331"/>
                    <a:pt x="277" y="375"/>
                  </a:cubicBezTo>
                  <a:cubicBezTo>
                    <a:pt x="1" y="848"/>
                    <a:pt x="72" y="1553"/>
                    <a:pt x="643" y="1803"/>
                  </a:cubicBezTo>
                  <a:lnTo>
                    <a:pt x="661" y="1803"/>
                  </a:lnTo>
                  <a:cubicBezTo>
                    <a:pt x="665" y="1807"/>
                    <a:pt x="670" y="1809"/>
                    <a:pt x="674" y="1809"/>
                  </a:cubicBezTo>
                  <a:cubicBezTo>
                    <a:pt x="679" y="1809"/>
                    <a:pt x="683" y="1807"/>
                    <a:pt x="688" y="1803"/>
                  </a:cubicBezTo>
                  <a:cubicBezTo>
                    <a:pt x="1437" y="1580"/>
                    <a:pt x="1642" y="429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5" name="Google Shape;6615;p18"/>
            <p:cNvSpPr/>
            <p:nvPr/>
          </p:nvSpPr>
          <p:spPr>
            <a:xfrm>
              <a:off x="890900" y="1025425"/>
              <a:ext cx="9625" cy="10075"/>
            </a:xfrm>
            <a:custGeom>
              <a:rect b="b" l="l" r="r" t="t"/>
              <a:pathLst>
                <a:path extrusionOk="0" h="403" w="385">
                  <a:moveTo>
                    <a:pt x="54" y="1"/>
                  </a:moveTo>
                  <a:cubicBezTo>
                    <a:pt x="37" y="10"/>
                    <a:pt x="19" y="19"/>
                    <a:pt x="1" y="37"/>
                  </a:cubicBezTo>
                  <a:cubicBezTo>
                    <a:pt x="63" y="72"/>
                    <a:pt x="126" y="108"/>
                    <a:pt x="179" y="162"/>
                  </a:cubicBezTo>
                  <a:cubicBezTo>
                    <a:pt x="269" y="233"/>
                    <a:pt x="322" y="304"/>
                    <a:pt x="385" y="402"/>
                  </a:cubicBezTo>
                  <a:cubicBezTo>
                    <a:pt x="385" y="402"/>
                    <a:pt x="385" y="402"/>
                    <a:pt x="385" y="394"/>
                  </a:cubicBezTo>
                  <a:cubicBezTo>
                    <a:pt x="376" y="278"/>
                    <a:pt x="242" y="153"/>
                    <a:pt x="153" y="81"/>
                  </a:cubicBezTo>
                  <a:cubicBezTo>
                    <a:pt x="144" y="72"/>
                    <a:pt x="108" y="37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6" name="Google Shape;6616;p18"/>
            <p:cNvSpPr/>
            <p:nvPr/>
          </p:nvSpPr>
          <p:spPr>
            <a:xfrm>
              <a:off x="888225" y="1026775"/>
              <a:ext cx="8950" cy="6950"/>
            </a:xfrm>
            <a:custGeom>
              <a:rect b="b" l="l" r="r" t="t"/>
              <a:pathLst>
                <a:path extrusionOk="0" h="278" w="358">
                  <a:moveTo>
                    <a:pt x="63" y="1"/>
                  </a:moveTo>
                  <a:cubicBezTo>
                    <a:pt x="45" y="9"/>
                    <a:pt x="19" y="18"/>
                    <a:pt x="1" y="36"/>
                  </a:cubicBezTo>
                  <a:cubicBezTo>
                    <a:pt x="54" y="54"/>
                    <a:pt x="108" y="72"/>
                    <a:pt x="153" y="108"/>
                  </a:cubicBezTo>
                  <a:cubicBezTo>
                    <a:pt x="233" y="161"/>
                    <a:pt x="295" y="206"/>
                    <a:pt x="358" y="277"/>
                  </a:cubicBezTo>
                  <a:cubicBezTo>
                    <a:pt x="322" y="188"/>
                    <a:pt x="251" y="134"/>
                    <a:pt x="170" y="81"/>
                  </a:cubicBezTo>
                  <a:cubicBezTo>
                    <a:pt x="144" y="54"/>
                    <a:pt x="99" y="27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7" name="Google Shape;6617;p18"/>
            <p:cNvSpPr/>
            <p:nvPr/>
          </p:nvSpPr>
          <p:spPr>
            <a:xfrm>
              <a:off x="869275" y="1061025"/>
              <a:ext cx="6500" cy="5100"/>
            </a:xfrm>
            <a:custGeom>
              <a:rect b="b" l="l" r="r" t="t"/>
              <a:pathLst>
                <a:path extrusionOk="0" h="204" w="260">
                  <a:moveTo>
                    <a:pt x="197" y="1"/>
                  </a:moveTo>
                  <a:cubicBezTo>
                    <a:pt x="185" y="1"/>
                    <a:pt x="173" y="5"/>
                    <a:pt x="161" y="13"/>
                  </a:cubicBezTo>
                  <a:cubicBezTo>
                    <a:pt x="125" y="40"/>
                    <a:pt x="81" y="76"/>
                    <a:pt x="36" y="102"/>
                  </a:cubicBezTo>
                  <a:cubicBezTo>
                    <a:pt x="18" y="120"/>
                    <a:pt x="1" y="147"/>
                    <a:pt x="18" y="174"/>
                  </a:cubicBezTo>
                  <a:cubicBezTo>
                    <a:pt x="25" y="194"/>
                    <a:pt x="47" y="204"/>
                    <a:pt x="65" y="204"/>
                  </a:cubicBezTo>
                  <a:cubicBezTo>
                    <a:pt x="71" y="204"/>
                    <a:pt x="76" y="203"/>
                    <a:pt x="81" y="201"/>
                  </a:cubicBezTo>
                  <a:cubicBezTo>
                    <a:pt x="134" y="165"/>
                    <a:pt x="179" y="129"/>
                    <a:pt x="233" y="94"/>
                  </a:cubicBezTo>
                  <a:cubicBezTo>
                    <a:pt x="259" y="76"/>
                    <a:pt x="250" y="40"/>
                    <a:pt x="241" y="22"/>
                  </a:cubicBezTo>
                  <a:cubicBezTo>
                    <a:pt x="227" y="7"/>
                    <a:pt x="21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8" name="Google Shape;6618;p18"/>
            <p:cNvSpPr/>
            <p:nvPr/>
          </p:nvSpPr>
          <p:spPr>
            <a:xfrm>
              <a:off x="877150" y="1068825"/>
              <a:ext cx="6150" cy="5325"/>
            </a:xfrm>
            <a:custGeom>
              <a:rect b="b" l="l" r="r" t="t"/>
              <a:pathLst>
                <a:path extrusionOk="0" h="213" w="246">
                  <a:moveTo>
                    <a:pt x="170" y="0"/>
                  </a:moveTo>
                  <a:cubicBezTo>
                    <a:pt x="160" y="0"/>
                    <a:pt x="150" y="4"/>
                    <a:pt x="141" y="13"/>
                  </a:cubicBezTo>
                  <a:cubicBezTo>
                    <a:pt x="96" y="49"/>
                    <a:pt x="60" y="85"/>
                    <a:pt x="33" y="129"/>
                  </a:cubicBezTo>
                  <a:cubicBezTo>
                    <a:pt x="1" y="169"/>
                    <a:pt x="40" y="212"/>
                    <a:pt x="77" y="212"/>
                  </a:cubicBezTo>
                  <a:cubicBezTo>
                    <a:pt x="91" y="212"/>
                    <a:pt x="104" y="206"/>
                    <a:pt x="114" y="192"/>
                  </a:cubicBezTo>
                  <a:cubicBezTo>
                    <a:pt x="141" y="156"/>
                    <a:pt x="176" y="121"/>
                    <a:pt x="203" y="94"/>
                  </a:cubicBezTo>
                  <a:cubicBezTo>
                    <a:pt x="245" y="5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9" name="Google Shape;6619;p18"/>
            <p:cNvSpPr/>
            <p:nvPr/>
          </p:nvSpPr>
          <p:spPr>
            <a:xfrm>
              <a:off x="960275" y="1082075"/>
              <a:ext cx="17425" cy="21900"/>
            </a:xfrm>
            <a:custGeom>
              <a:rect b="b" l="l" r="r" t="t"/>
              <a:pathLst>
                <a:path extrusionOk="0" h="876" w="697">
                  <a:moveTo>
                    <a:pt x="286" y="1"/>
                  </a:moveTo>
                  <a:lnTo>
                    <a:pt x="286" y="1"/>
                  </a:lnTo>
                  <a:cubicBezTo>
                    <a:pt x="27" y="224"/>
                    <a:pt x="0" y="786"/>
                    <a:pt x="455" y="875"/>
                  </a:cubicBezTo>
                  <a:cubicBezTo>
                    <a:pt x="500" y="822"/>
                    <a:pt x="536" y="768"/>
                    <a:pt x="562" y="715"/>
                  </a:cubicBezTo>
                  <a:lnTo>
                    <a:pt x="500" y="697"/>
                  </a:lnTo>
                  <a:lnTo>
                    <a:pt x="509" y="670"/>
                  </a:lnTo>
                  <a:cubicBezTo>
                    <a:pt x="375" y="616"/>
                    <a:pt x="295" y="456"/>
                    <a:pt x="348" y="313"/>
                  </a:cubicBezTo>
                  <a:cubicBezTo>
                    <a:pt x="375" y="233"/>
                    <a:pt x="437" y="161"/>
                    <a:pt x="518" y="135"/>
                  </a:cubicBezTo>
                  <a:cubicBezTo>
                    <a:pt x="542" y="127"/>
                    <a:pt x="569" y="122"/>
                    <a:pt x="598" y="122"/>
                  </a:cubicBezTo>
                  <a:cubicBezTo>
                    <a:pt x="632" y="122"/>
                    <a:pt x="667" y="129"/>
                    <a:pt x="696" y="144"/>
                  </a:cubicBezTo>
                  <a:cubicBezTo>
                    <a:pt x="696" y="117"/>
                    <a:pt x="687" y="99"/>
                    <a:pt x="687" y="81"/>
                  </a:cubicBezTo>
                  <a:cubicBezTo>
                    <a:pt x="634" y="63"/>
                    <a:pt x="580" y="54"/>
                    <a:pt x="527" y="46"/>
                  </a:cubicBezTo>
                  <a:cubicBezTo>
                    <a:pt x="446" y="28"/>
                    <a:pt x="366" y="19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0" name="Google Shape;6620;p18"/>
            <p:cNvSpPr/>
            <p:nvPr/>
          </p:nvSpPr>
          <p:spPr>
            <a:xfrm>
              <a:off x="944425" y="1070925"/>
              <a:ext cx="25250" cy="40175"/>
            </a:xfrm>
            <a:custGeom>
              <a:rect b="b" l="l" r="r" t="t"/>
              <a:pathLst>
                <a:path extrusionOk="0" h="1607" w="1010">
                  <a:moveTo>
                    <a:pt x="848" y="1"/>
                  </a:moveTo>
                  <a:lnTo>
                    <a:pt x="848" y="1"/>
                  </a:lnTo>
                  <a:cubicBezTo>
                    <a:pt x="224" y="233"/>
                    <a:pt x="1" y="1241"/>
                    <a:pt x="625" y="1607"/>
                  </a:cubicBezTo>
                  <a:cubicBezTo>
                    <a:pt x="643" y="1598"/>
                    <a:pt x="652" y="1598"/>
                    <a:pt x="661" y="1598"/>
                  </a:cubicBezTo>
                  <a:cubicBezTo>
                    <a:pt x="608" y="1544"/>
                    <a:pt x="554" y="1491"/>
                    <a:pt x="545" y="1473"/>
                  </a:cubicBezTo>
                  <a:cubicBezTo>
                    <a:pt x="465" y="1393"/>
                    <a:pt x="349" y="1259"/>
                    <a:pt x="349" y="1134"/>
                  </a:cubicBezTo>
                  <a:lnTo>
                    <a:pt x="349" y="1134"/>
                  </a:lnTo>
                  <a:cubicBezTo>
                    <a:pt x="402" y="1232"/>
                    <a:pt x="447" y="1312"/>
                    <a:pt x="527" y="1393"/>
                  </a:cubicBezTo>
                  <a:cubicBezTo>
                    <a:pt x="590" y="1464"/>
                    <a:pt x="661" y="1517"/>
                    <a:pt x="741" y="1571"/>
                  </a:cubicBezTo>
                  <a:cubicBezTo>
                    <a:pt x="750" y="1571"/>
                    <a:pt x="768" y="1562"/>
                    <a:pt x="786" y="1553"/>
                  </a:cubicBezTo>
                  <a:cubicBezTo>
                    <a:pt x="732" y="1517"/>
                    <a:pt x="679" y="1473"/>
                    <a:pt x="634" y="1428"/>
                  </a:cubicBezTo>
                  <a:cubicBezTo>
                    <a:pt x="572" y="1366"/>
                    <a:pt x="501" y="1303"/>
                    <a:pt x="474" y="1223"/>
                  </a:cubicBezTo>
                  <a:cubicBezTo>
                    <a:pt x="465" y="1214"/>
                    <a:pt x="474" y="1214"/>
                    <a:pt x="474" y="1214"/>
                  </a:cubicBezTo>
                  <a:cubicBezTo>
                    <a:pt x="527" y="1294"/>
                    <a:pt x="590" y="1348"/>
                    <a:pt x="652" y="1410"/>
                  </a:cubicBezTo>
                  <a:cubicBezTo>
                    <a:pt x="715" y="1455"/>
                    <a:pt x="777" y="1491"/>
                    <a:pt x="848" y="1526"/>
                  </a:cubicBezTo>
                  <a:cubicBezTo>
                    <a:pt x="902" y="1491"/>
                    <a:pt x="956" y="1455"/>
                    <a:pt x="1009" y="1410"/>
                  </a:cubicBezTo>
                  <a:cubicBezTo>
                    <a:pt x="545" y="1277"/>
                    <a:pt x="545" y="697"/>
                    <a:pt x="813" y="420"/>
                  </a:cubicBezTo>
                  <a:cubicBezTo>
                    <a:pt x="795" y="411"/>
                    <a:pt x="786" y="411"/>
                    <a:pt x="777" y="411"/>
                  </a:cubicBezTo>
                  <a:lnTo>
                    <a:pt x="715" y="393"/>
                  </a:lnTo>
                  <a:lnTo>
                    <a:pt x="741" y="331"/>
                  </a:lnTo>
                  <a:cubicBezTo>
                    <a:pt x="750" y="295"/>
                    <a:pt x="759" y="268"/>
                    <a:pt x="768" y="242"/>
                  </a:cubicBezTo>
                  <a:lnTo>
                    <a:pt x="768" y="242"/>
                  </a:lnTo>
                  <a:cubicBezTo>
                    <a:pt x="750" y="251"/>
                    <a:pt x="732" y="260"/>
                    <a:pt x="706" y="268"/>
                  </a:cubicBezTo>
                  <a:cubicBezTo>
                    <a:pt x="724" y="242"/>
                    <a:pt x="750" y="215"/>
                    <a:pt x="777" y="197"/>
                  </a:cubicBezTo>
                  <a:cubicBezTo>
                    <a:pt x="786" y="188"/>
                    <a:pt x="795" y="170"/>
                    <a:pt x="795" y="153"/>
                  </a:cubicBezTo>
                  <a:cubicBezTo>
                    <a:pt x="795" y="153"/>
                    <a:pt x="795" y="144"/>
                    <a:pt x="795" y="144"/>
                  </a:cubicBezTo>
                  <a:cubicBezTo>
                    <a:pt x="697" y="188"/>
                    <a:pt x="617" y="268"/>
                    <a:pt x="536" y="340"/>
                  </a:cubicBezTo>
                  <a:cubicBezTo>
                    <a:pt x="590" y="224"/>
                    <a:pt x="688" y="135"/>
                    <a:pt x="804" y="81"/>
                  </a:cubicBezTo>
                  <a:cubicBezTo>
                    <a:pt x="804" y="72"/>
                    <a:pt x="813" y="72"/>
                    <a:pt x="822" y="63"/>
                  </a:cubicBezTo>
                  <a:cubicBezTo>
                    <a:pt x="831" y="45"/>
                    <a:pt x="840" y="28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1" name="Google Shape;6621;p18"/>
            <p:cNvSpPr/>
            <p:nvPr/>
          </p:nvSpPr>
          <p:spPr>
            <a:xfrm>
              <a:off x="940425" y="1068025"/>
              <a:ext cx="36600" cy="45750"/>
            </a:xfrm>
            <a:custGeom>
              <a:rect b="b" l="l" r="r" t="t"/>
              <a:pathLst>
                <a:path extrusionOk="0" h="1830" w="1464">
                  <a:moveTo>
                    <a:pt x="1044" y="1"/>
                  </a:moveTo>
                  <a:cubicBezTo>
                    <a:pt x="277" y="206"/>
                    <a:pt x="0" y="1393"/>
                    <a:pt x="741" y="1821"/>
                  </a:cubicBezTo>
                  <a:lnTo>
                    <a:pt x="759" y="1821"/>
                  </a:lnTo>
                  <a:cubicBezTo>
                    <a:pt x="768" y="1830"/>
                    <a:pt x="777" y="1830"/>
                    <a:pt x="785" y="1830"/>
                  </a:cubicBezTo>
                  <a:cubicBezTo>
                    <a:pt x="1089" y="1767"/>
                    <a:pt x="1321" y="1562"/>
                    <a:pt x="1463" y="1303"/>
                  </a:cubicBezTo>
                  <a:cubicBezTo>
                    <a:pt x="1428" y="1294"/>
                    <a:pt x="1401" y="1286"/>
                    <a:pt x="1374" y="1277"/>
                  </a:cubicBezTo>
                  <a:lnTo>
                    <a:pt x="1356" y="1277"/>
                  </a:lnTo>
                  <a:cubicBezTo>
                    <a:pt x="1330" y="1330"/>
                    <a:pt x="1294" y="1384"/>
                    <a:pt x="1249" y="1437"/>
                  </a:cubicBezTo>
                  <a:cubicBezTo>
                    <a:pt x="794" y="1357"/>
                    <a:pt x="821" y="786"/>
                    <a:pt x="1080" y="563"/>
                  </a:cubicBezTo>
                  <a:cubicBezTo>
                    <a:pt x="1044" y="554"/>
                    <a:pt x="1008" y="545"/>
                    <a:pt x="973" y="536"/>
                  </a:cubicBezTo>
                  <a:lnTo>
                    <a:pt x="973" y="536"/>
                  </a:lnTo>
                  <a:cubicBezTo>
                    <a:pt x="705" y="822"/>
                    <a:pt x="705" y="1393"/>
                    <a:pt x="1169" y="1526"/>
                  </a:cubicBezTo>
                  <a:cubicBezTo>
                    <a:pt x="1116" y="1571"/>
                    <a:pt x="1062" y="1607"/>
                    <a:pt x="1008" y="1642"/>
                  </a:cubicBezTo>
                  <a:cubicBezTo>
                    <a:pt x="937" y="1607"/>
                    <a:pt x="875" y="1571"/>
                    <a:pt x="812" y="1526"/>
                  </a:cubicBezTo>
                  <a:cubicBezTo>
                    <a:pt x="750" y="1464"/>
                    <a:pt x="687" y="1410"/>
                    <a:pt x="634" y="1330"/>
                  </a:cubicBezTo>
                  <a:cubicBezTo>
                    <a:pt x="634" y="1330"/>
                    <a:pt x="625" y="1330"/>
                    <a:pt x="634" y="1339"/>
                  </a:cubicBezTo>
                  <a:cubicBezTo>
                    <a:pt x="661" y="1428"/>
                    <a:pt x="732" y="1482"/>
                    <a:pt x="794" y="1544"/>
                  </a:cubicBezTo>
                  <a:cubicBezTo>
                    <a:pt x="839" y="1589"/>
                    <a:pt x="892" y="1633"/>
                    <a:pt x="946" y="1669"/>
                  </a:cubicBezTo>
                  <a:cubicBezTo>
                    <a:pt x="928" y="1678"/>
                    <a:pt x="910" y="1687"/>
                    <a:pt x="901" y="1687"/>
                  </a:cubicBezTo>
                  <a:cubicBezTo>
                    <a:pt x="821" y="1633"/>
                    <a:pt x="750" y="1580"/>
                    <a:pt x="678" y="1509"/>
                  </a:cubicBezTo>
                  <a:cubicBezTo>
                    <a:pt x="607" y="1428"/>
                    <a:pt x="562" y="1348"/>
                    <a:pt x="509" y="1250"/>
                  </a:cubicBezTo>
                  <a:lnTo>
                    <a:pt x="509" y="1250"/>
                  </a:lnTo>
                  <a:cubicBezTo>
                    <a:pt x="509" y="1375"/>
                    <a:pt x="625" y="1509"/>
                    <a:pt x="705" y="1589"/>
                  </a:cubicBezTo>
                  <a:cubicBezTo>
                    <a:pt x="714" y="1607"/>
                    <a:pt x="768" y="1660"/>
                    <a:pt x="821" y="1714"/>
                  </a:cubicBezTo>
                  <a:cubicBezTo>
                    <a:pt x="812" y="1714"/>
                    <a:pt x="803" y="1714"/>
                    <a:pt x="785" y="1723"/>
                  </a:cubicBezTo>
                  <a:cubicBezTo>
                    <a:pt x="161" y="1357"/>
                    <a:pt x="384" y="349"/>
                    <a:pt x="1008" y="117"/>
                  </a:cubicBezTo>
                  <a:cubicBezTo>
                    <a:pt x="1017" y="81"/>
                    <a:pt x="1035" y="37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2" name="Google Shape;6622;p18"/>
            <p:cNvSpPr/>
            <p:nvPr/>
          </p:nvSpPr>
          <p:spPr>
            <a:xfrm>
              <a:off x="967625" y="1084100"/>
              <a:ext cx="11850" cy="14725"/>
            </a:xfrm>
            <a:custGeom>
              <a:rect b="b" l="l" r="r" t="t"/>
              <a:pathLst>
                <a:path extrusionOk="0" h="589" w="474">
                  <a:moveTo>
                    <a:pt x="393" y="0"/>
                  </a:moveTo>
                  <a:cubicBezTo>
                    <a:pt x="393" y="18"/>
                    <a:pt x="402" y="36"/>
                    <a:pt x="402" y="63"/>
                  </a:cubicBezTo>
                  <a:cubicBezTo>
                    <a:pt x="373" y="48"/>
                    <a:pt x="338" y="41"/>
                    <a:pt x="304" y="41"/>
                  </a:cubicBezTo>
                  <a:cubicBezTo>
                    <a:pt x="275" y="41"/>
                    <a:pt x="248" y="46"/>
                    <a:pt x="224" y="54"/>
                  </a:cubicBezTo>
                  <a:cubicBezTo>
                    <a:pt x="143" y="80"/>
                    <a:pt x="81" y="152"/>
                    <a:pt x="54" y="232"/>
                  </a:cubicBezTo>
                  <a:cubicBezTo>
                    <a:pt x="1" y="375"/>
                    <a:pt x="81" y="535"/>
                    <a:pt x="215" y="589"/>
                  </a:cubicBezTo>
                  <a:lnTo>
                    <a:pt x="233" y="544"/>
                  </a:lnTo>
                  <a:cubicBezTo>
                    <a:pt x="259" y="491"/>
                    <a:pt x="286" y="437"/>
                    <a:pt x="304" y="375"/>
                  </a:cubicBezTo>
                  <a:cubicBezTo>
                    <a:pt x="358" y="259"/>
                    <a:pt x="402" y="134"/>
                    <a:pt x="474" y="9"/>
                  </a:cubicBezTo>
                  <a:cubicBezTo>
                    <a:pt x="447" y="9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3" name="Google Shape;6623;p18"/>
            <p:cNvSpPr/>
            <p:nvPr/>
          </p:nvSpPr>
          <p:spPr>
            <a:xfrm>
              <a:off x="962050" y="1075850"/>
              <a:ext cx="1825" cy="1800"/>
            </a:xfrm>
            <a:custGeom>
              <a:rect b="b" l="l" r="r" t="t"/>
              <a:pathLst>
                <a:path extrusionOk="0" h="72" w="73">
                  <a:moveTo>
                    <a:pt x="72" y="0"/>
                  </a:moveTo>
                  <a:lnTo>
                    <a:pt x="72" y="0"/>
                  </a:lnTo>
                  <a:cubicBezTo>
                    <a:pt x="45" y="18"/>
                    <a:pt x="19" y="45"/>
                    <a:pt x="1" y="71"/>
                  </a:cubicBezTo>
                  <a:cubicBezTo>
                    <a:pt x="27" y="63"/>
                    <a:pt x="45" y="54"/>
                    <a:pt x="63" y="45"/>
                  </a:cubicBezTo>
                  <a:cubicBezTo>
                    <a:pt x="63" y="27"/>
                    <a:pt x="72" y="1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4" name="Google Shape;6624;p18"/>
            <p:cNvSpPr/>
            <p:nvPr/>
          </p:nvSpPr>
          <p:spPr>
            <a:xfrm>
              <a:off x="957825" y="1072500"/>
              <a:ext cx="7150" cy="6925"/>
            </a:xfrm>
            <a:custGeom>
              <a:rect b="b" l="l" r="r" t="t"/>
              <a:pathLst>
                <a:path extrusionOk="0" h="277" w="286">
                  <a:moveTo>
                    <a:pt x="286" y="0"/>
                  </a:moveTo>
                  <a:cubicBezTo>
                    <a:pt x="277" y="9"/>
                    <a:pt x="268" y="9"/>
                    <a:pt x="268" y="18"/>
                  </a:cubicBezTo>
                  <a:cubicBezTo>
                    <a:pt x="152" y="72"/>
                    <a:pt x="54" y="161"/>
                    <a:pt x="0" y="277"/>
                  </a:cubicBezTo>
                  <a:cubicBezTo>
                    <a:pt x="81" y="205"/>
                    <a:pt x="161" y="125"/>
                    <a:pt x="259" y="81"/>
                  </a:cubicBezTo>
                  <a:cubicBezTo>
                    <a:pt x="268" y="54"/>
                    <a:pt x="277" y="27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5" name="Google Shape;6625;p18"/>
            <p:cNvSpPr/>
            <p:nvPr/>
          </p:nvSpPr>
          <p:spPr>
            <a:xfrm>
              <a:off x="964075" y="1115025"/>
              <a:ext cx="4650" cy="5650"/>
            </a:xfrm>
            <a:custGeom>
              <a:rect b="b" l="l" r="r" t="t"/>
              <a:pathLst>
                <a:path extrusionOk="0" h="226" w="186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48"/>
                    <a:pt x="9" y="75"/>
                  </a:cubicBezTo>
                  <a:cubicBezTo>
                    <a:pt x="36" y="119"/>
                    <a:pt x="54" y="164"/>
                    <a:pt x="80" y="199"/>
                  </a:cubicBezTo>
                  <a:cubicBezTo>
                    <a:pt x="91" y="218"/>
                    <a:pt x="105" y="226"/>
                    <a:pt x="120" y="226"/>
                  </a:cubicBezTo>
                  <a:cubicBezTo>
                    <a:pt x="153" y="226"/>
                    <a:pt x="186" y="184"/>
                    <a:pt x="161" y="146"/>
                  </a:cubicBezTo>
                  <a:cubicBezTo>
                    <a:pt x="143" y="110"/>
                    <a:pt x="125" y="75"/>
                    <a:pt x="107" y="39"/>
                  </a:cubicBezTo>
                  <a:cubicBezTo>
                    <a:pt x="100" y="17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6" name="Google Shape;6626;p18"/>
            <p:cNvSpPr/>
            <p:nvPr/>
          </p:nvSpPr>
          <p:spPr>
            <a:xfrm>
              <a:off x="971650" y="1110075"/>
              <a:ext cx="6050" cy="5500"/>
            </a:xfrm>
            <a:custGeom>
              <a:rect b="b" l="l" r="r" t="t"/>
              <a:pathLst>
                <a:path extrusionOk="0" h="220" w="242">
                  <a:moveTo>
                    <a:pt x="74" y="1"/>
                  </a:moveTo>
                  <a:cubicBezTo>
                    <a:pt x="33" y="1"/>
                    <a:pt x="1" y="59"/>
                    <a:pt x="36" y="94"/>
                  </a:cubicBezTo>
                  <a:cubicBezTo>
                    <a:pt x="72" y="130"/>
                    <a:pt x="98" y="157"/>
                    <a:pt x="134" y="201"/>
                  </a:cubicBezTo>
                  <a:cubicBezTo>
                    <a:pt x="145" y="212"/>
                    <a:pt x="160" y="220"/>
                    <a:pt x="175" y="220"/>
                  </a:cubicBezTo>
                  <a:cubicBezTo>
                    <a:pt x="185" y="220"/>
                    <a:pt x="195" y="217"/>
                    <a:pt x="206" y="210"/>
                  </a:cubicBezTo>
                  <a:cubicBezTo>
                    <a:pt x="223" y="201"/>
                    <a:pt x="241" y="166"/>
                    <a:pt x="223" y="139"/>
                  </a:cubicBezTo>
                  <a:cubicBezTo>
                    <a:pt x="188" y="94"/>
                    <a:pt x="143" y="50"/>
                    <a:pt x="107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7" name="Google Shape;6627;p18"/>
            <p:cNvSpPr/>
            <p:nvPr/>
          </p:nvSpPr>
          <p:spPr>
            <a:xfrm>
              <a:off x="977275" y="1103825"/>
              <a:ext cx="7100" cy="4875"/>
            </a:xfrm>
            <a:custGeom>
              <a:rect b="b" l="l" r="r" t="t"/>
              <a:pathLst>
                <a:path extrusionOk="0" h="195" w="284">
                  <a:moveTo>
                    <a:pt x="80" y="1"/>
                  </a:moveTo>
                  <a:cubicBezTo>
                    <a:pt x="37" y="1"/>
                    <a:pt x="1" y="57"/>
                    <a:pt x="43" y="85"/>
                  </a:cubicBezTo>
                  <a:cubicBezTo>
                    <a:pt x="96" y="130"/>
                    <a:pt x="150" y="157"/>
                    <a:pt x="195" y="193"/>
                  </a:cubicBezTo>
                  <a:cubicBezTo>
                    <a:pt x="200" y="194"/>
                    <a:pt x="205" y="195"/>
                    <a:pt x="210" y="195"/>
                  </a:cubicBezTo>
                  <a:cubicBezTo>
                    <a:pt x="234" y="195"/>
                    <a:pt x="259" y="180"/>
                    <a:pt x="266" y="166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4" y="68"/>
                    <a:pt x="150" y="41"/>
                    <a:pt x="114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8" name="Google Shape;6628;p18"/>
            <p:cNvSpPr/>
            <p:nvPr/>
          </p:nvSpPr>
          <p:spPr>
            <a:xfrm>
              <a:off x="897825" y="1096800"/>
              <a:ext cx="25475" cy="14700"/>
            </a:xfrm>
            <a:custGeom>
              <a:rect b="b" l="l" r="r" t="t"/>
              <a:pathLst>
                <a:path extrusionOk="0" h="588" w="1019">
                  <a:moveTo>
                    <a:pt x="723" y="1"/>
                  </a:moveTo>
                  <a:cubicBezTo>
                    <a:pt x="777" y="161"/>
                    <a:pt x="643" y="349"/>
                    <a:pt x="464" y="358"/>
                  </a:cubicBezTo>
                  <a:cubicBezTo>
                    <a:pt x="384" y="358"/>
                    <a:pt x="295" y="331"/>
                    <a:pt x="232" y="268"/>
                  </a:cubicBezTo>
                  <a:cubicBezTo>
                    <a:pt x="197" y="224"/>
                    <a:pt x="179" y="161"/>
                    <a:pt x="179" y="108"/>
                  </a:cubicBezTo>
                  <a:cubicBezTo>
                    <a:pt x="108" y="135"/>
                    <a:pt x="54" y="179"/>
                    <a:pt x="0" y="224"/>
                  </a:cubicBezTo>
                  <a:cubicBezTo>
                    <a:pt x="20" y="473"/>
                    <a:pt x="222" y="587"/>
                    <a:pt x="435" y="587"/>
                  </a:cubicBezTo>
                  <a:cubicBezTo>
                    <a:pt x="717" y="587"/>
                    <a:pt x="1018" y="387"/>
                    <a:pt x="937" y="36"/>
                  </a:cubicBezTo>
                  <a:cubicBezTo>
                    <a:pt x="866" y="19"/>
                    <a:pt x="794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9" name="Google Shape;6629;p18"/>
            <p:cNvSpPr/>
            <p:nvPr/>
          </p:nvSpPr>
          <p:spPr>
            <a:xfrm>
              <a:off x="891575" y="1098800"/>
              <a:ext cx="40850" cy="24225"/>
            </a:xfrm>
            <a:custGeom>
              <a:rect b="b" l="l" r="r" t="t"/>
              <a:pathLst>
                <a:path extrusionOk="0" h="969" w="1634">
                  <a:moveTo>
                    <a:pt x="1303" y="1"/>
                  </a:moveTo>
                  <a:lnTo>
                    <a:pt x="1303" y="1"/>
                  </a:lnTo>
                  <a:cubicBezTo>
                    <a:pt x="1355" y="387"/>
                    <a:pt x="1017" y="607"/>
                    <a:pt x="692" y="607"/>
                  </a:cubicBezTo>
                  <a:cubicBezTo>
                    <a:pt x="455" y="607"/>
                    <a:pt x="225" y="489"/>
                    <a:pt x="161" y="233"/>
                  </a:cubicBezTo>
                  <a:cubicBezTo>
                    <a:pt x="134" y="269"/>
                    <a:pt x="108" y="304"/>
                    <a:pt x="90" y="340"/>
                  </a:cubicBezTo>
                  <a:cubicBezTo>
                    <a:pt x="117" y="394"/>
                    <a:pt x="134" y="447"/>
                    <a:pt x="161" y="492"/>
                  </a:cubicBezTo>
                  <a:cubicBezTo>
                    <a:pt x="224" y="590"/>
                    <a:pt x="286" y="652"/>
                    <a:pt x="375" y="724"/>
                  </a:cubicBezTo>
                  <a:cubicBezTo>
                    <a:pt x="268" y="697"/>
                    <a:pt x="188" y="608"/>
                    <a:pt x="117" y="527"/>
                  </a:cubicBezTo>
                  <a:cubicBezTo>
                    <a:pt x="99" y="501"/>
                    <a:pt x="72" y="465"/>
                    <a:pt x="45" y="429"/>
                  </a:cubicBezTo>
                  <a:cubicBezTo>
                    <a:pt x="45" y="429"/>
                    <a:pt x="45" y="438"/>
                    <a:pt x="45" y="438"/>
                  </a:cubicBezTo>
                  <a:cubicBezTo>
                    <a:pt x="54" y="465"/>
                    <a:pt x="54" y="483"/>
                    <a:pt x="63" y="501"/>
                  </a:cubicBezTo>
                  <a:cubicBezTo>
                    <a:pt x="99" y="554"/>
                    <a:pt x="134" y="608"/>
                    <a:pt x="179" y="652"/>
                  </a:cubicBezTo>
                  <a:cubicBezTo>
                    <a:pt x="277" y="741"/>
                    <a:pt x="393" y="795"/>
                    <a:pt x="509" y="848"/>
                  </a:cubicBezTo>
                  <a:cubicBezTo>
                    <a:pt x="509" y="848"/>
                    <a:pt x="509" y="857"/>
                    <a:pt x="509" y="857"/>
                  </a:cubicBezTo>
                  <a:cubicBezTo>
                    <a:pt x="384" y="848"/>
                    <a:pt x="259" y="795"/>
                    <a:pt x="161" y="715"/>
                  </a:cubicBezTo>
                  <a:cubicBezTo>
                    <a:pt x="117" y="670"/>
                    <a:pt x="54" y="617"/>
                    <a:pt x="10" y="545"/>
                  </a:cubicBezTo>
                  <a:cubicBezTo>
                    <a:pt x="10" y="572"/>
                    <a:pt x="1" y="590"/>
                    <a:pt x="1" y="608"/>
                  </a:cubicBezTo>
                  <a:cubicBezTo>
                    <a:pt x="165" y="852"/>
                    <a:pt x="451" y="968"/>
                    <a:pt x="739" y="968"/>
                  </a:cubicBezTo>
                  <a:cubicBezTo>
                    <a:pt x="1156" y="968"/>
                    <a:pt x="1575" y="726"/>
                    <a:pt x="1633" y="278"/>
                  </a:cubicBezTo>
                  <a:cubicBezTo>
                    <a:pt x="1624" y="260"/>
                    <a:pt x="1615" y="251"/>
                    <a:pt x="1615" y="242"/>
                  </a:cubicBezTo>
                  <a:cubicBezTo>
                    <a:pt x="1589" y="313"/>
                    <a:pt x="1553" y="385"/>
                    <a:pt x="1553" y="402"/>
                  </a:cubicBezTo>
                  <a:cubicBezTo>
                    <a:pt x="1499" y="501"/>
                    <a:pt x="1428" y="661"/>
                    <a:pt x="1312" y="715"/>
                  </a:cubicBezTo>
                  <a:cubicBezTo>
                    <a:pt x="1312" y="715"/>
                    <a:pt x="1312" y="715"/>
                    <a:pt x="1312" y="706"/>
                  </a:cubicBezTo>
                  <a:cubicBezTo>
                    <a:pt x="1383" y="625"/>
                    <a:pt x="1437" y="554"/>
                    <a:pt x="1482" y="447"/>
                  </a:cubicBezTo>
                  <a:cubicBezTo>
                    <a:pt x="1526" y="367"/>
                    <a:pt x="1544" y="278"/>
                    <a:pt x="1562" y="179"/>
                  </a:cubicBezTo>
                  <a:cubicBezTo>
                    <a:pt x="1553" y="170"/>
                    <a:pt x="1535" y="162"/>
                    <a:pt x="1526" y="144"/>
                  </a:cubicBezTo>
                  <a:cubicBezTo>
                    <a:pt x="1517" y="215"/>
                    <a:pt x="1490" y="278"/>
                    <a:pt x="1473" y="331"/>
                  </a:cubicBezTo>
                  <a:cubicBezTo>
                    <a:pt x="1437" y="420"/>
                    <a:pt x="1410" y="509"/>
                    <a:pt x="1339" y="572"/>
                  </a:cubicBezTo>
                  <a:cubicBezTo>
                    <a:pt x="1339" y="572"/>
                    <a:pt x="1339" y="563"/>
                    <a:pt x="1339" y="563"/>
                  </a:cubicBezTo>
                  <a:cubicBezTo>
                    <a:pt x="1383" y="492"/>
                    <a:pt x="1419" y="411"/>
                    <a:pt x="1446" y="322"/>
                  </a:cubicBezTo>
                  <a:cubicBezTo>
                    <a:pt x="1464" y="251"/>
                    <a:pt x="1464" y="179"/>
                    <a:pt x="1473" y="99"/>
                  </a:cubicBezTo>
                  <a:cubicBezTo>
                    <a:pt x="1419" y="63"/>
                    <a:pt x="1366" y="28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0" name="Google Shape;6630;p18"/>
            <p:cNvSpPr/>
            <p:nvPr/>
          </p:nvSpPr>
          <p:spPr>
            <a:xfrm>
              <a:off x="888900" y="1094100"/>
              <a:ext cx="46200" cy="31450"/>
            </a:xfrm>
            <a:custGeom>
              <a:rect b="b" l="l" r="r" t="t"/>
              <a:pathLst>
                <a:path extrusionOk="0" h="1258" w="1848">
                  <a:moveTo>
                    <a:pt x="1080" y="109"/>
                  </a:moveTo>
                  <a:cubicBezTo>
                    <a:pt x="1151" y="109"/>
                    <a:pt x="1223" y="127"/>
                    <a:pt x="1294" y="144"/>
                  </a:cubicBezTo>
                  <a:cubicBezTo>
                    <a:pt x="1375" y="495"/>
                    <a:pt x="1074" y="695"/>
                    <a:pt x="792" y="695"/>
                  </a:cubicBezTo>
                  <a:cubicBezTo>
                    <a:pt x="579" y="695"/>
                    <a:pt x="377" y="581"/>
                    <a:pt x="357" y="332"/>
                  </a:cubicBezTo>
                  <a:cubicBezTo>
                    <a:pt x="411" y="287"/>
                    <a:pt x="465" y="243"/>
                    <a:pt x="536" y="216"/>
                  </a:cubicBezTo>
                  <a:cubicBezTo>
                    <a:pt x="536" y="269"/>
                    <a:pt x="554" y="332"/>
                    <a:pt x="589" y="376"/>
                  </a:cubicBezTo>
                  <a:cubicBezTo>
                    <a:pt x="652" y="439"/>
                    <a:pt x="741" y="466"/>
                    <a:pt x="821" y="466"/>
                  </a:cubicBezTo>
                  <a:cubicBezTo>
                    <a:pt x="1000" y="457"/>
                    <a:pt x="1134" y="269"/>
                    <a:pt x="1080" y="109"/>
                  </a:cubicBezTo>
                  <a:close/>
                  <a:moveTo>
                    <a:pt x="1410" y="189"/>
                  </a:moveTo>
                  <a:lnTo>
                    <a:pt x="1410" y="189"/>
                  </a:lnTo>
                  <a:cubicBezTo>
                    <a:pt x="1473" y="216"/>
                    <a:pt x="1526" y="251"/>
                    <a:pt x="1580" y="287"/>
                  </a:cubicBezTo>
                  <a:cubicBezTo>
                    <a:pt x="1571" y="367"/>
                    <a:pt x="1571" y="439"/>
                    <a:pt x="1553" y="510"/>
                  </a:cubicBezTo>
                  <a:cubicBezTo>
                    <a:pt x="1526" y="599"/>
                    <a:pt x="1490" y="680"/>
                    <a:pt x="1446" y="751"/>
                  </a:cubicBezTo>
                  <a:cubicBezTo>
                    <a:pt x="1446" y="751"/>
                    <a:pt x="1446" y="760"/>
                    <a:pt x="1446" y="760"/>
                  </a:cubicBezTo>
                  <a:cubicBezTo>
                    <a:pt x="1517" y="697"/>
                    <a:pt x="1544" y="608"/>
                    <a:pt x="1580" y="519"/>
                  </a:cubicBezTo>
                  <a:cubicBezTo>
                    <a:pt x="1597" y="466"/>
                    <a:pt x="1624" y="403"/>
                    <a:pt x="1633" y="332"/>
                  </a:cubicBezTo>
                  <a:cubicBezTo>
                    <a:pt x="1642" y="350"/>
                    <a:pt x="1660" y="358"/>
                    <a:pt x="1669" y="367"/>
                  </a:cubicBezTo>
                  <a:cubicBezTo>
                    <a:pt x="1651" y="466"/>
                    <a:pt x="1633" y="555"/>
                    <a:pt x="1589" y="635"/>
                  </a:cubicBezTo>
                  <a:cubicBezTo>
                    <a:pt x="1544" y="742"/>
                    <a:pt x="1490" y="813"/>
                    <a:pt x="1419" y="894"/>
                  </a:cubicBezTo>
                  <a:cubicBezTo>
                    <a:pt x="1419" y="903"/>
                    <a:pt x="1419" y="903"/>
                    <a:pt x="1419" y="903"/>
                  </a:cubicBezTo>
                  <a:cubicBezTo>
                    <a:pt x="1535" y="849"/>
                    <a:pt x="1606" y="689"/>
                    <a:pt x="1660" y="590"/>
                  </a:cubicBezTo>
                  <a:cubicBezTo>
                    <a:pt x="1660" y="573"/>
                    <a:pt x="1696" y="501"/>
                    <a:pt x="1722" y="430"/>
                  </a:cubicBezTo>
                  <a:cubicBezTo>
                    <a:pt x="1722" y="439"/>
                    <a:pt x="1731" y="448"/>
                    <a:pt x="1740" y="466"/>
                  </a:cubicBezTo>
                  <a:cubicBezTo>
                    <a:pt x="1682" y="914"/>
                    <a:pt x="1263" y="1156"/>
                    <a:pt x="846" y="1156"/>
                  </a:cubicBezTo>
                  <a:cubicBezTo>
                    <a:pt x="558" y="1156"/>
                    <a:pt x="272" y="1040"/>
                    <a:pt x="108" y="796"/>
                  </a:cubicBezTo>
                  <a:cubicBezTo>
                    <a:pt x="108" y="778"/>
                    <a:pt x="117" y="760"/>
                    <a:pt x="117" y="733"/>
                  </a:cubicBezTo>
                  <a:cubicBezTo>
                    <a:pt x="161" y="805"/>
                    <a:pt x="224" y="858"/>
                    <a:pt x="268" y="903"/>
                  </a:cubicBezTo>
                  <a:cubicBezTo>
                    <a:pt x="366" y="983"/>
                    <a:pt x="491" y="1036"/>
                    <a:pt x="616" y="1045"/>
                  </a:cubicBezTo>
                  <a:cubicBezTo>
                    <a:pt x="616" y="1045"/>
                    <a:pt x="616" y="1036"/>
                    <a:pt x="616" y="1036"/>
                  </a:cubicBezTo>
                  <a:cubicBezTo>
                    <a:pt x="500" y="983"/>
                    <a:pt x="384" y="929"/>
                    <a:pt x="286" y="840"/>
                  </a:cubicBezTo>
                  <a:cubicBezTo>
                    <a:pt x="241" y="796"/>
                    <a:pt x="206" y="742"/>
                    <a:pt x="170" y="689"/>
                  </a:cubicBezTo>
                  <a:cubicBezTo>
                    <a:pt x="161" y="671"/>
                    <a:pt x="161" y="653"/>
                    <a:pt x="152" y="626"/>
                  </a:cubicBezTo>
                  <a:cubicBezTo>
                    <a:pt x="152" y="626"/>
                    <a:pt x="152" y="617"/>
                    <a:pt x="152" y="617"/>
                  </a:cubicBezTo>
                  <a:cubicBezTo>
                    <a:pt x="179" y="653"/>
                    <a:pt x="206" y="689"/>
                    <a:pt x="224" y="715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0"/>
                    <a:pt x="331" y="778"/>
                    <a:pt x="268" y="680"/>
                  </a:cubicBezTo>
                  <a:cubicBezTo>
                    <a:pt x="241" y="635"/>
                    <a:pt x="224" y="582"/>
                    <a:pt x="197" y="528"/>
                  </a:cubicBezTo>
                  <a:cubicBezTo>
                    <a:pt x="215" y="492"/>
                    <a:pt x="241" y="457"/>
                    <a:pt x="268" y="421"/>
                  </a:cubicBezTo>
                  <a:cubicBezTo>
                    <a:pt x="332" y="677"/>
                    <a:pt x="562" y="795"/>
                    <a:pt x="799" y="795"/>
                  </a:cubicBezTo>
                  <a:cubicBezTo>
                    <a:pt x="1124" y="795"/>
                    <a:pt x="1462" y="575"/>
                    <a:pt x="1410" y="189"/>
                  </a:cubicBezTo>
                  <a:close/>
                  <a:moveTo>
                    <a:pt x="998" y="0"/>
                  </a:moveTo>
                  <a:cubicBezTo>
                    <a:pt x="530" y="0"/>
                    <a:pt x="64" y="280"/>
                    <a:pt x="1" y="796"/>
                  </a:cubicBezTo>
                  <a:cubicBezTo>
                    <a:pt x="1" y="805"/>
                    <a:pt x="1" y="813"/>
                    <a:pt x="10" y="813"/>
                  </a:cubicBezTo>
                  <a:cubicBezTo>
                    <a:pt x="10" y="822"/>
                    <a:pt x="10" y="831"/>
                    <a:pt x="10" y="840"/>
                  </a:cubicBezTo>
                  <a:cubicBezTo>
                    <a:pt x="200" y="1123"/>
                    <a:pt x="526" y="1257"/>
                    <a:pt x="852" y="1257"/>
                  </a:cubicBezTo>
                  <a:cubicBezTo>
                    <a:pt x="1319" y="1257"/>
                    <a:pt x="1784" y="981"/>
                    <a:pt x="1847" y="466"/>
                  </a:cubicBezTo>
                  <a:cubicBezTo>
                    <a:pt x="1847" y="457"/>
                    <a:pt x="1847" y="448"/>
                    <a:pt x="1847" y="439"/>
                  </a:cubicBezTo>
                  <a:cubicBezTo>
                    <a:pt x="1847" y="430"/>
                    <a:pt x="1847" y="430"/>
                    <a:pt x="1838" y="421"/>
                  </a:cubicBezTo>
                  <a:cubicBezTo>
                    <a:pt x="1648" y="136"/>
                    <a:pt x="1323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1" name="Google Shape;6631;p18"/>
            <p:cNvSpPr/>
            <p:nvPr/>
          </p:nvSpPr>
          <p:spPr>
            <a:xfrm>
              <a:off x="933725" y="1094700"/>
              <a:ext cx="5350" cy="5000"/>
            </a:xfrm>
            <a:custGeom>
              <a:rect b="b" l="l" r="r" t="t"/>
              <a:pathLst>
                <a:path extrusionOk="0" h="200" w="214">
                  <a:moveTo>
                    <a:pt x="143" y="0"/>
                  </a:moveTo>
                  <a:cubicBezTo>
                    <a:pt x="128" y="0"/>
                    <a:pt x="112" y="7"/>
                    <a:pt x="99" y="22"/>
                  </a:cubicBezTo>
                  <a:cubicBezTo>
                    <a:pt x="81" y="58"/>
                    <a:pt x="54" y="76"/>
                    <a:pt x="28" y="111"/>
                  </a:cubicBezTo>
                  <a:cubicBezTo>
                    <a:pt x="10" y="129"/>
                    <a:pt x="1" y="165"/>
                    <a:pt x="19" y="183"/>
                  </a:cubicBezTo>
                  <a:cubicBezTo>
                    <a:pt x="28" y="193"/>
                    <a:pt x="46" y="200"/>
                    <a:pt x="63" y="200"/>
                  </a:cubicBezTo>
                  <a:cubicBezTo>
                    <a:pt x="77" y="200"/>
                    <a:pt x="91" y="195"/>
                    <a:pt x="99" y="183"/>
                  </a:cubicBezTo>
                  <a:cubicBezTo>
                    <a:pt x="126" y="147"/>
                    <a:pt x="161" y="120"/>
                    <a:pt x="188" y="76"/>
                  </a:cubicBezTo>
                  <a:cubicBezTo>
                    <a:pt x="213" y="38"/>
                    <a:pt x="18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2" name="Google Shape;6632;p18"/>
            <p:cNvSpPr/>
            <p:nvPr/>
          </p:nvSpPr>
          <p:spPr>
            <a:xfrm>
              <a:off x="925950" y="1088325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0" y="0"/>
                  </a:moveTo>
                  <a:cubicBezTo>
                    <a:pt x="111" y="0"/>
                    <a:pt x="94" y="10"/>
                    <a:pt x="89" y="27"/>
                  </a:cubicBezTo>
                  <a:cubicBezTo>
                    <a:pt x="62" y="72"/>
                    <a:pt x="35" y="126"/>
                    <a:pt x="17" y="179"/>
                  </a:cubicBezTo>
                  <a:cubicBezTo>
                    <a:pt x="0" y="219"/>
                    <a:pt x="33" y="247"/>
                    <a:pt x="67" y="247"/>
                  </a:cubicBezTo>
                  <a:cubicBezTo>
                    <a:pt x="86" y="247"/>
                    <a:pt x="106" y="238"/>
                    <a:pt x="115" y="215"/>
                  </a:cubicBezTo>
                  <a:cubicBezTo>
                    <a:pt x="133" y="161"/>
                    <a:pt x="151" y="126"/>
                    <a:pt x="178" y="81"/>
                  </a:cubicBezTo>
                  <a:cubicBezTo>
                    <a:pt x="187" y="54"/>
                    <a:pt x="187" y="27"/>
                    <a:pt x="160" y="10"/>
                  </a:cubicBezTo>
                  <a:cubicBezTo>
                    <a:pt x="151" y="3"/>
                    <a:pt x="14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3" name="Google Shape;6633;p18"/>
            <p:cNvSpPr/>
            <p:nvPr/>
          </p:nvSpPr>
          <p:spPr>
            <a:xfrm>
              <a:off x="917975" y="1084750"/>
              <a:ext cx="3750" cy="6925"/>
            </a:xfrm>
            <a:custGeom>
              <a:rect b="b" l="l" r="r" t="t"/>
              <a:pathLst>
                <a:path extrusionOk="0" h="277" w="150">
                  <a:moveTo>
                    <a:pt x="87" y="1"/>
                  </a:moveTo>
                  <a:cubicBezTo>
                    <a:pt x="60" y="1"/>
                    <a:pt x="42" y="28"/>
                    <a:pt x="33" y="54"/>
                  </a:cubicBezTo>
                  <a:cubicBezTo>
                    <a:pt x="24" y="108"/>
                    <a:pt x="24" y="162"/>
                    <a:pt x="6" y="206"/>
                  </a:cubicBezTo>
                  <a:cubicBezTo>
                    <a:pt x="1" y="250"/>
                    <a:pt x="35" y="277"/>
                    <a:pt x="67" y="277"/>
                  </a:cubicBezTo>
                  <a:cubicBezTo>
                    <a:pt x="87" y="277"/>
                    <a:pt x="106" y="266"/>
                    <a:pt x="113" y="242"/>
                  </a:cubicBezTo>
                  <a:cubicBezTo>
                    <a:pt x="122" y="179"/>
                    <a:pt x="131" y="117"/>
                    <a:pt x="140" y="63"/>
                  </a:cubicBezTo>
                  <a:cubicBezTo>
                    <a:pt x="149" y="28"/>
                    <a:pt x="113" y="10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4" name="Google Shape;6634;p18"/>
            <p:cNvSpPr/>
            <p:nvPr/>
          </p:nvSpPr>
          <p:spPr>
            <a:xfrm>
              <a:off x="895875" y="1088300"/>
              <a:ext cx="5475" cy="6325"/>
            </a:xfrm>
            <a:custGeom>
              <a:rect b="b" l="l" r="r" t="t"/>
              <a:pathLst>
                <a:path extrusionOk="0" h="253" w="219">
                  <a:moveTo>
                    <a:pt x="76" y="0"/>
                  </a:moveTo>
                  <a:cubicBezTo>
                    <a:pt x="38" y="0"/>
                    <a:pt x="1" y="37"/>
                    <a:pt x="25" y="73"/>
                  </a:cubicBezTo>
                  <a:cubicBezTo>
                    <a:pt x="61" y="127"/>
                    <a:pt x="78" y="180"/>
                    <a:pt x="105" y="225"/>
                  </a:cubicBezTo>
                  <a:cubicBezTo>
                    <a:pt x="114" y="245"/>
                    <a:pt x="130" y="253"/>
                    <a:pt x="146" y="253"/>
                  </a:cubicBezTo>
                  <a:cubicBezTo>
                    <a:pt x="181" y="253"/>
                    <a:pt x="219" y="216"/>
                    <a:pt x="194" y="180"/>
                  </a:cubicBezTo>
                  <a:cubicBezTo>
                    <a:pt x="168" y="127"/>
                    <a:pt x="150" y="73"/>
                    <a:pt x="123" y="28"/>
                  </a:cubicBezTo>
                  <a:cubicBezTo>
                    <a:pt x="112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5" name="Google Shape;6635;p18"/>
            <p:cNvSpPr/>
            <p:nvPr/>
          </p:nvSpPr>
          <p:spPr>
            <a:xfrm>
              <a:off x="886000" y="1095450"/>
              <a:ext cx="6500" cy="5175"/>
            </a:xfrm>
            <a:custGeom>
              <a:rect b="b" l="l" r="r" t="t"/>
              <a:pathLst>
                <a:path extrusionOk="0" h="207" w="260">
                  <a:moveTo>
                    <a:pt x="58" y="0"/>
                  </a:moveTo>
                  <a:cubicBezTo>
                    <a:pt x="48" y="0"/>
                    <a:pt x="38" y="3"/>
                    <a:pt x="27" y="10"/>
                  </a:cubicBezTo>
                  <a:cubicBezTo>
                    <a:pt x="10" y="28"/>
                    <a:pt x="1" y="64"/>
                    <a:pt x="27" y="90"/>
                  </a:cubicBezTo>
                  <a:cubicBezTo>
                    <a:pt x="72" y="126"/>
                    <a:pt x="117" y="162"/>
                    <a:pt x="170" y="197"/>
                  </a:cubicBezTo>
                  <a:cubicBezTo>
                    <a:pt x="176" y="204"/>
                    <a:pt x="185" y="207"/>
                    <a:pt x="194" y="207"/>
                  </a:cubicBezTo>
                  <a:cubicBezTo>
                    <a:pt x="211" y="207"/>
                    <a:pt x="230" y="197"/>
                    <a:pt x="242" y="180"/>
                  </a:cubicBezTo>
                  <a:cubicBezTo>
                    <a:pt x="259" y="153"/>
                    <a:pt x="242" y="126"/>
                    <a:pt x="224" y="108"/>
                  </a:cubicBezTo>
                  <a:cubicBezTo>
                    <a:pt x="188" y="73"/>
                    <a:pt x="143" y="46"/>
                    <a:pt x="99" y="19"/>
                  </a:cubicBezTo>
                  <a:cubicBezTo>
                    <a:pt x="88" y="8"/>
                    <a:pt x="73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6" name="Google Shape;6636;p18"/>
            <p:cNvSpPr/>
            <p:nvPr/>
          </p:nvSpPr>
          <p:spPr>
            <a:xfrm>
              <a:off x="880325" y="1105450"/>
              <a:ext cx="7225" cy="4300"/>
            </a:xfrm>
            <a:custGeom>
              <a:rect b="b" l="l" r="r" t="t"/>
              <a:pathLst>
                <a:path extrusionOk="0" h="172" w="289">
                  <a:moveTo>
                    <a:pt x="79" y="0"/>
                  </a:moveTo>
                  <a:cubicBezTo>
                    <a:pt x="26" y="0"/>
                    <a:pt x="1" y="85"/>
                    <a:pt x="58" y="110"/>
                  </a:cubicBezTo>
                  <a:cubicBezTo>
                    <a:pt x="103" y="119"/>
                    <a:pt x="147" y="145"/>
                    <a:pt x="183" y="163"/>
                  </a:cubicBezTo>
                  <a:cubicBezTo>
                    <a:pt x="193" y="169"/>
                    <a:pt x="203" y="171"/>
                    <a:pt x="212" y="171"/>
                  </a:cubicBezTo>
                  <a:cubicBezTo>
                    <a:pt x="260" y="171"/>
                    <a:pt x="289" y="104"/>
                    <a:pt x="237" y="74"/>
                  </a:cubicBezTo>
                  <a:cubicBezTo>
                    <a:pt x="192" y="47"/>
                    <a:pt x="147" y="29"/>
                    <a:pt x="94" y="3"/>
                  </a:cubicBezTo>
                  <a:cubicBezTo>
                    <a:pt x="89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7" name="Google Shape;6637;p18"/>
            <p:cNvSpPr/>
            <p:nvPr/>
          </p:nvSpPr>
          <p:spPr>
            <a:xfrm>
              <a:off x="906925" y="1085025"/>
              <a:ext cx="3775" cy="6850"/>
            </a:xfrm>
            <a:custGeom>
              <a:rect b="b" l="l" r="r" t="t"/>
              <a:pathLst>
                <a:path extrusionOk="0" h="274" w="151">
                  <a:moveTo>
                    <a:pt x="63" y="1"/>
                  </a:moveTo>
                  <a:cubicBezTo>
                    <a:pt x="32" y="1"/>
                    <a:pt x="1" y="25"/>
                    <a:pt x="11" y="61"/>
                  </a:cubicBezTo>
                  <a:cubicBezTo>
                    <a:pt x="20" y="115"/>
                    <a:pt x="29" y="177"/>
                    <a:pt x="38" y="231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1"/>
                    <a:pt x="118" y="97"/>
                    <a:pt x="109" y="43"/>
                  </a:cubicBezTo>
                  <a:cubicBezTo>
                    <a:pt x="106" y="14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8" name="Google Shape;6638;p18"/>
            <p:cNvSpPr/>
            <p:nvPr/>
          </p:nvSpPr>
          <p:spPr>
            <a:xfrm>
              <a:off x="834600" y="1083475"/>
              <a:ext cx="26900" cy="16275"/>
            </a:xfrm>
            <a:custGeom>
              <a:rect b="b" l="l" r="r" t="t"/>
              <a:pathLst>
                <a:path extrusionOk="0" h="651" w="1076">
                  <a:moveTo>
                    <a:pt x="290" y="1"/>
                  </a:moveTo>
                  <a:cubicBezTo>
                    <a:pt x="255" y="1"/>
                    <a:pt x="219" y="3"/>
                    <a:pt x="183" y="7"/>
                  </a:cubicBezTo>
                  <a:cubicBezTo>
                    <a:pt x="1" y="342"/>
                    <a:pt x="353" y="650"/>
                    <a:pt x="676" y="650"/>
                  </a:cubicBezTo>
                  <a:cubicBezTo>
                    <a:pt x="843" y="650"/>
                    <a:pt x="1002" y="568"/>
                    <a:pt x="1075" y="364"/>
                  </a:cubicBezTo>
                  <a:cubicBezTo>
                    <a:pt x="1031" y="311"/>
                    <a:pt x="977" y="257"/>
                    <a:pt x="915" y="213"/>
                  </a:cubicBezTo>
                  <a:cubicBezTo>
                    <a:pt x="889" y="329"/>
                    <a:pt x="764" y="408"/>
                    <a:pt x="639" y="408"/>
                  </a:cubicBezTo>
                  <a:cubicBezTo>
                    <a:pt x="592" y="408"/>
                    <a:pt x="546" y="397"/>
                    <a:pt x="504" y="373"/>
                  </a:cubicBezTo>
                  <a:cubicBezTo>
                    <a:pt x="433" y="329"/>
                    <a:pt x="371" y="257"/>
                    <a:pt x="362" y="177"/>
                  </a:cubicBezTo>
                  <a:cubicBezTo>
                    <a:pt x="353" y="114"/>
                    <a:pt x="371" y="52"/>
                    <a:pt x="397" y="7"/>
                  </a:cubicBezTo>
                  <a:cubicBezTo>
                    <a:pt x="362" y="3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9" name="Google Shape;6639;p18"/>
            <p:cNvSpPr/>
            <p:nvPr/>
          </p:nvSpPr>
          <p:spPr>
            <a:xfrm>
              <a:off x="827800" y="1084325"/>
              <a:ext cx="38825" cy="27475"/>
            </a:xfrm>
            <a:custGeom>
              <a:rect b="b" l="l" r="r" t="t"/>
              <a:pathLst>
                <a:path extrusionOk="0" h="1099" w="1553">
                  <a:moveTo>
                    <a:pt x="330" y="0"/>
                  </a:moveTo>
                  <a:cubicBezTo>
                    <a:pt x="295" y="18"/>
                    <a:pt x="259" y="27"/>
                    <a:pt x="223" y="54"/>
                  </a:cubicBezTo>
                  <a:cubicBezTo>
                    <a:pt x="214" y="107"/>
                    <a:pt x="197" y="161"/>
                    <a:pt x="197" y="223"/>
                  </a:cubicBezTo>
                  <a:cubicBezTo>
                    <a:pt x="197" y="330"/>
                    <a:pt x="214" y="419"/>
                    <a:pt x="250" y="526"/>
                  </a:cubicBezTo>
                  <a:cubicBezTo>
                    <a:pt x="170" y="446"/>
                    <a:pt x="152" y="330"/>
                    <a:pt x="143" y="223"/>
                  </a:cubicBezTo>
                  <a:cubicBezTo>
                    <a:pt x="143" y="187"/>
                    <a:pt x="134" y="143"/>
                    <a:pt x="134" y="98"/>
                  </a:cubicBezTo>
                  <a:cubicBezTo>
                    <a:pt x="134" y="107"/>
                    <a:pt x="125" y="107"/>
                    <a:pt x="125" y="107"/>
                  </a:cubicBezTo>
                  <a:cubicBezTo>
                    <a:pt x="116" y="134"/>
                    <a:pt x="116" y="152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91"/>
                    <a:pt x="223" y="598"/>
                    <a:pt x="295" y="705"/>
                  </a:cubicBezTo>
                  <a:cubicBezTo>
                    <a:pt x="295" y="705"/>
                    <a:pt x="295" y="714"/>
                    <a:pt x="286" y="714"/>
                  </a:cubicBezTo>
                  <a:cubicBezTo>
                    <a:pt x="188" y="642"/>
                    <a:pt x="116" y="518"/>
                    <a:pt x="81" y="402"/>
                  </a:cubicBezTo>
                  <a:cubicBezTo>
                    <a:pt x="63" y="348"/>
                    <a:pt x="36" y="259"/>
                    <a:pt x="36" y="187"/>
                  </a:cubicBezTo>
                  <a:cubicBezTo>
                    <a:pt x="27" y="196"/>
                    <a:pt x="9" y="214"/>
                    <a:pt x="0" y="232"/>
                  </a:cubicBezTo>
                  <a:cubicBezTo>
                    <a:pt x="6" y="722"/>
                    <a:pt x="501" y="1099"/>
                    <a:pt x="971" y="1099"/>
                  </a:cubicBezTo>
                  <a:cubicBezTo>
                    <a:pt x="1186" y="1099"/>
                    <a:pt x="1396" y="1020"/>
                    <a:pt x="1553" y="839"/>
                  </a:cubicBezTo>
                  <a:cubicBezTo>
                    <a:pt x="1553" y="821"/>
                    <a:pt x="1553" y="812"/>
                    <a:pt x="1553" y="794"/>
                  </a:cubicBezTo>
                  <a:cubicBezTo>
                    <a:pt x="1490" y="848"/>
                    <a:pt x="1419" y="892"/>
                    <a:pt x="1410" y="901"/>
                  </a:cubicBezTo>
                  <a:cubicBezTo>
                    <a:pt x="1323" y="948"/>
                    <a:pt x="1195" y="1031"/>
                    <a:pt x="1086" y="1031"/>
                  </a:cubicBezTo>
                  <a:cubicBezTo>
                    <a:pt x="1071" y="1031"/>
                    <a:pt x="1057" y="1029"/>
                    <a:pt x="1044" y="1026"/>
                  </a:cubicBezTo>
                  <a:cubicBezTo>
                    <a:pt x="1142" y="990"/>
                    <a:pt x="1231" y="964"/>
                    <a:pt x="1329" y="901"/>
                  </a:cubicBezTo>
                  <a:cubicBezTo>
                    <a:pt x="1410" y="857"/>
                    <a:pt x="1472" y="785"/>
                    <a:pt x="1544" y="723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23"/>
                    <a:pt x="1428" y="758"/>
                    <a:pt x="1383" y="794"/>
                  </a:cubicBezTo>
                  <a:cubicBezTo>
                    <a:pt x="1312" y="848"/>
                    <a:pt x="1240" y="910"/>
                    <a:pt x="1142" y="928"/>
                  </a:cubicBezTo>
                  <a:cubicBezTo>
                    <a:pt x="1142" y="928"/>
                    <a:pt x="1142" y="919"/>
                    <a:pt x="1142" y="919"/>
                  </a:cubicBezTo>
                  <a:cubicBezTo>
                    <a:pt x="1222" y="883"/>
                    <a:pt x="1294" y="830"/>
                    <a:pt x="1365" y="776"/>
                  </a:cubicBezTo>
                  <a:cubicBezTo>
                    <a:pt x="1419" y="723"/>
                    <a:pt x="1463" y="660"/>
                    <a:pt x="1508" y="607"/>
                  </a:cubicBezTo>
                  <a:cubicBezTo>
                    <a:pt x="1490" y="544"/>
                    <a:pt x="1454" y="482"/>
                    <a:pt x="1419" y="428"/>
                  </a:cubicBezTo>
                  <a:cubicBezTo>
                    <a:pt x="1322" y="633"/>
                    <a:pt x="1145" y="718"/>
                    <a:pt x="959" y="718"/>
                  </a:cubicBezTo>
                  <a:cubicBezTo>
                    <a:pt x="595" y="718"/>
                    <a:pt x="200" y="39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0" name="Google Shape;6640;p18"/>
            <p:cNvSpPr/>
            <p:nvPr/>
          </p:nvSpPr>
          <p:spPr>
            <a:xfrm>
              <a:off x="825125" y="1080800"/>
              <a:ext cx="44175" cy="33600"/>
            </a:xfrm>
            <a:custGeom>
              <a:rect b="b" l="l" r="r" t="t"/>
              <a:pathLst>
                <a:path extrusionOk="0" h="1344" w="1767">
                  <a:moveTo>
                    <a:pt x="669" y="108"/>
                  </a:moveTo>
                  <a:cubicBezTo>
                    <a:pt x="705" y="108"/>
                    <a:pt x="741" y="110"/>
                    <a:pt x="776" y="114"/>
                  </a:cubicBezTo>
                  <a:cubicBezTo>
                    <a:pt x="750" y="159"/>
                    <a:pt x="732" y="221"/>
                    <a:pt x="741" y="284"/>
                  </a:cubicBezTo>
                  <a:cubicBezTo>
                    <a:pt x="750" y="364"/>
                    <a:pt x="812" y="436"/>
                    <a:pt x="883" y="480"/>
                  </a:cubicBezTo>
                  <a:cubicBezTo>
                    <a:pt x="925" y="504"/>
                    <a:pt x="971" y="515"/>
                    <a:pt x="1018" y="515"/>
                  </a:cubicBezTo>
                  <a:cubicBezTo>
                    <a:pt x="1143" y="515"/>
                    <a:pt x="1268" y="436"/>
                    <a:pt x="1294" y="320"/>
                  </a:cubicBezTo>
                  <a:cubicBezTo>
                    <a:pt x="1356" y="364"/>
                    <a:pt x="1410" y="418"/>
                    <a:pt x="1454" y="471"/>
                  </a:cubicBezTo>
                  <a:cubicBezTo>
                    <a:pt x="1381" y="675"/>
                    <a:pt x="1222" y="757"/>
                    <a:pt x="1055" y="757"/>
                  </a:cubicBezTo>
                  <a:cubicBezTo>
                    <a:pt x="732" y="757"/>
                    <a:pt x="380" y="449"/>
                    <a:pt x="562" y="114"/>
                  </a:cubicBezTo>
                  <a:cubicBezTo>
                    <a:pt x="598" y="110"/>
                    <a:pt x="634" y="108"/>
                    <a:pt x="669" y="108"/>
                  </a:cubicBezTo>
                  <a:close/>
                  <a:moveTo>
                    <a:pt x="437" y="141"/>
                  </a:moveTo>
                  <a:cubicBezTo>
                    <a:pt x="307" y="531"/>
                    <a:pt x="702" y="859"/>
                    <a:pt x="1066" y="859"/>
                  </a:cubicBezTo>
                  <a:cubicBezTo>
                    <a:pt x="1252" y="859"/>
                    <a:pt x="1429" y="774"/>
                    <a:pt x="1526" y="569"/>
                  </a:cubicBezTo>
                  <a:cubicBezTo>
                    <a:pt x="1561" y="623"/>
                    <a:pt x="1597" y="685"/>
                    <a:pt x="1615" y="748"/>
                  </a:cubicBezTo>
                  <a:cubicBezTo>
                    <a:pt x="1570" y="801"/>
                    <a:pt x="1526" y="864"/>
                    <a:pt x="1472" y="917"/>
                  </a:cubicBezTo>
                  <a:cubicBezTo>
                    <a:pt x="1401" y="971"/>
                    <a:pt x="1329" y="1024"/>
                    <a:pt x="1249" y="1060"/>
                  </a:cubicBezTo>
                  <a:cubicBezTo>
                    <a:pt x="1249" y="1060"/>
                    <a:pt x="1249" y="1069"/>
                    <a:pt x="1249" y="1069"/>
                  </a:cubicBezTo>
                  <a:cubicBezTo>
                    <a:pt x="1347" y="1051"/>
                    <a:pt x="1419" y="989"/>
                    <a:pt x="1490" y="935"/>
                  </a:cubicBezTo>
                  <a:cubicBezTo>
                    <a:pt x="1535" y="899"/>
                    <a:pt x="1588" y="864"/>
                    <a:pt x="1633" y="810"/>
                  </a:cubicBezTo>
                  <a:cubicBezTo>
                    <a:pt x="1642" y="828"/>
                    <a:pt x="1642" y="846"/>
                    <a:pt x="1651" y="864"/>
                  </a:cubicBezTo>
                  <a:cubicBezTo>
                    <a:pt x="1579" y="926"/>
                    <a:pt x="1517" y="998"/>
                    <a:pt x="1436" y="1042"/>
                  </a:cubicBezTo>
                  <a:cubicBezTo>
                    <a:pt x="1338" y="1105"/>
                    <a:pt x="1249" y="1131"/>
                    <a:pt x="1151" y="1167"/>
                  </a:cubicBezTo>
                  <a:cubicBezTo>
                    <a:pt x="1164" y="1170"/>
                    <a:pt x="1178" y="1172"/>
                    <a:pt x="1193" y="1172"/>
                  </a:cubicBezTo>
                  <a:cubicBezTo>
                    <a:pt x="1302" y="1172"/>
                    <a:pt x="1430" y="1089"/>
                    <a:pt x="1517" y="1042"/>
                  </a:cubicBezTo>
                  <a:cubicBezTo>
                    <a:pt x="1526" y="1033"/>
                    <a:pt x="1597" y="989"/>
                    <a:pt x="1660" y="935"/>
                  </a:cubicBezTo>
                  <a:cubicBezTo>
                    <a:pt x="1660" y="953"/>
                    <a:pt x="1660" y="962"/>
                    <a:pt x="1660" y="980"/>
                  </a:cubicBezTo>
                  <a:cubicBezTo>
                    <a:pt x="1503" y="1161"/>
                    <a:pt x="1293" y="1240"/>
                    <a:pt x="1078" y="1240"/>
                  </a:cubicBezTo>
                  <a:cubicBezTo>
                    <a:pt x="608" y="1240"/>
                    <a:pt x="113" y="863"/>
                    <a:pt x="107" y="373"/>
                  </a:cubicBezTo>
                  <a:cubicBezTo>
                    <a:pt x="116" y="355"/>
                    <a:pt x="134" y="337"/>
                    <a:pt x="143" y="328"/>
                  </a:cubicBezTo>
                  <a:cubicBezTo>
                    <a:pt x="143" y="400"/>
                    <a:pt x="170" y="489"/>
                    <a:pt x="188" y="543"/>
                  </a:cubicBezTo>
                  <a:cubicBezTo>
                    <a:pt x="223" y="659"/>
                    <a:pt x="295" y="783"/>
                    <a:pt x="393" y="855"/>
                  </a:cubicBezTo>
                  <a:cubicBezTo>
                    <a:pt x="402" y="855"/>
                    <a:pt x="402" y="846"/>
                    <a:pt x="402" y="846"/>
                  </a:cubicBezTo>
                  <a:cubicBezTo>
                    <a:pt x="330" y="739"/>
                    <a:pt x="259" y="632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93"/>
                    <a:pt x="223" y="275"/>
                    <a:pt x="232" y="248"/>
                  </a:cubicBezTo>
                  <a:cubicBezTo>
                    <a:pt x="232" y="248"/>
                    <a:pt x="241" y="248"/>
                    <a:pt x="241" y="239"/>
                  </a:cubicBezTo>
                  <a:cubicBezTo>
                    <a:pt x="241" y="284"/>
                    <a:pt x="250" y="328"/>
                    <a:pt x="250" y="364"/>
                  </a:cubicBezTo>
                  <a:cubicBezTo>
                    <a:pt x="259" y="471"/>
                    <a:pt x="277" y="587"/>
                    <a:pt x="357" y="667"/>
                  </a:cubicBezTo>
                  <a:cubicBezTo>
                    <a:pt x="321" y="560"/>
                    <a:pt x="304" y="471"/>
                    <a:pt x="304" y="364"/>
                  </a:cubicBezTo>
                  <a:cubicBezTo>
                    <a:pt x="304" y="302"/>
                    <a:pt x="321" y="248"/>
                    <a:pt x="330" y="195"/>
                  </a:cubicBezTo>
                  <a:cubicBezTo>
                    <a:pt x="366" y="168"/>
                    <a:pt x="402" y="159"/>
                    <a:pt x="437" y="141"/>
                  </a:cubicBezTo>
                  <a:close/>
                  <a:moveTo>
                    <a:pt x="685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9" y="320"/>
                    <a:pt x="9" y="320"/>
                    <a:pt x="9" y="328"/>
                  </a:cubicBezTo>
                  <a:cubicBezTo>
                    <a:pt x="9" y="337"/>
                    <a:pt x="0" y="346"/>
                    <a:pt x="0" y="355"/>
                  </a:cubicBezTo>
                  <a:cubicBezTo>
                    <a:pt x="6" y="920"/>
                    <a:pt x="549" y="1344"/>
                    <a:pt x="1075" y="1344"/>
                  </a:cubicBezTo>
                  <a:cubicBezTo>
                    <a:pt x="1323" y="1344"/>
                    <a:pt x="1566" y="1250"/>
                    <a:pt x="1749" y="1033"/>
                  </a:cubicBezTo>
                  <a:cubicBezTo>
                    <a:pt x="1749" y="1033"/>
                    <a:pt x="1758" y="1024"/>
                    <a:pt x="1758" y="1015"/>
                  </a:cubicBezTo>
                  <a:cubicBezTo>
                    <a:pt x="1758" y="1015"/>
                    <a:pt x="1767" y="1006"/>
                    <a:pt x="1758" y="989"/>
                  </a:cubicBezTo>
                  <a:cubicBezTo>
                    <a:pt x="1752" y="424"/>
                    <a:pt x="1209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1" name="Google Shape;6641;p18"/>
            <p:cNvSpPr/>
            <p:nvPr/>
          </p:nvSpPr>
          <p:spPr>
            <a:xfrm>
              <a:off x="871500" y="1098475"/>
              <a:ext cx="6350" cy="3525"/>
            </a:xfrm>
            <a:custGeom>
              <a:rect b="b" l="l" r="r" t="t"/>
              <a:pathLst>
                <a:path extrusionOk="0" h="141" w="254">
                  <a:moveTo>
                    <a:pt x="182" y="0"/>
                  </a:moveTo>
                  <a:cubicBezTo>
                    <a:pt x="176" y="0"/>
                    <a:pt x="169" y="2"/>
                    <a:pt x="161" y="5"/>
                  </a:cubicBezTo>
                  <a:cubicBezTo>
                    <a:pt x="126" y="23"/>
                    <a:pt x="81" y="23"/>
                    <a:pt x="45" y="41"/>
                  </a:cubicBezTo>
                  <a:cubicBezTo>
                    <a:pt x="19" y="41"/>
                    <a:pt x="1" y="68"/>
                    <a:pt x="1" y="94"/>
                  </a:cubicBezTo>
                  <a:cubicBezTo>
                    <a:pt x="8" y="117"/>
                    <a:pt x="30" y="141"/>
                    <a:pt x="53" y="141"/>
                  </a:cubicBezTo>
                  <a:cubicBezTo>
                    <a:pt x="56" y="141"/>
                    <a:pt x="60" y="140"/>
                    <a:pt x="63" y="139"/>
                  </a:cubicBezTo>
                  <a:cubicBezTo>
                    <a:pt x="108" y="130"/>
                    <a:pt x="161" y="121"/>
                    <a:pt x="206" y="103"/>
                  </a:cubicBezTo>
                  <a:cubicBezTo>
                    <a:pt x="253" y="80"/>
                    <a:pt x="23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2" name="Google Shape;6642;p18"/>
            <p:cNvSpPr/>
            <p:nvPr/>
          </p:nvSpPr>
          <p:spPr>
            <a:xfrm>
              <a:off x="867275" y="1088725"/>
              <a:ext cx="6925" cy="4750"/>
            </a:xfrm>
            <a:custGeom>
              <a:rect b="b" l="l" r="r" t="t"/>
              <a:pathLst>
                <a:path extrusionOk="0" h="190" w="277">
                  <a:moveTo>
                    <a:pt x="203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43" y="29"/>
                    <a:pt x="89" y="65"/>
                    <a:pt x="45" y="101"/>
                  </a:cubicBezTo>
                  <a:cubicBezTo>
                    <a:pt x="1" y="130"/>
                    <a:pt x="35" y="190"/>
                    <a:pt x="79" y="190"/>
                  </a:cubicBezTo>
                  <a:cubicBezTo>
                    <a:pt x="88" y="190"/>
                    <a:pt x="98" y="187"/>
                    <a:pt x="107" y="181"/>
                  </a:cubicBezTo>
                  <a:cubicBezTo>
                    <a:pt x="152" y="145"/>
                    <a:pt x="188" y="127"/>
                    <a:pt x="232" y="101"/>
                  </a:cubicBezTo>
                  <a:cubicBezTo>
                    <a:pt x="259" y="92"/>
                    <a:pt x="277" y="56"/>
                    <a:pt x="259" y="29"/>
                  </a:cubicBezTo>
                  <a:cubicBezTo>
                    <a:pt x="252" y="15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3" name="Google Shape;6643;p18"/>
            <p:cNvSpPr/>
            <p:nvPr/>
          </p:nvSpPr>
          <p:spPr>
            <a:xfrm>
              <a:off x="862200" y="1080950"/>
              <a:ext cx="6200" cy="5725"/>
            </a:xfrm>
            <a:custGeom>
              <a:rect b="b" l="l" r="r" t="t"/>
              <a:pathLst>
                <a:path extrusionOk="0" h="229" w="248">
                  <a:moveTo>
                    <a:pt x="190" y="1"/>
                  </a:moveTo>
                  <a:cubicBezTo>
                    <a:pt x="174" y="1"/>
                    <a:pt x="157" y="8"/>
                    <a:pt x="141" y="19"/>
                  </a:cubicBezTo>
                  <a:cubicBezTo>
                    <a:pt x="114" y="55"/>
                    <a:pt x="78" y="99"/>
                    <a:pt x="43" y="135"/>
                  </a:cubicBezTo>
                  <a:cubicBezTo>
                    <a:pt x="0" y="171"/>
                    <a:pt x="36" y="228"/>
                    <a:pt x="76" y="228"/>
                  </a:cubicBezTo>
                  <a:cubicBezTo>
                    <a:pt x="86" y="228"/>
                    <a:pt x="96" y="225"/>
                    <a:pt x="105" y="215"/>
                  </a:cubicBezTo>
                  <a:cubicBezTo>
                    <a:pt x="150" y="171"/>
                    <a:pt x="185" y="126"/>
                    <a:pt x="230" y="82"/>
                  </a:cubicBezTo>
                  <a:cubicBezTo>
                    <a:pt x="248" y="64"/>
                    <a:pt x="239" y="28"/>
                    <a:pt x="221" y="10"/>
                  </a:cubicBezTo>
                  <a:cubicBezTo>
                    <a:pt x="211" y="3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4" name="Google Shape;6644;p18"/>
            <p:cNvSpPr/>
            <p:nvPr/>
          </p:nvSpPr>
          <p:spPr>
            <a:xfrm>
              <a:off x="844400" y="1071650"/>
              <a:ext cx="3050" cy="6625"/>
            </a:xfrm>
            <a:custGeom>
              <a:rect b="b" l="l" r="r" t="t"/>
              <a:pathLst>
                <a:path extrusionOk="0" h="265" w="122">
                  <a:moveTo>
                    <a:pt x="67" y="1"/>
                  </a:moveTo>
                  <a:cubicBezTo>
                    <a:pt x="44" y="1"/>
                    <a:pt x="23" y="14"/>
                    <a:pt x="23" y="43"/>
                  </a:cubicBezTo>
                  <a:cubicBezTo>
                    <a:pt x="14" y="97"/>
                    <a:pt x="5" y="159"/>
                    <a:pt x="5" y="213"/>
                  </a:cubicBezTo>
                  <a:cubicBezTo>
                    <a:pt x="1" y="246"/>
                    <a:pt x="26" y="264"/>
                    <a:pt x="53" y="264"/>
                  </a:cubicBezTo>
                  <a:cubicBezTo>
                    <a:pt x="76" y="264"/>
                    <a:pt x="99" y="251"/>
                    <a:pt x="103" y="222"/>
                  </a:cubicBezTo>
                  <a:cubicBezTo>
                    <a:pt x="112" y="168"/>
                    <a:pt x="121" y="106"/>
                    <a:pt x="121" y="52"/>
                  </a:cubicBezTo>
                  <a:cubicBezTo>
                    <a:pt x="121" y="19"/>
                    <a:pt x="9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5" name="Google Shape;6645;p18"/>
            <p:cNvSpPr/>
            <p:nvPr/>
          </p:nvSpPr>
          <p:spPr>
            <a:xfrm>
              <a:off x="832250" y="1072000"/>
              <a:ext cx="4275" cy="6625"/>
            </a:xfrm>
            <a:custGeom>
              <a:rect b="b" l="l" r="r" t="t"/>
              <a:pathLst>
                <a:path extrusionOk="0" h="265" w="171">
                  <a:moveTo>
                    <a:pt x="65" y="1"/>
                  </a:moveTo>
                  <a:cubicBezTo>
                    <a:pt x="61" y="1"/>
                    <a:pt x="58" y="1"/>
                    <a:pt x="54" y="2"/>
                  </a:cubicBezTo>
                  <a:cubicBezTo>
                    <a:pt x="27" y="2"/>
                    <a:pt x="1" y="38"/>
                    <a:pt x="10" y="65"/>
                  </a:cubicBezTo>
                  <a:cubicBezTo>
                    <a:pt x="27" y="118"/>
                    <a:pt x="54" y="172"/>
                    <a:pt x="72" y="234"/>
                  </a:cubicBezTo>
                  <a:cubicBezTo>
                    <a:pt x="79" y="254"/>
                    <a:pt x="100" y="265"/>
                    <a:pt x="118" y="265"/>
                  </a:cubicBezTo>
                  <a:cubicBezTo>
                    <a:pt x="124" y="265"/>
                    <a:pt x="130" y="263"/>
                    <a:pt x="134" y="261"/>
                  </a:cubicBezTo>
                  <a:cubicBezTo>
                    <a:pt x="170" y="243"/>
                    <a:pt x="170" y="217"/>
                    <a:pt x="161" y="190"/>
                  </a:cubicBezTo>
                  <a:cubicBezTo>
                    <a:pt x="152" y="136"/>
                    <a:pt x="126" y="92"/>
                    <a:pt x="117" y="47"/>
                  </a:cubicBezTo>
                  <a:cubicBezTo>
                    <a:pt x="109" y="24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6" name="Google Shape;6646;p18"/>
            <p:cNvSpPr/>
            <p:nvPr/>
          </p:nvSpPr>
          <p:spPr>
            <a:xfrm>
              <a:off x="822075" y="1077550"/>
              <a:ext cx="5425" cy="5775"/>
            </a:xfrm>
            <a:custGeom>
              <a:rect b="b" l="l" r="r" t="t"/>
              <a:pathLst>
                <a:path extrusionOk="0" h="231" w="217">
                  <a:moveTo>
                    <a:pt x="72" y="1"/>
                  </a:moveTo>
                  <a:cubicBezTo>
                    <a:pt x="34" y="1"/>
                    <a:pt x="0" y="45"/>
                    <a:pt x="33" y="84"/>
                  </a:cubicBezTo>
                  <a:cubicBezTo>
                    <a:pt x="60" y="128"/>
                    <a:pt x="78" y="164"/>
                    <a:pt x="95" y="200"/>
                  </a:cubicBezTo>
                  <a:cubicBezTo>
                    <a:pt x="108" y="221"/>
                    <a:pt x="128" y="230"/>
                    <a:pt x="147" y="230"/>
                  </a:cubicBezTo>
                  <a:cubicBezTo>
                    <a:pt x="183" y="230"/>
                    <a:pt x="217" y="199"/>
                    <a:pt x="194" y="164"/>
                  </a:cubicBezTo>
                  <a:cubicBezTo>
                    <a:pt x="167" y="111"/>
                    <a:pt x="140" y="66"/>
                    <a:pt x="113" y="21"/>
                  </a:cubicBezTo>
                  <a:cubicBezTo>
                    <a:pt x="101" y="7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7" name="Google Shape;6647;p18"/>
            <p:cNvSpPr/>
            <p:nvPr/>
          </p:nvSpPr>
          <p:spPr>
            <a:xfrm>
              <a:off x="853675" y="10745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0"/>
                    <a:pt x="80" y="33"/>
                  </a:cubicBezTo>
                  <a:cubicBezTo>
                    <a:pt x="63" y="87"/>
                    <a:pt x="36" y="140"/>
                    <a:pt x="18" y="194"/>
                  </a:cubicBezTo>
                  <a:cubicBezTo>
                    <a:pt x="1" y="233"/>
                    <a:pt x="34" y="262"/>
                    <a:pt x="67" y="262"/>
                  </a:cubicBezTo>
                  <a:cubicBezTo>
                    <a:pt x="87" y="262"/>
                    <a:pt x="106" y="252"/>
                    <a:pt x="116" y="230"/>
                  </a:cubicBezTo>
                  <a:cubicBezTo>
                    <a:pt x="134" y="176"/>
                    <a:pt x="161" y="122"/>
                    <a:pt x="179" y="69"/>
                  </a:cubicBezTo>
                  <a:cubicBezTo>
                    <a:pt x="195" y="29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8" name="Google Shape;6648;p18"/>
          <p:cNvGrpSpPr/>
          <p:nvPr/>
        </p:nvGrpSpPr>
        <p:grpSpPr>
          <a:xfrm rot="-5400000">
            <a:off x="-442320" y="4229508"/>
            <a:ext cx="2310839" cy="1902145"/>
            <a:chOff x="3857825" y="4400025"/>
            <a:chExt cx="287500" cy="236650"/>
          </a:xfrm>
        </p:grpSpPr>
        <p:sp>
          <p:nvSpPr>
            <p:cNvPr id="6649" name="Google Shape;6649;p18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0" name="Google Shape;6650;p18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1" name="Google Shape;6651;p18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2" name="Google Shape;6652;p18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3" name="Google Shape;6653;p18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4" name="Google Shape;6654;p18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5" name="Google Shape;6655;p18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6" name="Google Shape;6656;p18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7" name="Google Shape;6657;p18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8" name="Google Shape;6658;p18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6659" name="Shape 6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" name="Google Shape;6660;p19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1" name="Google Shape;6661;p19"/>
          <p:cNvSpPr/>
          <p:nvPr/>
        </p:nvSpPr>
        <p:spPr>
          <a:xfrm flipH="1" rot="-585416">
            <a:off x="273339" y="1015760"/>
            <a:ext cx="1467527" cy="1658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62" name="Google Shape;6662;p19"/>
          <p:cNvGrpSpPr/>
          <p:nvPr/>
        </p:nvGrpSpPr>
        <p:grpSpPr>
          <a:xfrm>
            <a:off x="436599" y="371658"/>
            <a:ext cx="8270798" cy="4400202"/>
            <a:chOff x="579125" y="2404850"/>
            <a:chExt cx="1042450" cy="500700"/>
          </a:xfrm>
        </p:grpSpPr>
        <p:sp>
          <p:nvSpPr>
            <p:cNvPr id="6663" name="Google Shape;6663;p19"/>
            <p:cNvSpPr/>
            <p:nvPr/>
          </p:nvSpPr>
          <p:spPr>
            <a:xfrm>
              <a:off x="579125" y="2404850"/>
              <a:ext cx="1042450" cy="500700"/>
            </a:xfrm>
            <a:custGeom>
              <a:rect b="b" l="l" r="r" t="t"/>
              <a:pathLst>
                <a:path extrusionOk="0" h="20028" w="41698">
                  <a:moveTo>
                    <a:pt x="41537" y="0"/>
                  </a:moveTo>
                  <a:lnTo>
                    <a:pt x="161" y="161"/>
                  </a:lnTo>
                  <a:lnTo>
                    <a:pt x="0" y="19698"/>
                  </a:lnTo>
                  <a:lnTo>
                    <a:pt x="41697" y="20028"/>
                  </a:lnTo>
                  <a:lnTo>
                    <a:pt x="41697" y="20028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61837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618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618375" y="2864950"/>
              <a:ext cx="1800" cy="32575"/>
            </a:xfrm>
            <a:custGeom>
              <a:rect b="b" l="l" r="r" t="t"/>
              <a:pathLst>
                <a:path extrusionOk="0" h="1303" w="72">
                  <a:moveTo>
                    <a:pt x="0" y="0"/>
                  </a:moveTo>
                  <a:lnTo>
                    <a:pt x="0" y="1303"/>
                  </a:lnTo>
                  <a:lnTo>
                    <a:pt x="72" y="130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618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618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618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618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618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618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618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4" name="Google Shape;6674;p19"/>
            <p:cNvSpPr/>
            <p:nvPr/>
          </p:nvSpPr>
          <p:spPr>
            <a:xfrm>
              <a:off x="618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5" name="Google Shape;6675;p19"/>
            <p:cNvSpPr/>
            <p:nvPr/>
          </p:nvSpPr>
          <p:spPr>
            <a:xfrm>
              <a:off x="618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6" name="Google Shape;6676;p19"/>
            <p:cNvSpPr/>
            <p:nvPr/>
          </p:nvSpPr>
          <p:spPr>
            <a:xfrm>
              <a:off x="658525" y="2864950"/>
              <a:ext cx="1800" cy="33025"/>
            </a:xfrm>
            <a:custGeom>
              <a:rect b="b" l="l" r="r" t="t"/>
              <a:pathLst>
                <a:path extrusionOk="0" h="1321" w="72">
                  <a:moveTo>
                    <a:pt x="0" y="0"/>
                  </a:moveTo>
                  <a:lnTo>
                    <a:pt x="0" y="1321"/>
                  </a:lnTo>
                  <a:lnTo>
                    <a:pt x="72" y="13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7" name="Google Shape;6677;p19"/>
            <p:cNvSpPr/>
            <p:nvPr/>
          </p:nvSpPr>
          <p:spPr>
            <a:xfrm>
              <a:off x="6585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8" name="Google Shape;6678;p19"/>
            <p:cNvSpPr/>
            <p:nvPr/>
          </p:nvSpPr>
          <p:spPr>
            <a:xfrm>
              <a:off x="65852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9" name="Google Shape;6679;p19"/>
            <p:cNvSpPr/>
            <p:nvPr/>
          </p:nvSpPr>
          <p:spPr>
            <a:xfrm>
              <a:off x="6585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0" name="Google Shape;6680;p19"/>
            <p:cNvSpPr/>
            <p:nvPr/>
          </p:nvSpPr>
          <p:spPr>
            <a:xfrm>
              <a:off x="6585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1" name="Google Shape;6681;p19"/>
            <p:cNvSpPr/>
            <p:nvPr/>
          </p:nvSpPr>
          <p:spPr>
            <a:xfrm>
              <a:off x="6585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2" name="Google Shape;6682;p19"/>
            <p:cNvSpPr/>
            <p:nvPr/>
          </p:nvSpPr>
          <p:spPr>
            <a:xfrm>
              <a:off x="6585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3" name="Google Shape;6683;p19"/>
            <p:cNvSpPr/>
            <p:nvPr/>
          </p:nvSpPr>
          <p:spPr>
            <a:xfrm>
              <a:off x="6585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4" name="Google Shape;6684;p19"/>
            <p:cNvSpPr/>
            <p:nvPr/>
          </p:nvSpPr>
          <p:spPr>
            <a:xfrm>
              <a:off x="6585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5" name="Google Shape;6685;p19"/>
            <p:cNvSpPr/>
            <p:nvPr/>
          </p:nvSpPr>
          <p:spPr>
            <a:xfrm>
              <a:off x="6585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6" name="Google Shape;6686;p19"/>
            <p:cNvSpPr/>
            <p:nvPr/>
          </p:nvSpPr>
          <p:spPr>
            <a:xfrm>
              <a:off x="6585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7" name="Google Shape;6687;p19"/>
            <p:cNvSpPr/>
            <p:nvPr/>
          </p:nvSpPr>
          <p:spPr>
            <a:xfrm>
              <a:off x="6585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8" name="Google Shape;6688;p19"/>
            <p:cNvSpPr/>
            <p:nvPr/>
          </p:nvSpPr>
          <p:spPr>
            <a:xfrm>
              <a:off x="6984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9" name="Google Shape;6689;p19"/>
            <p:cNvSpPr/>
            <p:nvPr/>
          </p:nvSpPr>
          <p:spPr>
            <a:xfrm>
              <a:off x="6984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0" name="Google Shape;6690;p19"/>
            <p:cNvSpPr/>
            <p:nvPr/>
          </p:nvSpPr>
          <p:spPr>
            <a:xfrm>
              <a:off x="6984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1" name="Google Shape;6691;p19"/>
            <p:cNvSpPr/>
            <p:nvPr/>
          </p:nvSpPr>
          <p:spPr>
            <a:xfrm>
              <a:off x="6984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2" name="Google Shape;6692;p19"/>
            <p:cNvSpPr/>
            <p:nvPr/>
          </p:nvSpPr>
          <p:spPr>
            <a:xfrm>
              <a:off x="6984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3" name="Google Shape;6693;p19"/>
            <p:cNvSpPr/>
            <p:nvPr/>
          </p:nvSpPr>
          <p:spPr>
            <a:xfrm>
              <a:off x="6984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4" name="Google Shape;6694;p19"/>
            <p:cNvSpPr/>
            <p:nvPr/>
          </p:nvSpPr>
          <p:spPr>
            <a:xfrm>
              <a:off x="698450" y="2864950"/>
              <a:ext cx="2025" cy="33250"/>
            </a:xfrm>
            <a:custGeom>
              <a:rect b="b" l="l" r="r" t="t"/>
              <a:pathLst>
                <a:path extrusionOk="0" h="1330" w="81">
                  <a:moveTo>
                    <a:pt x="0" y="0"/>
                  </a:moveTo>
                  <a:lnTo>
                    <a:pt x="0" y="1330"/>
                  </a:lnTo>
                  <a:lnTo>
                    <a:pt x="80" y="133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5" name="Google Shape;6695;p19"/>
            <p:cNvSpPr/>
            <p:nvPr/>
          </p:nvSpPr>
          <p:spPr>
            <a:xfrm>
              <a:off x="698450" y="2408425"/>
              <a:ext cx="2025" cy="40375"/>
            </a:xfrm>
            <a:custGeom>
              <a:rect b="b" l="l" r="r" t="t"/>
              <a:pathLst>
                <a:path extrusionOk="0" h="1615" w="81">
                  <a:moveTo>
                    <a:pt x="0" y="0"/>
                  </a:moveTo>
                  <a:lnTo>
                    <a:pt x="0" y="1615"/>
                  </a:lnTo>
                  <a:lnTo>
                    <a:pt x="80" y="16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6" name="Google Shape;6696;p19"/>
            <p:cNvSpPr/>
            <p:nvPr/>
          </p:nvSpPr>
          <p:spPr>
            <a:xfrm>
              <a:off x="6984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7" name="Google Shape;6697;p19"/>
            <p:cNvSpPr/>
            <p:nvPr/>
          </p:nvSpPr>
          <p:spPr>
            <a:xfrm>
              <a:off x="6984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8" name="Google Shape;6698;p19"/>
            <p:cNvSpPr/>
            <p:nvPr/>
          </p:nvSpPr>
          <p:spPr>
            <a:xfrm>
              <a:off x="6984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9" name="Google Shape;6699;p19"/>
            <p:cNvSpPr/>
            <p:nvPr/>
          </p:nvSpPr>
          <p:spPr>
            <a:xfrm>
              <a:off x="6984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0" name="Google Shape;6700;p19"/>
            <p:cNvSpPr/>
            <p:nvPr/>
          </p:nvSpPr>
          <p:spPr>
            <a:xfrm>
              <a:off x="738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1" name="Google Shape;6701;p19"/>
            <p:cNvSpPr/>
            <p:nvPr/>
          </p:nvSpPr>
          <p:spPr>
            <a:xfrm>
              <a:off x="738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2" name="Google Shape;6702;p19"/>
            <p:cNvSpPr/>
            <p:nvPr/>
          </p:nvSpPr>
          <p:spPr>
            <a:xfrm>
              <a:off x="738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3" name="Google Shape;6703;p19"/>
            <p:cNvSpPr/>
            <p:nvPr/>
          </p:nvSpPr>
          <p:spPr>
            <a:xfrm>
              <a:off x="738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4" name="Google Shape;6704;p19"/>
            <p:cNvSpPr/>
            <p:nvPr/>
          </p:nvSpPr>
          <p:spPr>
            <a:xfrm>
              <a:off x="738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5" name="Google Shape;6705;p19"/>
            <p:cNvSpPr/>
            <p:nvPr/>
          </p:nvSpPr>
          <p:spPr>
            <a:xfrm>
              <a:off x="738575" y="2408200"/>
              <a:ext cx="1825" cy="40600"/>
            </a:xfrm>
            <a:custGeom>
              <a:rect b="b" l="l" r="r" t="t"/>
              <a:pathLst>
                <a:path extrusionOk="0" h="1624" w="73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6" name="Google Shape;6706;p19"/>
            <p:cNvSpPr/>
            <p:nvPr/>
          </p:nvSpPr>
          <p:spPr>
            <a:xfrm>
              <a:off x="738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7" name="Google Shape;6707;p19"/>
            <p:cNvSpPr/>
            <p:nvPr/>
          </p:nvSpPr>
          <p:spPr>
            <a:xfrm>
              <a:off x="738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8" name="Google Shape;6708;p19"/>
            <p:cNvSpPr/>
            <p:nvPr/>
          </p:nvSpPr>
          <p:spPr>
            <a:xfrm>
              <a:off x="738575" y="2864950"/>
              <a:ext cx="1825" cy="33700"/>
            </a:xfrm>
            <a:custGeom>
              <a:rect b="b" l="l" r="r" t="t"/>
              <a:pathLst>
                <a:path extrusionOk="0" h="1348" w="73">
                  <a:moveTo>
                    <a:pt x="1" y="0"/>
                  </a:moveTo>
                  <a:lnTo>
                    <a:pt x="1" y="1339"/>
                  </a:lnTo>
                  <a:lnTo>
                    <a:pt x="72" y="134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9" name="Google Shape;6709;p19"/>
            <p:cNvSpPr/>
            <p:nvPr/>
          </p:nvSpPr>
          <p:spPr>
            <a:xfrm>
              <a:off x="738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0" name="Google Shape;6710;p19"/>
            <p:cNvSpPr/>
            <p:nvPr/>
          </p:nvSpPr>
          <p:spPr>
            <a:xfrm>
              <a:off x="738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1" name="Google Shape;6711;p19"/>
            <p:cNvSpPr/>
            <p:nvPr/>
          </p:nvSpPr>
          <p:spPr>
            <a:xfrm>
              <a:off x="738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2" name="Google Shape;6712;p19"/>
            <p:cNvSpPr/>
            <p:nvPr/>
          </p:nvSpPr>
          <p:spPr>
            <a:xfrm>
              <a:off x="778725" y="2408200"/>
              <a:ext cx="1800" cy="40600"/>
            </a:xfrm>
            <a:custGeom>
              <a:rect b="b" l="l" r="r" t="t"/>
              <a:pathLst>
                <a:path extrusionOk="0" h="1624" w="72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3" name="Google Shape;6713;p19"/>
            <p:cNvSpPr/>
            <p:nvPr/>
          </p:nvSpPr>
          <p:spPr>
            <a:xfrm>
              <a:off x="7787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4" name="Google Shape;6714;p19"/>
            <p:cNvSpPr/>
            <p:nvPr/>
          </p:nvSpPr>
          <p:spPr>
            <a:xfrm>
              <a:off x="7787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5" name="Google Shape;6715;p19"/>
            <p:cNvSpPr/>
            <p:nvPr/>
          </p:nvSpPr>
          <p:spPr>
            <a:xfrm>
              <a:off x="7787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6" name="Google Shape;6716;p19"/>
            <p:cNvSpPr/>
            <p:nvPr/>
          </p:nvSpPr>
          <p:spPr>
            <a:xfrm>
              <a:off x="7787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7" name="Google Shape;6717;p19"/>
            <p:cNvSpPr/>
            <p:nvPr/>
          </p:nvSpPr>
          <p:spPr>
            <a:xfrm>
              <a:off x="7787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8" name="Google Shape;6718;p19"/>
            <p:cNvSpPr/>
            <p:nvPr/>
          </p:nvSpPr>
          <p:spPr>
            <a:xfrm>
              <a:off x="7787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9" name="Google Shape;6719;p19"/>
            <p:cNvSpPr/>
            <p:nvPr/>
          </p:nvSpPr>
          <p:spPr>
            <a:xfrm>
              <a:off x="7787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0" name="Google Shape;6720;p19"/>
            <p:cNvSpPr/>
            <p:nvPr/>
          </p:nvSpPr>
          <p:spPr>
            <a:xfrm>
              <a:off x="7787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1" name="Google Shape;6721;p19"/>
            <p:cNvSpPr/>
            <p:nvPr/>
          </p:nvSpPr>
          <p:spPr>
            <a:xfrm>
              <a:off x="778725" y="2864950"/>
              <a:ext cx="1800" cy="33925"/>
            </a:xfrm>
            <a:custGeom>
              <a:rect b="b" l="l" r="r" t="t"/>
              <a:pathLst>
                <a:path extrusionOk="0" h="1357" w="72">
                  <a:moveTo>
                    <a:pt x="1" y="0"/>
                  </a:moveTo>
                  <a:lnTo>
                    <a:pt x="1" y="1356"/>
                  </a:lnTo>
                  <a:lnTo>
                    <a:pt x="72" y="135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2" name="Google Shape;6722;p19"/>
            <p:cNvSpPr/>
            <p:nvPr/>
          </p:nvSpPr>
          <p:spPr>
            <a:xfrm>
              <a:off x="7787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3" name="Google Shape;6723;p19"/>
            <p:cNvSpPr/>
            <p:nvPr/>
          </p:nvSpPr>
          <p:spPr>
            <a:xfrm>
              <a:off x="7787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4" name="Google Shape;6724;p19"/>
            <p:cNvSpPr/>
            <p:nvPr/>
          </p:nvSpPr>
          <p:spPr>
            <a:xfrm>
              <a:off x="8188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5" name="Google Shape;6725;p19"/>
            <p:cNvSpPr/>
            <p:nvPr/>
          </p:nvSpPr>
          <p:spPr>
            <a:xfrm>
              <a:off x="8188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6" name="Google Shape;6726;p19"/>
            <p:cNvSpPr/>
            <p:nvPr/>
          </p:nvSpPr>
          <p:spPr>
            <a:xfrm>
              <a:off x="8188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7" name="Google Shape;6727;p19"/>
            <p:cNvSpPr/>
            <p:nvPr/>
          </p:nvSpPr>
          <p:spPr>
            <a:xfrm>
              <a:off x="8188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8" name="Google Shape;6728;p19"/>
            <p:cNvSpPr/>
            <p:nvPr/>
          </p:nvSpPr>
          <p:spPr>
            <a:xfrm>
              <a:off x="8188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9" name="Google Shape;6729;p19"/>
            <p:cNvSpPr/>
            <p:nvPr/>
          </p:nvSpPr>
          <p:spPr>
            <a:xfrm>
              <a:off x="8188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0" name="Google Shape;6730;p19"/>
            <p:cNvSpPr/>
            <p:nvPr/>
          </p:nvSpPr>
          <p:spPr>
            <a:xfrm>
              <a:off x="8188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1" name="Google Shape;6731;p19"/>
            <p:cNvSpPr/>
            <p:nvPr/>
          </p:nvSpPr>
          <p:spPr>
            <a:xfrm>
              <a:off x="8188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2" name="Google Shape;6732;p19"/>
            <p:cNvSpPr/>
            <p:nvPr/>
          </p:nvSpPr>
          <p:spPr>
            <a:xfrm>
              <a:off x="8188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3" name="Google Shape;6733;p19"/>
            <p:cNvSpPr/>
            <p:nvPr/>
          </p:nvSpPr>
          <p:spPr>
            <a:xfrm>
              <a:off x="818875" y="2864950"/>
              <a:ext cx="1800" cy="34150"/>
            </a:xfrm>
            <a:custGeom>
              <a:rect b="b" l="l" r="r" t="t"/>
              <a:pathLst>
                <a:path extrusionOk="0" h="1366" w="72">
                  <a:moveTo>
                    <a:pt x="0" y="0"/>
                  </a:moveTo>
                  <a:lnTo>
                    <a:pt x="0" y="1365"/>
                  </a:lnTo>
                  <a:lnTo>
                    <a:pt x="72" y="13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4" name="Google Shape;6734;p19"/>
            <p:cNvSpPr/>
            <p:nvPr/>
          </p:nvSpPr>
          <p:spPr>
            <a:xfrm>
              <a:off x="818875" y="2407975"/>
              <a:ext cx="1800" cy="40825"/>
            </a:xfrm>
            <a:custGeom>
              <a:rect b="b" l="l" r="r" t="t"/>
              <a:pathLst>
                <a:path extrusionOk="0" h="1633" w="72">
                  <a:moveTo>
                    <a:pt x="0" y="0"/>
                  </a:moveTo>
                  <a:lnTo>
                    <a:pt x="0" y="1633"/>
                  </a:lnTo>
                  <a:lnTo>
                    <a:pt x="72" y="163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5" name="Google Shape;6735;p19"/>
            <p:cNvSpPr/>
            <p:nvPr/>
          </p:nvSpPr>
          <p:spPr>
            <a:xfrm>
              <a:off x="8188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6" name="Google Shape;6736;p19"/>
            <p:cNvSpPr/>
            <p:nvPr/>
          </p:nvSpPr>
          <p:spPr>
            <a:xfrm>
              <a:off x="8588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7" name="Google Shape;6737;p19"/>
            <p:cNvSpPr/>
            <p:nvPr/>
          </p:nvSpPr>
          <p:spPr>
            <a:xfrm>
              <a:off x="8588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8" name="Google Shape;6738;p19"/>
            <p:cNvSpPr/>
            <p:nvPr/>
          </p:nvSpPr>
          <p:spPr>
            <a:xfrm>
              <a:off x="8588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9" name="Google Shape;6739;p19"/>
            <p:cNvSpPr/>
            <p:nvPr/>
          </p:nvSpPr>
          <p:spPr>
            <a:xfrm>
              <a:off x="8588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0" name="Google Shape;6740;p19"/>
            <p:cNvSpPr/>
            <p:nvPr/>
          </p:nvSpPr>
          <p:spPr>
            <a:xfrm>
              <a:off x="8588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1" name="Google Shape;6741;p19"/>
            <p:cNvSpPr/>
            <p:nvPr/>
          </p:nvSpPr>
          <p:spPr>
            <a:xfrm>
              <a:off x="8588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2" name="Google Shape;6742;p19"/>
            <p:cNvSpPr/>
            <p:nvPr/>
          </p:nvSpPr>
          <p:spPr>
            <a:xfrm>
              <a:off x="8588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3" name="Google Shape;6743;p19"/>
            <p:cNvSpPr/>
            <p:nvPr/>
          </p:nvSpPr>
          <p:spPr>
            <a:xfrm>
              <a:off x="8588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4" name="Google Shape;6744;p19"/>
            <p:cNvSpPr/>
            <p:nvPr/>
          </p:nvSpPr>
          <p:spPr>
            <a:xfrm>
              <a:off x="858800" y="2407750"/>
              <a:ext cx="2025" cy="41050"/>
            </a:xfrm>
            <a:custGeom>
              <a:rect b="b" l="l" r="r" t="t"/>
              <a:pathLst>
                <a:path extrusionOk="0" h="1642" w="81">
                  <a:moveTo>
                    <a:pt x="0" y="0"/>
                  </a:moveTo>
                  <a:lnTo>
                    <a:pt x="0" y="1642"/>
                  </a:lnTo>
                  <a:lnTo>
                    <a:pt x="81" y="164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5" name="Google Shape;6745;p19"/>
            <p:cNvSpPr/>
            <p:nvPr/>
          </p:nvSpPr>
          <p:spPr>
            <a:xfrm>
              <a:off x="8588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6" name="Google Shape;6746;p19"/>
            <p:cNvSpPr/>
            <p:nvPr/>
          </p:nvSpPr>
          <p:spPr>
            <a:xfrm>
              <a:off x="858800" y="2864950"/>
              <a:ext cx="2025" cy="34600"/>
            </a:xfrm>
            <a:custGeom>
              <a:rect b="b" l="l" r="r" t="t"/>
              <a:pathLst>
                <a:path extrusionOk="0" h="1384" w="81">
                  <a:moveTo>
                    <a:pt x="0" y="0"/>
                  </a:moveTo>
                  <a:lnTo>
                    <a:pt x="0" y="1383"/>
                  </a:lnTo>
                  <a:lnTo>
                    <a:pt x="81" y="138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7" name="Google Shape;6747;p19"/>
            <p:cNvSpPr/>
            <p:nvPr/>
          </p:nvSpPr>
          <p:spPr>
            <a:xfrm>
              <a:off x="8588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8" name="Google Shape;6748;p19"/>
            <p:cNvSpPr/>
            <p:nvPr/>
          </p:nvSpPr>
          <p:spPr>
            <a:xfrm>
              <a:off x="8989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9" name="Google Shape;6749;p19"/>
            <p:cNvSpPr/>
            <p:nvPr/>
          </p:nvSpPr>
          <p:spPr>
            <a:xfrm>
              <a:off x="8989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0" name="Google Shape;6750;p19"/>
            <p:cNvSpPr/>
            <p:nvPr/>
          </p:nvSpPr>
          <p:spPr>
            <a:xfrm>
              <a:off x="8989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1" name="Google Shape;6751;p19"/>
            <p:cNvSpPr/>
            <p:nvPr/>
          </p:nvSpPr>
          <p:spPr>
            <a:xfrm>
              <a:off x="8989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2" name="Google Shape;6752;p19"/>
            <p:cNvSpPr/>
            <p:nvPr/>
          </p:nvSpPr>
          <p:spPr>
            <a:xfrm>
              <a:off x="8989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3" name="Google Shape;6753;p19"/>
            <p:cNvSpPr/>
            <p:nvPr/>
          </p:nvSpPr>
          <p:spPr>
            <a:xfrm>
              <a:off x="898950" y="2407525"/>
              <a:ext cx="2025" cy="41275"/>
            </a:xfrm>
            <a:custGeom>
              <a:rect b="b" l="l" r="r" t="t"/>
              <a:pathLst>
                <a:path extrusionOk="0" h="1651" w="81">
                  <a:moveTo>
                    <a:pt x="0" y="0"/>
                  </a:moveTo>
                  <a:lnTo>
                    <a:pt x="0" y="1651"/>
                  </a:lnTo>
                  <a:lnTo>
                    <a:pt x="80" y="165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4" name="Google Shape;6754;p19"/>
            <p:cNvSpPr/>
            <p:nvPr/>
          </p:nvSpPr>
          <p:spPr>
            <a:xfrm>
              <a:off x="898950" y="2864950"/>
              <a:ext cx="2025" cy="34825"/>
            </a:xfrm>
            <a:custGeom>
              <a:rect b="b" l="l" r="r" t="t"/>
              <a:pathLst>
                <a:path extrusionOk="0" h="1393" w="81">
                  <a:moveTo>
                    <a:pt x="0" y="0"/>
                  </a:moveTo>
                  <a:lnTo>
                    <a:pt x="0" y="1392"/>
                  </a:lnTo>
                  <a:lnTo>
                    <a:pt x="80" y="139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5" name="Google Shape;6755;p19"/>
            <p:cNvSpPr/>
            <p:nvPr/>
          </p:nvSpPr>
          <p:spPr>
            <a:xfrm>
              <a:off x="8989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6" name="Google Shape;6756;p19"/>
            <p:cNvSpPr/>
            <p:nvPr/>
          </p:nvSpPr>
          <p:spPr>
            <a:xfrm>
              <a:off x="8989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7" name="Google Shape;6757;p19"/>
            <p:cNvSpPr/>
            <p:nvPr/>
          </p:nvSpPr>
          <p:spPr>
            <a:xfrm>
              <a:off x="8989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8" name="Google Shape;6758;p19"/>
            <p:cNvSpPr/>
            <p:nvPr/>
          </p:nvSpPr>
          <p:spPr>
            <a:xfrm>
              <a:off x="8989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9" name="Google Shape;6759;p19"/>
            <p:cNvSpPr/>
            <p:nvPr/>
          </p:nvSpPr>
          <p:spPr>
            <a:xfrm>
              <a:off x="8989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0" name="Google Shape;6760;p19"/>
            <p:cNvSpPr/>
            <p:nvPr/>
          </p:nvSpPr>
          <p:spPr>
            <a:xfrm>
              <a:off x="939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1" name="Google Shape;6761;p19"/>
            <p:cNvSpPr/>
            <p:nvPr/>
          </p:nvSpPr>
          <p:spPr>
            <a:xfrm>
              <a:off x="939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2" name="Google Shape;6762;p19"/>
            <p:cNvSpPr/>
            <p:nvPr/>
          </p:nvSpPr>
          <p:spPr>
            <a:xfrm>
              <a:off x="939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3" name="Google Shape;6763;p19"/>
            <p:cNvSpPr/>
            <p:nvPr/>
          </p:nvSpPr>
          <p:spPr>
            <a:xfrm>
              <a:off x="939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4" name="Google Shape;6764;p19"/>
            <p:cNvSpPr/>
            <p:nvPr/>
          </p:nvSpPr>
          <p:spPr>
            <a:xfrm>
              <a:off x="939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5" name="Google Shape;6765;p19"/>
            <p:cNvSpPr/>
            <p:nvPr/>
          </p:nvSpPr>
          <p:spPr>
            <a:xfrm>
              <a:off x="939075" y="2864950"/>
              <a:ext cx="1825" cy="35250"/>
            </a:xfrm>
            <a:custGeom>
              <a:rect b="b" l="l" r="r" t="t"/>
              <a:pathLst>
                <a:path extrusionOk="0" h="1410" w="73">
                  <a:moveTo>
                    <a:pt x="1" y="0"/>
                  </a:moveTo>
                  <a:lnTo>
                    <a:pt x="1" y="1410"/>
                  </a:lnTo>
                  <a:lnTo>
                    <a:pt x="72" y="14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6" name="Google Shape;6766;p19"/>
            <p:cNvSpPr/>
            <p:nvPr/>
          </p:nvSpPr>
          <p:spPr>
            <a:xfrm>
              <a:off x="939075" y="2407525"/>
              <a:ext cx="1825" cy="41275"/>
            </a:xfrm>
            <a:custGeom>
              <a:rect b="b" l="l" r="r" t="t"/>
              <a:pathLst>
                <a:path extrusionOk="0" h="1651" w="73">
                  <a:moveTo>
                    <a:pt x="1" y="0"/>
                  </a:moveTo>
                  <a:lnTo>
                    <a:pt x="1" y="1651"/>
                  </a:lnTo>
                  <a:lnTo>
                    <a:pt x="72" y="16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7" name="Google Shape;6767;p19"/>
            <p:cNvSpPr/>
            <p:nvPr/>
          </p:nvSpPr>
          <p:spPr>
            <a:xfrm>
              <a:off x="939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8" name="Google Shape;6768;p19"/>
            <p:cNvSpPr/>
            <p:nvPr/>
          </p:nvSpPr>
          <p:spPr>
            <a:xfrm>
              <a:off x="939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9" name="Google Shape;6769;p19"/>
            <p:cNvSpPr/>
            <p:nvPr/>
          </p:nvSpPr>
          <p:spPr>
            <a:xfrm>
              <a:off x="939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0" name="Google Shape;6770;p19"/>
            <p:cNvSpPr/>
            <p:nvPr/>
          </p:nvSpPr>
          <p:spPr>
            <a:xfrm>
              <a:off x="939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1" name="Google Shape;6771;p19"/>
            <p:cNvSpPr/>
            <p:nvPr/>
          </p:nvSpPr>
          <p:spPr>
            <a:xfrm>
              <a:off x="939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2" name="Google Shape;6772;p19"/>
            <p:cNvSpPr/>
            <p:nvPr/>
          </p:nvSpPr>
          <p:spPr>
            <a:xfrm>
              <a:off x="9792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3" name="Google Shape;6773;p19"/>
            <p:cNvSpPr/>
            <p:nvPr/>
          </p:nvSpPr>
          <p:spPr>
            <a:xfrm>
              <a:off x="9792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4" name="Google Shape;6774;p19"/>
            <p:cNvSpPr/>
            <p:nvPr/>
          </p:nvSpPr>
          <p:spPr>
            <a:xfrm>
              <a:off x="9792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5" name="Google Shape;6775;p19"/>
            <p:cNvSpPr/>
            <p:nvPr/>
          </p:nvSpPr>
          <p:spPr>
            <a:xfrm>
              <a:off x="9792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6" name="Google Shape;6776;p19"/>
            <p:cNvSpPr/>
            <p:nvPr/>
          </p:nvSpPr>
          <p:spPr>
            <a:xfrm>
              <a:off x="979225" y="2864950"/>
              <a:ext cx="1800" cy="35475"/>
            </a:xfrm>
            <a:custGeom>
              <a:rect b="b" l="l" r="r" t="t"/>
              <a:pathLst>
                <a:path extrusionOk="0" h="1419" w="72">
                  <a:moveTo>
                    <a:pt x="1" y="0"/>
                  </a:moveTo>
                  <a:lnTo>
                    <a:pt x="1" y="1419"/>
                  </a:lnTo>
                  <a:lnTo>
                    <a:pt x="72" y="14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7" name="Google Shape;6777;p19"/>
            <p:cNvSpPr/>
            <p:nvPr/>
          </p:nvSpPr>
          <p:spPr>
            <a:xfrm>
              <a:off x="9792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8" name="Google Shape;6778;p19"/>
            <p:cNvSpPr/>
            <p:nvPr/>
          </p:nvSpPr>
          <p:spPr>
            <a:xfrm>
              <a:off x="9792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9" name="Google Shape;6779;p19"/>
            <p:cNvSpPr/>
            <p:nvPr/>
          </p:nvSpPr>
          <p:spPr>
            <a:xfrm>
              <a:off x="9792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0" name="Google Shape;6780;p19"/>
            <p:cNvSpPr/>
            <p:nvPr/>
          </p:nvSpPr>
          <p:spPr>
            <a:xfrm>
              <a:off x="9792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1" name="Google Shape;6781;p19"/>
            <p:cNvSpPr/>
            <p:nvPr/>
          </p:nvSpPr>
          <p:spPr>
            <a:xfrm>
              <a:off x="979225" y="2407300"/>
              <a:ext cx="1800" cy="41500"/>
            </a:xfrm>
            <a:custGeom>
              <a:rect b="b" l="l" r="r" t="t"/>
              <a:pathLst>
                <a:path extrusionOk="0" h="1660" w="72">
                  <a:moveTo>
                    <a:pt x="1" y="0"/>
                  </a:moveTo>
                  <a:lnTo>
                    <a:pt x="1" y="1660"/>
                  </a:lnTo>
                  <a:lnTo>
                    <a:pt x="72" y="16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2" name="Google Shape;6782;p19"/>
            <p:cNvSpPr/>
            <p:nvPr/>
          </p:nvSpPr>
          <p:spPr>
            <a:xfrm>
              <a:off x="9792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3" name="Google Shape;6783;p19"/>
            <p:cNvSpPr/>
            <p:nvPr/>
          </p:nvSpPr>
          <p:spPr>
            <a:xfrm>
              <a:off x="9792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4" name="Google Shape;6784;p19"/>
            <p:cNvSpPr/>
            <p:nvPr/>
          </p:nvSpPr>
          <p:spPr>
            <a:xfrm>
              <a:off x="1019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5" name="Google Shape;6785;p19"/>
            <p:cNvSpPr/>
            <p:nvPr/>
          </p:nvSpPr>
          <p:spPr>
            <a:xfrm>
              <a:off x="1019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6" name="Google Shape;6786;p19"/>
            <p:cNvSpPr/>
            <p:nvPr/>
          </p:nvSpPr>
          <p:spPr>
            <a:xfrm>
              <a:off x="1019375" y="2407075"/>
              <a:ext cx="1800" cy="41725"/>
            </a:xfrm>
            <a:custGeom>
              <a:rect b="b" l="l" r="r" t="t"/>
              <a:pathLst>
                <a:path extrusionOk="0" h="1669" w="72">
                  <a:moveTo>
                    <a:pt x="0" y="1"/>
                  </a:moveTo>
                  <a:lnTo>
                    <a:pt x="0" y="1669"/>
                  </a:lnTo>
                  <a:lnTo>
                    <a:pt x="72" y="166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7" name="Google Shape;6787;p19"/>
            <p:cNvSpPr/>
            <p:nvPr/>
          </p:nvSpPr>
          <p:spPr>
            <a:xfrm>
              <a:off x="1019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8" name="Google Shape;6788;p19"/>
            <p:cNvSpPr/>
            <p:nvPr/>
          </p:nvSpPr>
          <p:spPr>
            <a:xfrm>
              <a:off x="1019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9" name="Google Shape;6789;p19"/>
            <p:cNvSpPr/>
            <p:nvPr/>
          </p:nvSpPr>
          <p:spPr>
            <a:xfrm>
              <a:off x="1019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0" name="Google Shape;6790;p19"/>
            <p:cNvSpPr/>
            <p:nvPr/>
          </p:nvSpPr>
          <p:spPr>
            <a:xfrm>
              <a:off x="1019375" y="2864950"/>
              <a:ext cx="1800" cy="35925"/>
            </a:xfrm>
            <a:custGeom>
              <a:rect b="b" l="l" r="r" t="t"/>
              <a:pathLst>
                <a:path extrusionOk="0" h="1437" w="72">
                  <a:moveTo>
                    <a:pt x="0" y="0"/>
                  </a:moveTo>
                  <a:lnTo>
                    <a:pt x="0" y="1428"/>
                  </a:lnTo>
                  <a:lnTo>
                    <a:pt x="72" y="143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1" name="Google Shape;6791;p19"/>
            <p:cNvSpPr/>
            <p:nvPr/>
          </p:nvSpPr>
          <p:spPr>
            <a:xfrm>
              <a:off x="1019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2" name="Google Shape;6792;p19"/>
            <p:cNvSpPr/>
            <p:nvPr/>
          </p:nvSpPr>
          <p:spPr>
            <a:xfrm>
              <a:off x="1019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3" name="Google Shape;6793;p19"/>
            <p:cNvSpPr/>
            <p:nvPr/>
          </p:nvSpPr>
          <p:spPr>
            <a:xfrm>
              <a:off x="1019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4" name="Google Shape;6794;p19"/>
            <p:cNvSpPr/>
            <p:nvPr/>
          </p:nvSpPr>
          <p:spPr>
            <a:xfrm>
              <a:off x="1019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5" name="Google Shape;6795;p19"/>
            <p:cNvSpPr/>
            <p:nvPr/>
          </p:nvSpPr>
          <p:spPr>
            <a:xfrm>
              <a:off x="1019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6" name="Google Shape;6796;p19"/>
            <p:cNvSpPr/>
            <p:nvPr/>
          </p:nvSpPr>
          <p:spPr>
            <a:xfrm>
              <a:off x="10593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7" name="Google Shape;6797;p19"/>
            <p:cNvSpPr/>
            <p:nvPr/>
          </p:nvSpPr>
          <p:spPr>
            <a:xfrm>
              <a:off x="10593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8" name="Google Shape;6798;p19"/>
            <p:cNvSpPr/>
            <p:nvPr/>
          </p:nvSpPr>
          <p:spPr>
            <a:xfrm>
              <a:off x="1059300" y="2407075"/>
              <a:ext cx="2025" cy="41725"/>
            </a:xfrm>
            <a:custGeom>
              <a:rect b="b" l="l" r="r" t="t"/>
              <a:pathLst>
                <a:path extrusionOk="0" h="1669" w="81">
                  <a:moveTo>
                    <a:pt x="0" y="1"/>
                  </a:moveTo>
                  <a:lnTo>
                    <a:pt x="0" y="1669"/>
                  </a:lnTo>
                  <a:lnTo>
                    <a:pt x="81" y="166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9" name="Google Shape;6799;p19"/>
            <p:cNvSpPr/>
            <p:nvPr/>
          </p:nvSpPr>
          <p:spPr>
            <a:xfrm>
              <a:off x="10593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0" name="Google Shape;6800;p19"/>
            <p:cNvSpPr/>
            <p:nvPr/>
          </p:nvSpPr>
          <p:spPr>
            <a:xfrm>
              <a:off x="10593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1" name="Google Shape;6801;p19"/>
            <p:cNvSpPr/>
            <p:nvPr/>
          </p:nvSpPr>
          <p:spPr>
            <a:xfrm>
              <a:off x="10593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2" name="Google Shape;6802;p19"/>
            <p:cNvSpPr/>
            <p:nvPr/>
          </p:nvSpPr>
          <p:spPr>
            <a:xfrm>
              <a:off x="10593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3" name="Google Shape;6803;p19"/>
            <p:cNvSpPr/>
            <p:nvPr/>
          </p:nvSpPr>
          <p:spPr>
            <a:xfrm>
              <a:off x="1059300" y="2864950"/>
              <a:ext cx="2025" cy="36150"/>
            </a:xfrm>
            <a:custGeom>
              <a:rect b="b" l="l" r="r" t="t"/>
              <a:pathLst>
                <a:path extrusionOk="0" h="1446" w="81">
                  <a:moveTo>
                    <a:pt x="0" y="0"/>
                  </a:moveTo>
                  <a:lnTo>
                    <a:pt x="0" y="1446"/>
                  </a:lnTo>
                  <a:lnTo>
                    <a:pt x="81" y="144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4" name="Google Shape;6804;p19"/>
            <p:cNvSpPr/>
            <p:nvPr/>
          </p:nvSpPr>
          <p:spPr>
            <a:xfrm>
              <a:off x="10593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5" name="Google Shape;6805;p19"/>
            <p:cNvSpPr/>
            <p:nvPr/>
          </p:nvSpPr>
          <p:spPr>
            <a:xfrm>
              <a:off x="10593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6" name="Google Shape;6806;p19"/>
            <p:cNvSpPr/>
            <p:nvPr/>
          </p:nvSpPr>
          <p:spPr>
            <a:xfrm>
              <a:off x="10593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7" name="Google Shape;6807;p19"/>
            <p:cNvSpPr/>
            <p:nvPr/>
          </p:nvSpPr>
          <p:spPr>
            <a:xfrm>
              <a:off x="10593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8" name="Google Shape;6808;p19"/>
            <p:cNvSpPr/>
            <p:nvPr/>
          </p:nvSpPr>
          <p:spPr>
            <a:xfrm>
              <a:off x="1099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9" name="Google Shape;6809;p19"/>
            <p:cNvSpPr/>
            <p:nvPr/>
          </p:nvSpPr>
          <p:spPr>
            <a:xfrm>
              <a:off x="1099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0" name="Google Shape;6810;p19"/>
            <p:cNvSpPr/>
            <p:nvPr/>
          </p:nvSpPr>
          <p:spPr>
            <a:xfrm>
              <a:off x="1099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1" name="Google Shape;6811;p19"/>
            <p:cNvSpPr/>
            <p:nvPr/>
          </p:nvSpPr>
          <p:spPr>
            <a:xfrm>
              <a:off x="1099450" y="2864950"/>
              <a:ext cx="1800" cy="36375"/>
            </a:xfrm>
            <a:custGeom>
              <a:rect b="b" l="l" r="r" t="t"/>
              <a:pathLst>
                <a:path extrusionOk="0" h="1455" w="72">
                  <a:moveTo>
                    <a:pt x="0" y="0"/>
                  </a:moveTo>
                  <a:lnTo>
                    <a:pt x="0" y="1454"/>
                  </a:lnTo>
                  <a:lnTo>
                    <a:pt x="71" y="145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2" name="Google Shape;6812;p19"/>
            <p:cNvSpPr/>
            <p:nvPr/>
          </p:nvSpPr>
          <p:spPr>
            <a:xfrm>
              <a:off x="1099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3" name="Google Shape;6813;p19"/>
            <p:cNvSpPr/>
            <p:nvPr/>
          </p:nvSpPr>
          <p:spPr>
            <a:xfrm>
              <a:off x="1099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4" name="Google Shape;6814;p19"/>
            <p:cNvSpPr/>
            <p:nvPr/>
          </p:nvSpPr>
          <p:spPr>
            <a:xfrm>
              <a:off x="1099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5" name="Google Shape;6815;p19"/>
            <p:cNvSpPr/>
            <p:nvPr/>
          </p:nvSpPr>
          <p:spPr>
            <a:xfrm>
              <a:off x="1099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6" name="Google Shape;6816;p19"/>
            <p:cNvSpPr/>
            <p:nvPr/>
          </p:nvSpPr>
          <p:spPr>
            <a:xfrm>
              <a:off x="1099450" y="2406850"/>
              <a:ext cx="1800" cy="41950"/>
            </a:xfrm>
            <a:custGeom>
              <a:rect b="b" l="l" r="r" t="t"/>
              <a:pathLst>
                <a:path extrusionOk="0" h="1678" w="72">
                  <a:moveTo>
                    <a:pt x="0" y="1"/>
                  </a:moveTo>
                  <a:lnTo>
                    <a:pt x="0" y="1678"/>
                  </a:lnTo>
                  <a:lnTo>
                    <a:pt x="71" y="167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7" name="Google Shape;6817;p19"/>
            <p:cNvSpPr/>
            <p:nvPr/>
          </p:nvSpPr>
          <p:spPr>
            <a:xfrm>
              <a:off x="1099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8" name="Google Shape;6818;p19"/>
            <p:cNvSpPr/>
            <p:nvPr/>
          </p:nvSpPr>
          <p:spPr>
            <a:xfrm>
              <a:off x="1099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9" name="Google Shape;6819;p19"/>
            <p:cNvSpPr/>
            <p:nvPr/>
          </p:nvSpPr>
          <p:spPr>
            <a:xfrm>
              <a:off x="1099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0" name="Google Shape;6820;p19"/>
            <p:cNvSpPr/>
            <p:nvPr/>
          </p:nvSpPr>
          <p:spPr>
            <a:xfrm>
              <a:off x="1139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1" name="Google Shape;6821;p19"/>
            <p:cNvSpPr/>
            <p:nvPr/>
          </p:nvSpPr>
          <p:spPr>
            <a:xfrm>
              <a:off x="1139575" y="2864950"/>
              <a:ext cx="1825" cy="36825"/>
            </a:xfrm>
            <a:custGeom>
              <a:rect b="b" l="l" r="r" t="t"/>
              <a:pathLst>
                <a:path extrusionOk="0" h="1473" w="73">
                  <a:moveTo>
                    <a:pt x="1" y="0"/>
                  </a:moveTo>
                  <a:lnTo>
                    <a:pt x="1" y="1472"/>
                  </a:lnTo>
                  <a:lnTo>
                    <a:pt x="72" y="14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2" name="Google Shape;6822;p19"/>
            <p:cNvSpPr/>
            <p:nvPr/>
          </p:nvSpPr>
          <p:spPr>
            <a:xfrm>
              <a:off x="1139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3" name="Google Shape;6823;p19"/>
            <p:cNvSpPr/>
            <p:nvPr/>
          </p:nvSpPr>
          <p:spPr>
            <a:xfrm>
              <a:off x="1139575" y="2406625"/>
              <a:ext cx="1825" cy="42175"/>
            </a:xfrm>
            <a:custGeom>
              <a:rect b="b" l="l" r="r" t="t"/>
              <a:pathLst>
                <a:path extrusionOk="0" h="1687" w="73">
                  <a:moveTo>
                    <a:pt x="1" y="1"/>
                  </a:moveTo>
                  <a:lnTo>
                    <a:pt x="1" y="1687"/>
                  </a:lnTo>
                  <a:lnTo>
                    <a:pt x="72" y="168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4" name="Google Shape;6824;p19"/>
            <p:cNvSpPr/>
            <p:nvPr/>
          </p:nvSpPr>
          <p:spPr>
            <a:xfrm>
              <a:off x="1139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5" name="Google Shape;6825;p19"/>
            <p:cNvSpPr/>
            <p:nvPr/>
          </p:nvSpPr>
          <p:spPr>
            <a:xfrm>
              <a:off x="1139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6" name="Google Shape;6826;p19"/>
            <p:cNvSpPr/>
            <p:nvPr/>
          </p:nvSpPr>
          <p:spPr>
            <a:xfrm>
              <a:off x="1139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7" name="Google Shape;6827;p19"/>
            <p:cNvSpPr/>
            <p:nvPr/>
          </p:nvSpPr>
          <p:spPr>
            <a:xfrm>
              <a:off x="1139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8" name="Google Shape;6828;p19"/>
            <p:cNvSpPr/>
            <p:nvPr/>
          </p:nvSpPr>
          <p:spPr>
            <a:xfrm>
              <a:off x="1139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9" name="Google Shape;6829;p19"/>
            <p:cNvSpPr/>
            <p:nvPr/>
          </p:nvSpPr>
          <p:spPr>
            <a:xfrm>
              <a:off x="1139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0" name="Google Shape;6830;p19"/>
            <p:cNvSpPr/>
            <p:nvPr/>
          </p:nvSpPr>
          <p:spPr>
            <a:xfrm>
              <a:off x="1139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1" name="Google Shape;6831;p19"/>
            <p:cNvSpPr/>
            <p:nvPr/>
          </p:nvSpPr>
          <p:spPr>
            <a:xfrm>
              <a:off x="1139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2" name="Google Shape;6832;p19"/>
            <p:cNvSpPr/>
            <p:nvPr/>
          </p:nvSpPr>
          <p:spPr>
            <a:xfrm>
              <a:off x="117972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3" name="Google Shape;6833;p19"/>
            <p:cNvSpPr/>
            <p:nvPr/>
          </p:nvSpPr>
          <p:spPr>
            <a:xfrm>
              <a:off x="117972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4" name="Google Shape;6834;p19"/>
            <p:cNvSpPr/>
            <p:nvPr/>
          </p:nvSpPr>
          <p:spPr>
            <a:xfrm>
              <a:off x="117972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5" name="Google Shape;6835;p19"/>
            <p:cNvSpPr/>
            <p:nvPr/>
          </p:nvSpPr>
          <p:spPr>
            <a:xfrm>
              <a:off x="117972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6" name="Google Shape;6836;p19"/>
            <p:cNvSpPr/>
            <p:nvPr/>
          </p:nvSpPr>
          <p:spPr>
            <a:xfrm>
              <a:off x="117972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7" name="Google Shape;6837;p19"/>
            <p:cNvSpPr/>
            <p:nvPr/>
          </p:nvSpPr>
          <p:spPr>
            <a:xfrm>
              <a:off x="117972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8" name="Google Shape;6838;p19"/>
            <p:cNvSpPr/>
            <p:nvPr/>
          </p:nvSpPr>
          <p:spPr>
            <a:xfrm>
              <a:off x="117972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9" name="Google Shape;6839;p19"/>
            <p:cNvSpPr/>
            <p:nvPr/>
          </p:nvSpPr>
          <p:spPr>
            <a:xfrm>
              <a:off x="1179725" y="2864950"/>
              <a:ext cx="1825" cy="37050"/>
            </a:xfrm>
            <a:custGeom>
              <a:rect b="b" l="l" r="r" t="t"/>
              <a:pathLst>
                <a:path extrusionOk="0" h="1482" w="73">
                  <a:moveTo>
                    <a:pt x="1" y="0"/>
                  </a:moveTo>
                  <a:lnTo>
                    <a:pt x="1" y="1481"/>
                  </a:lnTo>
                  <a:lnTo>
                    <a:pt x="72" y="148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0" name="Google Shape;6840;p19"/>
            <p:cNvSpPr/>
            <p:nvPr/>
          </p:nvSpPr>
          <p:spPr>
            <a:xfrm>
              <a:off x="117972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1" name="Google Shape;6841;p19"/>
            <p:cNvSpPr/>
            <p:nvPr/>
          </p:nvSpPr>
          <p:spPr>
            <a:xfrm>
              <a:off x="1179725" y="2406400"/>
              <a:ext cx="1825" cy="42400"/>
            </a:xfrm>
            <a:custGeom>
              <a:rect b="b" l="l" r="r" t="t"/>
              <a:pathLst>
                <a:path extrusionOk="0" h="1696" w="73">
                  <a:moveTo>
                    <a:pt x="1" y="1"/>
                  </a:moveTo>
                  <a:lnTo>
                    <a:pt x="1" y="1696"/>
                  </a:lnTo>
                  <a:lnTo>
                    <a:pt x="72" y="1696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2" name="Google Shape;6842;p19"/>
            <p:cNvSpPr/>
            <p:nvPr/>
          </p:nvSpPr>
          <p:spPr>
            <a:xfrm>
              <a:off x="117972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3" name="Google Shape;6843;p19"/>
            <p:cNvSpPr/>
            <p:nvPr/>
          </p:nvSpPr>
          <p:spPr>
            <a:xfrm>
              <a:off x="117972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4" name="Google Shape;6844;p19"/>
            <p:cNvSpPr/>
            <p:nvPr/>
          </p:nvSpPr>
          <p:spPr>
            <a:xfrm>
              <a:off x="12196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5" name="Google Shape;6845;p19"/>
            <p:cNvSpPr/>
            <p:nvPr/>
          </p:nvSpPr>
          <p:spPr>
            <a:xfrm>
              <a:off x="12196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6" name="Google Shape;6846;p19"/>
            <p:cNvSpPr/>
            <p:nvPr/>
          </p:nvSpPr>
          <p:spPr>
            <a:xfrm>
              <a:off x="12196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7" name="Google Shape;6847;p19"/>
            <p:cNvSpPr/>
            <p:nvPr/>
          </p:nvSpPr>
          <p:spPr>
            <a:xfrm>
              <a:off x="1219650" y="2864950"/>
              <a:ext cx="2025" cy="37500"/>
            </a:xfrm>
            <a:custGeom>
              <a:rect b="b" l="l" r="r" t="t"/>
              <a:pathLst>
                <a:path extrusionOk="0" h="1500" w="81">
                  <a:moveTo>
                    <a:pt x="1" y="0"/>
                  </a:moveTo>
                  <a:lnTo>
                    <a:pt x="1" y="1499"/>
                  </a:lnTo>
                  <a:lnTo>
                    <a:pt x="81" y="149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8" name="Google Shape;6848;p19"/>
            <p:cNvSpPr/>
            <p:nvPr/>
          </p:nvSpPr>
          <p:spPr>
            <a:xfrm>
              <a:off x="12196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9" name="Google Shape;6849;p19"/>
            <p:cNvSpPr/>
            <p:nvPr/>
          </p:nvSpPr>
          <p:spPr>
            <a:xfrm>
              <a:off x="12196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0" name="Google Shape;6850;p19"/>
            <p:cNvSpPr/>
            <p:nvPr/>
          </p:nvSpPr>
          <p:spPr>
            <a:xfrm>
              <a:off x="1219650" y="2406400"/>
              <a:ext cx="2025" cy="42400"/>
            </a:xfrm>
            <a:custGeom>
              <a:rect b="b" l="l" r="r" t="t"/>
              <a:pathLst>
                <a:path extrusionOk="0" h="1696" w="81">
                  <a:moveTo>
                    <a:pt x="1" y="1"/>
                  </a:moveTo>
                  <a:lnTo>
                    <a:pt x="1" y="1696"/>
                  </a:lnTo>
                  <a:lnTo>
                    <a:pt x="81" y="169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1" name="Google Shape;6851;p19"/>
            <p:cNvSpPr/>
            <p:nvPr/>
          </p:nvSpPr>
          <p:spPr>
            <a:xfrm>
              <a:off x="12196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2" name="Google Shape;6852;p19"/>
            <p:cNvSpPr/>
            <p:nvPr/>
          </p:nvSpPr>
          <p:spPr>
            <a:xfrm>
              <a:off x="12196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3" name="Google Shape;6853;p19"/>
            <p:cNvSpPr/>
            <p:nvPr/>
          </p:nvSpPr>
          <p:spPr>
            <a:xfrm>
              <a:off x="12196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4" name="Google Shape;6854;p19"/>
            <p:cNvSpPr/>
            <p:nvPr/>
          </p:nvSpPr>
          <p:spPr>
            <a:xfrm>
              <a:off x="12196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5" name="Google Shape;6855;p19"/>
            <p:cNvSpPr/>
            <p:nvPr/>
          </p:nvSpPr>
          <p:spPr>
            <a:xfrm>
              <a:off x="12196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6" name="Google Shape;6856;p19"/>
            <p:cNvSpPr/>
            <p:nvPr/>
          </p:nvSpPr>
          <p:spPr>
            <a:xfrm>
              <a:off x="1259800" y="2864950"/>
              <a:ext cx="2025" cy="37700"/>
            </a:xfrm>
            <a:custGeom>
              <a:rect b="b" l="l" r="r" t="t"/>
              <a:pathLst>
                <a:path extrusionOk="0" h="1508" w="81">
                  <a:moveTo>
                    <a:pt x="0" y="0"/>
                  </a:moveTo>
                  <a:lnTo>
                    <a:pt x="0" y="1508"/>
                  </a:lnTo>
                  <a:lnTo>
                    <a:pt x="81" y="150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7" name="Google Shape;6857;p19"/>
            <p:cNvSpPr/>
            <p:nvPr/>
          </p:nvSpPr>
          <p:spPr>
            <a:xfrm>
              <a:off x="12598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8" name="Google Shape;6858;p19"/>
            <p:cNvSpPr/>
            <p:nvPr/>
          </p:nvSpPr>
          <p:spPr>
            <a:xfrm>
              <a:off x="12598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9" name="Google Shape;6859;p19"/>
            <p:cNvSpPr/>
            <p:nvPr/>
          </p:nvSpPr>
          <p:spPr>
            <a:xfrm>
              <a:off x="12598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0" name="Google Shape;6860;p19"/>
            <p:cNvSpPr/>
            <p:nvPr/>
          </p:nvSpPr>
          <p:spPr>
            <a:xfrm>
              <a:off x="12598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1" name="Google Shape;6861;p19"/>
            <p:cNvSpPr/>
            <p:nvPr/>
          </p:nvSpPr>
          <p:spPr>
            <a:xfrm>
              <a:off x="12598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2" name="Google Shape;6862;p19"/>
            <p:cNvSpPr/>
            <p:nvPr/>
          </p:nvSpPr>
          <p:spPr>
            <a:xfrm>
              <a:off x="12598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3" name="Google Shape;6863;p19"/>
            <p:cNvSpPr/>
            <p:nvPr/>
          </p:nvSpPr>
          <p:spPr>
            <a:xfrm>
              <a:off x="12598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4" name="Google Shape;6864;p19"/>
            <p:cNvSpPr/>
            <p:nvPr/>
          </p:nvSpPr>
          <p:spPr>
            <a:xfrm>
              <a:off x="12598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5" name="Google Shape;6865;p19"/>
            <p:cNvSpPr/>
            <p:nvPr/>
          </p:nvSpPr>
          <p:spPr>
            <a:xfrm>
              <a:off x="1259800" y="2406175"/>
              <a:ext cx="2025" cy="42625"/>
            </a:xfrm>
            <a:custGeom>
              <a:rect b="b" l="l" r="r" t="t"/>
              <a:pathLst>
                <a:path extrusionOk="0" h="1705" w="81">
                  <a:moveTo>
                    <a:pt x="0" y="1"/>
                  </a:moveTo>
                  <a:lnTo>
                    <a:pt x="0" y="1705"/>
                  </a:lnTo>
                  <a:lnTo>
                    <a:pt x="81" y="170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6" name="Google Shape;6866;p19"/>
            <p:cNvSpPr/>
            <p:nvPr/>
          </p:nvSpPr>
          <p:spPr>
            <a:xfrm>
              <a:off x="12598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7" name="Google Shape;6867;p19"/>
            <p:cNvSpPr/>
            <p:nvPr/>
          </p:nvSpPr>
          <p:spPr>
            <a:xfrm>
              <a:off x="12598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8" name="Google Shape;6868;p19"/>
            <p:cNvSpPr/>
            <p:nvPr/>
          </p:nvSpPr>
          <p:spPr>
            <a:xfrm>
              <a:off x="12999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9" name="Google Shape;6869;p19"/>
            <p:cNvSpPr/>
            <p:nvPr/>
          </p:nvSpPr>
          <p:spPr>
            <a:xfrm>
              <a:off x="12999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0" name="Google Shape;6870;p19"/>
            <p:cNvSpPr/>
            <p:nvPr/>
          </p:nvSpPr>
          <p:spPr>
            <a:xfrm>
              <a:off x="12999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1" name="Google Shape;6871;p19"/>
            <p:cNvSpPr/>
            <p:nvPr/>
          </p:nvSpPr>
          <p:spPr>
            <a:xfrm>
              <a:off x="1299950" y="2405950"/>
              <a:ext cx="1800" cy="42850"/>
            </a:xfrm>
            <a:custGeom>
              <a:rect b="b" l="l" r="r" t="t"/>
              <a:pathLst>
                <a:path extrusionOk="0" h="1714" w="72">
                  <a:moveTo>
                    <a:pt x="0" y="1"/>
                  </a:moveTo>
                  <a:lnTo>
                    <a:pt x="0" y="1714"/>
                  </a:lnTo>
                  <a:lnTo>
                    <a:pt x="71" y="171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2" name="Google Shape;6872;p19"/>
            <p:cNvSpPr/>
            <p:nvPr/>
          </p:nvSpPr>
          <p:spPr>
            <a:xfrm>
              <a:off x="12999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3" name="Google Shape;6873;p19"/>
            <p:cNvSpPr/>
            <p:nvPr/>
          </p:nvSpPr>
          <p:spPr>
            <a:xfrm>
              <a:off x="12999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4" name="Google Shape;6874;p19"/>
            <p:cNvSpPr/>
            <p:nvPr/>
          </p:nvSpPr>
          <p:spPr>
            <a:xfrm>
              <a:off x="12999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5" name="Google Shape;6875;p19"/>
            <p:cNvSpPr/>
            <p:nvPr/>
          </p:nvSpPr>
          <p:spPr>
            <a:xfrm>
              <a:off x="12999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6" name="Google Shape;6876;p19"/>
            <p:cNvSpPr/>
            <p:nvPr/>
          </p:nvSpPr>
          <p:spPr>
            <a:xfrm>
              <a:off x="12999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7" name="Google Shape;6877;p19"/>
            <p:cNvSpPr/>
            <p:nvPr/>
          </p:nvSpPr>
          <p:spPr>
            <a:xfrm>
              <a:off x="12999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8" name="Google Shape;6878;p19"/>
            <p:cNvSpPr/>
            <p:nvPr/>
          </p:nvSpPr>
          <p:spPr>
            <a:xfrm>
              <a:off x="12999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9" name="Google Shape;6879;p19"/>
            <p:cNvSpPr/>
            <p:nvPr/>
          </p:nvSpPr>
          <p:spPr>
            <a:xfrm>
              <a:off x="1299950" y="2864950"/>
              <a:ext cx="1800" cy="37925"/>
            </a:xfrm>
            <a:custGeom>
              <a:rect b="b" l="l" r="r" t="t"/>
              <a:pathLst>
                <a:path extrusionOk="0" h="1517" w="72">
                  <a:moveTo>
                    <a:pt x="0" y="0"/>
                  </a:moveTo>
                  <a:lnTo>
                    <a:pt x="0" y="1517"/>
                  </a:lnTo>
                  <a:lnTo>
                    <a:pt x="71" y="15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0" name="Google Shape;6880;p19"/>
            <p:cNvSpPr/>
            <p:nvPr/>
          </p:nvSpPr>
          <p:spPr>
            <a:xfrm>
              <a:off x="1340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1" name="Google Shape;6881;p19"/>
            <p:cNvSpPr/>
            <p:nvPr/>
          </p:nvSpPr>
          <p:spPr>
            <a:xfrm>
              <a:off x="1340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2" name="Google Shape;6882;p19"/>
            <p:cNvSpPr/>
            <p:nvPr/>
          </p:nvSpPr>
          <p:spPr>
            <a:xfrm>
              <a:off x="1340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3" name="Google Shape;6883;p19"/>
            <p:cNvSpPr/>
            <p:nvPr/>
          </p:nvSpPr>
          <p:spPr>
            <a:xfrm>
              <a:off x="1340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4" name="Google Shape;6884;p19"/>
            <p:cNvSpPr/>
            <p:nvPr/>
          </p:nvSpPr>
          <p:spPr>
            <a:xfrm>
              <a:off x="1340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5" name="Google Shape;6885;p19"/>
            <p:cNvSpPr/>
            <p:nvPr/>
          </p:nvSpPr>
          <p:spPr>
            <a:xfrm>
              <a:off x="1340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6" name="Google Shape;6886;p19"/>
            <p:cNvSpPr/>
            <p:nvPr/>
          </p:nvSpPr>
          <p:spPr>
            <a:xfrm>
              <a:off x="1340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7" name="Google Shape;6887;p19"/>
            <p:cNvSpPr/>
            <p:nvPr/>
          </p:nvSpPr>
          <p:spPr>
            <a:xfrm>
              <a:off x="1340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8" name="Google Shape;6888;p19"/>
            <p:cNvSpPr/>
            <p:nvPr/>
          </p:nvSpPr>
          <p:spPr>
            <a:xfrm>
              <a:off x="1340075" y="2864950"/>
              <a:ext cx="1825" cy="38375"/>
            </a:xfrm>
            <a:custGeom>
              <a:rect b="b" l="l" r="r" t="t"/>
              <a:pathLst>
                <a:path extrusionOk="0" h="1535" w="73">
                  <a:moveTo>
                    <a:pt x="1" y="0"/>
                  </a:moveTo>
                  <a:lnTo>
                    <a:pt x="1" y="1535"/>
                  </a:lnTo>
                  <a:lnTo>
                    <a:pt x="72" y="153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9" name="Google Shape;6889;p19"/>
            <p:cNvSpPr/>
            <p:nvPr/>
          </p:nvSpPr>
          <p:spPr>
            <a:xfrm>
              <a:off x="1340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0" name="Google Shape;6890;p19"/>
            <p:cNvSpPr/>
            <p:nvPr/>
          </p:nvSpPr>
          <p:spPr>
            <a:xfrm>
              <a:off x="1340075" y="2405950"/>
              <a:ext cx="1825" cy="42850"/>
            </a:xfrm>
            <a:custGeom>
              <a:rect b="b" l="l" r="r" t="t"/>
              <a:pathLst>
                <a:path extrusionOk="0" h="1714" w="73">
                  <a:moveTo>
                    <a:pt x="1" y="1"/>
                  </a:moveTo>
                  <a:lnTo>
                    <a:pt x="1" y="1714"/>
                  </a:lnTo>
                  <a:lnTo>
                    <a:pt x="72" y="171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1" name="Google Shape;6891;p19"/>
            <p:cNvSpPr/>
            <p:nvPr/>
          </p:nvSpPr>
          <p:spPr>
            <a:xfrm>
              <a:off x="1340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2" name="Google Shape;6892;p19"/>
            <p:cNvSpPr/>
            <p:nvPr/>
          </p:nvSpPr>
          <p:spPr>
            <a:xfrm>
              <a:off x="13800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3" name="Google Shape;6893;p19"/>
            <p:cNvSpPr/>
            <p:nvPr/>
          </p:nvSpPr>
          <p:spPr>
            <a:xfrm>
              <a:off x="13800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4" name="Google Shape;6894;p19"/>
            <p:cNvSpPr/>
            <p:nvPr/>
          </p:nvSpPr>
          <p:spPr>
            <a:xfrm>
              <a:off x="1380225" y="2864950"/>
              <a:ext cx="1825" cy="38600"/>
            </a:xfrm>
            <a:custGeom>
              <a:rect b="b" l="l" r="r" t="t"/>
              <a:pathLst>
                <a:path extrusionOk="0" h="1544" w="73">
                  <a:moveTo>
                    <a:pt x="1" y="0"/>
                  </a:moveTo>
                  <a:lnTo>
                    <a:pt x="1" y="1544"/>
                  </a:lnTo>
                  <a:lnTo>
                    <a:pt x="72" y="154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5" name="Google Shape;6895;p19"/>
            <p:cNvSpPr/>
            <p:nvPr/>
          </p:nvSpPr>
          <p:spPr>
            <a:xfrm>
              <a:off x="13800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6" name="Google Shape;6896;p19"/>
            <p:cNvSpPr/>
            <p:nvPr/>
          </p:nvSpPr>
          <p:spPr>
            <a:xfrm>
              <a:off x="13800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7" name="Google Shape;6897;p19"/>
            <p:cNvSpPr/>
            <p:nvPr/>
          </p:nvSpPr>
          <p:spPr>
            <a:xfrm>
              <a:off x="13800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8" name="Google Shape;6898;p19"/>
            <p:cNvSpPr/>
            <p:nvPr/>
          </p:nvSpPr>
          <p:spPr>
            <a:xfrm>
              <a:off x="13800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9" name="Google Shape;6899;p19"/>
            <p:cNvSpPr/>
            <p:nvPr/>
          </p:nvSpPr>
          <p:spPr>
            <a:xfrm>
              <a:off x="13800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0" name="Google Shape;6900;p19"/>
            <p:cNvSpPr/>
            <p:nvPr/>
          </p:nvSpPr>
          <p:spPr>
            <a:xfrm>
              <a:off x="13800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1" name="Google Shape;6901;p19"/>
            <p:cNvSpPr/>
            <p:nvPr/>
          </p:nvSpPr>
          <p:spPr>
            <a:xfrm>
              <a:off x="1380225" y="2405750"/>
              <a:ext cx="1825" cy="43050"/>
            </a:xfrm>
            <a:custGeom>
              <a:rect b="b" l="l" r="r" t="t"/>
              <a:pathLst>
                <a:path extrusionOk="0" h="1722" w="73">
                  <a:moveTo>
                    <a:pt x="1" y="0"/>
                  </a:moveTo>
                  <a:lnTo>
                    <a:pt x="1" y="1722"/>
                  </a:lnTo>
                  <a:lnTo>
                    <a:pt x="72" y="172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2" name="Google Shape;6902;p19"/>
            <p:cNvSpPr/>
            <p:nvPr/>
          </p:nvSpPr>
          <p:spPr>
            <a:xfrm>
              <a:off x="13800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3" name="Google Shape;6903;p19"/>
            <p:cNvSpPr/>
            <p:nvPr/>
          </p:nvSpPr>
          <p:spPr>
            <a:xfrm>
              <a:off x="13800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4" name="Google Shape;6904;p19"/>
            <p:cNvSpPr/>
            <p:nvPr/>
          </p:nvSpPr>
          <p:spPr>
            <a:xfrm>
              <a:off x="14201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5" name="Google Shape;6905;p19"/>
            <p:cNvSpPr/>
            <p:nvPr/>
          </p:nvSpPr>
          <p:spPr>
            <a:xfrm>
              <a:off x="14201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6" name="Google Shape;6906;p19"/>
            <p:cNvSpPr/>
            <p:nvPr/>
          </p:nvSpPr>
          <p:spPr>
            <a:xfrm>
              <a:off x="14201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7" name="Google Shape;6907;p19"/>
            <p:cNvSpPr/>
            <p:nvPr/>
          </p:nvSpPr>
          <p:spPr>
            <a:xfrm>
              <a:off x="14201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8" name="Google Shape;6908;p19"/>
            <p:cNvSpPr/>
            <p:nvPr/>
          </p:nvSpPr>
          <p:spPr>
            <a:xfrm>
              <a:off x="1420150" y="2405525"/>
              <a:ext cx="2025" cy="43275"/>
            </a:xfrm>
            <a:custGeom>
              <a:rect b="b" l="l" r="r" t="t"/>
              <a:pathLst>
                <a:path extrusionOk="0" h="1731" w="81">
                  <a:moveTo>
                    <a:pt x="1" y="0"/>
                  </a:moveTo>
                  <a:lnTo>
                    <a:pt x="1" y="1731"/>
                  </a:lnTo>
                  <a:lnTo>
                    <a:pt x="81" y="173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9" name="Google Shape;6909;p19"/>
            <p:cNvSpPr/>
            <p:nvPr/>
          </p:nvSpPr>
          <p:spPr>
            <a:xfrm>
              <a:off x="1420150" y="2864950"/>
              <a:ext cx="2025" cy="39050"/>
            </a:xfrm>
            <a:custGeom>
              <a:rect b="b" l="l" r="r" t="t"/>
              <a:pathLst>
                <a:path extrusionOk="0" h="1562" w="81">
                  <a:moveTo>
                    <a:pt x="1" y="0"/>
                  </a:moveTo>
                  <a:lnTo>
                    <a:pt x="1" y="1562"/>
                  </a:lnTo>
                  <a:lnTo>
                    <a:pt x="81" y="156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0" name="Google Shape;6910;p19"/>
            <p:cNvSpPr/>
            <p:nvPr/>
          </p:nvSpPr>
          <p:spPr>
            <a:xfrm>
              <a:off x="14201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1" name="Google Shape;6911;p19"/>
            <p:cNvSpPr/>
            <p:nvPr/>
          </p:nvSpPr>
          <p:spPr>
            <a:xfrm>
              <a:off x="14201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2" name="Google Shape;6912;p19"/>
            <p:cNvSpPr/>
            <p:nvPr/>
          </p:nvSpPr>
          <p:spPr>
            <a:xfrm>
              <a:off x="14201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3" name="Google Shape;6913;p19"/>
            <p:cNvSpPr/>
            <p:nvPr/>
          </p:nvSpPr>
          <p:spPr>
            <a:xfrm>
              <a:off x="14201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4" name="Google Shape;6914;p19"/>
            <p:cNvSpPr/>
            <p:nvPr/>
          </p:nvSpPr>
          <p:spPr>
            <a:xfrm>
              <a:off x="14201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5" name="Google Shape;6915;p19"/>
            <p:cNvSpPr/>
            <p:nvPr/>
          </p:nvSpPr>
          <p:spPr>
            <a:xfrm>
              <a:off x="14201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6" name="Google Shape;6916;p19"/>
            <p:cNvSpPr/>
            <p:nvPr/>
          </p:nvSpPr>
          <p:spPr>
            <a:xfrm>
              <a:off x="14603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7" name="Google Shape;6917;p19"/>
            <p:cNvSpPr/>
            <p:nvPr/>
          </p:nvSpPr>
          <p:spPr>
            <a:xfrm>
              <a:off x="14603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8" name="Google Shape;6918;p19"/>
            <p:cNvSpPr/>
            <p:nvPr/>
          </p:nvSpPr>
          <p:spPr>
            <a:xfrm>
              <a:off x="14603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9" name="Google Shape;6919;p19"/>
            <p:cNvSpPr/>
            <p:nvPr/>
          </p:nvSpPr>
          <p:spPr>
            <a:xfrm>
              <a:off x="14603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0" name="Google Shape;6920;p19"/>
            <p:cNvSpPr/>
            <p:nvPr/>
          </p:nvSpPr>
          <p:spPr>
            <a:xfrm>
              <a:off x="14603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1" name="Google Shape;6921;p19"/>
            <p:cNvSpPr/>
            <p:nvPr/>
          </p:nvSpPr>
          <p:spPr>
            <a:xfrm>
              <a:off x="14603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2" name="Google Shape;6922;p19"/>
            <p:cNvSpPr/>
            <p:nvPr/>
          </p:nvSpPr>
          <p:spPr>
            <a:xfrm>
              <a:off x="146030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2" y="174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3" name="Google Shape;6923;p19"/>
            <p:cNvSpPr/>
            <p:nvPr/>
          </p:nvSpPr>
          <p:spPr>
            <a:xfrm>
              <a:off x="14603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4" name="Google Shape;6924;p19"/>
            <p:cNvSpPr/>
            <p:nvPr/>
          </p:nvSpPr>
          <p:spPr>
            <a:xfrm>
              <a:off x="14603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5" name="Google Shape;6925;p19"/>
            <p:cNvSpPr/>
            <p:nvPr/>
          </p:nvSpPr>
          <p:spPr>
            <a:xfrm>
              <a:off x="14603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6" name="Google Shape;6926;p19"/>
            <p:cNvSpPr/>
            <p:nvPr/>
          </p:nvSpPr>
          <p:spPr>
            <a:xfrm>
              <a:off x="14603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7" name="Google Shape;6927;p19"/>
            <p:cNvSpPr/>
            <p:nvPr/>
          </p:nvSpPr>
          <p:spPr>
            <a:xfrm>
              <a:off x="1460300" y="2864950"/>
              <a:ext cx="1800" cy="39275"/>
            </a:xfrm>
            <a:custGeom>
              <a:rect b="b" l="l" r="r" t="t"/>
              <a:pathLst>
                <a:path extrusionOk="0" h="1571" w="72">
                  <a:moveTo>
                    <a:pt x="0" y="0"/>
                  </a:moveTo>
                  <a:lnTo>
                    <a:pt x="0" y="1570"/>
                  </a:lnTo>
                  <a:lnTo>
                    <a:pt x="72" y="15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8" name="Google Shape;6928;p19"/>
            <p:cNvSpPr/>
            <p:nvPr/>
          </p:nvSpPr>
          <p:spPr>
            <a:xfrm>
              <a:off x="1500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9" name="Google Shape;6929;p19"/>
            <p:cNvSpPr/>
            <p:nvPr/>
          </p:nvSpPr>
          <p:spPr>
            <a:xfrm>
              <a:off x="1500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0" name="Google Shape;6930;p19"/>
            <p:cNvSpPr/>
            <p:nvPr/>
          </p:nvSpPr>
          <p:spPr>
            <a:xfrm>
              <a:off x="1500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1" name="Google Shape;6931;p19"/>
            <p:cNvSpPr/>
            <p:nvPr/>
          </p:nvSpPr>
          <p:spPr>
            <a:xfrm>
              <a:off x="1500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2" name="Google Shape;6932;p19"/>
            <p:cNvSpPr/>
            <p:nvPr/>
          </p:nvSpPr>
          <p:spPr>
            <a:xfrm>
              <a:off x="1500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3" name="Google Shape;6933;p19"/>
            <p:cNvSpPr/>
            <p:nvPr/>
          </p:nvSpPr>
          <p:spPr>
            <a:xfrm>
              <a:off x="1500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4" name="Google Shape;6934;p19"/>
            <p:cNvSpPr/>
            <p:nvPr/>
          </p:nvSpPr>
          <p:spPr>
            <a:xfrm>
              <a:off x="1500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5" name="Google Shape;6935;p19"/>
            <p:cNvSpPr/>
            <p:nvPr/>
          </p:nvSpPr>
          <p:spPr>
            <a:xfrm>
              <a:off x="1500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6" name="Google Shape;6936;p19"/>
            <p:cNvSpPr/>
            <p:nvPr/>
          </p:nvSpPr>
          <p:spPr>
            <a:xfrm>
              <a:off x="150045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1" y="174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7" name="Google Shape;6937;p19"/>
            <p:cNvSpPr/>
            <p:nvPr/>
          </p:nvSpPr>
          <p:spPr>
            <a:xfrm>
              <a:off x="1500450" y="28649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79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8" name="Google Shape;6938;p19"/>
            <p:cNvSpPr/>
            <p:nvPr/>
          </p:nvSpPr>
          <p:spPr>
            <a:xfrm>
              <a:off x="1500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9" name="Google Shape;6939;p19"/>
            <p:cNvSpPr/>
            <p:nvPr/>
          </p:nvSpPr>
          <p:spPr>
            <a:xfrm>
              <a:off x="1500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0" name="Google Shape;6940;p19"/>
            <p:cNvSpPr/>
            <p:nvPr/>
          </p:nvSpPr>
          <p:spPr>
            <a:xfrm>
              <a:off x="1540575" y="2864950"/>
              <a:ext cx="1825" cy="39950"/>
            </a:xfrm>
            <a:custGeom>
              <a:rect b="b" l="l" r="r" t="t"/>
              <a:pathLst>
                <a:path extrusionOk="0" h="1598" w="73">
                  <a:moveTo>
                    <a:pt x="1" y="0"/>
                  </a:moveTo>
                  <a:lnTo>
                    <a:pt x="1" y="1597"/>
                  </a:lnTo>
                  <a:lnTo>
                    <a:pt x="72" y="159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1" name="Google Shape;6941;p19"/>
            <p:cNvSpPr/>
            <p:nvPr/>
          </p:nvSpPr>
          <p:spPr>
            <a:xfrm>
              <a:off x="1540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2" name="Google Shape;6942;p19"/>
            <p:cNvSpPr/>
            <p:nvPr/>
          </p:nvSpPr>
          <p:spPr>
            <a:xfrm>
              <a:off x="1540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3" name="Google Shape;6943;p19"/>
            <p:cNvSpPr/>
            <p:nvPr/>
          </p:nvSpPr>
          <p:spPr>
            <a:xfrm>
              <a:off x="1540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4" name="Google Shape;6944;p19"/>
            <p:cNvSpPr/>
            <p:nvPr/>
          </p:nvSpPr>
          <p:spPr>
            <a:xfrm>
              <a:off x="1540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5" name="Google Shape;6945;p19"/>
            <p:cNvSpPr/>
            <p:nvPr/>
          </p:nvSpPr>
          <p:spPr>
            <a:xfrm>
              <a:off x="1540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6" name="Google Shape;6946;p19"/>
            <p:cNvSpPr/>
            <p:nvPr/>
          </p:nvSpPr>
          <p:spPr>
            <a:xfrm>
              <a:off x="1540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7" name="Google Shape;6947;p19"/>
            <p:cNvSpPr/>
            <p:nvPr/>
          </p:nvSpPr>
          <p:spPr>
            <a:xfrm>
              <a:off x="1540575" y="2405075"/>
              <a:ext cx="1825" cy="43725"/>
            </a:xfrm>
            <a:custGeom>
              <a:rect b="b" l="l" r="r" t="t"/>
              <a:pathLst>
                <a:path extrusionOk="0" h="1749" w="73">
                  <a:moveTo>
                    <a:pt x="1" y="0"/>
                  </a:moveTo>
                  <a:lnTo>
                    <a:pt x="1" y="1749"/>
                  </a:lnTo>
                  <a:lnTo>
                    <a:pt x="72" y="17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8" name="Google Shape;6948;p19"/>
            <p:cNvSpPr/>
            <p:nvPr/>
          </p:nvSpPr>
          <p:spPr>
            <a:xfrm>
              <a:off x="1540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9" name="Google Shape;6949;p19"/>
            <p:cNvSpPr/>
            <p:nvPr/>
          </p:nvSpPr>
          <p:spPr>
            <a:xfrm>
              <a:off x="1540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0" name="Google Shape;6950;p19"/>
            <p:cNvSpPr/>
            <p:nvPr/>
          </p:nvSpPr>
          <p:spPr>
            <a:xfrm>
              <a:off x="1540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1" name="Google Shape;6951;p19"/>
            <p:cNvSpPr/>
            <p:nvPr/>
          </p:nvSpPr>
          <p:spPr>
            <a:xfrm>
              <a:off x="1540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2" name="Google Shape;6952;p19"/>
            <p:cNvSpPr/>
            <p:nvPr/>
          </p:nvSpPr>
          <p:spPr>
            <a:xfrm>
              <a:off x="1580500" y="2404850"/>
              <a:ext cx="2050" cy="43950"/>
            </a:xfrm>
            <a:custGeom>
              <a:rect b="b" l="l" r="r" t="t"/>
              <a:pathLst>
                <a:path extrusionOk="0" h="1758" w="82">
                  <a:moveTo>
                    <a:pt x="1" y="0"/>
                  </a:moveTo>
                  <a:lnTo>
                    <a:pt x="1" y="1758"/>
                  </a:lnTo>
                  <a:lnTo>
                    <a:pt x="81" y="175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3" name="Google Shape;6953;p19"/>
            <p:cNvSpPr/>
            <p:nvPr/>
          </p:nvSpPr>
          <p:spPr>
            <a:xfrm>
              <a:off x="1580500" y="2864950"/>
              <a:ext cx="2050" cy="40175"/>
            </a:xfrm>
            <a:custGeom>
              <a:rect b="b" l="l" r="r" t="t"/>
              <a:pathLst>
                <a:path extrusionOk="0" h="1607" w="82">
                  <a:moveTo>
                    <a:pt x="1" y="0"/>
                  </a:moveTo>
                  <a:lnTo>
                    <a:pt x="1" y="1606"/>
                  </a:lnTo>
                  <a:lnTo>
                    <a:pt x="81" y="160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4" name="Google Shape;6954;p19"/>
            <p:cNvSpPr/>
            <p:nvPr/>
          </p:nvSpPr>
          <p:spPr>
            <a:xfrm>
              <a:off x="15805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5" name="Google Shape;6955;p19"/>
            <p:cNvSpPr/>
            <p:nvPr/>
          </p:nvSpPr>
          <p:spPr>
            <a:xfrm>
              <a:off x="15805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6" name="Google Shape;6956;p19"/>
            <p:cNvSpPr/>
            <p:nvPr/>
          </p:nvSpPr>
          <p:spPr>
            <a:xfrm>
              <a:off x="15805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7" name="Google Shape;6957;p19"/>
            <p:cNvSpPr/>
            <p:nvPr/>
          </p:nvSpPr>
          <p:spPr>
            <a:xfrm>
              <a:off x="15805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8" name="Google Shape;6958;p19"/>
            <p:cNvSpPr/>
            <p:nvPr/>
          </p:nvSpPr>
          <p:spPr>
            <a:xfrm>
              <a:off x="15805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9" name="Google Shape;6959;p19"/>
            <p:cNvSpPr/>
            <p:nvPr/>
          </p:nvSpPr>
          <p:spPr>
            <a:xfrm>
              <a:off x="15805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0" name="Google Shape;6960;p19"/>
            <p:cNvSpPr/>
            <p:nvPr/>
          </p:nvSpPr>
          <p:spPr>
            <a:xfrm>
              <a:off x="15805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1" name="Google Shape;6961;p19"/>
            <p:cNvSpPr/>
            <p:nvPr/>
          </p:nvSpPr>
          <p:spPr>
            <a:xfrm>
              <a:off x="15805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2" name="Google Shape;6962;p19"/>
            <p:cNvSpPr/>
            <p:nvPr/>
          </p:nvSpPr>
          <p:spPr>
            <a:xfrm>
              <a:off x="15805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3" name="Google Shape;6963;p19"/>
            <p:cNvSpPr/>
            <p:nvPr/>
          </p:nvSpPr>
          <p:spPr>
            <a:xfrm>
              <a:off x="15805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4" name="Google Shape;6964;p19"/>
            <p:cNvSpPr/>
            <p:nvPr/>
          </p:nvSpPr>
          <p:spPr>
            <a:xfrm>
              <a:off x="579350" y="2863150"/>
              <a:ext cx="1042000" cy="1825"/>
            </a:xfrm>
            <a:custGeom>
              <a:rect b="b" l="l" r="r" t="t"/>
              <a:pathLst>
                <a:path extrusionOk="0" h="73" w="41680">
                  <a:moveTo>
                    <a:pt x="0" y="1"/>
                  </a:moveTo>
                  <a:lnTo>
                    <a:pt x="0" y="72"/>
                  </a:lnTo>
                  <a:lnTo>
                    <a:pt x="41679" y="72"/>
                  </a:lnTo>
                  <a:lnTo>
                    <a:pt x="41679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5" name="Google Shape;6965;p19"/>
            <p:cNvSpPr/>
            <p:nvPr/>
          </p:nvSpPr>
          <p:spPr>
            <a:xfrm>
              <a:off x="579800" y="2821675"/>
              <a:ext cx="1041100" cy="2025"/>
            </a:xfrm>
            <a:custGeom>
              <a:rect b="b" l="l" r="r" t="t"/>
              <a:pathLst>
                <a:path extrusionOk="0" h="81" w="41644">
                  <a:moveTo>
                    <a:pt x="0" y="1"/>
                  </a:moveTo>
                  <a:lnTo>
                    <a:pt x="0" y="81"/>
                  </a:lnTo>
                  <a:lnTo>
                    <a:pt x="41643" y="81"/>
                  </a:lnTo>
                  <a:lnTo>
                    <a:pt x="4164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6" name="Google Shape;6966;p19"/>
            <p:cNvSpPr/>
            <p:nvPr/>
          </p:nvSpPr>
          <p:spPr>
            <a:xfrm>
              <a:off x="580000" y="2780200"/>
              <a:ext cx="1040675" cy="2025"/>
            </a:xfrm>
            <a:custGeom>
              <a:rect b="b" l="l" r="r" t="t"/>
              <a:pathLst>
                <a:path extrusionOk="0" h="81" w="41627">
                  <a:moveTo>
                    <a:pt x="1" y="0"/>
                  </a:moveTo>
                  <a:lnTo>
                    <a:pt x="1" y="81"/>
                  </a:lnTo>
                  <a:lnTo>
                    <a:pt x="41627" y="81"/>
                  </a:lnTo>
                  <a:lnTo>
                    <a:pt x="4162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7" name="Google Shape;6967;p19"/>
            <p:cNvSpPr/>
            <p:nvPr/>
          </p:nvSpPr>
          <p:spPr>
            <a:xfrm>
              <a:off x="580450" y="2738925"/>
              <a:ext cx="1039775" cy="1825"/>
            </a:xfrm>
            <a:custGeom>
              <a:rect b="b" l="l" r="r" t="t"/>
              <a:pathLst>
                <a:path extrusionOk="0" h="73" w="41591">
                  <a:moveTo>
                    <a:pt x="1" y="1"/>
                  </a:moveTo>
                  <a:lnTo>
                    <a:pt x="1" y="72"/>
                  </a:lnTo>
                  <a:lnTo>
                    <a:pt x="41591" y="72"/>
                  </a:lnTo>
                  <a:lnTo>
                    <a:pt x="4159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8" name="Google Shape;6968;p19"/>
            <p:cNvSpPr/>
            <p:nvPr/>
          </p:nvSpPr>
          <p:spPr>
            <a:xfrm>
              <a:off x="580675" y="2697450"/>
              <a:ext cx="1039325" cy="1825"/>
            </a:xfrm>
            <a:custGeom>
              <a:rect b="b" l="l" r="r" t="t"/>
              <a:pathLst>
                <a:path extrusionOk="0" h="73" w="41573">
                  <a:moveTo>
                    <a:pt x="1" y="1"/>
                  </a:moveTo>
                  <a:lnTo>
                    <a:pt x="1" y="72"/>
                  </a:lnTo>
                  <a:lnTo>
                    <a:pt x="41573" y="72"/>
                  </a:lnTo>
                  <a:lnTo>
                    <a:pt x="4157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9" name="Google Shape;6969;p19"/>
            <p:cNvSpPr/>
            <p:nvPr/>
          </p:nvSpPr>
          <p:spPr>
            <a:xfrm>
              <a:off x="581125" y="2655975"/>
              <a:ext cx="1038425" cy="1800"/>
            </a:xfrm>
            <a:custGeom>
              <a:rect b="b" l="l" r="r" t="t"/>
              <a:pathLst>
                <a:path extrusionOk="0" h="72" w="41537">
                  <a:moveTo>
                    <a:pt x="1" y="0"/>
                  </a:moveTo>
                  <a:lnTo>
                    <a:pt x="1" y="72"/>
                  </a:lnTo>
                  <a:lnTo>
                    <a:pt x="41537" y="72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0" name="Google Shape;6970;p19"/>
            <p:cNvSpPr/>
            <p:nvPr/>
          </p:nvSpPr>
          <p:spPr>
            <a:xfrm>
              <a:off x="581350" y="2614500"/>
              <a:ext cx="1038000" cy="1800"/>
            </a:xfrm>
            <a:custGeom>
              <a:rect b="b" l="l" r="r" t="t"/>
              <a:pathLst>
                <a:path extrusionOk="0" h="72" w="41520">
                  <a:moveTo>
                    <a:pt x="0" y="0"/>
                  </a:moveTo>
                  <a:lnTo>
                    <a:pt x="0" y="71"/>
                  </a:lnTo>
                  <a:lnTo>
                    <a:pt x="41519" y="71"/>
                  </a:lnTo>
                  <a:lnTo>
                    <a:pt x="41519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1" name="Google Shape;6971;p19"/>
            <p:cNvSpPr/>
            <p:nvPr/>
          </p:nvSpPr>
          <p:spPr>
            <a:xfrm>
              <a:off x="581800" y="2573000"/>
              <a:ext cx="1037325" cy="2050"/>
            </a:xfrm>
            <a:custGeom>
              <a:rect b="b" l="l" r="r" t="t"/>
              <a:pathLst>
                <a:path extrusionOk="0" h="82" w="41493">
                  <a:moveTo>
                    <a:pt x="0" y="1"/>
                  </a:moveTo>
                  <a:lnTo>
                    <a:pt x="0" y="81"/>
                  </a:lnTo>
                  <a:lnTo>
                    <a:pt x="41492" y="81"/>
                  </a:lnTo>
                  <a:lnTo>
                    <a:pt x="4148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2" name="Google Shape;6972;p19"/>
            <p:cNvSpPr/>
            <p:nvPr/>
          </p:nvSpPr>
          <p:spPr>
            <a:xfrm>
              <a:off x="582025" y="2531525"/>
              <a:ext cx="1036650" cy="2025"/>
            </a:xfrm>
            <a:custGeom>
              <a:rect b="b" l="l" r="r" t="t"/>
              <a:pathLst>
                <a:path extrusionOk="0" h="81" w="41466">
                  <a:moveTo>
                    <a:pt x="9" y="0"/>
                  </a:moveTo>
                  <a:lnTo>
                    <a:pt x="0" y="81"/>
                  </a:lnTo>
                  <a:lnTo>
                    <a:pt x="41465" y="81"/>
                  </a:lnTo>
                  <a:lnTo>
                    <a:pt x="4146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3" name="Google Shape;6973;p19"/>
            <p:cNvSpPr/>
            <p:nvPr/>
          </p:nvSpPr>
          <p:spPr>
            <a:xfrm>
              <a:off x="582475" y="2490275"/>
              <a:ext cx="1035975" cy="1800"/>
            </a:xfrm>
            <a:custGeom>
              <a:rect b="b" l="l" r="r" t="t"/>
              <a:pathLst>
                <a:path extrusionOk="0" h="72" w="41439">
                  <a:moveTo>
                    <a:pt x="0" y="0"/>
                  </a:moveTo>
                  <a:lnTo>
                    <a:pt x="0" y="71"/>
                  </a:lnTo>
                  <a:lnTo>
                    <a:pt x="41438" y="71"/>
                  </a:lnTo>
                  <a:lnTo>
                    <a:pt x="41438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4" name="Google Shape;6974;p19"/>
            <p:cNvSpPr/>
            <p:nvPr/>
          </p:nvSpPr>
          <p:spPr>
            <a:xfrm>
              <a:off x="582700" y="2448775"/>
              <a:ext cx="1035300" cy="1825"/>
            </a:xfrm>
            <a:custGeom>
              <a:rect b="b" l="l" r="r" t="t"/>
              <a:pathLst>
                <a:path extrusionOk="0" h="73" w="41412">
                  <a:moveTo>
                    <a:pt x="9" y="1"/>
                  </a:moveTo>
                  <a:lnTo>
                    <a:pt x="0" y="72"/>
                  </a:lnTo>
                  <a:lnTo>
                    <a:pt x="41412" y="72"/>
                  </a:lnTo>
                  <a:lnTo>
                    <a:pt x="4141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5" name="Google Shape;6975;p19"/>
          <p:cNvSpPr/>
          <p:nvPr/>
        </p:nvSpPr>
        <p:spPr>
          <a:xfrm flipH="1" rot="691970">
            <a:off x="8019018" y="295277"/>
            <a:ext cx="1029022" cy="656007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6" name="Google Shape;6976;p19"/>
          <p:cNvSpPr/>
          <p:nvPr/>
        </p:nvSpPr>
        <p:spPr>
          <a:xfrm flipH="1" rot="691970">
            <a:off x="198593" y="4227802"/>
            <a:ext cx="1029022" cy="656007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5">
              <a:alpha val="6558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77" name="Google Shape;6977;p19"/>
          <p:cNvGrpSpPr/>
          <p:nvPr/>
        </p:nvGrpSpPr>
        <p:grpSpPr>
          <a:xfrm rot="7130480">
            <a:off x="-580556" y="-325028"/>
            <a:ext cx="2003370" cy="1927297"/>
            <a:chOff x="3795825" y="3576625"/>
            <a:chExt cx="273225" cy="262850"/>
          </a:xfrm>
        </p:grpSpPr>
        <p:sp>
          <p:nvSpPr>
            <p:cNvPr id="6978" name="Google Shape;6978;p19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9" name="Google Shape;6979;p19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0" name="Google Shape;6980;p19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1" name="Google Shape;6981;p19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2" name="Google Shape;6982;p19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3" name="Google Shape;6983;p19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4" name="Google Shape;6984;p19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5" name="Google Shape;6985;p19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6" name="Google Shape;6986;p19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7" name="Google Shape;6987;p19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8" name="Google Shape;6988;p19"/>
          <p:cNvGrpSpPr/>
          <p:nvPr/>
        </p:nvGrpSpPr>
        <p:grpSpPr>
          <a:xfrm rot="-3842191">
            <a:off x="7607866" y="3873157"/>
            <a:ext cx="2310845" cy="1902148"/>
            <a:chOff x="3857825" y="4400025"/>
            <a:chExt cx="287500" cy="236650"/>
          </a:xfrm>
        </p:grpSpPr>
        <p:sp>
          <p:nvSpPr>
            <p:cNvPr id="6989" name="Google Shape;6989;p19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0" name="Google Shape;6990;p19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1" name="Google Shape;6991;p19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2" name="Google Shape;6992;p19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3" name="Google Shape;6993;p19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4" name="Google Shape;6994;p19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5" name="Google Shape;6995;p19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6" name="Google Shape;6996;p19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7" name="Google Shape;6997;p19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8" name="Google Shape;6998;p19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9" name="Google Shape;6999;p19"/>
          <p:cNvGrpSpPr/>
          <p:nvPr/>
        </p:nvGrpSpPr>
        <p:grpSpPr>
          <a:xfrm>
            <a:off x="94773" y="2689802"/>
            <a:ext cx="748771" cy="679251"/>
            <a:chOff x="351175" y="1462825"/>
            <a:chExt cx="861746" cy="781736"/>
          </a:xfrm>
        </p:grpSpPr>
        <p:sp>
          <p:nvSpPr>
            <p:cNvPr id="7000" name="Google Shape;7000;p19"/>
            <p:cNvSpPr/>
            <p:nvPr/>
          </p:nvSpPr>
          <p:spPr>
            <a:xfrm>
              <a:off x="351175" y="1462825"/>
              <a:ext cx="861746" cy="781736"/>
            </a:xfrm>
            <a:custGeom>
              <a:rect b="b" l="l" r="r" t="t"/>
              <a:pathLst>
                <a:path extrusionOk="0" h="5706" w="6290">
                  <a:moveTo>
                    <a:pt x="2726" y="0"/>
                  </a:moveTo>
                  <a:cubicBezTo>
                    <a:pt x="2598" y="0"/>
                    <a:pt x="2467" y="22"/>
                    <a:pt x="2338" y="66"/>
                  </a:cubicBezTo>
                  <a:cubicBezTo>
                    <a:pt x="1749" y="271"/>
                    <a:pt x="1544" y="762"/>
                    <a:pt x="1562" y="1297"/>
                  </a:cubicBezTo>
                  <a:cubicBezTo>
                    <a:pt x="1497" y="1290"/>
                    <a:pt x="1434" y="1287"/>
                    <a:pt x="1370" y="1287"/>
                  </a:cubicBezTo>
                  <a:cubicBezTo>
                    <a:pt x="931" y="1287"/>
                    <a:pt x="521" y="1455"/>
                    <a:pt x="295" y="1868"/>
                  </a:cubicBezTo>
                  <a:cubicBezTo>
                    <a:pt x="0" y="2394"/>
                    <a:pt x="125" y="3117"/>
                    <a:pt x="634" y="3456"/>
                  </a:cubicBezTo>
                  <a:cubicBezTo>
                    <a:pt x="669" y="3483"/>
                    <a:pt x="705" y="3501"/>
                    <a:pt x="741" y="3527"/>
                  </a:cubicBezTo>
                  <a:cubicBezTo>
                    <a:pt x="696" y="3599"/>
                    <a:pt x="661" y="3679"/>
                    <a:pt x="634" y="3768"/>
                  </a:cubicBezTo>
                  <a:cubicBezTo>
                    <a:pt x="500" y="4179"/>
                    <a:pt x="625" y="4634"/>
                    <a:pt x="946" y="4928"/>
                  </a:cubicBezTo>
                  <a:cubicBezTo>
                    <a:pt x="1170" y="5134"/>
                    <a:pt x="1468" y="5245"/>
                    <a:pt x="1768" y="5245"/>
                  </a:cubicBezTo>
                  <a:cubicBezTo>
                    <a:pt x="1909" y="5245"/>
                    <a:pt x="2051" y="5220"/>
                    <a:pt x="2186" y="5169"/>
                  </a:cubicBezTo>
                  <a:cubicBezTo>
                    <a:pt x="2284" y="5133"/>
                    <a:pt x="2373" y="5097"/>
                    <a:pt x="2454" y="5044"/>
                  </a:cubicBezTo>
                  <a:cubicBezTo>
                    <a:pt x="2489" y="5115"/>
                    <a:pt x="2543" y="5187"/>
                    <a:pt x="2596" y="5249"/>
                  </a:cubicBezTo>
                  <a:cubicBezTo>
                    <a:pt x="2842" y="5540"/>
                    <a:pt x="3213" y="5706"/>
                    <a:pt x="3593" y="5706"/>
                  </a:cubicBezTo>
                  <a:cubicBezTo>
                    <a:pt x="3668" y="5706"/>
                    <a:pt x="3744" y="5699"/>
                    <a:pt x="3819" y="5686"/>
                  </a:cubicBezTo>
                  <a:cubicBezTo>
                    <a:pt x="4265" y="5606"/>
                    <a:pt x="4621" y="5276"/>
                    <a:pt x="4764" y="4839"/>
                  </a:cubicBezTo>
                  <a:cubicBezTo>
                    <a:pt x="4800" y="4723"/>
                    <a:pt x="4827" y="4598"/>
                    <a:pt x="4836" y="4473"/>
                  </a:cubicBezTo>
                  <a:cubicBezTo>
                    <a:pt x="4893" y="4479"/>
                    <a:pt x="4949" y="4483"/>
                    <a:pt x="5006" y="4483"/>
                  </a:cubicBezTo>
                  <a:cubicBezTo>
                    <a:pt x="5497" y="4483"/>
                    <a:pt x="5953" y="4232"/>
                    <a:pt x="6129" y="3608"/>
                  </a:cubicBezTo>
                  <a:cubicBezTo>
                    <a:pt x="6290" y="3001"/>
                    <a:pt x="5977" y="2608"/>
                    <a:pt x="5522" y="2377"/>
                  </a:cubicBezTo>
                  <a:cubicBezTo>
                    <a:pt x="5915" y="1913"/>
                    <a:pt x="6067" y="1315"/>
                    <a:pt x="5522" y="806"/>
                  </a:cubicBezTo>
                  <a:cubicBezTo>
                    <a:pt x="5263" y="562"/>
                    <a:pt x="4936" y="432"/>
                    <a:pt x="4608" y="432"/>
                  </a:cubicBezTo>
                  <a:cubicBezTo>
                    <a:pt x="4384" y="432"/>
                    <a:pt x="4158" y="493"/>
                    <a:pt x="3952" y="619"/>
                  </a:cubicBezTo>
                  <a:cubicBezTo>
                    <a:pt x="3899" y="646"/>
                    <a:pt x="3854" y="682"/>
                    <a:pt x="3819" y="708"/>
                  </a:cubicBezTo>
                  <a:cubicBezTo>
                    <a:pt x="3810" y="690"/>
                    <a:pt x="3801" y="673"/>
                    <a:pt x="3783" y="655"/>
                  </a:cubicBezTo>
                  <a:cubicBezTo>
                    <a:pt x="3576" y="248"/>
                    <a:pt x="3166" y="0"/>
                    <a:pt x="2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1" name="Google Shape;7001;p19"/>
            <p:cNvSpPr/>
            <p:nvPr/>
          </p:nvSpPr>
          <p:spPr>
            <a:xfrm>
              <a:off x="435432" y="1535984"/>
              <a:ext cx="725017" cy="635281"/>
            </a:xfrm>
            <a:custGeom>
              <a:rect b="b" l="l" r="r" t="t"/>
              <a:pathLst>
                <a:path extrusionOk="0" h="4637" w="5292">
                  <a:moveTo>
                    <a:pt x="2120" y="0"/>
                  </a:moveTo>
                  <a:cubicBezTo>
                    <a:pt x="2093" y="0"/>
                    <a:pt x="2064" y="2"/>
                    <a:pt x="2035" y="5"/>
                  </a:cubicBezTo>
                  <a:cubicBezTo>
                    <a:pt x="1170" y="130"/>
                    <a:pt x="1464" y="1325"/>
                    <a:pt x="1830" y="1771"/>
                  </a:cubicBezTo>
                  <a:cubicBezTo>
                    <a:pt x="1610" y="1508"/>
                    <a:pt x="1139" y="1289"/>
                    <a:pt x="738" y="1289"/>
                  </a:cubicBezTo>
                  <a:cubicBezTo>
                    <a:pt x="391" y="1289"/>
                    <a:pt x="96" y="1453"/>
                    <a:pt x="63" y="1896"/>
                  </a:cubicBezTo>
                  <a:cubicBezTo>
                    <a:pt x="1" y="2681"/>
                    <a:pt x="884" y="2681"/>
                    <a:pt x="1464" y="2681"/>
                  </a:cubicBezTo>
                  <a:cubicBezTo>
                    <a:pt x="12" y="3159"/>
                    <a:pt x="454" y="4173"/>
                    <a:pt x="1152" y="4173"/>
                  </a:cubicBezTo>
                  <a:cubicBezTo>
                    <a:pt x="1509" y="4173"/>
                    <a:pt x="1933" y="3908"/>
                    <a:pt x="2204" y="3172"/>
                  </a:cubicBezTo>
                  <a:lnTo>
                    <a:pt x="2204" y="3172"/>
                  </a:lnTo>
                  <a:cubicBezTo>
                    <a:pt x="1971" y="4162"/>
                    <a:pt x="2486" y="4637"/>
                    <a:pt x="2970" y="4637"/>
                  </a:cubicBezTo>
                  <a:cubicBezTo>
                    <a:pt x="3523" y="4637"/>
                    <a:pt x="4036" y="4017"/>
                    <a:pt x="3346" y="2842"/>
                  </a:cubicBezTo>
                  <a:lnTo>
                    <a:pt x="3346" y="2842"/>
                  </a:lnTo>
                  <a:cubicBezTo>
                    <a:pt x="3529" y="3146"/>
                    <a:pt x="3986" y="3433"/>
                    <a:pt x="4379" y="3433"/>
                  </a:cubicBezTo>
                  <a:cubicBezTo>
                    <a:pt x="4620" y="3433"/>
                    <a:pt x="4837" y="3325"/>
                    <a:pt x="4952" y="3047"/>
                  </a:cubicBezTo>
                  <a:cubicBezTo>
                    <a:pt x="5291" y="2235"/>
                    <a:pt x="4087" y="2101"/>
                    <a:pt x="3596" y="2101"/>
                  </a:cubicBezTo>
                  <a:cubicBezTo>
                    <a:pt x="4212" y="1941"/>
                    <a:pt x="5131" y="1156"/>
                    <a:pt x="4497" y="629"/>
                  </a:cubicBezTo>
                  <a:cubicBezTo>
                    <a:pt x="4325" y="486"/>
                    <a:pt x="4160" y="427"/>
                    <a:pt x="4003" y="427"/>
                  </a:cubicBezTo>
                  <a:cubicBezTo>
                    <a:pt x="3484" y="427"/>
                    <a:pt x="3056" y="1075"/>
                    <a:pt x="2775" y="1486"/>
                  </a:cubicBezTo>
                  <a:cubicBezTo>
                    <a:pt x="2930" y="970"/>
                    <a:pt x="2828" y="0"/>
                    <a:pt x="2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2" name="Google Shape;7002;p19"/>
            <p:cNvSpPr/>
            <p:nvPr/>
          </p:nvSpPr>
          <p:spPr>
            <a:xfrm>
              <a:off x="691764" y="1792591"/>
              <a:ext cx="203175" cy="145634"/>
            </a:xfrm>
            <a:custGeom>
              <a:rect b="b" l="l" r="r" t="t"/>
              <a:pathLst>
                <a:path extrusionOk="0" h="1063" w="1483">
                  <a:moveTo>
                    <a:pt x="749" y="1"/>
                  </a:moveTo>
                  <a:cubicBezTo>
                    <a:pt x="689" y="1"/>
                    <a:pt x="625" y="11"/>
                    <a:pt x="556" y="32"/>
                  </a:cubicBezTo>
                  <a:cubicBezTo>
                    <a:pt x="0" y="187"/>
                    <a:pt x="134" y="1063"/>
                    <a:pt x="710" y="1063"/>
                  </a:cubicBezTo>
                  <a:cubicBezTo>
                    <a:pt x="762" y="1063"/>
                    <a:pt x="818" y="1056"/>
                    <a:pt x="878" y="1040"/>
                  </a:cubicBezTo>
                  <a:cubicBezTo>
                    <a:pt x="1483" y="871"/>
                    <a:pt x="1314" y="1"/>
                    <a:pt x="7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3" name="Google Shape;7003;p19"/>
          <p:cNvSpPr/>
          <p:nvPr/>
        </p:nvSpPr>
        <p:spPr>
          <a:xfrm>
            <a:off x="4066688" y="232250"/>
            <a:ext cx="1010626" cy="243515"/>
          </a:xfrm>
          <a:custGeom>
            <a:rect b="b" l="l" r="r" t="t"/>
            <a:pathLst>
              <a:path extrusionOk="0" h="4149" w="17219">
                <a:moveTo>
                  <a:pt x="16746" y="0"/>
                </a:moveTo>
                <a:lnTo>
                  <a:pt x="16746" y="0"/>
                </a:lnTo>
                <a:cubicBezTo>
                  <a:pt x="13141" y="161"/>
                  <a:pt x="4140" y="63"/>
                  <a:pt x="518" y="357"/>
                </a:cubicBezTo>
                <a:cubicBezTo>
                  <a:pt x="215" y="937"/>
                  <a:pt x="143" y="1615"/>
                  <a:pt x="259" y="2266"/>
                </a:cubicBezTo>
                <a:cubicBezTo>
                  <a:pt x="286" y="2382"/>
                  <a:pt x="313" y="2498"/>
                  <a:pt x="304" y="2614"/>
                </a:cubicBezTo>
                <a:cubicBezTo>
                  <a:pt x="295" y="2748"/>
                  <a:pt x="242" y="2882"/>
                  <a:pt x="188" y="3007"/>
                </a:cubicBezTo>
                <a:cubicBezTo>
                  <a:pt x="63" y="3372"/>
                  <a:pt x="1" y="3756"/>
                  <a:pt x="28" y="4149"/>
                </a:cubicBezTo>
                <a:cubicBezTo>
                  <a:pt x="3239" y="3899"/>
                  <a:pt x="13980" y="3961"/>
                  <a:pt x="17218" y="3694"/>
                </a:cubicBezTo>
                <a:cubicBezTo>
                  <a:pt x="17120" y="3221"/>
                  <a:pt x="17076" y="2748"/>
                  <a:pt x="17093" y="2266"/>
                </a:cubicBezTo>
                <a:cubicBezTo>
                  <a:pt x="17093" y="2204"/>
                  <a:pt x="17093" y="2132"/>
                  <a:pt x="17058" y="2079"/>
                </a:cubicBezTo>
                <a:cubicBezTo>
                  <a:pt x="17040" y="2034"/>
                  <a:pt x="16995" y="1999"/>
                  <a:pt x="16969" y="1954"/>
                </a:cubicBezTo>
                <a:cubicBezTo>
                  <a:pt x="16897" y="1829"/>
                  <a:pt x="16995" y="1642"/>
                  <a:pt x="16924" y="1517"/>
                </a:cubicBezTo>
                <a:cubicBezTo>
                  <a:pt x="16879" y="1454"/>
                  <a:pt x="16808" y="1419"/>
                  <a:pt x="16754" y="1356"/>
                </a:cubicBezTo>
                <a:cubicBezTo>
                  <a:pt x="16665" y="1258"/>
                  <a:pt x="16674" y="1107"/>
                  <a:pt x="16683" y="964"/>
                </a:cubicBezTo>
                <a:cubicBezTo>
                  <a:pt x="16719" y="652"/>
                  <a:pt x="16692" y="313"/>
                  <a:pt x="16746" y="0"/>
                </a:cubicBezTo>
                <a:close/>
              </a:path>
            </a:pathLst>
          </a:custGeom>
          <a:solidFill>
            <a:schemeClr val="accent5">
              <a:alpha val="655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04" name="Google Shape;7004;p19"/>
          <p:cNvGrpSpPr/>
          <p:nvPr/>
        </p:nvGrpSpPr>
        <p:grpSpPr>
          <a:xfrm>
            <a:off x="4299089" y="4339460"/>
            <a:ext cx="631798" cy="640579"/>
            <a:chOff x="1611050" y="1662750"/>
            <a:chExt cx="102400" cy="103825"/>
          </a:xfrm>
        </p:grpSpPr>
        <p:sp>
          <p:nvSpPr>
            <p:cNvPr id="7005" name="Google Shape;7005;p19"/>
            <p:cNvSpPr/>
            <p:nvPr/>
          </p:nvSpPr>
          <p:spPr>
            <a:xfrm>
              <a:off x="1611050" y="1662750"/>
              <a:ext cx="102400" cy="103825"/>
            </a:xfrm>
            <a:custGeom>
              <a:rect b="b" l="l" r="r" t="t"/>
              <a:pathLst>
                <a:path extrusionOk="0" h="4153" w="4096">
                  <a:moveTo>
                    <a:pt x="2568" y="1"/>
                  </a:moveTo>
                  <a:cubicBezTo>
                    <a:pt x="2430" y="1"/>
                    <a:pt x="2292" y="42"/>
                    <a:pt x="2178" y="120"/>
                  </a:cubicBezTo>
                  <a:cubicBezTo>
                    <a:pt x="1910" y="308"/>
                    <a:pt x="1723" y="539"/>
                    <a:pt x="1544" y="745"/>
                  </a:cubicBezTo>
                  <a:cubicBezTo>
                    <a:pt x="1535" y="762"/>
                    <a:pt x="1518" y="780"/>
                    <a:pt x="1500" y="798"/>
                  </a:cubicBezTo>
                  <a:cubicBezTo>
                    <a:pt x="1125" y="611"/>
                    <a:pt x="1027" y="566"/>
                    <a:pt x="893" y="548"/>
                  </a:cubicBezTo>
                  <a:cubicBezTo>
                    <a:pt x="871" y="546"/>
                    <a:pt x="849" y="545"/>
                    <a:pt x="827" y="545"/>
                  </a:cubicBezTo>
                  <a:cubicBezTo>
                    <a:pt x="654" y="545"/>
                    <a:pt x="485" y="608"/>
                    <a:pt x="358" y="727"/>
                  </a:cubicBezTo>
                  <a:cubicBezTo>
                    <a:pt x="206" y="870"/>
                    <a:pt x="135" y="1057"/>
                    <a:pt x="144" y="1262"/>
                  </a:cubicBezTo>
                  <a:cubicBezTo>
                    <a:pt x="162" y="1592"/>
                    <a:pt x="331" y="1833"/>
                    <a:pt x="438" y="1994"/>
                  </a:cubicBezTo>
                  <a:lnTo>
                    <a:pt x="465" y="2038"/>
                  </a:lnTo>
                  <a:cubicBezTo>
                    <a:pt x="465" y="2047"/>
                    <a:pt x="474" y="2047"/>
                    <a:pt x="474" y="2047"/>
                  </a:cubicBezTo>
                  <a:cubicBezTo>
                    <a:pt x="367" y="2190"/>
                    <a:pt x="260" y="2359"/>
                    <a:pt x="153" y="2547"/>
                  </a:cubicBezTo>
                  <a:cubicBezTo>
                    <a:pt x="126" y="2591"/>
                    <a:pt x="54" y="2698"/>
                    <a:pt x="37" y="2850"/>
                  </a:cubicBezTo>
                  <a:cubicBezTo>
                    <a:pt x="1" y="3100"/>
                    <a:pt x="90" y="3332"/>
                    <a:pt x="286" y="3474"/>
                  </a:cubicBezTo>
                  <a:cubicBezTo>
                    <a:pt x="414" y="3576"/>
                    <a:pt x="558" y="3621"/>
                    <a:pt x="723" y="3621"/>
                  </a:cubicBezTo>
                  <a:cubicBezTo>
                    <a:pt x="948" y="3621"/>
                    <a:pt x="1212" y="3537"/>
                    <a:pt x="1526" y="3403"/>
                  </a:cubicBezTo>
                  <a:cubicBezTo>
                    <a:pt x="1553" y="3457"/>
                    <a:pt x="1580" y="3510"/>
                    <a:pt x="1607" y="3555"/>
                  </a:cubicBezTo>
                  <a:cubicBezTo>
                    <a:pt x="1634" y="3599"/>
                    <a:pt x="1651" y="3644"/>
                    <a:pt x="1678" y="3689"/>
                  </a:cubicBezTo>
                  <a:cubicBezTo>
                    <a:pt x="1883" y="4090"/>
                    <a:pt x="2187" y="4152"/>
                    <a:pt x="2356" y="4152"/>
                  </a:cubicBezTo>
                  <a:lnTo>
                    <a:pt x="2410" y="4152"/>
                  </a:lnTo>
                  <a:cubicBezTo>
                    <a:pt x="2552" y="4144"/>
                    <a:pt x="2900" y="4063"/>
                    <a:pt x="3043" y="3582"/>
                  </a:cubicBezTo>
                  <a:cubicBezTo>
                    <a:pt x="3105" y="3394"/>
                    <a:pt x="3168" y="3180"/>
                    <a:pt x="3213" y="2957"/>
                  </a:cubicBezTo>
                  <a:cubicBezTo>
                    <a:pt x="3400" y="2930"/>
                    <a:pt x="3721" y="2868"/>
                    <a:pt x="3899" y="2556"/>
                  </a:cubicBezTo>
                  <a:cubicBezTo>
                    <a:pt x="4096" y="2226"/>
                    <a:pt x="3998" y="1824"/>
                    <a:pt x="3676" y="1637"/>
                  </a:cubicBezTo>
                  <a:cubicBezTo>
                    <a:pt x="3507" y="1530"/>
                    <a:pt x="3320" y="1458"/>
                    <a:pt x="3150" y="1387"/>
                  </a:cubicBezTo>
                  <a:cubicBezTo>
                    <a:pt x="3159" y="1351"/>
                    <a:pt x="3168" y="1316"/>
                    <a:pt x="3177" y="1280"/>
                  </a:cubicBezTo>
                  <a:lnTo>
                    <a:pt x="3186" y="1226"/>
                  </a:lnTo>
                  <a:cubicBezTo>
                    <a:pt x="3230" y="1030"/>
                    <a:pt x="3302" y="745"/>
                    <a:pt x="3186" y="432"/>
                  </a:cubicBezTo>
                  <a:cubicBezTo>
                    <a:pt x="3114" y="236"/>
                    <a:pt x="2963" y="93"/>
                    <a:pt x="2766" y="31"/>
                  </a:cubicBezTo>
                  <a:cubicBezTo>
                    <a:pt x="2702" y="10"/>
                    <a:pt x="2635" y="1"/>
                    <a:pt x="2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6" name="Google Shape;7006;p19"/>
            <p:cNvSpPr/>
            <p:nvPr/>
          </p:nvSpPr>
          <p:spPr>
            <a:xfrm>
              <a:off x="1626450" y="1677625"/>
              <a:ext cx="69825" cy="74150"/>
            </a:xfrm>
            <a:custGeom>
              <a:rect b="b" l="l" r="r" t="t"/>
              <a:pathLst>
                <a:path extrusionOk="0" h="2966" w="2793">
                  <a:moveTo>
                    <a:pt x="1954" y="1"/>
                  </a:moveTo>
                  <a:cubicBezTo>
                    <a:pt x="1939" y="1"/>
                    <a:pt x="1923" y="6"/>
                    <a:pt x="1910" y="16"/>
                  </a:cubicBezTo>
                  <a:cubicBezTo>
                    <a:pt x="1633" y="212"/>
                    <a:pt x="1437" y="489"/>
                    <a:pt x="1214" y="738"/>
                  </a:cubicBezTo>
                  <a:cubicBezTo>
                    <a:pt x="1160" y="801"/>
                    <a:pt x="1089" y="863"/>
                    <a:pt x="1053" y="944"/>
                  </a:cubicBezTo>
                  <a:cubicBezTo>
                    <a:pt x="1053" y="944"/>
                    <a:pt x="1052" y="944"/>
                    <a:pt x="1052" y="944"/>
                  </a:cubicBezTo>
                  <a:cubicBezTo>
                    <a:pt x="1012" y="944"/>
                    <a:pt x="284" y="560"/>
                    <a:pt x="206" y="551"/>
                  </a:cubicBezTo>
                  <a:cubicBezTo>
                    <a:pt x="201" y="550"/>
                    <a:pt x="197" y="550"/>
                    <a:pt x="192" y="550"/>
                  </a:cubicBezTo>
                  <a:cubicBezTo>
                    <a:pt x="146" y="550"/>
                    <a:pt x="117" y="591"/>
                    <a:pt x="125" y="631"/>
                  </a:cubicBezTo>
                  <a:cubicBezTo>
                    <a:pt x="134" y="819"/>
                    <a:pt x="250" y="970"/>
                    <a:pt x="348" y="1113"/>
                  </a:cubicBezTo>
                  <a:cubicBezTo>
                    <a:pt x="420" y="1220"/>
                    <a:pt x="509" y="1318"/>
                    <a:pt x="580" y="1425"/>
                  </a:cubicBezTo>
                  <a:cubicBezTo>
                    <a:pt x="589" y="1443"/>
                    <a:pt x="598" y="1452"/>
                    <a:pt x="598" y="1470"/>
                  </a:cubicBezTo>
                  <a:cubicBezTo>
                    <a:pt x="598" y="1470"/>
                    <a:pt x="598" y="1479"/>
                    <a:pt x="589" y="1488"/>
                  </a:cubicBezTo>
                  <a:cubicBezTo>
                    <a:pt x="580" y="1506"/>
                    <a:pt x="563" y="1523"/>
                    <a:pt x="554" y="1532"/>
                  </a:cubicBezTo>
                  <a:cubicBezTo>
                    <a:pt x="366" y="1746"/>
                    <a:pt x="188" y="2014"/>
                    <a:pt x="45" y="2255"/>
                  </a:cubicBezTo>
                  <a:cubicBezTo>
                    <a:pt x="27" y="2282"/>
                    <a:pt x="18" y="2309"/>
                    <a:pt x="9" y="2344"/>
                  </a:cubicBezTo>
                  <a:cubicBezTo>
                    <a:pt x="1" y="2405"/>
                    <a:pt x="41" y="2429"/>
                    <a:pt x="112" y="2429"/>
                  </a:cubicBezTo>
                  <a:cubicBezTo>
                    <a:pt x="406" y="2429"/>
                    <a:pt x="1219" y="2014"/>
                    <a:pt x="1240" y="2014"/>
                  </a:cubicBezTo>
                  <a:cubicBezTo>
                    <a:pt x="1240" y="2014"/>
                    <a:pt x="1240" y="2014"/>
                    <a:pt x="1241" y="2014"/>
                  </a:cubicBezTo>
                  <a:cubicBezTo>
                    <a:pt x="1267" y="2077"/>
                    <a:pt x="1285" y="2139"/>
                    <a:pt x="1303" y="2210"/>
                  </a:cubicBezTo>
                  <a:cubicBezTo>
                    <a:pt x="1357" y="2424"/>
                    <a:pt x="1490" y="2621"/>
                    <a:pt x="1588" y="2826"/>
                  </a:cubicBezTo>
                  <a:cubicBezTo>
                    <a:pt x="1638" y="2916"/>
                    <a:pt x="1690" y="2965"/>
                    <a:pt x="1737" y="2965"/>
                  </a:cubicBezTo>
                  <a:cubicBezTo>
                    <a:pt x="1783" y="2965"/>
                    <a:pt x="1825" y="2918"/>
                    <a:pt x="1856" y="2817"/>
                  </a:cubicBezTo>
                  <a:cubicBezTo>
                    <a:pt x="1945" y="2532"/>
                    <a:pt x="2035" y="2228"/>
                    <a:pt x="2061" y="1925"/>
                  </a:cubicBezTo>
                  <a:cubicBezTo>
                    <a:pt x="2061" y="1907"/>
                    <a:pt x="2052" y="1862"/>
                    <a:pt x="2070" y="1845"/>
                  </a:cubicBezTo>
                  <a:cubicBezTo>
                    <a:pt x="2106" y="1809"/>
                    <a:pt x="2213" y="1809"/>
                    <a:pt x="2266" y="1800"/>
                  </a:cubicBezTo>
                  <a:cubicBezTo>
                    <a:pt x="2311" y="1791"/>
                    <a:pt x="2365" y="1782"/>
                    <a:pt x="2418" y="1782"/>
                  </a:cubicBezTo>
                  <a:cubicBezTo>
                    <a:pt x="2525" y="1764"/>
                    <a:pt x="2713" y="1764"/>
                    <a:pt x="2775" y="1657"/>
                  </a:cubicBezTo>
                  <a:cubicBezTo>
                    <a:pt x="2793" y="1631"/>
                    <a:pt x="2793" y="1577"/>
                    <a:pt x="2757" y="1559"/>
                  </a:cubicBezTo>
                  <a:cubicBezTo>
                    <a:pt x="2481" y="1390"/>
                    <a:pt x="2159" y="1300"/>
                    <a:pt x="1865" y="1176"/>
                  </a:cubicBezTo>
                  <a:cubicBezTo>
                    <a:pt x="1910" y="970"/>
                    <a:pt x="1927" y="756"/>
                    <a:pt x="1972" y="551"/>
                  </a:cubicBezTo>
                  <a:cubicBezTo>
                    <a:pt x="2008" y="391"/>
                    <a:pt x="2070" y="203"/>
                    <a:pt x="2017" y="43"/>
                  </a:cubicBezTo>
                  <a:cubicBezTo>
                    <a:pt x="2006" y="15"/>
                    <a:pt x="1980" y="1"/>
                    <a:pt x="1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7" name="Google Shape;700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008" name="Google Shape;7008;p19"/>
          <p:cNvSpPr txBox="1"/>
          <p:nvPr>
            <p:ph idx="2" type="title"/>
          </p:nvPr>
        </p:nvSpPr>
        <p:spPr>
          <a:xfrm>
            <a:off x="1115100" y="2545625"/>
            <a:ext cx="20868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09" name="Google Shape;7009;p19"/>
          <p:cNvSpPr txBox="1"/>
          <p:nvPr>
            <p:ph idx="1" type="subTitle"/>
          </p:nvPr>
        </p:nvSpPr>
        <p:spPr>
          <a:xfrm>
            <a:off x="1115100" y="2953850"/>
            <a:ext cx="20868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10" name="Google Shape;7010;p19"/>
          <p:cNvSpPr txBox="1"/>
          <p:nvPr>
            <p:ph idx="3" type="title"/>
          </p:nvPr>
        </p:nvSpPr>
        <p:spPr>
          <a:xfrm>
            <a:off x="3528600" y="2545550"/>
            <a:ext cx="20868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11" name="Google Shape;7011;p19"/>
          <p:cNvSpPr txBox="1"/>
          <p:nvPr>
            <p:ph idx="4" type="subTitle"/>
          </p:nvPr>
        </p:nvSpPr>
        <p:spPr>
          <a:xfrm>
            <a:off x="3528596" y="2953850"/>
            <a:ext cx="20868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12" name="Google Shape;7012;p19"/>
          <p:cNvSpPr txBox="1"/>
          <p:nvPr>
            <p:ph idx="5" type="title"/>
          </p:nvPr>
        </p:nvSpPr>
        <p:spPr>
          <a:xfrm>
            <a:off x="5942099" y="2545550"/>
            <a:ext cx="20868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13" name="Google Shape;7013;p19"/>
          <p:cNvSpPr txBox="1"/>
          <p:nvPr>
            <p:ph idx="6" type="subTitle"/>
          </p:nvPr>
        </p:nvSpPr>
        <p:spPr>
          <a:xfrm>
            <a:off x="5942099" y="2953850"/>
            <a:ext cx="20868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014" name="Google Shape;7014;p19"/>
          <p:cNvGrpSpPr/>
          <p:nvPr/>
        </p:nvGrpSpPr>
        <p:grpSpPr>
          <a:xfrm rot="-626345">
            <a:off x="7934857" y="1491451"/>
            <a:ext cx="992087" cy="706693"/>
            <a:chOff x="1174150" y="1093100"/>
            <a:chExt cx="360450" cy="256750"/>
          </a:xfrm>
        </p:grpSpPr>
        <p:sp>
          <p:nvSpPr>
            <p:cNvPr id="7015" name="Google Shape;7015;p19"/>
            <p:cNvSpPr/>
            <p:nvPr/>
          </p:nvSpPr>
          <p:spPr>
            <a:xfrm>
              <a:off x="1174150" y="1093100"/>
              <a:ext cx="360450" cy="256750"/>
            </a:xfrm>
            <a:custGeom>
              <a:rect b="b" l="l" r="r" t="t"/>
              <a:pathLst>
                <a:path extrusionOk="0" h="10270" w="14418">
                  <a:moveTo>
                    <a:pt x="7252" y="1"/>
                  </a:moveTo>
                  <a:cubicBezTo>
                    <a:pt x="6939" y="1"/>
                    <a:pt x="6617" y="23"/>
                    <a:pt x="6281" y="68"/>
                  </a:cubicBezTo>
                  <a:cubicBezTo>
                    <a:pt x="5237" y="211"/>
                    <a:pt x="4283" y="559"/>
                    <a:pt x="3453" y="1112"/>
                  </a:cubicBezTo>
                  <a:cubicBezTo>
                    <a:pt x="2739" y="1585"/>
                    <a:pt x="2070" y="2201"/>
                    <a:pt x="1410" y="2994"/>
                  </a:cubicBezTo>
                  <a:cubicBezTo>
                    <a:pt x="1035" y="3441"/>
                    <a:pt x="741" y="3931"/>
                    <a:pt x="420" y="4466"/>
                  </a:cubicBezTo>
                  <a:cubicBezTo>
                    <a:pt x="322" y="4654"/>
                    <a:pt x="215" y="4832"/>
                    <a:pt x="143" y="4966"/>
                  </a:cubicBezTo>
                  <a:cubicBezTo>
                    <a:pt x="10" y="5216"/>
                    <a:pt x="1" y="5519"/>
                    <a:pt x="126" y="5760"/>
                  </a:cubicBezTo>
                  <a:cubicBezTo>
                    <a:pt x="241" y="6001"/>
                    <a:pt x="473" y="6170"/>
                    <a:pt x="741" y="6215"/>
                  </a:cubicBezTo>
                  <a:cubicBezTo>
                    <a:pt x="786" y="6465"/>
                    <a:pt x="955" y="6697"/>
                    <a:pt x="1196" y="6813"/>
                  </a:cubicBezTo>
                  <a:cubicBezTo>
                    <a:pt x="1313" y="6874"/>
                    <a:pt x="1435" y="6899"/>
                    <a:pt x="1554" y="6899"/>
                  </a:cubicBezTo>
                  <a:cubicBezTo>
                    <a:pt x="1590" y="6899"/>
                    <a:pt x="1625" y="6897"/>
                    <a:pt x="1660" y="6893"/>
                  </a:cubicBezTo>
                  <a:cubicBezTo>
                    <a:pt x="1713" y="6991"/>
                    <a:pt x="1785" y="7089"/>
                    <a:pt x="1874" y="7161"/>
                  </a:cubicBezTo>
                  <a:cubicBezTo>
                    <a:pt x="1981" y="7241"/>
                    <a:pt x="2097" y="7303"/>
                    <a:pt x="2222" y="7330"/>
                  </a:cubicBezTo>
                  <a:cubicBezTo>
                    <a:pt x="2267" y="7500"/>
                    <a:pt x="2365" y="7651"/>
                    <a:pt x="2516" y="7767"/>
                  </a:cubicBezTo>
                  <a:cubicBezTo>
                    <a:pt x="2672" y="7887"/>
                    <a:pt x="2852" y="7946"/>
                    <a:pt x="3032" y="7946"/>
                  </a:cubicBezTo>
                  <a:cubicBezTo>
                    <a:pt x="3253" y="7946"/>
                    <a:pt x="3473" y="7856"/>
                    <a:pt x="3640" y="7678"/>
                  </a:cubicBezTo>
                  <a:cubicBezTo>
                    <a:pt x="3694" y="7624"/>
                    <a:pt x="3739" y="7571"/>
                    <a:pt x="3765" y="7526"/>
                  </a:cubicBezTo>
                  <a:lnTo>
                    <a:pt x="3783" y="7509"/>
                  </a:lnTo>
                  <a:cubicBezTo>
                    <a:pt x="3846" y="7428"/>
                    <a:pt x="3908" y="7339"/>
                    <a:pt x="3970" y="7259"/>
                  </a:cubicBezTo>
                  <a:cubicBezTo>
                    <a:pt x="4095" y="7089"/>
                    <a:pt x="4211" y="6929"/>
                    <a:pt x="4336" y="6777"/>
                  </a:cubicBezTo>
                  <a:cubicBezTo>
                    <a:pt x="4684" y="6358"/>
                    <a:pt x="5023" y="6045"/>
                    <a:pt x="5380" y="5822"/>
                  </a:cubicBezTo>
                  <a:cubicBezTo>
                    <a:pt x="5790" y="5564"/>
                    <a:pt x="6219" y="5376"/>
                    <a:pt x="6665" y="5260"/>
                  </a:cubicBezTo>
                  <a:cubicBezTo>
                    <a:pt x="6875" y="5207"/>
                    <a:pt x="7076" y="5180"/>
                    <a:pt x="7269" y="5180"/>
                  </a:cubicBezTo>
                  <a:cubicBezTo>
                    <a:pt x="7626" y="5180"/>
                    <a:pt x="7955" y="5272"/>
                    <a:pt x="8262" y="5457"/>
                  </a:cubicBezTo>
                  <a:cubicBezTo>
                    <a:pt x="8859" y="5805"/>
                    <a:pt x="9243" y="6295"/>
                    <a:pt x="9430" y="6947"/>
                  </a:cubicBezTo>
                  <a:cubicBezTo>
                    <a:pt x="9573" y="7446"/>
                    <a:pt x="9618" y="7999"/>
                    <a:pt x="9582" y="8695"/>
                  </a:cubicBezTo>
                  <a:cubicBezTo>
                    <a:pt x="9573" y="8829"/>
                    <a:pt x="9555" y="8972"/>
                    <a:pt x="9546" y="9123"/>
                  </a:cubicBezTo>
                  <a:cubicBezTo>
                    <a:pt x="9537" y="9186"/>
                    <a:pt x="9528" y="9257"/>
                    <a:pt x="9519" y="9328"/>
                  </a:cubicBezTo>
                  <a:cubicBezTo>
                    <a:pt x="9484" y="9757"/>
                    <a:pt x="9725" y="10122"/>
                    <a:pt x="10117" y="10238"/>
                  </a:cubicBezTo>
                  <a:cubicBezTo>
                    <a:pt x="10153" y="10247"/>
                    <a:pt x="10188" y="10256"/>
                    <a:pt x="10215" y="10256"/>
                  </a:cubicBezTo>
                  <a:cubicBezTo>
                    <a:pt x="10267" y="10265"/>
                    <a:pt x="10318" y="10270"/>
                    <a:pt x="10369" y="10270"/>
                  </a:cubicBezTo>
                  <a:cubicBezTo>
                    <a:pt x="10613" y="10270"/>
                    <a:pt x="10836" y="10165"/>
                    <a:pt x="10991" y="9980"/>
                  </a:cubicBezTo>
                  <a:cubicBezTo>
                    <a:pt x="11000" y="9980"/>
                    <a:pt x="11009" y="9989"/>
                    <a:pt x="11018" y="9989"/>
                  </a:cubicBezTo>
                  <a:lnTo>
                    <a:pt x="11036" y="9989"/>
                  </a:lnTo>
                  <a:cubicBezTo>
                    <a:pt x="11115" y="10012"/>
                    <a:pt x="11194" y="10023"/>
                    <a:pt x="11271" y="10023"/>
                  </a:cubicBezTo>
                  <a:cubicBezTo>
                    <a:pt x="11456" y="10023"/>
                    <a:pt x="11632" y="9959"/>
                    <a:pt x="11776" y="9846"/>
                  </a:cubicBezTo>
                  <a:cubicBezTo>
                    <a:pt x="11883" y="10006"/>
                    <a:pt x="12044" y="10131"/>
                    <a:pt x="12240" y="10185"/>
                  </a:cubicBezTo>
                  <a:cubicBezTo>
                    <a:pt x="12303" y="10203"/>
                    <a:pt x="12365" y="10221"/>
                    <a:pt x="12428" y="10221"/>
                  </a:cubicBezTo>
                  <a:cubicBezTo>
                    <a:pt x="12449" y="10222"/>
                    <a:pt x="12470" y="10223"/>
                    <a:pt x="12491" y="10223"/>
                  </a:cubicBezTo>
                  <a:cubicBezTo>
                    <a:pt x="12673" y="10223"/>
                    <a:pt x="12845" y="10155"/>
                    <a:pt x="12981" y="10051"/>
                  </a:cubicBezTo>
                  <a:cubicBezTo>
                    <a:pt x="13052" y="10105"/>
                    <a:pt x="13123" y="10149"/>
                    <a:pt x="13204" y="10176"/>
                  </a:cubicBezTo>
                  <a:cubicBezTo>
                    <a:pt x="13231" y="10185"/>
                    <a:pt x="13248" y="10194"/>
                    <a:pt x="13275" y="10203"/>
                  </a:cubicBezTo>
                  <a:cubicBezTo>
                    <a:pt x="13352" y="10226"/>
                    <a:pt x="13431" y="10237"/>
                    <a:pt x="13509" y="10237"/>
                  </a:cubicBezTo>
                  <a:cubicBezTo>
                    <a:pt x="13795" y="10237"/>
                    <a:pt x="14076" y="10089"/>
                    <a:pt x="14230" y="9837"/>
                  </a:cubicBezTo>
                  <a:cubicBezTo>
                    <a:pt x="14301" y="9703"/>
                    <a:pt x="14355" y="9569"/>
                    <a:pt x="14372" y="9427"/>
                  </a:cubicBezTo>
                  <a:cubicBezTo>
                    <a:pt x="14399" y="9239"/>
                    <a:pt x="14408" y="9088"/>
                    <a:pt x="14408" y="8936"/>
                  </a:cubicBezTo>
                  <a:cubicBezTo>
                    <a:pt x="14417" y="8427"/>
                    <a:pt x="14417" y="8044"/>
                    <a:pt x="14408" y="7687"/>
                  </a:cubicBezTo>
                  <a:cubicBezTo>
                    <a:pt x="14390" y="6786"/>
                    <a:pt x="14265" y="6001"/>
                    <a:pt x="14016" y="5269"/>
                  </a:cubicBezTo>
                  <a:cubicBezTo>
                    <a:pt x="13819" y="4681"/>
                    <a:pt x="13534" y="4083"/>
                    <a:pt x="13150" y="3423"/>
                  </a:cubicBezTo>
                  <a:cubicBezTo>
                    <a:pt x="12677" y="2620"/>
                    <a:pt x="12089" y="1933"/>
                    <a:pt x="11384" y="1389"/>
                  </a:cubicBezTo>
                  <a:cubicBezTo>
                    <a:pt x="10733" y="880"/>
                    <a:pt x="10028" y="514"/>
                    <a:pt x="9287" y="291"/>
                  </a:cubicBezTo>
                  <a:lnTo>
                    <a:pt x="9270" y="291"/>
                  </a:lnTo>
                  <a:cubicBezTo>
                    <a:pt x="8788" y="167"/>
                    <a:pt x="8369" y="86"/>
                    <a:pt x="7967" y="42"/>
                  </a:cubicBezTo>
                  <a:cubicBezTo>
                    <a:pt x="7733" y="14"/>
                    <a:pt x="7495" y="1"/>
                    <a:pt x="7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6" name="Google Shape;7016;p19"/>
            <p:cNvSpPr/>
            <p:nvPr/>
          </p:nvSpPr>
          <p:spPr>
            <a:xfrm>
              <a:off x="1187975" y="1107625"/>
              <a:ext cx="332125" cy="226925"/>
            </a:xfrm>
            <a:custGeom>
              <a:rect b="b" l="l" r="r" t="t"/>
              <a:pathLst>
                <a:path extrusionOk="0" h="9077" w="13285">
                  <a:moveTo>
                    <a:pt x="6740" y="0"/>
                  </a:moveTo>
                  <a:cubicBezTo>
                    <a:pt x="6427" y="0"/>
                    <a:pt x="6116" y="24"/>
                    <a:pt x="5808" y="67"/>
                  </a:cubicBezTo>
                  <a:cubicBezTo>
                    <a:pt x="4872" y="183"/>
                    <a:pt x="4006" y="487"/>
                    <a:pt x="3221" y="1013"/>
                  </a:cubicBezTo>
                  <a:cubicBezTo>
                    <a:pt x="2490" y="1504"/>
                    <a:pt x="1865" y="2110"/>
                    <a:pt x="1303" y="2779"/>
                  </a:cubicBezTo>
                  <a:cubicBezTo>
                    <a:pt x="946" y="3216"/>
                    <a:pt x="652" y="3698"/>
                    <a:pt x="375" y="4180"/>
                  </a:cubicBezTo>
                  <a:cubicBezTo>
                    <a:pt x="277" y="4340"/>
                    <a:pt x="188" y="4501"/>
                    <a:pt x="99" y="4662"/>
                  </a:cubicBezTo>
                  <a:cubicBezTo>
                    <a:pt x="1" y="4840"/>
                    <a:pt x="99" y="5036"/>
                    <a:pt x="286" y="5063"/>
                  </a:cubicBezTo>
                  <a:cubicBezTo>
                    <a:pt x="303" y="5066"/>
                    <a:pt x="319" y="5067"/>
                    <a:pt x="335" y="5067"/>
                  </a:cubicBezTo>
                  <a:cubicBezTo>
                    <a:pt x="425" y="5067"/>
                    <a:pt x="492" y="5023"/>
                    <a:pt x="545" y="4947"/>
                  </a:cubicBezTo>
                  <a:cubicBezTo>
                    <a:pt x="607" y="4840"/>
                    <a:pt x="670" y="4742"/>
                    <a:pt x="723" y="4635"/>
                  </a:cubicBezTo>
                  <a:cubicBezTo>
                    <a:pt x="982" y="4171"/>
                    <a:pt x="1250" y="3725"/>
                    <a:pt x="1571" y="3297"/>
                  </a:cubicBezTo>
                  <a:cubicBezTo>
                    <a:pt x="1999" y="2735"/>
                    <a:pt x="2499" y="2244"/>
                    <a:pt x="3043" y="1798"/>
                  </a:cubicBezTo>
                  <a:cubicBezTo>
                    <a:pt x="3453" y="1459"/>
                    <a:pt x="3908" y="1173"/>
                    <a:pt x="4408" y="968"/>
                  </a:cubicBezTo>
                  <a:cubicBezTo>
                    <a:pt x="5095" y="692"/>
                    <a:pt x="5817" y="558"/>
                    <a:pt x="6558" y="531"/>
                  </a:cubicBezTo>
                  <a:cubicBezTo>
                    <a:pt x="6616" y="529"/>
                    <a:pt x="6675" y="528"/>
                    <a:pt x="6734" y="528"/>
                  </a:cubicBezTo>
                  <a:cubicBezTo>
                    <a:pt x="7128" y="528"/>
                    <a:pt x="7515" y="578"/>
                    <a:pt x="7896" y="656"/>
                  </a:cubicBezTo>
                  <a:cubicBezTo>
                    <a:pt x="8387" y="754"/>
                    <a:pt x="8850" y="897"/>
                    <a:pt x="9288" y="1129"/>
                  </a:cubicBezTo>
                  <a:cubicBezTo>
                    <a:pt x="10046" y="1530"/>
                    <a:pt x="10679" y="2066"/>
                    <a:pt x="11197" y="2744"/>
                  </a:cubicBezTo>
                  <a:cubicBezTo>
                    <a:pt x="11661" y="3350"/>
                    <a:pt x="12017" y="4028"/>
                    <a:pt x="12303" y="4742"/>
                  </a:cubicBezTo>
                  <a:cubicBezTo>
                    <a:pt x="12508" y="5259"/>
                    <a:pt x="12642" y="5786"/>
                    <a:pt x="12695" y="6339"/>
                  </a:cubicBezTo>
                  <a:cubicBezTo>
                    <a:pt x="12749" y="6847"/>
                    <a:pt x="12749" y="7356"/>
                    <a:pt x="12758" y="7864"/>
                  </a:cubicBezTo>
                  <a:cubicBezTo>
                    <a:pt x="12758" y="8176"/>
                    <a:pt x="12758" y="8480"/>
                    <a:pt x="12695" y="8783"/>
                  </a:cubicBezTo>
                  <a:cubicBezTo>
                    <a:pt x="12678" y="8899"/>
                    <a:pt x="12749" y="9015"/>
                    <a:pt x="12865" y="9060"/>
                  </a:cubicBezTo>
                  <a:cubicBezTo>
                    <a:pt x="12893" y="9071"/>
                    <a:pt x="12923" y="9077"/>
                    <a:pt x="12954" y="9077"/>
                  </a:cubicBezTo>
                  <a:cubicBezTo>
                    <a:pt x="13041" y="9077"/>
                    <a:pt x="13131" y="9032"/>
                    <a:pt x="13177" y="8953"/>
                  </a:cubicBezTo>
                  <a:cubicBezTo>
                    <a:pt x="13204" y="8899"/>
                    <a:pt x="13231" y="8837"/>
                    <a:pt x="13240" y="8774"/>
                  </a:cubicBezTo>
                  <a:cubicBezTo>
                    <a:pt x="13257" y="8631"/>
                    <a:pt x="13275" y="8489"/>
                    <a:pt x="13275" y="8355"/>
                  </a:cubicBezTo>
                  <a:cubicBezTo>
                    <a:pt x="13275" y="7936"/>
                    <a:pt x="13284" y="7525"/>
                    <a:pt x="13275" y="7115"/>
                  </a:cubicBezTo>
                  <a:cubicBezTo>
                    <a:pt x="13257" y="6348"/>
                    <a:pt x="13159" y="5598"/>
                    <a:pt x="12909" y="4876"/>
                  </a:cubicBezTo>
                  <a:cubicBezTo>
                    <a:pt x="12704" y="4269"/>
                    <a:pt x="12419" y="3689"/>
                    <a:pt x="12098" y="3136"/>
                  </a:cubicBezTo>
                  <a:cubicBezTo>
                    <a:pt x="11669" y="2413"/>
                    <a:pt x="11134" y="1780"/>
                    <a:pt x="10474" y="1263"/>
                  </a:cubicBezTo>
                  <a:cubicBezTo>
                    <a:pt x="9894" y="817"/>
                    <a:pt x="9261" y="478"/>
                    <a:pt x="8574" y="272"/>
                  </a:cubicBezTo>
                  <a:cubicBezTo>
                    <a:pt x="8163" y="165"/>
                    <a:pt x="7762" y="76"/>
                    <a:pt x="7352" y="32"/>
                  </a:cubicBezTo>
                  <a:cubicBezTo>
                    <a:pt x="7148" y="10"/>
                    <a:pt x="6943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7" name="Google Shape;7017;p19"/>
            <p:cNvSpPr/>
            <p:nvPr/>
          </p:nvSpPr>
          <p:spPr>
            <a:xfrm>
              <a:off x="1206275" y="1136150"/>
              <a:ext cx="287950" cy="198000"/>
            </a:xfrm>
            <a:custGeom>
              <a:rect b="b" l="l" r="r" t="t"/>
              <a:pathLst>
                <a:path extrusionOk="0" h="7920" w="11518">
                  <a:moveTo>
                    <a:pt x="6023" y="1"/>
                  </a:moveTo>
                  <a:cubicBezTo>
                    <a:pt x="5954" y="1"/>
                    <a:pt x="5885" y="2"/>
                    <a:pt x="5817" y="6"/>
                  </a:cubicBezTo>
                  <a:cubicBezTo>
                    <a:pt x="4559" y="77"/>
                    <a:pt x="3417" y="461"/>
                    <a:pt x="2418" y="1237"/>
                  </a:cubicBezTo>
                  <a:cubicBezTo>
                    <a:pt x="1749" y="1754"/>
                    <a:pt x="1160" y="2361"/>
                    <a:pt x="705" y="3083"/>
                  </a:cubicBezTo>
                  <a:cubicBezTo>
                    <a:pt x="482" y="3431"/>
                    <a:pt x="286" y="3797"/>
                    <a:pt x="81" y="4154"/>
                  </a:cubicBezTo>
                  <a:cubicBezTo>
                    <a:pt x="63" y="4190"/>
                    <a:pt x="45" y="4234"/>
                    <a:pt x="36" y="4270"/>
                  </a:cubicBezTo>
                  <a:cubicBezTo>
                    <a:pt x="0" y="4395"/>
                    <a:pt x="54" y="4520"/>
                    <a:pt x="170" y="4573"/>
                  </a:cubicBezTo>
                  <a:cubicBezTo>
                    <a:pt x="206" y="4591"/>
                    <a:pt x="246" y="4600"/>
                    <a:pt x="285" y="4600"/>
                  </a:cubicBezTo>
                  <a:cubicBezTo>
                    <a:pt x="361" y="4600"/>
                    <a:pt x="435" y="4567"/>
                    <a:pt x="482" y="4502"/>
                  </a:cubicBezTo>
                  <a:cubicBezTo>
                    <a:pt x="509" y="4475"/>
                    <a:pt x="527" y="4448"/>
                    <a:pt x="536" y="4422"/>
                  </a:cubicBezTo>
                  <a:cubicBezTo>
                    <a:pt x="634" y="4252"/>
                    <a:pt x="723" y="4092"/>
                    <a:pt x="812" y="3931"/>
                  </a:cubicBezTo>
                  <a:cubicBezTo>
                    <a:pt x="1160" y="3280"/>
                    <a:pt x="1597" y="2700"/>
                    <a:pt x="2123" y="2191"/>
                  </a:cubicBezTo>
                  <a:cubicBezTo>
                    <a:pt x="2578" y="1754"/>
                    <a:pt x="3060" y="1362"/>
                    <a:pt x="3640" y="1094"/>
                  </a:cubicBezTo>
                  <a:cubicBezTo>
                    <a:pt x="4068" y="898"/>
                    <a:pt x="4514" y="746"/>
                    <a:pt x="4969" y="648"/>
                  </a:cubicBezTo>
                  <a:cubicBezTo>
                    <a:pt x="5318" y="570"/>
                    <a:pt x="5667" y="530"/>
                    <a:pt x="6015" y="530"/>
                  </a:cubicBezTo>
                  <a:cubicBezTo>
                    <a:pt x="6343" y="530"/>
                    <a:pt x="6670" y="566"/>
                    <a:pt x="6994" y="639"/>
                  </a:cubicBezTo>
                  <a:cubicBezTo>
                    <a:pt x="7744" y="809"/>
                    <a:pt x="8431" y="1112"/>
                    <a:pt x="9028" y="1594"/>
                  </a:cubicBezTo>
                  <a:cubicBezTo>
                    <a:pt x="9367" y="1870"/>
                    <a:pt x="9680" y="2156"/>
                    <a:pt x="9912" y="2521"/>
                  </a:cubicBezTo>
                  <a:cubicBezTo>
                    <a:pt x="10108" y="2843"/>
                    <a:pt x="10295" y="3164"/>
                    <a:pt x="10456" y="3503"/>
                  </a:cubicBezTo>
                  <a:cubicBezTo>
                    <a:pt x="10679" y="3976"/>
                    <a:pt x="10821" y="4466"/>
                    <a:pt x="10884" y="4984"/>
                  </a:cubicBezTo>
                  <a:cubicBezTo>
                    <a:pt x="10982" y="5813"/>
                    <a:pt x="10982" y="6643"/>
                    <a:pt x="10937" y="7473"/>
                  </a:cubicBezTo>
                  <a:cubicBezTo>
                    <a:pt x="10937" y="7544"/>
                    <a:pt x="10929" y="7624"/>
                    <a:pt x="10929" y="7696"/>
                  </a:cubicBezTo>
                  <a:cubicBezTo>
                    <a:pt x="10946" y="7821"/>
                    <a:pt x="11053" y="7910"/>
                    <a:pt x="11178" y="7919"/>
                  </a:cubicBezTo>
                  <a:cubicBezTo>
                    <a:pt x="11185" y="7919"/>
                    <a:pt x="11191" y="7919"/>
                    <a:pt x="11197" y="7919"/>
                  </a:cubicBezTo>
                  <a:cubicBezTo>
                    <a:pt x="11314" y="7919"/>
                    <a:pt x="11412" y="7841"/>
                    <a:pt x="11446" y="7722"/>
                  </a:cubicBezTo>
                  <a:cubicBezTo>
                    <a:pt x="11455" y="7687"/>
                    <a:pt x="11455" y="7642"/>
                    <a:pt x="11455" y="7606"/>
                  </a:cubicBezTo>
                  <a:cubicBezTo>
                    <a:pt x="11517" y="6821"/>
                    <a:pt x="11499" y="6036"/>
                    <a:pt x="11446" y="5260"/>
                  </a:cubicBezTo>
                  <a:cubicBezTo>
                    <a:pt x="11410" y="4770"/>
                    <a:pt x="11312" y="4306"/>
                    <a:pt x="11160" y="3842"/>
                  </a:cubicBezTo>
                  <a:cubicBezTo>
                    <a:pt x="10973" y="3280"/>
                    <a:pt x="10697" y="2771"/>
                    <a:pt x="10384" y="2281"/>
                  </a:cubicBezTo>
                  <a:cubicBezTo>
                    <a:pt x="10242" y="2058"/>
                    <a:pt x="10090" y="1852"/>
                    <a:pt x="9912" y="1674"/>
                  </a:cubicBezTo>
                  <a:cubicBezTo>
                    <a:pt x="9216" y="978"/>
                    <a:pt x="8404" y="479"/>
                    <a:pt x="7646" y="264"/>
                  </a:cubicBezTo>
                  <a:cubicBezTo>
                    <a:pt x="7020" y="85"/>
                    <a:pt x="6511" y="1"/>
                    <a:pt x="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8" name="Google Shape;7018;p19"/>
            <p:cNvSpPr/>
            <p:nvPr/>
          </p:nvSpPr>
          <p:spPr>
            <a:xfrm>
              <a:off x="1227225" y="1164275"/>
              <a:ext cx="238000" cy="164825"/>
            </a:xfrm>
            <a:custGeom>
              <a:rect b="b" l="l" r="r" t="t"/>
              <a:pathLst>
                <a:path extrusionOk="0" h="6593" w="9520">
                  <a:moveTo>
                    <a:pt x="5037" y="1"/>
                  </a:moveTo>
                  <a:cubicBezTo>
                    <a:pt x="4671" y="1"/>
                    <a:pt x="4305" y="48"/>
                    <a:pt x="3944" y="139"/>
                  </a:cubicBezTo>
                  <a:cubicBezTo>
                    <a:pt x="3489" y="246"/>
                    <a:pt x="3061" y="433"/>
                    <a:pt x="2677" y="718"/>
                  </a:cubicBezTo>
                  <a:cubicBezTo>
                    <a:pt x="2311" y="995"/>
                    <a:pt x="1972" y="1298"/>
                    <a:pt x="1660" y="1619"/>
                  </a:cubicBezTo>
                  <a:cubicBezTo>
                    <a:pt x="1080" y="2199"/>
                    <a:pt x="581" y="2833"/>
                    <a:pt x="90" y="3484"/>
                  </a:cubicBezTo>
                  <a:cubicBezTo>
                    <a:pt x="81" y="3502"/>
                    <a:pt x="63" y="3529"/>
                    <a:pt x="54" y="3555"/>
                  </a:cubicBezTo>
                  <a:cubicBezTo>
                    <a:pt x="1" y="3662"/>
                    <a:pt x="28" y="3787"/>
                    <a:pt x="126" y="3859"/>
                  </a:cubicBezTo>
                  <a:cubicBezTo>
                    <a:pt x="173" y="3901"/>
                    <a:pt x="232" y="3923"/>
                    <a:pt x="292" y="3923"/>
                  </a:cubicBezTo>
                  <a:cubicBezTo>
                    <a:pt x="346" y="3923"/>
                    <a:pt x="401" y="3905"/>
                    <a:pt x="447" y="3868"/>
                  </a:cubicBezTo>
                  <a:cubicBezTo>
                    <a:pt x="483" y="3841"/>
                    <a:pt x="509" y="3805"/>
                    <a:pt x="536" y="3769"/>
                  </a:cubicBezTo>
                  <a:cubicBezTo>
                    <a:pt x="652" y="3618"/>
                    <a:pt x="768" y="3475"/>
                    <a:pt x="884" y="3323"/>
                  </a:cubicBezTo>
                  <a:cubicBezTo>
                    <a:pt x="1393" y="2663"/>
                    <a:pt x="1937" y="2030"/>
                    <a:pt x="2570" y="1495"/>
                  </a:cubicBezTo>
                  <a:cubicBezTo>
                    <a:pt x="2856" y="1245"/>
                    <a:pt x="3141" y="1004"/>
                    <a:pt x="3489" y="843"/>
                  </a:cubicBezTo>
                  <a:cubicBezTo>
                    <a:pt x="3864" y="674"/>
                    <a:pt x="4265" y="594"/>
                    <a:pt x="4667" y="549"/>
                  </a:cubicBezTo>
                  <a:cubicBezTo>
                    <a:pt x="4800" y="535"/>
                    <a:pt x="4932" y="528"/>
                    <a:pt x="5062" y="528"/>
                  </a:cubicBezTo>
                  <a:cubicBezTo>
                    <a:pt x="5683" y="528"/>
                    <a:pt x="6274" y="685"/>
                    <a:pt x="6834" y="995"/>
                  </a:cubicBezTo>
                  <a:cubicBezTo>
                    <a:pt x="7334" y="1263"/>
                    <a:pt x="7771" y="1611"/>
                    <a:pt x="8101" y="2066"/>
                  </a:cubicBezTo>
                  <a:cubicBezTo>
                    <a:pt x="8485" y="2592"/>
                    <a:pt x="8735" y="3181"/>
                    <a:pt x="8859" y="3823"/>
                  </a:cubicBezTo>
                  <a:cubicBezTo>
                    <a:pt x="9020" y="4635"/>
                    <a:pt x="9047" y="5447"/>
                    <a:pt x="8877" y="6258"/>
                  </a:cubicBezTo>
                  <a:cubicBezTo>
                    <a:pt x="8851" y="6410"/>
                    <a:pt x="8931" y="6544"/>
                    <a:pt x="9065" y="6580"/>
                  </a:cubicBezTo>
                  <a:cubicBezTo>
                    <a:pt x="9091" y="6588"/>
                    <a:pt x="9118" y="6593"/>
                    <a:pt x="9144" y="6593"/>
                  </a:cubicBezTo>
                  <a:cubicBezTo>
                    <a:pt x="9251" y="6593"/>
                    <a:pt x="9350" y="6523"/>
                    <a:pt x="9386" y="6401"/>
                  </a:cubicBezTo>
                  <a:cubicBezTo>
                    <a:pt x="9421" y="6303"/>
                    <a:pt x="9448" y="6205"/>
                    <a:pt x="9457" y="6098"/>
                  </a:cubicBezTo>
                  <a:cubicBezTo>
                    <a:pt x="9511" y="5768"/>
                    <a:pt x="9511" y="5429"/>
                    <a:pt x="9511" y="5090"/>
                  </a:cubicBezTo>
                  <a:cubicBezTo>
                    <a:pt x="9520" y="4421"/>
                    <a:pt x="9439" y="3761"/>
                    <a:pt x="9225" y="3127"/>
                  </a:cubicBezTo>
                  <a:cubicBezTo>
                    <a:pt x="9029" y="2556"/>
                    <a:pt x="8770" y="2030"/>
                    <a:pt x="8387" y="1575"/>
                  </a:cubicBezTo>
                  <a:cubicBezTo>
                    <a:pt x="7807" y="888"/>
                    <a:pt x="7075" y="424"/>
                    <a:pt x="6147" y="139"/>
                  </a:cubicBezTo>
                  <a:cubicBezTo>
                    <a:pt x="6031" y="121"/>
                    <a:pt x="5853" y="76"/>
                    <a:pt x="5675" y="49"/>
                  </a:cubicBezTo>
                  <a:cubicBezTo>
                    <a:pt x="5462" y="17"/>
                    <a:pt x="5249" y="1"/>
                    <a:pt x="5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9" name="Google Shape;7019;p19"/>
            <p:cNvSpPr/>
            <p:nvPr/>
          </p:nvSpPr>
          <p:spPr>
            <a:xfrm>
              <a:off x="1242625" y="1194925"/>
              <a:ext cx="199175" cy="140425"/>
            </a:xfrm>
            <a:custGeom>
              <a:rect b="b" l="l" r="r" t="t"/>
              <a:pathLst>
                <a:path extrusionOk="0" h="5617" w="7967">
                  <a:moveTo>
                    <a:pt x="4488" y="1"/>
                  </a:moveTo>
                  <a:cubicBezTo>
                    <a:pt x="4006" y="1"/>
                    <a:pt x="3551" y="126"/>
                    <a:pt x="3105" y="286"/>
                  </a:cubicBezTo>
                  <a:cubicBezTo>
                    <a:pt x="2266" y="599"/>
                    <a:pt x="1544" y="1080"/>
                    <a:pt x="955" y="1749"/>
                  </a:cubicBezTo>
                  <a:cubicBezTo>
                    <a:pt x="669" y="2062"/>
                    <a:pt x="420" y="2410"/>
                    <a:pt x="170" y="2749"/>
                  </a:cubicBezTo>
                  <a:cubicBezTo>
                    <a:pt x="134" y="2793"/>
                    <a:pt x="99" y="2838"/>
                    <a:pt x="72" y="2882"/>
                  </a:cubicBezTo>
                  <a:cubicBezTo>
                    <a:pt x="0" y="3007"/>
                    <a:pt x="27" y="3150"/>
                    <a:pt x="134" y="3230"/>
                  </a:cubicBezTo>
                  <a:cubicBezTo>
                    <a:pt x="181" y="3270"/>
                    <a:pt x="236" y="3288"/>
                    <a:pt x="290" y="3288"/>
                  </a:cubicBezTo>
                  <a:cubicBezTo>
                    <a:pt x="358" y="3288"/>
                    <a:pt x="427" y="3258"/>
                    <a:pt x="482" y="3204"/>
                  </a:cubicBezTo>
                  <a:cubicBezTo>
                    <a:pt x="518" y="3168"/>
                    <a:pt x="553" y="3123"/>
                    <a:pt x="580" y="3079"/>
                  </a:cubicBezTo>
                  <a:cubicBezTo>
                    <a:pt x="768" y="2829"/>
                    <a:pt x="955" y="2579"/>
                    <a:pt x="1151" y="2329"/>
                  </a:cubicBezTo>
                  <a:cubicBezTo>
                    <a:pt x="1490" y="1919"/>
                    <a:pt x="1874" y="1544"/>
                    <a:pt x="2329" y="1259"/>
                  </a:cubicBezTo>
                  <a:cubicBezTo>
                    <a:pt x="2784" y="973"/>
                    <a:pt x="3265" y="759"/>
                    <a:pt x="3783" y="625"/>
                  </a:cubicBezTo>
                  <a:cubicBezTo>
                    <a:pt x="4034" y="559"/>
                    <a:pt x="4284" y="524"/>
                    <a:pt x="4530" y="524"/>
                  </a:cubicBezTo>
                  <a:cubicBezTo>
                    <a:pt x="4973" y="524"/>
                    <a:pt x="5407" y="637"/>
                    <a:pt x="5826" y="884"/>
                  </a:cubicBezTo>
                  <a:cubicBezTo>
                    <a:pt x="6540" y="1303"/>
                    <a:pt x="7012" y="1910"/>
                    <a:pt x="7244" y="2713"/>
                  </a:cubicBezTo>
                  <a:cubicBezTo>
                    <a:pt x="7432" y="3355"/>
                    <a:pt x="7458" y="3998"/>
                    <a:pt x="7423" y="4658"/>
                  </a:cubicBezTo>
                  <a:cubicBezTo>
                    <a:pt x="7405" y="4872"/>
                    <a:pt x="7378" y="5086"/>
                    <a:pt x="7360" y="5309"/>
                  </a:cubicBezTo>
                  <a:cubicBezTo>
                    <a:pt x="7342" y="5470"/>
                    <a:pt x="7432" y="5585"/>
                    <a:pt x="7574" y="5612"/>
                  </a:cubicBezTo>
                  <a:cubicBezTo>
                    <a:pt x="7591" y="5615"/>
                    <a:pt x="7608" y="5617"/>
                    <a:pt x="7624" y="5617"/>
                  </a:cubicBezTo>
                  <a:cubicBezTo>
                    <a:pt x="7744" y="5617"/>
                    <a:pt x="7838" y="5532"/>
                    <a:pt x="7878" y="5398"/>
                  </a:cubicBezTo>
                  <a:cubicBezTo>
                    <a:pt x="7887" y="5362"/>
                    <a:pt x="7896" y="5318"/>
                    <a:pt x="7904" y="5282"/>
                  </a:cubicBezTo>
                  <a:cubicBezTo>
                    <a:pt x="7922" y="4925"/>
                    <a:pt x="7958" y="4568"/>
                    <a:pt x="7958" y="4212"/>
                  </a:cubicBezTo>
                  <a:cubicBezTo>
                    <a:pt x="7967" y="3632"/>
                    <a:pt x="7904" y="3070"/>
                    <a:pt x="7735" y="2517"/>
                  </a:cubicBezTo>
                  <a:cubicBezTo>
                    <a:pt x="7521" y="1803"/>
                    <a:pt x="7137" y="1214"/>
                    <a:pt x="6566" y="750"/>
                  </a:cubicBezTo>
                  <a:cubicBezTo>
                    <a:pt x="6218" y="474"/>
                    <a:pt x="5835" y="251"/>
                    <a:pt x="5371" y="108"/>
                  </a:cubicBezTo>
                  <a:cubicBezTo>
                    <a:pt x="5112" y="37"/>
                    <a:pt x="4791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7020" name="Shape 7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1" name="Google Shape;7021;p20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22" name="Google Shape;7022;p20"/>
          <p:cNvGrpSpPr/>
          <p:nvPr/>
        </p:nvGrpSpPr>
        <p:grpSpPr>
          <a:xfrm>
            <a:off x="436965" y="371680"/>
            <a:ext cx="8270070" cy="4400212"/>
            <a:chOff x="4068925" y="3794325"/>
            <a:chExt cx="2771750" cy="1474750"/>
          </a:xfrm>
        </p:grpSpPr>
        <p:sp>
          <p:nvSpPr>
            <p:cNvPr id="7023" name="Google Shape;7023;p20"/>
            <p:cNvSpPr/>
            <p:nvPr/>
          </p:nvSpPr>
          <p:spPr>
            <a:xfrm>
              <a:off x="4068925" y="3794325"/>
              <a:ext cx="2771750" cy="1474750"/>
            </a:xfrm>
            <a:custGeom>
              <a:rect b="b" l="l" r="r" t="t"/>
              <a:pathLst>
                <a:path extrusionOk="0" h="58990" w="110870">
                  <a:moveTo>
                    <a:pt x="110448" y="1"/>
                  </a:moveTo>
                  <a:lnTo>
                    <a:pt x="429" y="453"/>
                  </a:lnTo>
                  <a:lnTo>
                    <a:pt x="23" y="52746"/>
                  </a:lnTo>
                  <a:lnTo>
                    <a:pt x="0" y="52746"/>
                  </a:lnTo>
                  <a:lnTo>
                    <a:pt x="0" y="58653"/>
                  </a:lnTo>
                  <a:lnTo>
                    <a:pt x="0" y="58913"/>
                  </a:lnTo>
                  <a:lnTo>
                    <a:pt x="0" y="58944"/>
                  </a:lnTo>
                  <a:lnTo>
                    <a:pt x="2482" y="58814"/>
                  </a:lnTo>
                  <a:lnTo>
                    <a:pt x="5784" y="58990"/>
                  </a:lnTo>
                  <a:lnTo>
                    <a:pt x="8266" y="58814"/>
                  </a:lnTo>
                  <a:lnTo>
                    <a:pt x="13223" y="58814"/>
                  </a:lnTo>
                  <a:lnTo>
                    <a:pt x="16525" y="58645"/>
                  </a:lnTo>
                  <a:lnTo>
                    <a:pt x="19827" y="58469"/>
                  </a:lnTo>
                  <a:lnTo>
                    <a:pt x="26438" y="58469"/>
                  </a:lnTo>
                  <a:lnTo>
                    <a:pt x="27373" y="58369"/>
                  </a:lnTo>
                  <a:cubicBezTo>
                    <a:pt x="27319" y="58369"/>
                    <a:pt x="27265" y="58362"/>
                    <a:pt x="27212" y="58362"/>
                  </a:cubicBezTo>
                  <a:lnTo>
                    <a:pt x="28085" y="58270"/>
                  </a:lnTo>
                  <a:lnTo>
                    <a:pt x="28690" y="58270"/>
                  </a:lnTo>
                  <a:cubicBezTo>
                    <a:pt x="28598" y="58277"/>
                    <a:pt x="28506" y="58285"/>
                    <a:pt x="28422" y="58300"/>
                  </a:cubicBezTo>
                  <a:cubicBezTo>
                    <a:pt x="29778" y="58300"/>
                    <a:pt x="34919" y="58323"/>
                    <a:pt x="36351" y="58469"/>
                  </a:cubicBezTo>
                  <a:cubicBezTo>
                    <a:pt x="36900" y="58528"/>
                    <a:pt x="37542" y="58547"/>
                    <a:pt x="38154" y="58547"/>
                  </a:cubicBezTo>
                  <a:cubicBezTo>
                    <a:pt x="39377" y="58547"/>
                    <a:pt x="40481" y="58469"/>
                    <a:pt x="40481" y="58469"/>
                  </a:cubicBezTo>
                  <a:cubicBezTo>
                    <a:pt x="40481" y="58469"/>
                    <a:pt x="43782" y="58124"/>
                    <a:pt x="47084" y="58124"/>
                  </a:cubicBezTo>
                  <a:cubicBezTo>
                    <a:pt x="50394" y="58124"/>
                    <a:pt x="50394" y="58469"/>
                    <a:pt x="52868" y="58469"/>
                  </a:cubicBezTo>
                  <a:cubicBezTo>
                    <a:pt x="55350" y="58469"/>
                    <a:pt x="60307" y="57779"/>
                    <a:pt x="62782" y="57779"/>
                  </a:cubicBezTo>
                  <a:cubicBezTo>
                    <a:pt x="65256" y="57779"/>
                    <a:pt x="71040" y="58300"/>
                    <a:pt x="72695" y="58300"/>
                  </a:cubicBezTo>
                  <a:cubicBezTo>
                    <a:pt x="74350" y="58300"/>
                    <a:pt x="81781" y="58645"/>
                    <a:pt x="81781" y="58645"/>
                  </a:cubicBezTo>
                  <a:lnTo>
                    <a:pt x="90039" y="58124"/>
                  </a:lnTo>
                  <a:lnTo>
                    <a:pt x="96651" y="58645"/>
                  </a:lnTo>
                  <a:lnTo>
                    <a:pt x="104082" y="58645"/>
                  </a:lnTo>
                  <a:lnTo>
                    <a:pt x="110693" y="58262"/>
                  </a:lnTo>
                  <a:lnTo>
                    <a:pt x="110693" y="58254"/>
                  </a:lnTo>
                  <a:lnTo>
                    <a:pt x="110479" y="58239"/>
                  </a:lnTo>
                  <a:lnTo>
                    <a:pt x="110693" y="58231"/>
                  </a:lnTo>
                  <a:lnTo>
                    <a:pt x="110693" y="55864"/>
                  </a:lnTo>
                  <a:lnTo>
                    <a:pt x="110869" y="55864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4" name="Google Shape;7024;p20"/>
            <p:cNvSpPr/>
            <p:nvPr/>
          </p:nvSpPr>
          <p:spPr>
            <a:xfrm>
              <a:off x="4173300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4735"/>
                  </a:moveTo>
                  <a:lnTo>
                    <a:pt x="192" y="4735"/>
                  </a:lnTo>
                  <a:lnTo>
                    <a:pt x="1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5" name="Google Shape;7025;p20"/>
            <p:cNvSpPr/>
            <p:nvPr/>
          </p:nvSpPr>
          <p:spPr>
            <a:xfrm>
              <a:off x="41733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6" name="Google Shape;7026;p20"/>
            <p:cNvSpPr/>
            <p:nvPr/>
          </p:nvSpPr>
          <p:spPr>
            <a:xfrm>
              <a:off x="4173300" y="5150125"/>
              <a:ext cx="4800" cy="95975"/>
            </a:xfrm>
            <a:custGeom>
              <a:rect b="b" l="l" r="r" t="t"/>
              <a:pathLst>
                <a:path extrusionOk="0" h="3839" w="192">
                  <a:moveTo>
                    <a:pt x="0" y="0"/>
                  </a:moveTo>
                  <a:lnTo>
                    <a:pt x="0" y="3839"/>
                  </a:lnTo>
                  <a:lnTo>
                    <a:pt x="192" y="38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7" name="Google Shape;7027;p20"/>
            <p:cNvSpPr/>
            <p:nvPr/>
          </p:nvSpPr>
          <p:spPr>
            <a:xfrm>
              <a:off x="41733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8" name="Google Shape;7028;p20"/>
            <p:cNvSpPr/>
            <p:nvPr/>
          </p:nvSpPr>
          <p:spPr>
            <a:xfrm>
              <a:off x="41733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9" name="Google Shape;7029;p20"/>
            <p:cNvSpPr/>
            <p:nvPr/>
          </p:nvSpPr>
          <p:spPr>
            <a:xfrm>
              <a:off x="41733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0" name="Google Shape;7030;p20"/>
            <p:cNvSpPr/>
            <p:nvPr/>
          </p:nvSpPr>
          <p:spPr>
            <a:xfrm>
              <a:off x="41733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1" name="Google Shape;7031;p20"/>
            <p:cNvSpPr/>
            <p:nvPr/>
          </p:nvSpPr>
          <p:spPr>
            <a:xfrm>
              <a:off x="41733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2" name="Google Shape;7032;p20"/>
            <p:cNvSpPr/>
            <p:nvPr/>
          </p:nvSpPr>
          <p:spPr>
            <a:xfrm>
              <a:off x="41733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3" name="Google Shape;7033;p20"/>
            <p:cNvSpPr/>
            <p:nvPr/>
          </p:nvSpPr>
          <p:spPr>
            <a:xfrm>
              <a:off x="41733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4" name="Google Shape;7034;p20"/>
            <p:cNvSpPr/>
            <p:nvPr/>
          </p:nvSpPr>
          <p:spPr>
            <a:xfrm>
              <a:off x="41733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5" name="Google Shape;7035;p20"/>
            <p:cNvSpPr/>
            <p:nvPr/>
          </p:nvSpPr>
          <p:spPr>
            <a:xfrm>
              <a:off x="41733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6" name="Google Shape;7036;p20"/>
            <p:cNvSpPr/>
            <p:nvPr/>
          </p:nvSpPr>
          <p:spPr>
            <a:xfrm>
              <a:off x="4280175" y="5150125"/>
              <a:ext cx="4800" cy="97325"/>
            </a:xfrm>
            <a:custGeom>
              <a:rect b="b" l="l" r="r" t="t"/>
              <a:pathLst>
                <a:path extrusionOk="0" h="3893" w="192">
                  <a:moveTo>
                    <a:pt x="0" y="0"/>
                  </a:moveTo>
                  <a:lnTo>
                    <a:pt x="0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7" name="Google Shape;7037;p20"/>
            <p:cNvSpPr/>
            <p:nvPr/>
          </p:nvSpPr>
          <p:spPr>
            <a:xfrm>
              <a:off x="42801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8" name="Google Shape;7038;p20"/>
            <p:cNvSpPr/>
            <p:nvPr/>
          </p:nvSpPr>
          <p:spPr>
            <a:xfrm>
              <a:off x="4280175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1"/>
                  </a:moveTo>
                  <a:lnTo>
                    <a:pt x="0" y="4735"/>
                  </a:lnTo>
                  <a:lnTo>
                    <a:pt x="192" y="473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9" name="Google Shape;7039;p20"/>
            <p:cNvSpPr/>
            <p:nvPr/>
          </p:nvSpPr>
          <p:spPr>
            <a:xfrm>
              <a:off x="42801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0" name="Google Shape;7040;p20"/>
            <p:cNvSpPr/>
            <p:nvPr/>
          </p:nvSpPr>
          <p:spPr>
            <a:xfrm>
              <a:off x="42801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1" name="Google Shape;7041;p20"/>
            <p:cNvSpPr/>
            <p:nvPr/>
          </p:nvSpPr>
          <p:spPr>
            <a:xfrm>
              <a:off x="42801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2" name="Google Shape;7042;p20"/>
            <p:cNvSpPr/>
            <p:nvPr/>
          </p:nvSpPr>
          <p:spPr>
            <a:xfrm>
              <a:off x="42801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3" name="Google Shape;7043;p20"/>
            <p:cNvSpPr/>
            <p:nvPr/>
          </p:nvSpPr>
          <p:spPr>
            <a:xfrm>
              <a:off x="42801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4" name="Google Shape;7044;p20"/>
            <p:cNvSpPr/>
            <p:nvPr/>
          </p:nvSpPr>
          <p:spPr>
            <a:xfrm>
              <a:off x="42801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5" name="Google Shape;7045;p20"/>
            <p:cNvSpPr/>
            <p:nvPr/>
          </p:nvSpPr>
          <p:spPr>
            <a:xfrm>
              <a:off x="42801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6" name="Google Shape;7046;p20"/>
            <p:cNvSpPr/>
            <p:nvPr/>
          </p:nvSpPr>
          <p:spPr>
            <a:xfrm>
              <a:off x="42801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7" name="Google Shape;7047;p20"/>
            <p:cNvSpPr/>
            <p:nvPr/>
          </p:nvSpPr>
          <p:spPr>
            <a:xfrm>
              <a:off x="42801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8" name="Google Shape;7048;p20"/>
            <p:cNvSpPr/>
            <p:nvPr/>
          </p:nvSpPr>
          <p:spPr>
            <a:xfrm>
              <a:off x="43862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9" name="Google Shape;7049;p20"/>
            <p:cNvSpPr/>
            <p:nvPr/>
          </p:nvSpPr>
          <p:spPr>
            <a:xfrm>
              <a:off x="43862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0" name="Google Shape;7050;p20"/>
            <p:cNvSpPr/>
            <p:nvPr/>
          </p:nvSpPr>
          <p:spPr>
            <a:xfrm>
              <a:off x="43862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1" name="Google Shape;7051;p20"/>
            <p:cNvSpPr/>
            <p:nvPr/>
          </p:nvSpPr>
          <p:spPr>
            <a:xfrm>
              <a:off x="43862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2" name="Google Shape;7052;p20"/>
            <p:cNvSpPr/>
            <p:nvPr/>
          </p:nvSpPr>
          <p:spPr>
            <a:xfrm>
              <a:off x="43862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3" name="Google Shape;7053;p20"/>
            <p:cNvSpPr/>
            <p:nvPr/>
          </p:nvSpPr>
          <p:spPr>
            <a:xfrm>
              <a:off x="43862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4" name="Google Shape;7054;p20"/>
            <p:cNvSpPr/>
            <p:nvPr/>
          </p:nvSpPr>
          <p:spPr>
            <a:xfrm>
              <a:off x="4386275" y="5150125"/>
              <a:ext cx="5375" cy="97900"/>
            </a:xfrm>
            <a:custGeom>
              <a:rect b="b" l="l" r="r" t="t"/>
              <a:pathLst>
                <a:path extrusionOk="0" h="3916" w="215">
                  <a:moveTo>
                    <a:pt x="0" y="0"/>
                  </a:moveTo>
                  <a:lnTo>
                    <a:pt x="0" y="3915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5" name="Google Shape;7055;p20"/>
            <p:cNvSpPr/>
            <p:nvPr/>
          </p:nvSpPr>
          <p:spPr>
            <a:xfrm>
              <a:off x="4386275" y="3805625"/>
              <a:ext cx="5375" cy="118950"/>
            </a:xfrm>
            <a:custGeom>
              <a:rect b="b" l="l" r="r" t="t"/>
              <a:pathLst>
                <a:path extrusionOk="0" h="4758" w="215">
                  <a:moveTo>
                    <a:pt x="0" y="1"/>
                  </a:moveTo>
                  <a:lnTo>
                    <a:pt x="0" y="4758"/>
                  </a:lnTo>
                  <a:lnTo>
                    <a:pt x="215" y="475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6" name="Google Shape;7056;p20"/>
            <p:cNvSpPr/>
            <p:nvPr/>
          </p:nvSpPr>
          <p:spPr>
            <a:xfrm>
              <a:off x="43862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7" name="Google Shape;7057;p20"/>
            <p:cNvSpPr/>
            <p:nvPr/>
          </p:nvSpPr>
          <p:spPr>
            <a:xfrm>
              <a:off x="43862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8" name="Google Shape;7058;p20"/>
            <p:cNvSpPr/>
            <p:nvPr/>
          </p:nvSpPr>
          <p:spPr>
            <a:xfrm>
              <a:off x="43862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9" name="Google Shape;7059;p20"/>
            <p:cNvSpPr/>
            <p:nvPr/>
          </p:nvSpPr>
          <p:spPr>
            <a:xfrm>
              <a:off x="43862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0" name="Google Shape;7060;p20"/>
            <p:cNvSpPr/>
            <p:nvPr/>
          </p:nvSpPr>
          <p:spPr>
            <a:xfrm>
              <a:off x="449295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1" name="Google Shape;7061;p20"/>
            <p:cNvSpPr/>
            <p:nvPr/>
          </p:nvSpPr>
          <p:spPr>
            <a:xfrm>
              <a:off x="449295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2" name="Google Shape;7062;p20"/>
            <p:cNvSpPr/>
            <p:nvPr/>
          </p:nvSpPr>
          <p:spPr>
            <a:xfrm>
              <a:off x="449295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3" name="Google Shape;7063;p20"/>
            <p:cNvSpPr/>
            <p:nvPr/>
          </p:nvSpPr>
          <p:spPr>
            <a:xfrm>
              <a:off x="449295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4" name="Google Shape;7064;p20"/>
            <p:cNvSpPr/>
            <p:nvPr/>
          </p:nvSpPr>
          <p:spPr>
            <a:xfrm>
              <a:off x="449295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5" name="Google Shape;7065;p20"/>
            <p:cNvSpPr/>
            <p:nvPr/>
          </p:nvSpPr>
          <p:spPr>
            <a:xfrm>
              <a:off x="4492950" y="3804850"/>
              <a:ext cx="4800" cy="119725"/>
            </a:xfrm>
            <a:custGeom>
              <a:rect b="b" l="l" r="r" t="t"/>
              <a:pathLst>
                <a:path extrusionOk="0" h="4789" w="192">
                  <a:moveTo>
                    <a:pt x="0" y="1"/>
                  </a:moveTo>
                  <a:lnTo>
                    <a:pt x="0" y="4789"/>
                  </a:lnTo>
                  <a:lnTo>
                    <a:pt x="192" y="478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6" name="Google Shape;7066;p20"/>
            <p:cNvSpPr/>
            <p:nvPr/>
          </p:nvSpPr>
          <p:spPr>
            <a:xfrm>
              <a:off x="449295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7" name="Google Shape;7067;p20"/>
            <p:cNvSpPr/>
            <p:nvPr/>
          </p:nvSpPr>
          <p:spPr>
            <a:xfrm>
              <a:off x="449295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8" name="Google Shape;7068;p20"/>
            <p:cNvSpPr/>
            <p:nvPr/>
          </p:nvSpPr>
          <p:spPr>
            <a:xfrm>
              <a:off x="4492950" y="5150125"/>
              <a:ext cx="4800" cy="99225"/>
            </a:xfrm>
            <a:custGeom>
              <a:rect b="b" l="l" r="r" t="t"/>
              <a:pathLst>
                <a:path extrusionOk="0" h="3969" w="192">
                  <a:moveTo>
                    <a:pt x="0" y="0"/>
                  </a:moveTo>
                  <a:lnTo>
                    <a:pt x="0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9" name="Google Shape;7069;p20"/>
            <p:cNvSpPr/>
            <p:nvPr/>
          </p:nvSpPr>
          <p:spPr>
            <a:xfrm>
              <a:off x="449295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0" name="Google Shape;7070;p20"/>
            <p:cNvSpPr/>
            <p:nvPr/>
          </p:nvSpPr>
          <p:spPr>
            <a:xfrm>
              <a:off x="449295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1" name="Google Shape;7071;p20"/>
            <p:cNvSpPr/>
            <p:nvPr/>
          </p:nvSpPr>
          <p:spPr>
            <a:xfrm>
              <a:off x="449295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2" name="Google Shape;7072;p20"/>
            <p:cNvSpPr/>
            <p:nvPr/>
          </p:nvSpPr>
          <p:spPr>
            <a:xfrm>
              <a:off x="4599825" y="3804850"/>
              <a:ext cx="4625" cy="119725"/>
            </a:xfrm>
            <a:custGeom>
              <a:rect b="b" l="l" r="r" t="t"/>
              <a:pathLst>
                <a:path extrusionOk="0" h="4789" w="185">
                  <a:moveTo>
                    <a:pt x="0" y="1"/>
                  </a:moveTo>
                  <a:lnTo>
                    <a:pt x="0" y="4789"/>
                  </a:lnTo>
                  <a:lnTo>
                    <a:pt x="184" y="478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3" name="Google Shape;7073;p20"/>
            <p:cNvSpPr/>
            <p:nvPr/>
          </p:nvSpPr>
          <p:spPr>
            <a:xfrm>
              <a:off x="45998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4" name="Google Shape;7074;p20"/>
            <p:cNvSpPr/>
            <p:nvPr/>
          </p:nvSpPr>
          <p:spPr>
            <a:xfrm>
              <a:off x="45998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5" name="Google Shape;7075;p20"/>
            <p:cNvSpPr/>
            <p:nvPr/>
          </p:nvSpPr>
          <p:spPr>
            <a:xfrm>
              <a:off x="45998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6" name="Google Shape;7076;p20"/>
            <p:cNvSpPr/>
            <p:nvPr/>
          </p:nvSpPr>
          <p:spPr>
            <a:xfrm>
              <a:off x="45998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7" name="Google Shape;7077;p20"/>
            <p:cNvSpPr/>
            <p:nvPr/>
          </p:nvSpPr>
          <p:spPr>
            <a:xfrm>
              <a:off x="45998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8" name="Google Shape;7078;p20"/>
            <p:cNvSpPr/>
            <p:nvPr/>
          </p:nvSpPr>
          <p:spPr>
            <a:xfrm>
              <a:off x="45998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9" name="Google Shape;7079;p20"/>
            <p:cNvSpPr/>
            <p:nvPr/>
          </p:nvSpPr>
          <p:spPr>
            <a:xfrm>
              <a:off x="45998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0" name="Google Shape;7080;p20"/>
            <p:cNvSpPr/>
            <p:nvPr/>
          </p:nvSpPr>
          <p:spPr>
            <a:xfrm>
              <a:off x="45998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1" name="Google Shape;7081;p20"/>
            <p:cNvSpPr/>
            <p:nvPr/>
          </p:nvSpPr>
          <p:spPr>
            <a:xfrm>
              <a:off x="4599825" y="5150125"/>
              <a:ext cx="4625" cy="99800"/>
            </a:xfrm>
            <a:custGeom>
              <a:rect b="b" l="l" r="r" t="t"/>
              <a:pathLst>
                <a:path extrusionOk="0" h="3992" w="185">
                  <a:moveTo>
                    <a:pt x="0" y="0"/>
                  </a:moveTo>
                  <a:lnTo>
                    <a:pt x="0" y="3992"/>
                  </a:lnTo>
                  <a:lnTo>
                    <a:pt x="184" y="399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2" name="Google Shape;7082;p20"/>
            <p:cNvSpPr/>
            <p:nvPr/>
          </p:nvSpPr>
          <p:spPr>
            <a:xfrm>
              <a:off x="45998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3" name="Google Shape;7083;p20"/>
            <p:cNvSpPr/>
            <p:nvPr/>
          </p:nvSpPr>
          <p:spPr>
            <a:xfrm>
              <a:off x="45998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4" name="Google Shape;7084;p20"/>
            <p:cNvSpPr/>
            <p:nvPr/>
          </p:nvSpPr>
          <p:spPr>
            <a:xfrm>
              <a:off x="4706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5" name="Google Shape;7085;p20"/>
            <p:cNvSpPr/>
            <p:nvPr/>
          </p:nvSpPr>
          <p:spPr>
            <a:xfrm>
              <a:off x="4706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6" name="Google Shape;7086;p20"/>
            <p:cNvSpPr/>
            <p:nvPr/>
          </p:nvSpPr>
          <p:spPr>
            <a:xfrm>
              <a:off x="4706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7" name="Google Shape;7087;p20"/>
            <p:cNvSpPr/>
            <p:nvPr/>
          </p:nvSpPr>
          <p:spPr>
            <a:xfrm>
              <a:off x="4706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8" name="Google Shape;7088;p20"/>
            <p:cNvSpPr/>
            <p:nvPr/>
          </p:nvSpPr>
          <p:spPr>
            <a:xfrm>
              <a:off x="4706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9" name="Google Shape;7089;p20"/>
            <p:cNvSpPr/>
            <p:nvPr/>
          </p:nvSpPr>
          <p:spPr>
            <a:xfrm>
              <a:off x="4706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0" name="Google Shape;7090;p20"/>
            <p:cNvSpPr/>
            <p:nvPr/>
          </p:nvSpPr>
          <p:spPr>
            <a:xfrm>
              <a:off x="4706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1" name="Google Shape;7091;p20"/>
            <p:cNvSpPr/>
            <p:nvPr/>
          </p:nvSpPr>
          <p:spPr>
            <a:xfrm>
              <a:off x="4706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2" name="Google Shape;7092;p20"/>
            <p:cNvSpPr/>
            <p:nvPr/>
          </p:nvSpPr>
          <p:spPr>
            <a:xfrm>
              <a:off x="4706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3" name="Google Shape;7093;p20"/>
            <p:cNvSpPr/>
            <p:nvPr/>
          </p:nvSpPr>
          <p:spPr>
            <a:xfrm>
              <a:off x="4706500" y="5150125"/>
              <a:ext cx="4800" cy="100575"/>
            </a:xfrm>
            <a:custGeom>
              <a:rect b="b" l="l" r="r" t="t"/>
              <a:pathLst>
                <a:path extrusionOk="0" h="4023" w="192">
                  <a:moveTo>
                    <a:pt x="0" y="0"/>
                  </a:moveTo>
                  <a:lnTo>
                    <a:pt x="0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4" name="Google Shape;7094;p20"/>
            <p:cNvSpPr/>
            <p:nvPr/>
          </p:nvSpPr>
          <p:spPr>
            <a:xfrm>
              <a:off x="4706500" y="3804275"/>
              <a:ext cx="4800" cy="120300"/>
            </a:xfrm>
            <a:custGeom>
              <a:rect b="b" l="l" r="r" t="t"/>
              <a:pathLst>
                <a:path extrusionOk="0" h="4812" w="192">
                  <a:moveTo>
                    <a:pt x="0" y="1"/>
                  </a:moveTo>
                  <a:lnTo>
                    <a:pt x="0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5" name="Google Shape;7095;p20"/>
            <p:cNvSpPr/>
            <p:nvPr/>
          </p:nvSpPr>
          <p:spPr>
            <a:xfrm>
              <a:off x="4706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6" name="Google Shape;7096;p20"/>
            <p:cNvSpPr/>
            <p:nvPr/>
          </p:nvSpPr>
          <p:spPr>
            <a:xfrm>
              <a:off x="48126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7" name="Google Shape;7097;p20"/>
            <p:cNvSpPr/>
            <p:nvPr/>
          </p:nvSpPr>
          <p:spPr>
            <a:xfrm>
              <a:off x="48126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8" name="Google Shape;7098;p20"/>
            <p:cNvSpPr/>
            <p:nvPr/>
          </p:nvSpPr>
          <p:spPr>
            <a:xfrm>
              <a:off x="48126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9" name="Google Shape;7099;p20"/>
            <p:cNvSpPr/>
            <p:nvPr/>
          </p:nvSpPr>
          <p:spPr>
            <a:xfrm>
              <a:off x="48126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0" name="Google Shape;7100;p20"/>
            <p:cNvSpPr/>
            <p:nvPr/>
          </p:nvSpPr>
          <p:spPr>
            <a:xfrm>
              <a:off x="48126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1" name="Google Shape;7101;p20"/>
            <p:cNvSpPr/>
            <p:nvPr/>
          </p:nvSpPr>
          <p:spPr>
            <a:xfrm>
              <a:off x="48126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2" name="Google Shape;7102;p20"/>
            <p:cNvSpPr/>
            <p:nvPr/>
          </p:nvSpPr>
          <p:spPr>
            <a:xfrm>
              <a:off x="48126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3" name="Google Shape;7103;p20"/>
            <p:cNvSpPr/>
            <p:nvPr/>
          </p:nvSpPr>
          <p:spPr>
            <a:xfrm>
              <a:off x="48126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4" name="Google Shape;7104;p20"/>
            <p:cNvSpPr/>
            <p:nvPr/>
          </p:nvSpPr>
          <p:spPr>
            <a:xfrm>
              <a:off x="4812600" y="3803700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5" name="Google Shape;7105;p20"/>
            <p:cNvSpPr/>
            <p:nvPr/>
          </p:nvSpPr>
          <p:spPr>
            <a:xfrm>
              <a:off x="48126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6" name="Google Shape;7106;p20"/>
            <p:cNvSpPr/>
            <p:nvPr/>
          </p:nvSpPr>
          <p:spPr>
            <a:xfrm>
              <a:off x="4812600" y="5150125"/>
              <a:ext cx="5400" cy="101925"/>
            </a:xfrm>
            <a:custGeom>
              <a:rect b="b" l="l" r="r" t="t"/>
              <a:pathLst>
                <a:path extrusionOk="0" h="4077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7" name="Google Shape;7107;p20"/>
            <p:cNvSpPr/>
            <p:nvPr/>
          </p:nvSpPr>
          <p:spPr>
            <a:xfrm>
              <a:off x="48126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8" name="Google Shape;7108;p20"/>
            <p:cNvSpPr/>
            <p:nvPr/>
          </p:nvSpPr>
          <p:spPr>
            <a:xfrm>
              <a:off x="491927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9" name="Google Shape;7109;p20"/>
            <p:cNvSpPr/>
            <p:nvPr/>
          </p:nvSpPr>
          <p:spPr>
            <a:xfrm>
              <a:off x="491927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0" name="Google Shape;7110;p20"/>
            <p:cNvSpPr/>
            <p:nvPr/>
          </p:nvSpPr>
          <p:spPr>
            <a:xfrm>
              <a:off x="491927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1" name="Google Shape;7111;p20"/>
            <p:cNvSpPr/>
            <p:nvPr/>
          </p:nvSpPr>
          <p:spPr>
            <a:xfrm>
              <a:off x="491927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2" name="Google Shape;7112;p20"/>
            <p:cNvSpPr/>
            <p:nvPr/>
          </p:nvSpPr>
          <p:spPr>
            <a:xfrm>
              <a:off x="491927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3" name="Google Shape;7113;p20"/>
            <p:cNvSpPr/>
            <p:nvPr/>
          </p:nvSpPr>
          <p:spPr>
            <a:xfrm>
              <a:off x="4919275" y="3802950"/>
              <a:ext cx="5400" cy="121625"/>
            </a:xfrm>
            <a:custGeom>
              <a:rect b="b" l="l" r="r" t="t"/>
              <a:pathLst>
                <a:path extrusionOk="0" h="4865" w="216">
                  <a:moveTo>
                    <a:pt x="1" y="0"/>
                  </a:moveTo>
                  <a:lnTo>
                    <a:pt x="1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4" name="Google Shape;7114;p20"/>
            <p:cNvSpPr/>
            <p:nvPr/>
          </p:nvSpPr>
          <p:spPr>
            <a:xfrm>
              <a:off x="4919275" y="5150125"/>
              <a:ext cx="5400" cy="102500"/>
            </a:xfrm>
            <a:custGeom>
              <a:rect b="b" l="l" r="r" t="t"/>
              <a:pathLst>
                <a:path extrusionOk="0" h="4100" w="216">
                  <a:moveTo>
                    <a:pt x="1" y="0"/>
                  </a:moveTo>
                  <a:lnTo>
                    <a:pt x="1" y="4099"/>
                  </a:lnTo>
                  <a:lnTo>
                    <a:pt x="215" y="409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5" name="Google Shape;7115;p20"/>
            <p:cNvSpPr/>
            <p:nvPr/>
          </p:nvSpPr>
          <p:spPr>
            <a:xfrm>
              <a:off x="491927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6" name="Google Shape;7116;p20"/>
            <p:cNvSpPr/>
            <p:nvPr/>
          </p:nvSpPr>
          <p:spPr>
            <a:xfrm>
              <a:off x="491927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7" name="Google Shape;7117;p20"/>
            <p:cNvSpPr/>
            <p:nvPr/>
          </p:nvSpPr>
          <p:spPr>
            <a:xfrm>
              <a:off x="491927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8" name="Google Shape;7118;p20"/>
            <p:cNvSpPr/>
            <p:nvPr/>
          </p:nvSpPr>
          <p:spPr>
            <a:xfrm>
              <a:off x="491927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9" name="Google Shape;7119;p20"/>
            <p:cNvSpPr/>
            <p:nvPr/>
          </p:nvSpPr>
          <p:spPr>
            <a:xfrm>
              <a:off x="491927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0" name="Google Shape;7120;p20"/>
            <p:cNvSpPr/>
            <p:nvPr/>
          </p:nvSpPr>
          <p:spPr>
            <a:xfrm>
              <a:off x="50261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1" name="Google Shape;7121;p20"/>
            <p:cNvSpPr/>
            <p:nvPr/>
          </p:nvSpPr>
          <p:spPr>
            <a:xfrm>
              <a:off x="50261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2" name="Google Shape;7122;p20"/>
            <p:cNvSpPr/>
            <p:nvPr/>
          </p:nvSpPr>
          <p:spPr>
            <a:xfrm>
              <a:off x="50261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3" name="Google Shape;7123;p20"/>
            <p:cNvSpPr/>
            <p:nvPr/>
          </p:nvSpPr>
          <p:spPr>
            <a:xfrm>
              <a:off x="50261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4" name="Google Shape;7124;p20"/>
            <p:cNvSpPr/>
            <p:nvPr/>
          </p:nvSpPr>
          <p:spPr>
            <a:xfrm>
              <a:off x="50261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5" name="Google Shape;7125;p20"/>
            <p:cNvSpPr/>
            <p:nvPr/>
          </p:nvSpPr>
          <p:spPr>
            <a:xfrm>
              <a:off x="5026150" y="5150125"/>
              <a:ext cx="4625" cy="103825"/>
            </a:xfrm>
            <a:custGeom>
              <a:rect b="b" l="l" r="r" t="t"/>
              <a:pathLst>
                <a:path extrusionOk="0" h="4153" w="185">
                  <a:moveTo>
                    <a:pt x="1" y="0"/>
                  </a:moveTo>
                  <a:lnTo>
                    <a:pt x="1" y="4153"/>
                  </a:lnTo>
                  <a:lnTo>
                    <a:pt x="184" y="415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6" name="Google Shape;7126;p20"/>
            <p:cNvSpPr/>
            <p:nvPr/>
          </p:nvSpPr>
          <p:spPr>
            <a:xfrm>
              <a:off x="5026150" y="3802950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4" y="486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7" name="Google Shape;7127;p20"/>
            <p:cNvSpPr/>
            <p:nvPr/>
          </p:nvSpPr>
          <p:spPr>
            <a:xfrm>
              <a:off x="50261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8" name="Google Shape;7128;p20"/>
            <p:cNvSpPr/>
            <p:nvPr/>
          </p:nvSpPr>
          <p:spPr>
            <a:xfrm>
              <a:off x="50261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9" name="Google Shape;7129;p20"/>
            <p:cNvSpPr/>
            <p:nvPr/>
          </p:nvSpPr>
          <p:spPr>
            <a:xfrm>
              <a:off x="50261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0" name="Google Shape;7130;p20"/>
            <p:cNvSpPr/>
            <p:nvPr/>
          </p:nvSpPr>
          <p:spPr>
            <a:xfrm>
              <a:off x="50261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1" name="Google Shape;7131;p20"/>
            <p:cNvSpPr/>
            <p:nvPr/>
          </p:nvSpPr>
          <p:spPr>
            <a:xfrm>
              <a:off x="50261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2" name="Google Shape;7132;p20"/>
            <p:cNvSpPr/>
            <p:nvPr/>
          </p:nvSpPr>
          <p:spPr>
            <a:xfrm>
              <a:off x="513282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3" name="Google Shape;7133;p20"/>
            <p:cNvSpPr/>
            <p:nvPr/>
          </p:nvSpPr>
          <p:spPr>
            <a:xfrm>
              <a:off x="513282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4" name="Google Shape;7134;p20"/>
            <p:cNvSpPr/>
            <p:nvPr/>
          </p:nvSpPr>
          <p:spPr>
            <a:xfrm>
              <a:off x="513282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5" name="Google Shape;7135;p20"/>
            <p:cNvSpPr/>
            <p:nvPr/>
          </p:nvSpPr>
          <p:spPr>
            <a:xfrm>
              <a:off x="513282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6" name="Google Shape;7136;p20"/>
            <p:cNvSpPr/>
            <p:nvPr/>
          </p:nvSpPr>
          <p:spPr>
            <a:xfrm>
              <a:off x="5132825" y="5150125"/>
              <a:ext cx="4825" cy="101725"/>
            </a:xfrm>
            <a:custGeom>
              <a:rect b="b" l="l" r="r" t="t"/>
              <a:pathLst>
                <a:path extrusionOk="0" h="4069" w="193">
                  <a:moveTo>
                    <a:pt x="1" y="0"/>
                  </a:moveTo>
                  <a:lnTo>
                    <a:pt x="1" y="4068"/>
                  </a:lnTo>
                  <a:cubicBezTo>
                    <a:pt x="62" y="4061"/>
                    <a:pt x="131" y="4061"/>
                    <a:pt x="192" y="405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7" name="Google Shape;7137;p20"/>
            <p:cNvSpPr/>
            <p:nvPr/>
          </p:nvSpPr>
          <p:spPr>
            <a:xfrm>
              <a:off x="513282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8" name="Google Shape;7138;p20"/>
            <p:cNvSpPr/>
            <p:nvPr/>
          </p:nvSpPr>
          <p:spPr>
            <a:xfrm>
              <a:off x="513282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9" name="Google Shape;7139;p20"/>
            <p:cNvSpPr/>
            <p:nvPr/>
          </p:nvSpPr>
          <p:spPr>
            <a:xfrm>
              <a:off x="513282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0" name="Google Shape;7140;p20"/>
            <p:cNvSpPr/>
            <p:nvPr/>
          </p:nvSpPr>
          <p:spPr>
            <a:xfrm>
              <a:off x="513282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1" name="Google Shape;7141;p20"/>
            <p:cNvSpPr/>
            <p:nvPr/>
          </p:nvSpPr>
          <p:spPr>
            <a:xfrm>
              <a:off x="5132825" y="3802375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2" y="48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2" name="Google Shape;7142;p20"/>
            <p:cNvSpPr/>
            <p:nvPr/>
          </p:nvSpPr>
          <p:spPr>
            <a:xfrm>
              <a:off x="513282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3" name="Google Shape;7143;p20"/>
            <p:cNvSpPr/>
            <p:nvPr/>
          </p:nvSpPr>
          <p:spPr>
            <a:xfrm>
              <a:off x="513282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4" name="Google Shape;7144;p20"/>
            <p:cNvSpPr/>
            <p:nvPr/>
          </p:nvSpPr>
          <p:spPr>
            <a:xfrm>
              <a:off x="523950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5" name="Google Shape;7145;p20"/>
            <p:cNvSpPr/>
            <p:nvPr/>
          </p:nvSpPr>
          <p:spPr>
            <a:xfrm>
              <a:off x="523950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6" name="Google Shape;7146;p20"/>
            <p:cNvSpPr/>
            <p:nvPr/>
          </p:nvSpPr>
          <p:spPr>
            <a:xfrm>
              <a:off x="5239500" y="3801800"/>
              <a:ext cx="4825" cy="122775"/>
            </a:xfrm>
            <a:custGeom>
              <a:rect b="b" l="l" r="r" t="t"/>
              <a:pathLst>
                <a:path extrusionOk="0" h="4911" w="193">
                  <a:moveTo>
                    <a:pt x="1" y="0"/>
                  </a:moveTo>
                  <a:lnTo>
                    <a:pt x="1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7" name="Google Shape;7147;p20"/>
            <p:cNvSpPr/>
            <p:nvPr/>
          </p:nvSpPr>
          <p:spPr>
            <a:xfrm>
              <a:off x="523950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8" name="Google Shape;7148;p20"/>
            <p:cNvSpPr/>
            <p:nvPr/>
          </p:nvSpPr>
          <p:spPr>
            <a:xfrm>
              <a:off x="523950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9" name="Google Shape;7149;p20"/>
            <p:cNvSpPr/>
            <p:nvPr/>
          </p:nvSpPr>
          <p:spPr>
            <a:xfrm>
              <a:off x="523950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0" name="Google Shape;7150;p20"/>
            <p:cNvSpPr/>
            <p:nvPr/>
          </p:nvSpPr>
          <p:spPr>
            <a:xfrm>
              <a:off x="5239500" y="5150125"/>
              <a:ext cx="4825" cy="97325"/>
            </a:xfrm>
            <a:custGeom>
              <a:rect b="b" l="l" r="r" t="t"/>
              <a:pathLst>
                <a:path extrusionOk="0" h="3893" w="193">
                  <a:moveTo>
                    <a:pt x="1" y="0"/>
                  </a:moveTo>
                  <a:lnTo>
                    <a:pt x="1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1" name="Google Shape;7151;p20"/>
            <p:cNvSpPr/>
            <p:nvPr/>
          </p:nvSpPr>
          <p:spPr>
            <a:xfrm>
              <a:off x="523950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2" name="Google Shape;7152;p20"/>
            <p:cNvSpPr/>
            <p:nvPr/>
          </p:nvSpPr>
          <p:spPr>
            <a:xfrm>
              <a:off x="523950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3" name="Google Shape;7153;p20"/>
            <p:cNvSpPr/>
            <p:nvPr/>
          </p:nvSpPr>
          <p:spPr>
            <a:xfrm>
              <a:off x="523950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4" name="Google Shape;7154;p20"/>
            <p:cNvSpPr/>
            <p:nvPr/>
          </p:nvSpPr>
          <p:spPr>
            <a:xfrm>
              <a:off x="523950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5" name="Google Shape;7155;p20"/>
            <p:cNvSpPr/>
            <p:nvPr/>
          </p:nvSpPr>
          <p:spPr>
            <a:xfrm>
              <a:off x="523950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6" name="Google Shape;7156;p20"/>
            <p:cNvSpPr/>
            <p:nvPr/>
          </p:nvSpPr>
          <p:spPr>
            <a:xfrm>
              <a:off x="53458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7" name="Google Shape;7157;p20"/>
            <p:cNvSpPr/>
            <p:nvPr/>
          </p:nvSpPr>
          <p:spPr>
            <a:xfrm>
              <a:off x="53458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8" name="Google Shape;7158;p20"/>
            <p:cNvSpPr/>
            <p:nvPr/>
          </p:nvSpPr>
          <p:spPr>
            <a:xfrm>
              <a:off x="5345800" y="3801800"/>
              <a:ext cx="5400" cy="122775"/>
            </a:xfrm>
            <a:custGeom>
              <a:rect b="b" l="l" r="r" t="t"/>
              <a:pathLst>
                <a:path extrusionOk="0" h="4911" w="216">
                  <a:moveTo>
                    <a:pt x="1" y="0"/>
                  </a:moveTo>
                  <a:lnTo>
                    <a:pt x="1" y="4911"/>
                  </a:lnTo>
                  <a:lnTo>
                    <a:pt x="215" y="491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9" name="Google Shape;7159;p20"/>
            <p:cNvSpPr/>
            <p:nvPr/>
          </p:nvSpPr>
          <p:spPr>
            <a:xfrm>
              <a:off x="53458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0" name="Google Shape;7160;p20"/>
            <p:cNvSpPr/>
            <p:nvPr/>
          </p:nvSpPr>
          <p:spPr>
            <a:xfrm>
              <a:off x="53458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1" name="Google Shape;7161;p20"/>
            <p:cNvSpPr/>
            <p:nvPr/>
          </p:nvSpPr>
          <p:spPr>
            <a:xfrm>
              <a:off x="53458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2" name="Google Shape;7162;p20"/>
            <p:cNvSpPr/>
            <p:nvPr/>
          </p:nvSpPr>
          <p:spPr>
            <a:xfrm>
              <a:off x="53458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3" name="Google Shape;7163;p20"/>
            <p:cNvSpPr/>
            <p:nvPr/>
          </p:nvSpPr>
          <p:spPr>
            <a:xfrm>
              <a:off x="5345800" y="5150125"/>
              <a:ext cx="5400" cy="104400"/>
            </a:xfrm>
            <a:custGeom>
              <a:rect b="b" l="l" r="r" t="t"/>
              <a:pathLst>
                <a:path extrusionOk="0" h="4176" w="216">
                  <a:moveTo>
                    <a:pt x="1" y="0"/>
                  </a:moveTo>
                  <a:lnTo>
                    <a:pt x="1" y="4160"/>
                  </a:lnTo>
                  <a:cubicBezTo>
                    <a:pt x="70" y="4160"/>
                    <a:pt x="139" y="4168"/>
                    <a:pt x="215" y="4176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4" name="Google Shape;7164;p20"/>
            <p:cNvSpPr/>
            <p:nvPr/>
          </p:nvSpPr>
          <p:spPr>
            <a:xfrm>
              <a:off x="53458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5" name="Google Shape;7165;p20"/>
            <p:cNvSpPr/>
            <p:nvPr/>
          </p:nvSpPr>
          <p:spPr>
            <a:xfrm>
              <a:off x="53458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6" name="Google Shape;7166;p20"/>
            <p:cNvSpPr/>
            <p:nvPr/>
          </p:nvSpPr>
          <p:spPr>
            <a:xfrm>
              <a:off x="53458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7" name="Google Shape;7167;p20"/>
            <p:cNvSpPr/>
            <p:nvPr/>
          </p:nvSpPr>
          <p:spPr>
            <a:xfrm>
              <a:off x="53458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8" name="Google Shape;7168;p20"/>
            <p:cNvSpPr/>
            <p:nvPr/>
          </p:nvSpPr>
          <p:spPr>
            <a:xfrm>
              <a:off x="545247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9" name="Google Shape;7169;p20"/>
            <p:cNvSpPr/>
            <p:nvPr/>
          </p:nvSpPr>
          <p:spPr>
            <a:xfrm>
              <a:off x="545247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0" name="Google Shape;7170;p20"/>
            <p:cNvSpPr/>
            <p:nvPr/>
          </p:nvSpPr>
          <p:spPr>
            <a:xfrm>
              <a:off x="545247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1" name="Google Shape;7171;p20"/>
            <p:cNvSpPr/>
            <p:nvPr/>
          </p:nvSpPr>
          <p:spPr>
            <a:xfrm>
              <a:off x="5452475" y="5150125"/>
              <a:ext cx="4825" cy="102875"/>
            </a:xfrm>
            <a:custGeom>
              <a:rect b="b" l="l" r="r" t="t"/>
              <a:pathLst>
                <a:path extrusionOk="0" h="4115" w="193">
                  <a:moveTo>
                    <a:pt x="1" y="0"/>
                  </a:moveTo>
                  <a:lnTo>
                    <a:pt x="1" y="4114"/>
                  </a:lnTo>
                  <a:cubicBezTo>
                    <a:pt x="62" y="4107"/>
                    <a:pt x="123" y="4107"/>
                    <a:pt x="192" y="40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2" name="Google Shape;7172;p20"/>
            <p:cNvSpPr/>
            <p:nvPr/>
          </p:nvSpPr>
          <p:spPr>
            <a:xfrm>
              <a:off x="545247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3" name="Google Shape;7173;p20"/>
            <p:cNvSpPr/>
            <p:nvPr/>
          </p:nvSpPr>
          <p:spPr>
            <a:xfrm>
              <a:off x="545247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4" name="Google Shape;7174;p20"/>
            <p:cNvSpPr/>
            <p:nvPr/>
          </p:nvSpPr>
          <p:spPr>
            <a:xfrm>
              <a:off x="545247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5" name="Google Shape;7175;p20"/>
            <p:cNvSpPr/>
            <p:nvPr/>
          </p:nvSpPr>
          <p:spPr>
            <a:xfrm>
              <a:off x="545247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6" name="Google Shape;7176;p20"/>
            <p:cNvSpPr/>
            <p:nvPr/>
          </p:nvSpPr>
          <p:spPr>
            <a:xfrm>
              <a:off x="5452475" y="3801025"/>
              <a:ext cx="4825" cy="123550"/>
            </a:xfrm>
            <a:custGeom>
              <a:rect b="b" l="l" r="r" t="t"/>
              <a:pathLst>
                <a:path extrusionOk="0" h="4942" w="193">
                  <a:moveTo>
                    <a:pt x="1" y="1"/>
                  </a:moveTo>
                  <a:lnTo>
                    <a:pt x="1" y="4942"/>
                  </a:lnTo>
                  <a:lnTo>
                    <a:pt x="192" y="49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7" name="Google Shape;7177;p20"/>
            <p:cNvSpPr/>
            <p:nvPr/>
          </p:nvSpPr>
          <p:spPr>
            <a:xfrm>
              <a:off x="545247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8" name="Google Shape;7178;p20"/>
            <p:cNvSpPr/>
            <p:nvPr/>
          </p:nvSpPr>
          <p:spPr>
            <a:xfrm>
              <a:off x="545247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9" name="Google Shape;7179;p20"/>
            <p:cNvSpPr/>
            <p:nvPr/>
          </p:nvSpPr>
          <p:spPr>
            <a:xfrm>
              <a:off x="545247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0" name="Google Shape;7180;p20"/>
            <p:cNvSpPr/>
            <p:nvPr/>
          </p:nvSpPr>
          <p:spPr>
            <a:xfrm>
              <a:off x="555915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1" name="Google Shape;7181;p20"/>
            <p:cNvSpPr/>
            <p:nvPr/>
          </p:nvSpPr>
          <p:spPr>
            <a:xfrm>
              <a:off x="5559150" y="5150125"/>
              <a:ext cx="4825" cy="93300"/>
            </a:xfrm>
            <a:custGeom>
              <a:rect b="b" l="l" r="r" t="t"/>
              <a:pathLst>
                <a:path extrusionOk="0" h="3732" w="193">
                  <a:moveTo>
                    <a:pt x="1" y="0"/>
                  </a:moveTo>
                  <a:lnTo>
                    <a:pt x="1" y="3731"/>
                  </a:lnTo>
                  <a:cubicBezTo>
                    <a:pt x="70" y="3724"/>
                    <a:pt x="131" y="3724"/>
                    <a:pt x="192" y="371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2" name="Google Shape;7182;p20"/>
            <p:cNvSpPr/>
            <p:nvPr/>
          </p:nvSpPr>
          <p:spPr>
            <a:xfrm>
              <a:off x="555915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3" name="Google Shape;7183;p20"/>
            <p:cNvSpPr/>
            <p:nvPr/>
          </p:nvSpPr>
          <p:spPr>
            <a:xfrm>
              <a:off x="5559150" y="3800450"/>
              <a:ext cx="4825" cy="124125"/>
            </a:xfrm>
            <a:custGeom>
              <a:rect b="b" l="l" r="r" t="t"/>
              <a:pathLst>
                <a:path extrusionOk="0" h="4965" w="193">
                  <a:moveTo>
                    <a:pt x="1" y="1"/>
                  </a:moveTo>
                  <a:lnTo>
                    <a:pt x="1" y="4965"/>
                  </a:lnTo>
                  <a:lnTo>
                    <a:pt x="192" y="496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4" name="Google Shape;7184;p20"/>
            <p:cNvSpPr/>
            <p:nvPr/>
          </p:nvSpPr>
          <p:spPr>
            <a:xfrm>
              <a:off x="555915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5" name="Google Shape;7185;p20"/>
            <p:cNvSpPr/>
            <p:nvPr/>
          </p:nvSpPr>
          <p:spPr>
            <a:xfrm>
              <a:off x="555915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6" name="Google Shape;7186;p20"/>
            <p:cNvSpPr/>
            <p:nvPr/>
          </p:nvSpPr>
          <p:spPr>
            <a:xfrm>
              <a:off x="555915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7" name="Google Shape;7187;p20"/>
            <p:cNvSpPr/>
            <p:nvPr/>
          </p:nvSpPr>
          <p:spPr>
            <a:xfrm>
              <a:off x="555915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8" name="Google Shape;7188;p20"/>
            <p:cNvSpPr/>
            <p:nvPr/>
          </p:nvSpPr>
          <p:spPr>
            <a:xfrm>
              <a:off x="555915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9" name="Google Shape;7189;p20"/>
            <p:cNvSpPr/>
            <p:nvPr/>
          </p:nvSpPr>
          <p:spPr>
            <a:xfrm>
              <a:off x="555915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0" name="Google Shape;7190;p20"/>
            <p:cNvSpPr/>
            <p:nvPr/>
          </p:nvSpPr>
          <p:spPr>
            <a:xfrm>
              <a:off x="555915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1" name="Google Shape;7191;p20"/>
            <p:cNvSpPr/>
            <p:nvPr/>
          </p:nvSpPr>
          <p:spPr>
            <a:xfrm>
              <a:off x="555915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2" name="Google Shape;7192;p20"/>
            <p:cNvSpPr/>
            <p:nvPr/>
          </p:nvSpPr>
          <p:spPr>
            <a:xfrm>
              <a:off x="56660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3" name="Google Shape;7193;p20"/>
            <p:cNvSpPr/>
            <p:nvPr/>
          </p:nvSpPr>
          <p:spPr>
            <a:xfrm>
              <a:off x="56660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4" name="Google Shape;7194;p20"/>
            <p:cNvSpPr/>
            <p:nvPr/>
          </p:nvSpPr>
          <p:spPr>
            <a:xfrm>
              <a:off x="56660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5" name="Google Shape;7195;p20"/>
            <p:cNvSpPr/>
            <p:nvPr/>
          </p:nvSpPr>
          <p:spPr>
            <a:xfrm>
              <a:off x="56660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6" name="Google Shape;7196;p20"/>
            <p:cNvSpPr/>
            <p:nvPr/>
          </p:nvSpPr>
          <p:spPr>
            <a:xfrm>
              <a:off x="56660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7" name="Google Shape;7197;p20"/>
            <p:cNvSpPr/>
            <p:nvPr/>
          </p:nvSpPr>
          <p:spPr>
            <a:xfrm>
              <a:off x="56660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8" name="Google Shape;7198;p20"/>
            <p:cNvSpPr/>
            <p:nvPr/>
          </p:nvSpPr>
          <p:spPr>
            <a:xfrm>
              <a:off x="56660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9" name="Google Shape;7199;p20"/>
            <p:cNvSpPr/>
            <p:nvPr/>
          </p:nvSpPr>
          <p:spPr>
            <a:xfrm>
              <a:off x="5666025" y="5150125"/>
              <a:ext cx="4625" cy="89475"/>
            </a:xfrm>
            <a:custGeom>
              <a:rect b="b" l="l" r="r" t="t"/>
              <a:pathLst>
                <a:path extrusionOk="0" h="3579" w="185">
                  <a:moveTo>
                    <a:pt x="1" y="0"/>
                  </a:moveTo>
                  <a:lnTo>
                    <a:pt x="1" y="3570"/>
                  </a:lnTo>
                  <a:cubicBezTo>
                    <a:pt x="62" y="3578"/>
                    <a:pt x="123" y="3578"/>
                    <a:pt x="185" y="357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0" name="Google Shape;7200;p20"/>
            <p:cNvSpPr/>
            <p:nvPr/>
          </p:nvSpPr>
          <p:spPr>
            <a:xfrm>
              <a:off x="56660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1" name="Google Shape;7201;p20"/>
            <p:cNvSpPr/>
            <p:nvPr/>
          </p:nvSpPr>
          <p:spPr>
            <a:xfrm>
              <a:off x="5666025" y="3799700"/>
              <a:ext cx="4625" cy="124875"/>
            </a:xfrm>
            <a:custGeom>
              <a:rect b="b" l="l" r="r" t="t"/>
              <a:pathLst>
                <a:path extrusionOk="0" h="4995" w="185">
                  <a:moveTo>
                    <a:pt x="1" y="0"/>
                  </a:moveTo>
                  <a:lnTo>
                    <a:pt x="1" y="4995"/>
                  </a:lnTo>
                  <a:lnTo>
                    <a:pt x="185" y="499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2" name="Google Shape;7202;p20"/>
            <p:cNvSpPr/>
            <p:nvPr/>
          </p:nvSpPr>
          <p:spPr>
            <a:xfrm>
              <a:off x="56660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3" name="Google Shape;7203;p20"/>
            <p:cNvSpPr/>
            <p:nvPr/>
          </p:nvSpPr>
          <p:spPr>
            <a:xfrm>
              <a:off x="56660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4" name="Google Shape;7204;p20"/>
            <p:cNvSpPr/>
            <p:nvPr/>
          </p:nvSpPr>
          <p:spPr>
            <a:xfrm>
              <a:off x="577212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5" name="Google Shape;7205;p20"/>
            <p:cNvSpPr/>
            <p:nvPr/>
          </p:nvSpPr>
          <p:spPr>
            <a:xfrm>
              <a:off x="577212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6" name="Google Shape;7206;p20"/>
            <p:cNvSpPr/>
            <p:nvPr/>
          </p:nvSpPr>
          <p:spPr>
            <a:xfrm>
              <a:off x="577212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7" name="Google Shape;7207;p20"/>
            <p:cNvSpPr/>
            <p:nvPr/>
          </p:nvSpPr>
          <p:spPr>
            <a:xfrm>
              <a:off x="5772125" y="5150125"/>
              <a:ext cx="5400" cy="95775"/>
            </a:xfrm>
            <a:custGeom>
              <a:rect b="b" l="l" r="r" t="t"/>
              <a:pathLst>
                <a:path extrusionOk="0" h="3831" w="216">
                  <a:moveTo>
                    <a:pt x="1" y="0"/>
                  </a:moveTo>
                  <a:lnTo>
                    <a:pt x="1" y="3816"/>
                  </a:lnTo>
                  <a:cubicBezTo>
                    <a:pt x="70" y="3816"/>
                    <a:pt x="146" y="3823"/>
                    <a:pt x="215" y="3831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8" name="Google Shape;7208;p20"/>
            <p:cNvSpPr/>
            <p:nvPr/>
          </p:nvSpPr>
          <p:spPr>
            <a:xfrm>
              <a:off x="577212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9" name="Google Shape;7209;p20"/>
            <p:cNvSpPr/>
            <p:nvPr/>
          </p:nvSpPr>
          <p:spPr>
            <a:xfrm>
              <a:off x="577212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0" name="Google Shape;7210;p20"/>
            <p:cNvSpPr/>
            <p:nvPr/>
          </p:nvSpPr>
          <p:spPr>
            <a:xfrm>
              <a:off x="5772125" y="3799700"/>
              <a:ext cx="5400" cy="124875"/>
            </a:xfrm>
            <a:custGeom>
              <a:rect b="b" l="l" r="r" t="t"/>
              <a:pathLst>
                <a:path extrusionOk="0" h="4995" w="216">
                  <a:moveTo>
                    <a:pt x="1" y="0"/>
                  </a:moveTo>
                  <a:lnTo>
                    <a:pt x="1" y="4995"/>
                  </a:lnTo>
                  <a:lnTo>
                    <a:pt x="215" y="49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1" name="Google Shape;7211;p20"/>
            <p:cNvSpPr/>
            <p:nvPr/>
          </p:nvSpPr>
          <p:spPr>
            <a:xfrm>
              <a:off x="577212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2" name="Google Shape;7212;p20"/>
            <p:cNvSpPr/>
            <p:nvPr/>
          </p:nvSpPr>
          <p:spPr>
            <a:xfrm>
              <a:off x="577212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3" name="Google Shape;7213;p20"/>
            <p:cNvSpPr/>
            <p:nvPr/>
          </p:nvSpPr>
          <p:spPr>
            <a:xfrm>
              <a:off x="577212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4" name="Google Shape;7214;p20"/>
            <p:cNvSpPr/>
            <p:nvPr/>
          </p:nvSpPr>
          <p:spPr>
            <a:xfrm>
              <a:off x="577212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5" name="Google Shape;7215;p20"/>
            <p:cNvSpPr/>
            <p:nvPr/>
          </p:nvSpPr>
          <p:spPr>
            <a:xfrm>
              <a:off x="577212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6" name="Google Shape;7216;p20"/>
            <p:cNvSpPr/>
            <p:nvPr/>
          </p:nvSpPr>
          <p:spPr>
            <a:xfrm>
              <a:off x="5878825" y="5150125"/>
              <a:ext cx="5375" cy="101725"/>
            </a:xfrm>
            <a:custGeom>
              <a:rect b="b" l="l" r="r" t="t"/>
              <a:pathLst>
                <a:path extrusionOk="0" h="4069" w="215">
                  <a:moveTo>
                    <a:pt x="0" y="0"/>
                  </a:moveTo>
                  <a:lnTo>
                    <a:pt x="0" y="4061"/>
                  </a:lnTo>
                  <a:cubicBezTo>
                    <a:pt x="77" y="4061"/>
                    <a:pt x="146" y="4068"/>
                    <a:pt x="215" y="4068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7" name="Google Shape;7217;p20"/>
            <p:cNvSpPr/>
            <p:nvPr/>
          </p:nvSpPr>
          <p:spPr>
            <a:xfrm>
              <a:off x="587882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8" name="Google Shape;7218;p20"/>
            <p:cNvSpPr/>
            <p:nvPr/>
          </p:nvSpPr>
          <p:spPr>
            <a:xfrm>
              <a:off x="587882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9" name="Google Shape;7219;p20"/>
            <p:cNvSpPr/>
            <p:nvPr/>
          </p:nvSpPr>
          <p:spPr>
            <a:xfrm>
              <a:off x="587882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0" name="Google Shape;7220;p20"/>
            <p:cNvSpPr/>
            <p:nvPr/>
          </p:nvSpPr>
          <p:spPr>
            <a:xfrm>
              <a:off x="587882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1" name="Google Shape;7221;p20"/>
            <p:cNvSpPr/>
            <p:nvPr/>
          </p:nvSpPr>
          <p:spPr>
            <a:xfrm>
              <a:off x="587882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2" name="Google Shape;7222;p20"/>
            <p:cNvSpPr/>
            <p:nvPr/>
          </p:nvSpPr>
          <p:spPr>
            <a:xfrm>
              <a:off x="587882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3" name="Google Shape;7223;p20"/>
            <p:cNvSpPr/>
            <p:nvPr/>
          </p:nvSpPr>
          <p:spPr>
            <a:xfrm>
              <a:off x="587882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4" name="Google Shape;7224;p20"/>
            <p:cNvSpPr/>
            <p:nvPr/>
          </p:nvSpPr>
          <p:spPr>
            <a:xfrm>
              <a:off x="587882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5" name="Google Shape;7225;p20"/>
            <p:cNvSpPr/>
            <p:nvPr/>
          </p:nvSpPr>
          <p:spPr>
            <a:xfrm>
              <a:off x="5878825" y="3799125"/>
              <a:ext cx="5375" cy="125450"/>
            </a:xfrm>
            <a:custGeom>
              <a:rect b="b" l="l" r="r" t="t"/>
              <a:pathLst>
                <a:path extrusionOk="0" h="5018" w="215">
                  <a:moveTo>
                    <a:pt x="0" y="0"/>
                  </a:moveTo>
                  <a:lnTo>
                    <a:pt x="0" y="5018"/>
                  </a:lnTo>
                  <a:lnTo>
                    <a:pt x="215" y="501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6" name="Google Shape;7226;p20"/>
            <p:cNvSpPr/>
            <p:nvPr/>
          </p:nvSpPr>
          <p:spPr>
            <a:xfrm>
              <a:off x="587882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7" name="Google Shape;7227;p20"/>
            <p:cNvSpPr/>
            <p:nvPr/>
          </p:nvSpPr>
          <p:spPr>
            <a:xfrm>
              <a:off x="587882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8" name="Google Shape;7228;p20"/>
            <p:cNvSpPr/>
            <p:nvPr/>
          </p:nvSpPr>
          <p:spPr>
            <a:xfrm>
              <a:off x="5985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9" name="Google Shape;7229;p20"/>
            <p:cNvSpPr/>
            <p:nvPr/>
          </p:nvSpPr>
          <p:spPr>
            <a:xfrm>
              <a:off x="5985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0" name="Google Shape;7230;p20"/>
            <p:cNvSpPr/>
            <p:nvPr/>
          </p:nvSpPr>
          <p:spPr>
            <a:xfrm>
              <a:off x="5985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1" name="Google Shape;7231;p20"/>
            <p:cNvSpPr/>
            <p:nvPr/>
          </p:nvSpPr>
          <p:spPr>
            <a:xfrm>
              <a:off x="5985500" y="3798350"/>
              <a:ext cx="4800" cy="126225"/>
            </a:xfrm>
            <a:custGeom>
              <a:rect b="b" l="l" r="r" t="t"/>
              <a:pathLst>
                <a:path extrusionOk="0" h="5049" w="192">
                  <a:moveTo>
                    <a:pt x="0" y="0"/>
                  </a:moveTo>
                  <a:lnTo>
                    <a:pt x="0" y="5049"/>
                  </a:lnTo>
                  <a:lnTo>
                    <a:pt x="192" y="504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2" name="Google Shape;7232;p20"/>
            <p:cNvSpPr/>
            <p:nvPr/>
          </p:nvSpPr>
          <p:spPr>
            <a:xfrm>
              <a:off x="5985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3" name="Google Shape;7233;p20"/>
            <p:cNvSpPr/>
            <p:nvPr/>
          </p:nvSpPr>
          <p:spPr>
            <a:xfrm>
              <a:off x="5985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4" name="Google Shape;7234;p20"/>
            <p:cNvSpPr/>
            <p:nvPr/>
          </p:nvSpPr>
          <p:spPr>
            <a:xfrm>
              <a:off x="5985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5" name="Google Shape;7235;p20"/>
            <p:cNvSpPr/>
            <p:nvPr/>
          </p:nvSpPr>
          <p:spPr>
            <a:xfrm>
              <a:off x="5985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6" name="Google Shape;7236;p20"/>
            <p:cNvSpPr/>
            <p:nvPr/>
          </p:nvSpPr>
          <p:spPr>
            <a:xfrm>
              <a:off x="5985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7" name="Google Shape;7237;p20"/>
            <p:cNvSpPr/>
            <p:nvPr/>
          </p:nvSpPr>
          <p:spPr>
            <a:xfrm>
              <a:off x="5985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8" name="Google Shape;7238;p20"/>
            <p:cNvSpPr/>
            <p:nvPr/>
          </p:nvSpPr>
          <p:spPr>
            <a:xfrm>
              <a:off x="5985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9" name="Google Shape;7239;p20"/>
            <p:cNvSpPr/>
            <p:nvPr/>
          </p:nvSpPr>
          <p:spPr>
            <a:xfrm>
              <a:off x="598550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1"/>
                  </a:lnTo>
                  <a:cubicBezTo>
                    <a:pt x="69" y="4191"/>
                    <a:pt x="130" y="4199"/>
                    <a:pt x="192" y="41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0" name="Google Shape;7240;p20"/>
            <p:cNvSpPr/>
            <p:nvPr/>
          </p:nvSpPr>
          <p:spPr>
            <a:xfrm>
              <a:off x="60923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1" name="Google Shape;7241;p20"/>
            <p:cNvSpPr/>
            <p:nvPr/>
          </p:nvSpPr>
          <p:spPr>
            <a:xfrm>
              <a:off x="60923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2" name="Google Shape;7242;p20"/>
            <p:cNvSpPr/>
            <p:nvPr/>
          </p:nvSpPr>
          <p:spPr>
            <a:xfrm>
              <a:off x="60923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3" name="Google Shape;7243;p20"/>
            <p:cNvSpPr/>
            <p:nvPr/>
          </p:nvSpPr>
          <p:spPr>
            <a:xfrm>
              <a:off x="60923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4" name="Google Shape;7244;p20"/>
            <p:cNvSpPr/>
            <p:nvPr/>
          </p:nvSpPr>
          <p:spPr>
            <a:xfrm>
              <a:off x="60923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5" name="Google Shape;7245;p20"/>
            <p:cNvSpPr/>
            <p:nvPr/>
          </p:nvSpPr>
          <p:spPr>
            <a:xfrm>
              <a:off x="60923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6" name="Google Shape;7246;p20"/>
            <p:cNvSpPr/>
            <p:nvPr/>
          </p:nvSpPr>
          <p:spPr>
            <a:xfrm>
              <a:off x="60923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7" name="Google Shape;7247;p20"/>
            <p:cNvSpPr/>
            <p:nvPr/>
          </p:nvSpPr>
          <p:spPr>
            <a:xfrm>
              <a:off x="60923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8" name="Google Shape;7248;p20"/>
            <p:cNvSpPr/>
            <p:nvPr/>
          </p:nvSpPr>
          <p:spPr>
            <a:xfrm>
              <a:off x="6092350" y="5150125"/>
              <a:ext cx="4625" cy="109575"/>
            </a:xfrm>
            <a:custGeom>
              <a:rect b="b" l="l" r="r" t="t"/>
              <a:pathLst>
                <a:path extrusionOk="0" h="4383" w="185">
                  <a:moveTo>
                    <a:pt x="1" y="0"/>
                  </a:moveTo>
                  <a:lnTo>
                    <a:pt x="1" y="4375"/>
                  </a:lnTo>
                  <a:cubicBezTo>
                    <a:pt x="62" y="4375"/>
                    <a:pt x="131" y="4382"/>
                    <a:pt x="185" y="4382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9" name="Google Shape;7249;p20"/>
            <p:cNvSpPr/>
            <p:nvPr/>
          </p:nvSpPr>
          <p:spPr>
            <a:xfrm>
              <a:off x="60923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0" name="Google Shape;7250;p20"/>
            <p:cNvSpPr/>
            <p:nvPr/>
          </p:nvSpPr>
          <p:spPr>
            <a:xfrm>
              <a:off x="6092350" y="3798350"/>
              <a:ext cx="4625" cy="126225"/>
            </a:xfrm>
            <a:custGeom>
              <a:rect b="b" l="l" r="r" t="t"/>
              <a:pathLst>
                <a:path extrusionOk="0" h="5049" w="185">
                  <a:moveTo>
                    <a:pt x="1" y="0"/>
                  </a:moveTo>
                  <a:lnTo>
                    <a:pt x="1" y="5049"/>
                  </a:lnTo>
                  <a:lnTo>
                    <a:pt x="185" y="504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1" name="Google Shape;7251;p20"/>
            <p:cNvSpPr/>
            <p:nvPr/>
          </p:nvSpPr>
          <p:spPr>
            <a:xfrm>
              <a:off x="60923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2" name="Google Shape;7252;p20"/>
            <p:cNvSpPr/>
            <p:nvPr/>
          </p:nvSpPr>
          <p:spPr>
            <a:xfrm>
              <a:off x="61984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3" name="Google Shape;7253;p20"/>
            <p:cNvSpPr/>
            <p:nvPr/>
          </p:nvSpPr>
          <p:spPr>
            <a:xfrm>
              <a:off x="61984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4" name="Google Shape;7254;p20"/>
            <p:cNvSpPr/>
            <p:nvPr/>
          </p:nvSpPr>
          <p:spPr>
            <a:xfrm>
              <a:off x="619905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9"/>
                  </a:lnTo>
                  <a:lnTo>
                    <a:pt x="192" y="418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5" name="Google Shape;7255;p20"/>
            <p:cNvSpPr/>
            <p:nvPr/>
          </p:nvSpPr>
          <p:spPr>
            <a:xfrm>
              <a:off x="61984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6" name="Google Shape;7256;p20"/>
            <p:cNvSpPr/>
            <p:nvPr/>
          </p:nvSpPr>
          <p:spPr>
            <a:xfrm>
              <a:off x="61984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7" name="Google Shape;7257;p20"/>
            <p:cNvSpPr/>
            <p:nvPr/>
          </p:nvSpPr>
          <p:spPr>
            <a:xfrm>
              <a:off x="61984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8" name="Google Shape;7258;p20"/>
            <p:cNvSpPr/>
            <p:nvPr/>
          </p:nvSpPr>
          <p:spPr>
            <a:xfrm>
              <a:off x="61984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9" name="Google Shape;7259;p20"/>
            <p:cNvSpPr/>
            <p:nvPr/>
          </p:nvSpPr>
          <p:spPr>
            <a:xfrm>
              <a:off x="61984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0" name="Google Shape;7260;p20"/>
            <p:cNvSpPr/>
            <p:nvPr/>
          </p:nvSpPr>
          <p:spPr>
            <a:xfrm>
              <a:off x="61984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1" name="Google Shape;7261;p20"/>
            <p:cNvSpPr/>
            <p:nvPr/>
          </p:nvSpPr>
          <p:spPr>
            <a:xfrm>
              <a:off x="6199050" y="3797775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2" name="Google Shape;7262;p20"/>
            <p:cNvSpPr/>
            <p:nvPr/>
          </p:nvSpPr>
          <p:spPr>
            <a:xfrm>
              <a:off x="61984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3" name="Google Shape;7263;p20"/>
            <p:cNvSpPr/>
            <p:nvPr/>
          </p:nvSpPr>
          <p:spPr>
            <a:xfrm>
              <a:off x="61984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4" name="Google Shape;7264;p20"/>
            <p:cNvSpPr/>
            <p:nvPr/>
          </p:nvSpPr>
          <p:spPr>
            <a:xfrm>
              <a:off x="6305150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5" name="Google Shape;7265;p20"/>
            <p:cNvSpPr/>
            <p:nvPr/>
          </p:nvSpPr>
          <p:spPr>
            <a:xfrm>
              <a:off x="6305150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6" name="Google Shape;7266;p20"/>
            <p:cNvSpPr/>
            <p:nvPr/>
          </p:nvSpPr>
          <p:spPr>
            <a:xfrm>
              <a:off x="6305150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7" name="Google Shape;7267;p20"/>
            <p:cNvSpPr/>
            <p:nvPr/>
          </p:nvSpPr>
          <p:spPr>
            <a:xfrm>
              <a:off x="6305150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8" name="Google Shape;7268;p20"/>
            <p:cNvSpPr/>
            <p:nvPr/>
          </p:nvSpPr>
          <p:spPr>
            <a:xfrm>
              <a:off x="6305150" y="3797000"/>
              <a:ext cx="5375" cy="127575"/>
            </a:xfrm>
            <a:custGeom>
              <a:rect b="b" l="l" r="r" t="t"/>
              <a:pathLst>
                <a:path extrusionOk="0" h="5103" w="215">
                  <a:moveTo>
                    <a:pt x="0" y="1"/>
                  </a:moveTo>
                  <a:lnTo>
                    <a:pt x="0" y="5103"/>
                  </a:lnTo>
                  <a:lnTo>
                    <a:pt x="215" y="5103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9" name="Google Shape;7269;p20"/>
            <p:cNvSpPr/>
            <p:nvPr/>
          </p:nvSpPr>
          <p:spPr>
            <a:xfrm>
              <a:off x="6305150" y="5150125"/>
              <a:ext cx="5375" cy="98275"/>
            </a:xfrm>
            <a:custGeom>
              <a:rect b="b" l="l" r="r" t="t"/>
              <a:pathLst>
                <a:path extrusionOk="0" h="3931" w="215">
                  <a:moveTo>
                    <a:pt x="0" y="0"/>
                  </a:moveTo>
                  <a:lnTo>
                    <a:pt x="0" y="3930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0" name="Google Shape;7270;p20"/>
            <p:cNvSpPr/>
            <p:nvPr/>
          </p:nvSpPr>
          <p:spPr>
            <a:xfrm>
              <a:off x="6305150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1" name="Google Shape;7271;p20"/>
            <p:cNvSpPr/>
            <p:nvPr/>
          </p:nvSpPr>
          <p:spPr>
            <a:xfrm>
              <a:off x="6305150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2" name="Google Shape;7272;p20"/>
            <p:cNvSpPr/>
            <p:nvPr/>
          </p:nvSpPr>
          <p:spPr>
            <a:xfrm>
              <a:off x="6305150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3" name="Google Shape;7273;p20"/>
            <p:cNvSpPr/>
            <p:nvPr/>
          </p:nvSpPr>
          <p:spPr>
            <a:xfrm>
              <a:off x="6305150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4" name="Google Shape;7274;p20"/>
            <p:cNvSpPr/>
            <p:nvPr/>
          </p:nvSpPr>
          <p:spPr>
            <a:xfrm>
              <a:off x="6305150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5" name="Google Shape;7275;p20"/>
            <p:cNvSpPr/>
            <p:nvPr/>
          </p:nvSpPr>
          <p:spPr>
            <a:xfrm>
              <a:off x="6305150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6" name="Google Shape;7276;p20"/>
            <p:cNvSpPr/>
            <p:nvPr/>
          </p:nvSpPr>
          <p:spPr>
            <a:xfrm>
              <a:off x="6412025" y="3929725"/>
              <a:ext cx="4600" cy="116875"/>
            </a:xfrm>
            <a:custGeom>
              <a:rect b="b" l="l" r="r" t="t"/>
              <a:pathLst>
                <a:path extrusionOk="0" h="4675" w="184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7" name="Google Shape;7277;p20"/>
            <p:cNvSpPr/>
            <p:nvPr/>
          </p:nvSpPr>
          <p:spPr>
            <a:xfrm>
              <a:off x="6412025" y="4662125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8" name="Google Shape;7278;p20"/>
            <p:cNvSpPr/>
            <p:nvPr/>
          </p:nvSpPr>
          <p:spPr>
            <a:xfrm>
              <a:off x="6412025" y="50287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9" name="Google Shape;7279;p20"/>
            <p:cNvSpPr/>
            <p:nvPr/>
          </p:nvSpPr>
          <p:spPr>
            <a:xfrm>
              <a:off x="6412025" y="45399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0" name="Google Shape;7280;p20"/>
            <p:cNvSpPr/>
            <p:nvPr/>
          </p:nvSpPr>
          <p:spPr>
            <a:xfrm>
              <a:off x="6412025" y="49065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1" name="Google Shape;7281;p20"/>
            <p:cNvSpPr/>
            <p:nvPr/>
          </p:nvSpPr>
          <p:spPr>
            <a:xfrm>
              <a:off x="6412025" y="44177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2" name="Google Shape;7282;p20"/>
            <p:cNvSpPr/>
            <p:nvPr/>
          </p:nvSpPr>
          <p:spPr>
            <a:xfrm>
              <a:off x="6412025" y="3796425"/>
              <a:ext cx="4600" cy="128150"/>
            </a:xfrm>
            <a:custGeom>
              <a:rect b="b" l="l" r="r" t="t"/>
              <a:pathLst>
                <a:path extrusionOk="0" h="5126" w="184">
                  <a:moveTo>
                    <a:pt x="0" y="1"/>
                  </a:moveTo>
                  <a:lnTo>
                    <a:pt x="0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3" name="Google Shape;7283;p20"/>
            <p:cNvSpPr/>
            <p:nvPr/>
          </p:nvSpPr>
          <p:spPr>
            <a:xfrm>
              <a:off x="6412025" y="41741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4" name="Google Shape;7284;p20"/>
            <p:cNvSpPr/>
            <p:nvPr/>
          </p:nvSpPr>
          <p:spPr>
            <a:xfrm>
              <a:off x="6412025" y="47843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5" name="Google Shape;7285;p20"/>
            <p:cNvSpPr/>
            <p:nvPr/>
          </p:nvSpPr>
          <p:spPr>
            <a:xfrm>
              <a:off x="6412025" y="4296300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6" name="Google Shape;7286;p20"/>
            <p:cNvSpPr/>
            <p:nvPr/>
          </p:nvSpPr>
          <p:spPr>
            <a:xfrm>
              <a:off x="6412025" y="40519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7" name="Google Shape;7287;p20"/>
            <p:cNvSpPr/>
            <p:nvPr/>
          </p:nvSpPr>
          <p:spPr>
            <a:xfrm>
              <a:off x="6412025" y="5150125"/>
              <a:ext cx="4600" cy="104975"/>
            </a:xfrm>
            <a:custGeom>
              <a:rect b="b" l="l" r="r" t="t"/>
              <a:pathLst>
                <a:path extrusionOk="0" h="4199" w="184">
                  <a:moveTo>
                    <a:pt x="0" y="0"/>
                  </a:moveTo>
                  <a:lnTo>
                    <a:pt x="0" y="4183"/>
                  </a:lnTo>
                  <a:lnTo>
                    <a:pt x="184" y="41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8" name="Google Shape;7288;p20"/>
            <p:cNvSpPr/>
            <p:nvPr/>
          </p:nvSpPr>
          <p:spPr>
            <a:xfrm>
              <a:off x="65187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9" name="Google Shape;7289;p20"/>
            <p:cNvSpPr/>
            <p:nvPr/>
          </p:nvSpPr>
          <p:spPr>
            <a:xfrm>
              <a:off x="65187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0" name="Google Shape;7290;p20"/>
            <p:cNvSpPr/>
            <p:nvPr/>
          </p:nvSpPr>
          <p:spPr>
            <a:xfrm>
              <a:off x="65187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1" name="Google Shape;7291;p20"/>
            <p:cNvSpPr/>
            <p:nvPr/>
          </p:nvSpPr>
          <p:spPr>
            <a:xfrm>
              <a:off x="65187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2" name="Google Shape;7292;p20"/>
            <p:cNvSpPr/>
            <p:nvPr/>
          </p:nvSpPr>
          <p:spPr>
            <a:xfrm>
              <a:off x="65187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3" name="Google Shape;7293;p20"/>
            <p:cNvSpPr/>
            <p:nvPr/>
          </p:nvSpPr>
          <p:spPr>
            <a:xfrm>
              <a:off x="65187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4" name="Google Shape;7294;p20"/>
            <p:cNvSpPr/>
            <p:nvPr/>
          </p:nvSpPr>
          <p:spPr>
            <a:xfrm>
              <a:off x="65187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5" name="Google Shape;7295;p20"/>
            <p:cNvSpPr/>
            <p:nvPr/>
          </p:nvSpPr>
          <p:spPr>
            <a:xfrm>
              <a:off x="65187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6" name="Google Shape;7296;p20"/>
            <p:cNvSpPr/>
            <p:nvPr/>
          </p:nvSpPr>
          <p:spPr>
            <a:xfrm>
              <a:off x="6518700" y="3796425"/>
              <a:ext cx="4800" cy="128150"/>
            </a:xfrm>
            <a:custGeom>
              <a:rect b="b" l="l" r="r" t="t"/>
              <a:pathLst>
                <a:path extrusionOk="0" h="5126" w="192">
                  <a:moveTo>
                    <a:pt x="0" y="1"/>
                  </a:moveTo>
                  <a:lnTo>
                    <a:pt x="0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7" name="Google Shape;7297;p20"/>
            <p:cNvSpPr/>
            <p:nvPr/>
          </p:nvSpPr>
          <p:spPr>
            <a:xfrm>
              <a:off x="6518700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8" name="Google Shape;7298;p20"/>
            <p:cNvSpPr/>
            <p:nvPr/>
          </p:nvSpPr>
          <p:spPr>
            <a:xfrm>
              <a:off x="65187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9" name="Google Shape;7299;p20"/>
            <p:cNvSpPr/>
            <p:nvPr/>
          </p:nvSpPr>
          <p:spPr>
            <a:xfrm>
              <a:off x="65187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0" name="Google Shape;7300;p20"/>
            <p:cNvSpPr/>
            <p:nvPr/>
          </p:nvSpPr>
          <p:spPr>
            <a:xfrm>
              <a:off x="6625375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1" name="Google Shape;7301;p20"/>
            <p:cNvSpPr/>
            <p:nvPr/>
          </p:nvSpPr>
          <p:spPr>
            <a:xfrm>
              <a:off x="66253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2" name="Google Shape;7302;p20"/>
            <p:cNvSpPr/>
            <p:nvPr/>
          </p:nvSpPr>
          <p:spPr>
            <a:xfrm>
              <a:off x="66253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3" name="Google Shape;7303;p20"/>
            <p:cNvSpPr/>
            <p:nvPr/>
          </p:nvSpPr>
          <p:spPr>
            <a:xfrm>
              <a:off x="66253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4" name="Google Shape;7304;p20"/>
            <p:cNvSpPr/>
            <p:nvPr/>
          </p:nvSpPr>
          <p:spPr>
            <a:xfrm>
              <a:off x="66253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5" name="Google Shape;7305;p20"/>
            <p:cNvSpPr/>
            <p:nvPr/>
          </p:nvSpPr>
          <p:spPr>
            <a:xfrm>
              <a:off x="66253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6" name="Google Shape;7306;p20"/>
            <p:cNvSpPr/>
            <p:nvPr/>
          </p:nvSpPr>
          <p:spPr>
            <a:xfrm>
              <a:off x="66253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7" name="Google Shape;7307;p20"/>
            <p:cNvSpPr/>
            <p:nvPr/>
          </p:nvSpPr>
          <p:spPr>
            <a:xfrm>
              <a:off x="6625375" y="3795675"/>
              <a:ext cx="4800" cy="128900"/>
            </a:xfrm>
            <a:custGeom>
              <a:rect b="b" l="l" r="r" t="t"/>
              <a:pathLst>
                <a:path extrusionOk="0" h="5156" w="192">
                  <a:moveTo>
                    <a:pt x="0" y="0"/>
                  </a:moveTo>
                  <a:lnTo>
                    <a:pt x="0" y="5156"/>
                  </a:lnTo>
                  <a:lnTo>
                    <a:pt x="192" y="515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8" name="Google Shape;7308;p20"/>
            <p:cNvSpPr/>
            <p:nvPr/>
          </p:nvSpPr>
          <p:spPr>
            <a:xfrm>
              <a:off x="66253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9" name="Google Shape;7309;p20"/>
            <p:cNvSpPr/>
            <p:nvPr/>
          </p:nvSpPr>
          <p:spPr>
            <a:xfrm>
              <a:off x="66253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0" name="Google Shape;7310;p20"/>
            <p:cNvSpPr/>
            <p:nvPr/>
          </p:nvSpPr>
          <p:spPr>
            <a:xfrm>
              <a:off x="66253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1" name="Google Shape;7311;p20"/>
            <p:cNvSpPr/>
            <p:nvPr/>
          </p:nvSpPr>
          <p:spPr>
            <a:xfrm>
              <a:off x="66253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2" name="Google Shape;7312;p20"/>
            <p:cNvSpPr/>
            <p:nvPr/>
          </p:nvSpPr>
          <p:spPr>
            <a:xfrm>
              <a:off x="6731675" y="3795100"/>
              <a:ext cx="5200" cy="129475"/>
            </a:xfrm>
            <a:custGeom>
              <a:rect b="b" l="l" r="r" t="t"/>
              <a:pathLst>
                <a:path extrusionOk="0" h="5179" w="208">
                  <a:moveTo>
                    <a:pt x="0" y="0"/>
                  </a:moveTo>
                  <a:lnTo>
                    <a:pt x="0" y="5179"/>
                  </a:lnTo>
                  <a:lnTo>
                    <a:pt x="207" y="517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3" name="Google Shape;7313;p20"/>
            <p:cNvSpPr/>
            <p:nvPr/>
          </p:nvSpPr>
          <p:spPr>
            <a:xfrm>
              <a:off x="6731675" y="5150125"/>
              <a:ext cx="5200" cy="106700"/>
            </a:xfrm>
            <a:custGeom>
              <a:rect b="b" l="l" r="r" t="t"/>
              <a:pathLst>
                <a:path extrusionOk="0" h="4268" w="208">
                  <a:moveTo>
                    <a:pt x="0" y="0"/>
                  </a:moveTo>
                  <a:lnTo>
                    <a:pt x="0" y="4268"/>
                  </a:lnTo>
                  <a:lnTo>
                    <a:pt x="207" y="426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4" name="Google Shape;7314;p20"/>
            <p:cNvSpPr/>
            <p:nvPr/>
          </p:nvSpPr>
          <p:spPr>
            <a:xfrm>
              <a:off x="6731675" y="47843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5" name="Google Shape;7315;p20"/>
            <p:cNvSpPr/>
            <p:nvPr/>
          </p:nvSpPr>
          <p:spPr>
            <a:xfrm>
              <a:off x="6731675" y="41741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6" name="Google Shape;7316;p20"/>
            <p:cNvSpPr/>
            <p:nvPr/>
          </p:nvSpPr>
          <p:spPr>
            <a:xfrm>
              <a:off x="6731675" y="3929725"/>
              <a:ext cx="5200" cy="116875"/>
            </a:xfrm>
            <a:custGeom>
              <a:rect b="b" l="l" r="r" t="t"/>
              <a:pathLst>
                <a:path extrusionOk="0" h="4675" w="208">
                  <a:moveTo>
                    <a:pt x="0" y="1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7" name="Google Shape;7317;p20"/>
            <p:cNvSpPr/>
            <p:nvPr/>
          </p:nvSpPr>
          <p:spPr>
            <a:xfrm>
              <a:off x="6731675" y="45399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1"/>
                  </a:lnTo>
                  <a:lnTo>
                    <a:pt x="207" y="468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8" name="Google Shape;7318;p20"/>
            <p:cNvSpPr/>
            <p:nvPr/>
          </p:nvSpPr>
          <p:spPr>
            <a:xfrm>
              <a:off x="6731675" y="40519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9" name="Google Shape;7319;p20"/>
            <p:cNvSpPr/>
            <p:nvPr/>
          </p:nvSpPr>
          <p:spPr>
            <a:xfrm>
              <a:off x="6731675" y="4296300"/>
              <a:ext cx="5200" cy="116300"/>
            </a:xfrm>
            <a:custGeom>
              <a:rect b="b" l="l" r="r" t="t"/>
              <a:pathLst>
                <a:path extrusionOk="0" h="4652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0" name="Google Shape;7320;p20"/>
            <p:cNvSpPr/>
            <p:nvPr/>
          </p:nvSpPr>
          <p:spPr>
            <a:xfrm>
              <a:off x="6731675" y="4662125"/>
              <a:ext cx="5200" cy="116850"/>
            </a:xfrm>
            <a:custGeom>
              <a:rect b="b" l="l" r="r" t="t"/>
              <a:pathLst>
                <a:path extrusionOk="0" h="4674" w="208">
                  <a:moveTo>
                    <a:pt x="0" y="0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1" name="Google Shape;7321;p20"/>
            <p:cNvSpPr/>
            <p:nvPr/>
          </p:nvSpPr>
          <p:spPr>
            <a:xfrm>
              <a:off x="6731675" y="49065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2" name="Google Shape;7322;p20"/>
            <p:cNvSpPr/>
            <p:nvPr/>
          </p:nvSpPr>
          <p:spPr>
            <a:xfrm>
              <a:off x="6731675" y="50287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3" name="Google Shape;7323;p20"/>
            <p:cNvSpPr/>
            <p:nvPr/>
          </p:nvSpPr>
          <p:spPr>
            <a:xfrm>
              <a:off x="6731675" y="44177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2"/>
                  </a:lnTo>
                  <a:lnTo>
                    <a:pt x="207" y="4682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4" name="Google Shape;7324;p20"/>
            <p:cNvSpPr/>
            <p:nvPr/>
          </p:nvSpPr>
          <p:spPr>
            <a:xfrm>
              <a:off x="4069500" y="5144950"/>
              <a:ext cx="2770600" cy="5200"/>
            </a:xfrm>
            <a:custGeom>
              <a:rect b="b" l="l" r="r" t="t"/>
              <a:pathLst>
                <a:path extrusionOk="0" h="208" w="110824">
                  <a:moveTo>
                    <a:pt x="0" y="1"/>
                  </a:moveTo>
                  <a:lnTo>
                    <a:pt x="0" y="207"/>
                  </a:lnTo>
                  <a:lnTo>
                    <a:pt x="110823" y="207"/>
                  </a:lnTo>
                  <a:lnTo>
                    <a:pt x="11082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5" name="Google Shape;7325;p20"/>
            <p:cNvSpPr/>
            <p:nvPr/>
          </p:nvSpPr>
          <p:spPr>
            <a:xfrm>
              <a:off x="4070825" y="5022750"/>
              <a:ext cx="2768125" cy="5975"/>
            </a:xfrm>
            <a:custGeom>
              <a:rect b="b" l="l" r="r" t="t"/>
              <a:pathLst>
                <a:path extrusionOk="0" h="239" w="110725">
                  <a:moveTo>
                    <a:pt x="1" y="1"/>
                  </a:moveTo>
                  <a:lnTo>
                    <a:pt x="1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6" name="Google Shape;7326;p20"/>
            <p:cNvSpPr/>
            <p:nvPr/>
          </p:nvSpPr>
          <p:spPr>
            <a:xfrm>
              <a:off x="4071400" y="4900575"/>
              <a:ext cx="2766975" cy="5950"/>
            </a:xfrm>
            <a:custGeom>
              <a:rect b="b" l="l" r="r" t="t"/>
              <a:pathLst>
                <a:path extrusionOk="0" h="238" w="110679">
                  <a:moveTo>
                    <a:pt x="1" y="0"/>
                  </a:moveTo>
                  <a:lnTo>
                    <a:pt x="1" y="238"/>
                  </a:lnTo>
                  <a:lnTo>
                    <a:pt x="110678" y="238"/>
                  </a:lnTo>
                  <a:lnTo>
                    <a:pt x="110678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7" name="Google Shape;7327;p20"/>
            <p:cNvSpPr/>
            <p:nvPr/>
          </p:nvSpPr>
          <p:spPr>
            <a:xfrm>
              <a:off x="4072550" y="4778950"/>
              <a:ext cx="2764675" cy="5375"/>
            </a:xfrm>
            <a:custGeom>
              <a:rect b="b" l="l" r="r" t="t"/>
              <a:pathLst>
                <a:path extrusionOk="0" h="215" w="110587">
                  <a:moveTo>
                    <a:pt x="1" y="1"/>
                  </a:moveTo>
                  <a:lnTo>
                    <a:pt x="1" y="215"/>
                  </a:lnTo>
                  <a:lnTo>
                    <a:pt x="110586" y="215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8" name="Google Shape;7328;p20"/>
            <p:cNvSpPr/>
            <p:nvPr/>
          </p:nvSpPr>
          <p:spPr>
            <a:xfrm>
              <a:off x="4073125" y="4656950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0" y="207"/>
                  </a:lnTo>
                  <a:lnTo>
                    <a:pt x="110540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9" name="Google Shape;7329;p20"/>
            <p:cNvSpPr/>
            <p:nvPr/>
          </p:nvSpPr>
          <p:spPr>
            <a:xfrm>
              <a:off x="4074275" y="4534750"/>
              <a:ext cx="2761025" cy="5200"/>
            </a:xfrm>
            <a:custGeom>
              <a:rect b="b" l="l" r="r" t="t"/>
              <a:pathLst>
                <a:path extrusionOk="0" h="208" w="110441">
                  <a:moveTo>
                    <a:pt x="1" y="1"/>
                  </a:moveTo>
                  <a:lnTo>
                    <a:pt x="1" y="208"/>
                  </a:lnTo>
                  <a:lnTo>
                    <a:pt x="110441" y="208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0" name="Google Shape;7330;p20"/>
            <p:cNvSpPr/>
            <p:nvPr/>
          </p:nvSpPr>
          <p:spPr>
            <a:xfrm>
              <a:off x="4074850" y="4412575"/>
              <a:ext cx="2759875" cy="5175"/>
            </a:xfrm>
            <a:custGeom>
              <a:rect b="b" l="l" r="r" t="t"/>
              <a:pathLst>
                <a:path extrusionOk="0" h="207" w="110395">
                  <a:moveTo>
                    <a:pt x="1" y="0"/>
                  </a:moveTo>
                  <a:lnTo>
                    <a:pt x="1" y="92"/>
                  </a:lnTo>
                  <a:lnTo>
                    <a:pt x="1" y="207"/>
                  </a:lnTo>
                  <a:lnTo>
                    <a:pt x="110395" y="207"/>
                  </a:lnTo>
                  <a:lnTo>
                    <a:pt x="110395" y="69"/>
                  </a:lnTo>
                  <a:lnTo>
                    <a:pt x="1103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1" name="Google Shape;7331;p20"/>
            <p:cNvSpPr/>
            <p:nvPr/>
          </p:nvSpPr>
          <p:spPr>
            <a:xfrm>
              <a:off x="4076200" y="4290375"/>
              <a:ext cx="2757775" cy="5950"/>
            </a:xfrm>
            <a:custGeom>
              <a:rect b="b" l="l" r="r" t="t"/>
              <a:pathLst>
                <a:path extrusionOk="0" h="238" w="110311">
                  <a:moveTo>
                    <a:pt x="0" y="0"/>
                  </a:moveTo>
                  <a:lnTo>
                    <a:pt x="0" y="238"/>
                  </a:lnTo>
                  <a:lnTo>
                    <a:pt x="110310" y="238"/>
                  </a:lnTo>
                  <a:lnTo>
                    <a:pt x="110303" y="108"/>
                  </a:lnTo>
                  <a:lnTo>
                    <a:pt x="1102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2" name="Google Shape;7332;p20"/>
            <p:cNvSpPr/>
            <p:nvPr/>
          </p:nvSpPr>
          <p:spPr>
            <a:xfrm>
              <a:off x="4076775" y="4168175"/>
              <a:ext cx="2756225" cy="5975"/>
            </a:xfrm>
            <a:custGeom>
              <a:rect b="b" l="l" r="r" t="t"/>
              <a:pathLst>
                <a:path extrusionOk="0" h="239" w="110249">
                  <a:moveTo>
                    <a:pt x="23" y="1"/>
                  </a:moveTo>
                  <a:lnTo>
                    <a:pt x="0" y="200"/>
                  </a:lnTo>
                  <a:lnTo>
                    <a:pt x="0" y="238"/>
                  </a:lnTo>
                  <a:lnTo>
                    <a:pt x="110249" y="238"/>
                  </a:lnTo>
                  <a:lnTo>
                    <a:pt x="1102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3" name="Google Shape;7333;p20"/>
            <p:cNvSpPr/>
            <p:nvPr/>
          </p:nvSpPr>
          <p:spPr>
            <a:xfrm>
              <a:off x="4077925" y="4046575"/>
              <a:ext cx="2754125" cy="5375"/>
            </a:xfrm>
            <a:custGeom>
              <a:rect b="b" l="l" r="r" t="t"/>
              <a:pathLst>
                <a:path extrusionOk="0" h="215" w="110165">
                  <a:moveTo>
                    <a:pt x="0" y="0"/>
                  </a:moveTo>
                  <a:lnTo>
                    <a:pt x="0" y="215"/>
                  </a:lnTo>
                  <a:lnTo>
                    <a:pt x="110165" y="215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4" name="Google Shape;7334;p20"/>
            <p:cNvSpPr/>
            <p:nvPr/>
          </p:nvSpPr>
          <p:spPr>
            <a:xfrm>
              <a:off x="4078675" y="3924550"/>
              <a:ext cx="2752425" cy="5200"/>
            </a:xfrm>
            <a:custGeom>
              <a:rect b="b" l="l" r="r" t="t"/>
              <a:pathLst>
                <a:path extrusionOk="0" h="208" w="110097">
                  <a:moveTo>
                    <a:pt x="16" y="1"/>
                  </a:moveTo>
                  <a:lnTo>
                    <a:pt x="1" y="124"/>
                  </a:lnTo>
                  <a:lnTo>
                    <a:pt x="1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5" name="Google Shape;7335;p20"/>
            <p:cNvSpPr/>
            <p:nvPr/>
          </p:nvSpPr>
          <p:spPr>
            <a:xfrm>
              <a:off x="4269250" y="5135175"/>
              <a:ext cx="225" cy="425"/>
            </a:xfrm>
            <a:custGeom>
              <a:rect b="b" l="l" r="r" t="t"/>
              <a:pathLst>
                <a:path extrusionOk="0" h="17" w="9">
                  <a:moveTo>
                    <a:pt x="0" y="16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36" name="Google Shape;7336;p20"/>
          <p:cNvSpPr/>
          <p:nvPr/>
        </p:nvSpPr>
        <p:spPr>
          <a:xfrm>
            <a:off x="771196" y="669220"/>
            <a:ext cx="23550" cy="3889706"/>
          </a:xfrm>
          <a:custGeom>
            <a:rect b="b" l="l" r="r" t="t"/>
            <a:pathLst>
              <a:path extrusionOk="0" h="21259" w="143">
                <a:moveTo>
                  <a:pt x="0" y="0"/>
                </a:moveTo>
                <a:lnTo>
                  <a:pt x="0" y="21259"/>
                </a:lnTo>
                <a:cubicBezTo>
                  <a:pt x="45" y="21250"/>
                  <a:pt x="98" y="21232"/>
                  <a:pt x="143" y="21214"/>
                </a:cubicBezTo>
                <a:lnTo>
                  <a:pt x="1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37" name="Google Shape;7337;p20"/>
          <p:cNvGrpSpPr/>
          <p:nvPr/>
        </p:nvGrpSpPr>
        <p:grpSpPr>
          <a:xfrm rot="-4014088">
            <a:off x="7780689" y="609896"/>
            <a:ext cx="1300430" cy="1027455"/>
            <a:chOff x="1745100" y="1681650"/>
            <a:chExt cx="1300475" cy="1027490"/>
          </a:xfrm>
        </p:grpSpPr>
        <p:sp>
          <p:nvSpPr>
            <p:cNvPr id="7338" name="Google Shape;7338;p20"/>
            <p:cNvSpPr/>
            <p:nvPr/>
          </p:nvSpPr>
          <p:spPr>
            <a:xfrm>
              <a:off x="1745100" y="1681650"/>
              <a:ext cx="1300475" cy="1027490"/>
            </a:xfrm>
            <a:custGeom>
              <a:rect b="b" l="l" r="r" t="t"/>
              <a:pathLst>
                <a:path extrusionOk="0" h="9805" w="12410">
                  <a:moveTo>
                    <a:pt x="11486" y="0"/>
                  </a:moveTo>
                  <a:cubicBezTo>
                    <a:pt x="11240" y="0"/>
                    <a:pt x="10999" y="121"/>
                    <a:pt x="10848" y="319"/>
                  </a:cubicBezTo>
                  <a:cubicBezTo>
                    <a:pt x="10688" y="533"/>
                    <a:pt x="10661" y="809"/>
                    <a:pt x="10768" y="1059"/>
                  </a:cubicBezTo>
                  <a:cubicBezTo>
                    <a:pt x="10768" y="1077"/>
                    <a:pt x="10777" y="1095"/>
                    <a:pt x="10786" y="1113"/>
                  </a:cubicBezTo>
                  <a:lnTo>
                    <a:pt x="10786" y="1131"/>
                  </a:lnTo>
                  <a:cubicBezTo>
                    <a:pt x="10804" y="1184"/>
                    <a:pt x="10813" y="1246"/>
                    <a:pt x="10813" y="1309"/>
                  </a:cubicBezTo>
                  <a:cubicBezTo>
                    <a:pt x="10813" y="1336"/>
                    <a:pt x="10813" y="1354"/>
                    <a:pt x="10813" y="1371"/>
                  </a:cubicBezTo>
                  <a:cubicBezTo>
                    <a:pt x="10813" y="1425"/>
                    <a:pt x="10804" y="1487"/>
                    <a:pt x="10786" y="1541"/>
                  </a:cubicBezTo>
                  <a:lnTo>
                    <a:pt x="10768" y="1630"/>
                  </a:lnTo>
                  <a:cubicBezTo>
                    <a:pt x="10750" y="1657"/>
                    <a:pt x="10741" y="1693"/>
                    <a:pt x="10733" y="1719"/>
                  </a:cubicBezTo>
                  <a:cubicBezTo>
                    <a:pt x="10527" y="970"/>
                    <a:pt x="10037" y="301"/>
                    <a:pt x="9234" y="140"/>
                  </a:cubicBezTo>
                  <a:cubicBezTo>
                    <a:pt x="9154" y="125"/>
                    <a:pt x="9074" y="118"/>
                    <a:pt x="8995" y="118"/>
                  </a:cubicBezTo>
                  <a:cubicBezTo>
                    <a:pt x="8428" y="118"/>
                    <a:pt x="7898" y="497"/>
                    <a:pt x="7726" y="1068"/>
                  </a:cubicBezTo>
                  <a:cubicBezTo>
                    <a:pt x="7655" y="1318"/>
                    <a:pt x="7646" y="1577"/>
                    <a:pt x="7682" y="1835"/>
                  </a:cubicBezTo>
                  <a:cubicBezTo>
                    <a:pt x="7505" y="1763"/>
                    <a:pt x="7314" y="1727"/>
                    <a:pt x="7115" y="1727"/>
                  </a:cubicBezTo>
                  <a:cubicBezTo>
                    <a:pt x="7093" y="1727"/>
                    <a:pt x="7070" y="1727"/>
                    <a:pt x="7048" y="1728"/>
                  </a:cubicBezTo>
                  <a:cubicBezTo>
                    <a:pt x="6450" y="1755"/>
                    <a:pt x="5951" y="2210"/>
                    <a:pt x="5808" y="2852"/>
                  </a:cubicBezTo>
                  <a:cubicBezTo>
                    <a:pt x="5755" y="3102"/>
                    <a:pt x="5755" y="3352"/>
                    <a:pt x="5799" y="3584"/>
                  </a:cubicBezTo>
                  <a:cubicBezTo>
                    <a:pt x="5505" y="3342"/>
                    <a:pt x="5158" y="3215"/>
                    <a:pt x="4821" y="3215"/>
                  </a:cubicBezTo>
                  <a:cubicBezTo>
                    <a:pt x="4585" y="3215"/>
                    <a:pt x="4354" y="3277"/>
                    <a:pt x="4149" y="3405"/>
                  </a:cubicBezTo>
                  <a:cubicBezTo>
                    <a:pt x="3631" y="3727"/>
                    <a:pt x="3408" y="4396"/>
                    <a:pt x="3587" y="5047"/>
                  </a:cubicBezTo>
                  <a:cubicBezTo>
                    <a:pt x="3277" y="4712"/>
                    <a:pt x="2896" y="4518"/>
                    <a:pt x="2496" y="4518"/>
                  </a:cubicBezTo>
                  <a:cubicBezTo>
                    <a:pt x="2470" y="4518"/>
                    <a:pt x="2444" y="4519"/>
                    <a:pt x="2418" y="4520"/>
                  </a:cubicBezTo>
                  <a:cubicBezTo>
                    <a:pt x="1767" y="4547"/>
                    <a:pt x="1312" y="5083"/>
                    <a:pt x="1160" y="5600"/>
                  </a:cubicBezTo>
                  <a:cubicBezTo>
                    <a:pt x="875" y="6519"/>
                    <a:pt x="1214" y="7563"/>
                    <a:pt x="2008" y="8267"/>
                  </a:cubicBezTo>
                  <a:cubicBezTo>
                    <a:pt x="2017" y="8276"/>
                    <a:pt x="2026" y="8285"/>
                    <a:pt x="2035" y="8285"/>
                  </a:cubicBezTo>
                  <a:cubicBezTo>
                    <a:pt x="1927" y="8324"/>
                    <a:pt x="1821" y="8343"/>
                    <a:pt x="1717" y="8343"/>
                  </a:cubicBezTo>
                  <a:cubicBezTo>
                    <a:pt x="1486" y="8343"/>
                    <a:pt x="1271" y="8247"/>
                    <a:pt x="1098" y="8062"/>
                  </a:cubicBezTo>
                  <a:cubicBezTo>
                    <a:pt x="1035" y="7991"/>
                    <a:pt x="982" y="7919"/>
                    <a:pt x="946" y="7830"/>
                  </a:cubicBezTo>
                  <a:cubicBezTo>
                    <a:pt x="882" y="7662"/>
                    <a:pt x="717" y="7558"/>
                    <a:pt x="542" y="7558"/>
                  </a:cubicBezTo>
                  <a:cubicBezTo>
                    <a:pt x="522" y="7558"/>
                    <a:pt x="502" y="7560"/>
                    <a:pt x="482" y="7563"/>
                  </a:cubicBezTo>
                  <a:cubicBezTo>
                    <a:pt x="286" y="7589"/>
                    <a:pt x="134" y="7750"/>
                    <a:pt x="108" y="7946"/>
                  </a:cubicBezTo>
                  <a:lnTo>
                    <a:pt x="9" y="8731"/>
                  </a:lnTo>
                  <a:cubicBezTo>
                    <a:pt x="1" y="8865"/>
                    <a:pt x="36" y="8990"/>
                    <a:pt x="125" y="9079"/>
                  </a:cubicBezTo>
                  <a:cubicBezTo>
                    <a:pt x="447" y="9427"/>
                    <a:pt x="884" y="9677"/>
                    <a:pt x="1348" y="9766"/>
                  </a:cubicBezTo>
                  <a:cubicBezTo>
                    <a:pt x="1478" y="9792"/>
                    <a:pt x="1611" y="9805"/>
                    <a:pt x="1744" y="9805"/>
                  </a:cubicBezTo>
                  <a:cubicBezTo>
                    <a:pt x="2430" y="9805"/>
                    <a:pt x="3130" y="9470"/>
                    <a:pt x="3622" y="8910"/>
                  </a:cubicBezTo>
                  <a:cubicBezTo>
                    <a:pt x="3666" y="8912"/>
                    <a:pt x="3710" y="8913"/>
                    <a:pt x="3754" y="8913"/>
                  </a:cubicBezTo>
                  <a:cubicBezTo>
                    <a:pt x="4104" y="8913"/>
                    <a:pt x="4459" y="8849"/>
                    <a:pt x="4800" y="8722"/>
                  </a:cubicBezTo>
                  <a:cubicBezTo>
                    <a:pt x="5460" y="8473"/>
                    <a:pt x="6004" y="8000"/>
                    <a:pt x="6352" y="7375"/>
                  </a:cubicBezTo>
                  <a:cubicBezTo>
                    <a:pt x="7084" y="7348"/>
                    <a:pt x="7940" y="6911"/>
                    <a:pt x="8422" y="5948"/>
                  </a:cubicBezTo>
                  <a:cubicBezTo>
                    <a:pt x="8511" y="5761"/>
                    <a:pt x="8591" y="5555"/>
                    <a:pt x="8645" y="5332"/>
                  </a:cubicBezTo>
                  <a:cubicBezTo>
                    <a:pt x="9020" y="5279"/>
                    <a:pt x="9368" y="5136"/>
                    <a:pt x="9671" y="4931"/>
                  </a:cubicBezTo>
                  <a:cubicBezTo>
                    <a:pt x="10090" y="4636"/>
                    <a:pt x="10429" y="4208"/>
                    <a:pt x="10625" y="3691"/>
                  </a:cubicBezTo>
                  <a:cubicBezTo>
                    <a:pt x="11116" y="3566"/>
                    <a:pt x="11535" y="3263"/>
                    <a:pt x="11848" y="2852"/>
                  </a:cubicBezTo>
                  <a:cubicBezTo>
                    <a:pt x="12071" y="2558"/>
                    <a:pt x="12240" y="2201"/>
                    <a:pt x="12320" y="1817"/>
                  </a:cubicBezTo>
                  <a:cubicBezTo>
                    <a:pt x="12410" y="1380"/>
                    <a:pt x="12356" y="899"/>
                    <a:pt x="12169" y="461"/>
                  </a:cubicBezTo>
                  <a:cubicBezTo>
                    <a:pt x="12062" y="212"/>
                    <a:pt x="11848" y="42"/>
                    <a:pt x="11580" y="6"/>
                  </a:cubicBezTo>
                  <a:cubicBezTo>
                    <a:pt x="11549" y="2"/>
                    <a:pt x="11517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9" name="Google Shape;7339;p20"/>
            <p:cNvSpPr/>
            <p:nvPr/>
          </p:nvSpPr>
          <p:spPr>
            <a:xfrm>
              <a:off x="1791838" y="1727969"/>
              <a:ext cx="1207000" cy="935273"/>
            </a:xfrm>
            <a:custGeom>
              <a:rect b="b" l="l" r="r" t="t"/>
              <a:pathLst>
                <a:path extrusionOk="0" h="8925" w="11518">
                  <a:moveTo>
                    <a:pt x="8708" y="797"/>
                  </a:moveTo>
                  <a:lnTo>
                    <a:pt x="8708" y="797"/>
                  </a:lnTo>
                  <a:cubicBezTo>
                    <a:pt x="8710" y="799"/>
                    <a:pt x="8720" y="804"/>
                    <a:pt x="8725" y="804"/>
                  </a:cubicBezTo>
                  <a:cubicBezTo>
                    <a:pt x="8718" y="801"/>
                    <a:pt x="8713" y="799"/>
                    <a:pt x="8708" y="797"/>
                  </a:cubicBezTo>
                  <a:close/>
                  <a:moveTo>
                    <a:pt x="8520" y="751"/>
                  </a:moveTo>
                  <a:cubicBezTo>
                    <a:pt x="8547" y="751"/>
                    <a:pt x="8583" y="751"/>
                    <a:pt x="8609" y="760"/>
                  </a:cubicBezTo>
                  <a:cubicBezTo>
                    <a:pt x="8627" y="769"/>
                    <a:pt x="8654" y="778"/>
                    <a:pt x="8681" y="787"/>
                  </a:cubicBezTo>
                  <a:cubicBezTo>
                    <a:pt x="8692" y="792"/>
                    <a:pt x="8699" y="794"/>
                    <a:pt x="8708" y="797"/>
                  </a:cubicBezTo>
                  <a:lnTo>
                    <a:pt x="8708" y="797"/>
                  </a:lnTo>
                  <a:cubicBezTo>
                    <a:pt x="8707" y="797"/>
                    <a:pt x="8707" y="797"/>
                    <a:pt x="8707" y="797"/>
                  </a:cubicBezTo>
                  <a:cubicBezTo>
                    <a:pt x="8708" y="797"/>
                    <a:pt x="8713" y="799"/>
                    <a:pt x="8725" y="804"/>
                  </a:cubicBezTo>
                  <a:cubicBezTo>
                    <a:pt x="8752" y="822"/>
                    <a:pt x="8788" y="849"/>
                    <a:pt x="8815" y="867"/>
                  </a:cubicBezTo>
                  <a:cubicBezTo>
                    <a:pt x="8886" y="920"/>
                    <a:pt x="8904" y="938"/>
                    <a:pt x="8957" y="1001"/>
                  </a:cubicBezTo>
                  <a:cubicBezTo>
                    <a:pt x="9064" y="1126"/>
                    <a:pt x="9109" y="1215"/>
                    <a:pt x="9171" y="1375"/>
                  </a:cubicBezTo>
                  <a:cubicBezTo>
                    <a:pt x="9234" y="1518"/>
                    <a:pt x="9252" y="1598"/>
                    <a:pt x="9278" y="1759"/>
                  </a:cubicBezTo>
                  <a:cubicBezTo>
                    <a:pt x="9305" y="1937"/>
                    <a:pt x="9305" y="2027"/>
                    <a:pt x="9296" y="2169"/>
                  </a:cubicBezTo>
                  <a:lnTo>
                    <a:pt x="9287" y="2169"/>
                  </a:lnTo>
                  <a:cubicBezTo>
                    <a:pt x="9278" y="2169"/>
                    <a:pt x="9243" y="2160"/>
                    <a:pt x="9234" y="2152"/>
                  </a:cubicBezTo>
                  <a:cubicBezTo>
                    <a:pt x="9189" y="2143"/>
                    <a:pt x="9154" y="2125"/>
                    <a:pt x="9109" y="2116"/>
                  </a:cubicBezTo>
                  <a:cubicBezTo>
                    <a:pt x="9046" y="2089"/>
                    <a:pt x="8984" y="2053"/>
                    <a:pt x="8913" y="2027"/>
                  </a:cubicBezTo>
                  <a:cubicBezTo>
                    <a:pt x="8913" y="2018"/>
                    <a:pt x="8913" y="2018"/>
                    <a:pt x="8913" y="2018"/>
                  </a:cubicBezTo>
                  <a:cubicBezTo>
                    <a:pt x="8904" y="2009"/>
                    <a:pt x="8886" y="2009"/>
                    <a:pt x="8877" y="2000"/>
                  </a:cubicBezTo>
                  <a:cubicBezTo>
                    <a:pt x="8850" y="1982"/>
                    <a:pt x="8815" y="1955"/>
                    <a:pt x="8788" y="1937"/>
                  </a:cubicBezTo>
                  <a:cubicBezTo>
                    <a:pt x="8725" y="1893"/>
                    <a:pt x="8672" y="1848"/>
                    <a:pt x="8627" y="1804"/>
                  </a:cubicBezTo>
                  <a:cubicBezTo>
                    <a:pt x="8609" y="1795"/>
                    <a:pt x="8600" y="1777"/>
                    <a:pt x="8592" y="1768"/>
                  </a:cubicBezTo>
                  <a:cubicBezTo>
                    <a:pt x="8565" y="1741"/>
                    <a:pt x="8538" y="1706"/>
                    <a:pt x="8511" y="1670"/>
                  </a:cubicBezTo>
                  <a:cubicBezTo>
                    <a:pt x="8351" y="1465"/>
                    <a:pt x="8270" y="1233"/>
                    <a:pt x="8306" y="974"/>
                  </a:cubicBezTo>
                  <a:cubicBezTo>
                    <a:pt x="8306" y="952"/>
                    <a:pt x="8304" y="952"/>
                    <a:pt x="8304" y="952"/>
                  </a:cubicBezTo>
                  <a:cubicBezTo>
                    <a:pt x="8304" y="952"/>
                    <a:pt x="8306" y="952"/>
                    <a:pt x="8315" y="929"/>
                  </a:cubicBezTo>
                  <a:cubicBezTo>
                    <a:pt x="8324" y="903"/>
                    <a:pt x="8333" y="876"/>
                    <a:pt x="8351" y="849"/>
                  </a:cubicBezTo>
                  <a:cubicBezTo>
                    <a:pt x="8351" y="849"/>
                    <a:pt x="8377" y="813"/>
                    <a:pt x="8386" y="804"/>
                  </a:cubicBezTo>
                  <a:cubicBezTo>
                    <a:pt x="8395" y="804"/>
                    <a:pt x="8431" y="778"/>
                    <a:pt x="8431" y="778"/>
                  </a:cubicBezTo>
                  <a:cubicBezTo>
                    <a:pt x="8440" y="769"/>
                    <a:pt x="8458" y="760"/>
                    <a:pt x="8467" y="760"/>
                  </a:cubicBezTo>
                  <a:lnTo>
                    <a:pt x="8476" y="760"/>
                  </a:lnTo>
                  <a:cubicBezTo>
                    <a:pt x="8476" y="760"/>
                    <a:pt x="8476" y="760"/>
                    <a:pt x="8476" y="751"/>
                  </a:cubicBezTo>
                  <a:close/>
                  <a:moveTo>
                    <a:pt x="6673" y="2354"/>
                  </a:moveTo>
                  <a:cubicBezTo>
                    <a:pt x="6681" y="2354"/>
                    <a:pt x="6690" y="2355"/>
                    <a:pt x="6700" y="2357"/>
                  </a:cubicBezTo>
                  <a:cubicBezTo>
                    <a:pt x="6752" y="2365"/>
                    <a:pt x="6796" y="2374"/>
                    <a:pt x="6863" y="2415"/>
                  </a:cubicBezTo>
                  <a:lnTo>
                    <a:pt x="6863" y="2415"/>
                  </a:lnTo>
                  <a:cubicBezTo>
                    <a:pt x="6866" y="2418"/>
                    <a:pt x="6907" y="2448"/>
                    <a:pt x="6914" y="2455"/>
                  </a:cubicBezTo>
                  <a:cubicBezTo>
                    <a:pt x="6932" y="2473"/>
                    <a:pt x="6950" y="2482"/>
                    <a:pt x="6968" y="2499"/>
                  </a:cubicBezTo>
                  <a:cubicBezTo>
                    <a:pt x="6968" y="2499"/>
                    <a:pt x="6986" y="2517"/>
                    <a:pt x="6986" y="2517"/>
                  </a:cubicBezTo>
                  <a:cubicBezTo>
                    <a:pt x="7084" y="2624"/>
                    <a:pt x="7137" y="2767"/>
                    <a:pt x="7173" y="2910"/>
                  </a:cubicBezTo>
                  <a:cubicBezTo>
                    <a:pt x="7227" y="3177"/>
                    <a:pt x="7236" y="3454"/>
                    <a:pt x="7227" y="3740"/>
                  </a:cubicBezTo>
                  <a:cubicBezTo>
                    <a:pt x="7209" y="3731"/>
                    <a:pt x="7191" y="3722"/>
                    <a:pt x="7173" y="3722"/>
                  </a:cubicBezTo>
                  <a:cubicBezTo>
                    <a:pt x="7111" y="3695"/>
                    <a:pt x="7048" y="3668"/>
                    <a:pt x="6986" y="3632"/>
                  </a:cubicBezTo>
                  <a:cubicBezTo>
                    <a:pt x="6977" y="3632"/>
                    <a:pt x="6968" y="3624"/>
                    <a:pt x="6950" y="3615"/>
                  </a:cubicBezTo>
                  <a:cubicBezTo>
                    <a:pt x="6950" y="3615"/>
                    <a:pt x="6950" y="3615"/>
                    <a:pt x="6941" y="3606"/>
                  </a:cubicBezTo>
                  <a:cubicBezTo>
                    <a:pt x="6914" y="3588"/>
                    <a:pt x="6879" y="3570"/>
                    <a:pt x="6852" y="3552"/>
                  </a:cubicBezTo>
                  <a:cubicBezTo>
                    <a:pt x="6798" y="3508"/>
                    <a:pt x="6745" y="3472"/>
                    <a:pt x="6700" y="3427"/>
                  </a:cubicBezTo>
                  <a:cubicBezTo>
                    <a:pt x="6691" y="3418"/>
                    <a:pt x="6682" y="3409"/>
                    <a:pt x="6682" y="3409"/>
                  </a:cubicBezTo>
                  <a:cubicBezTo>
                    <a:pt x="6682" y="3409"/>
                    <a:pt x="6674" y="3401"/>
                    <a:pt x="6674" y="3392"/>
                  </a:cubicBezTo>
                  <a:cubicBezTo>
                    <a:pt x="6647" y="3365"/>
                    <a:pt x="6620" y="3338"/>
                    <a:pt x="6602" y="3311"/>
                  </a:cubicBezTo>
                  <a:cubicBezTo>
                    <a:pt x="6575" y="3285"/>
                    <a:pt x="6558" y="3258"/>
                    <a:pt x="6540" y="3222"/>
                  </a:cubicBezTo>
                  <a:cubicBezTo>
                    <a:pt x="6531" y="3213"/>
                    <a:pt x="6513" y="3186"/>
                    <a:pt x="6504" y="3177"/>
                  </a:cubicBezTo>
                  <a:cubicBezTo>
                    <a:pt x="6477" y="3124"/>
                    <a:pt x="6450" y="3062"/>
                    <a:pt x="6433" y="2999"/>
                  </a:cubicBezTo>
                  <a:cubicBezTo>
                    <a:pt x="6433" y="2990"/>
                    <a:pt x="6415" y="2954"/>
                    <a:pt x="6415" y="2946"/>
                  </a:cubicBezTo>
                  <a:cubicBezTo>
                    <a:pt x="6406" y="2910"/>
                    <a:pt x="6406" y="2874"/>
                    <a:pt x="6397" y="2838"/>
                  </a:cubicBezTo>
                  <a:cubicBezTo>
                    <a:pt x="6397" y="2821"/>
                    <a:pt x="6397" y="2776"/>
                    <a:pt x="6397" y="2767"/>
                  </a:cubicBezTo>
                  <a:cubicBezTo>
                    <a:pt x="6397" y="2758"/>
                    <a:pt x="6397" y="2705"/>
                    <a:pt x="6397" y="2687"/>
                  </a:cubicBezTo>
                  <a:cubicBezTo>
                    <a:pt x="6406" y="2651"/>
                    <a:pt x="6406" y="2624"/>
                    <a:pt x="6415" y="2589"/>
                  </a:cubicBezTo>
                  <a:cubicBezTo>
                    <a:pt x="6424" y="2571"/>
                    <a:pt x="6424" y="2562"/>
                    <a:pt x="6433" y="2544"/>
                  </a:cubicBezTo>
                  <a:cubicBezTo>
                    <a:pt x="6433" y="2535"/>
                    <a:pt x="6450" y="2499"/>
                    <a:pt x="6450" y="2491"/>
                  </a:cubicBezTo>
                  <a:cubicBezTo>
                    <a:pt x="6459" y="2482"/>
                    <a:pt x="6468" y="2464"/>
                    <a:pt x="6468" y="2464"/>
                  </a:cubicBezTo>
                  <a:cubicBezTo>
                    <a:pt x="6486" y="2446"/>
                    <a:pt x="6495" y="2437"/>
                    <a:pt x="6504" y="2419"/>
                  </a:cubicBezTo>
                  <a:cubicBezTo>
                    <a:pt x="6513" y="2410"/>
                    <a:pt x="6522" y="2401"/>
                    <a:pt x="6531" y="2392"/>
                  </a:cubicBezTo>
                  <a:cubicBezTo>
                    <a:pt x="6540" y="2392"/>
                    <a:pt x="6549" y="2384"/>
                    <a:pt x="6558" y="2375"/>
                  </a:cubicBezTo>
                  <a:lnTo>
                    <a:pt x="6575" y="2375"/>
                  </a:lnTo>
                  <a:cubicBezTo>
                    <a:pt x="6619" y="2367"/>
                    <a:pt x="6639" y="2354"/>
                    <a:pt x="6673" y="2354"/>
                  </a:cubicBezTo>
                  <a:close/>
                  <a:moveTo>
                    <a:pt x="4354" y="3838"/>
                  </a:moveTo>
                  <a:cubicBezTo>
                    <a:pt x="4361" y="3838"/>
                    <a:pt x="4414" y="3849"/>
                    <a:pt x="4426" y="3849"/>
                  </a:cubicBezTo>
                  <a:cubicBezTo>
                    <a:pt x="4429" y="3849"/>
                    <a:pt x="4429" y="3848"/>
                    <a:pt x="4425" y="3847"/>
                  </a:cubicBezTo>
                  <a:lnTo>
                    <a:pt x="4425" y="3847"/>
                  </a:lnTo>
                  <a:cubicBezTo>
                    <a:pt x="4497" y="3873"/>
                    <a:pt x="4532" y="3891"/>
                    <a:pt x="4577" y="3918"/>
                  </a:cubicBezTo>
                  <a:cubicBezTo>
                    <a:pt x="4711" y="4016"/>
                    <a:pt x="4791" y="4096"/>
                    <a:pt x="4880" y="4239"/>
                  </a:cubicBezTo>
                  <a:cubicBezTo>
                    <a:pt x="5032" y="4471"/>
                    <a:pt x="5130" y="4810"/>
                    <a:pt x="5166" y="5113"/>
                  </a:cubicBezTo>
                  <a:cubicBezTo>
                    <a:pt x="5193" y="5292"/>
                    <a:pt x="5193" y="5390"/>
                    <a:pt x="5175" y="5568"/>
                  </a:cubicBezTo>
                  <a:cubicBezTo>
                    <a:pt x="5175" y="5568"/>
                    <a:pt x="5175" y="5577"/>
                    <a:pt x="5175" y="5577"/>
                  </a:cubicBezTo>
                  <a:cubicBezTo>
                    <a:pt x="5041" y="5479"/>
                    <a:pt x="4925" y="5363"/>
                    <a:pt x="4809" y="5229"/>
                  </a:cubicBezTo>
                  <a:cubicBezTo>
                    <a:pt x="4586" y="4980"/>
                    <a:pt x="4327" y="4694"/>
                    <a:pt x="4193" y="4382"/>
                  </a:cubicBezTo>
                  <a:cubicBezTo>
                    <a:pt x="4167" y="4310"/>
                    <a:pt x="4149" y="4248"/>
                    <a:pt x="4140" y="4177"/>
                  </a:cubicBezTo>
                  <a:cubicBezTo>
                    <a:pt x="4140" y="4159"/>
                    <a:pt x="4140" y="4159"/>
                    <a:pt x="4140" y="4123"/>
                  </a:cubicBezTo>
                  <a:cubicBezTo>
                    <a:pt x="4140" y="4108"/>
                    <a:pt x="4153" y="4038"/>
                    <a:pt x="4151" y="4038"/>
                  </a:cubicBezTo>
                  <a:lnTo>
                    <a:pt x="4151" y="4038"/>
                  </a:lnTo>
                  <a:cubicBezTo>
                    <a:pt x="4151" y="4038"/>
                    <a:pt x="4150" y="4039"/>
                    <a:pt x="4149" y="4043"/>
                  </a:cubicBezTo>
                  <a:cubicBezTo>
                    <a:pt x="4167" y="3971"/>
                    <a:pt x="4193" y="3927"/>
                    <a:pt x="4229" y="3891"/>
                  </a:cubicBezTo>
                  <a:cubicBezTo>
                    <a:pt x="4238" y="3873"/>
                    <a:pt x="4292" y="3847"/>
                    <a:pt x="4309" y="3847"/>
                  </a:cubicBezTo>
                  <a:cubicBezTo>
                    <a:pt x="4327" y="3838"/>
                    <a:pt x="4336" y="3838"/>
                    <a:pt x="4354" y="3838"/>
                  </a:cubicBezTo>
                  <a:close/>
                  <a:moveTo>
                    <a:pt x="2036" y="5067"/>
                  </a:moveTo>
                  <a:cubicBezTo>
                    <a:pt x="2047" y="5067"/>
                    <a:pt x="2059" y="5067"/>
                    <a:pt x="2070" y="5069"/>
                  </a:cubicBezTo>
                  <a:cubicBezTo>
                    <a:pt x="2365" y="5095"/>
                    <a:pt x="2561" y="5461"/>
                    <a:pt x="2659" y="5702"/>
                  </a:cubicBezTo>
                  <a:cubicBezTo>
                    <a:pt x="2793" y="6014"/>
                    <a:pt x="2855" y="6362"/>
                    <a:pt x="2837" y="6701"/>
                  </a:cubicBezTo>
                  <a:cubicBezTo>
                    <a:pt x="2820" y="6906"/>
                    <a:pt x="2784" y="7103"/>
                    <a:pt x="2713" y="7290"/>
                  </a:cubicBezTo>
                  <a:cubicBezTo>
                    <a:pt x="2543" y="7228"/>
                    <a:pt x="2391" y="7129"/>
                    <a:pt x="2249" y="7014"/>
                  </a:cubicBezTo>
                  <a:cubicBezTo>
                    <a:pt x="2026" y="6835"/>
                    <a:pt x="1847" y="6594"/>
                    <a:pt x="1740" y="6327"/>
                  </a:cubicBezTo>
                  <a:cubicBezTo>
                    <a:pt x="1633" y="6068"/>
                    <a:pt x="1589" y="5773"/>
                    <a:pt x="1651" y="5497"/>
                  </a:cubicBezTo>
                  <a:cubicBezTo>
                    <a:pt x="1693" y="5302"/>
                    <a:pt x="1824" y="5067"/>
                    <a:pt x="2036" y="5067"/>
                  </a:cubicBezTo>
                  <a:close/>
                  <a:moveTo>
                    <a:pt x="11044" y="0"/>
                  </a:moveTo>
                  <a:cubicBezTo>
                    <a:pt x="10833" y="0"/>
                    <a:pt x="10613" y="197"/>
                    <a:pt x="10724" y="448"/>
                  </a:cubicBezTo>
                  <a:cubicBezTo>
                    <a:pt x="10733" y="483"/>
                    <a:pt x="10741" y="510"/>
                    <a:pt x="10759" y="546"/>
                  </a:cubicBezTo>
                  <a:cubicBezTo>
                    <a:pt x="10759" y="546"/>
                    <a:pt x="10759" y="555"/>
                    <a:pt x="10759" y="555"/>
                  </a:cubicBezTo>
                  <a:cubicBezTo>
                    <a:pt x="10768" y="573"/>
                    <a:pt x="10768" y="581"/>
                    <a:pt x="10768" y="599"/>
                  </a:cubicBezTo>
                  <a:cubicBezTo>
                    <a:pt x="10786" y="671"/>
                    <a:pt x="10795" y="751"/>
                    <a:pt x="10804" y="822"/>
                  </a:cubicBezTo>
                  <a:cubicBezTo>
                    <a:pt x="10804" y="840"/>
                    <a:pt x="10804" y="849"/>
                    <a:pt x="10804" y="867"/>
                  </a:cubicBezTo>
                  <a:cubicBezTo>
                    <a:pt x="10804" y="894"/>
                    <a:pt x="10804" y="929"/>
                    <a:pt x="10804" y="965"/>
                  </a:cubicBezTo>
                  <a:cubicBezTo>
                    <a:pt x="10795" y="1036"/>
                    <a:pt x="10786" y="1108"/>
                    <a:pt x="10768" y="1188"/>
                  </a:cubicBezTo>
                  <a:cubicBezTo>
                    <a:pt x="10768" y="1197"/>
                    <a:pt x="10759" y="1233"/>
                    <a:pt x="10759" y="1251"/>
                  </a:cubicBezTo>
                  <a:cubicBezTo>
                    <a:pt x="10750" y="1268"/>
                    <a:pt x="10750" y="1286"/>
                    <a:pt x="10750" y="1286"/>
                  </a:cubicBezTo>
                  <a:cubicBezTo>
                    <a:pt x="10741" y="1304"/>
                    <a:pt x="10733" y="1322"/>
                    <a:pt x="10733" y="1331"/>
                  </a:cubicBezTo>
                  <a:cubicBezTo>
                    <a:pt x="10706" y="1402"/>
                    <a:pt x="10679" y="1474"/>
                    <a:pt x="10643" y="1545"/>
                  </a:cubicBezTo>
                  <a:cubicBezTo>
                    <a:pt x="10634" y="1554"/>
                    <a:pt x="10617" y="1590"/>
                    <a:pt x="10617" y="1598"/>
                  </a:cubicBezTo>
                  <a:cubicBezTo>
                    <a:pt x="10599" y="1616"/>
                    <a:pt x="10590" y="1643"/>
                    <a:pt x="10572" y="1670"/>
                  </a:cubicBezTo>
                  <a:cubicBezTo>
                    <a:pt x="10527" y="1732"/>
                    <a:pt x="10483" y="1786"/>
                    <a:pt x="10429" y="1848"/>
                  </a:cubicBezTo>
                  <a:cubicBezTo>
                    <a:pt x="10420" y="1857"/>
                    <a:pt x="10420" y="1857"/>
                    <a:pt x="10420" y="1866"/>
                  </a:cubicBezTo>
                  <a:cubicBezTo>
                    <a:pt x="10420" y="1866"/>
                    <a:pt x="10411" y="1866"/>
                    <a:pt x="10402" y="1875"/>
                  </a:cubicBezTo>
                  <a:cubicBezTo>
                    <a:pt x="10376" y="1902"/>
                    <a:pt x="10349" y="1929"/>
                    <a:pt x="10322" y="1955"/>
                  </a:cubicBezTo>
                  <a:cubicBezTo>
                    <a:pt x="10295" y="1973"/>
                    <a:pt x="10269" y="1991"/>
                    <a:pt x="10242" y="2009"/>
                  </a:cubicBezTo>
                  <a:cubicBezTo>
                    <a:pt x="10233" y="2018"/>
                    <a:pt x="10188" y="2045"/>
                    <a:pt x="10179" y="2053"/>
                  </a:cubicBezTo>
                  <a:cubicBezTo>
                    <a:pt x="10126" y="2089"/>
                    <a:pt x="10063" y="2116"/>
                    <a:pt x="10001" y="2143"/>
                  </a:cubicBezTo>
                  <a:cubicBezTo>
                    <a:pt x="9992" y="2143"/>
                    <a:pt x="9974" y="2152"/>
                    <a:pt x="9956" y="2152"/>
                  </a:cubicBezTo>
                  <a:cubicBezTo>
                    <a:pt x="9965" y="2125"/>
                    <a:pt x="9965" y="2089"/>
                    <a:pt x="9965" y="2062"/>
                  </a:cubicBezTo>
                  <a:cubicBezTo>
                    <a:pt x="9948" y="1277"/>
                    <a:pt x="9564" y="296"/>
                    <a:pt x="8699" y="126"/>
                  </a:cubicBezTo>
                  <a:cubicBezTo>
                    <a:pt x="8644" y="115"/>
                    <a:pt x="8590" y="110"/>
                    <a:pt x="8537" y="110"/>
                  </a:cubicBezTo>
                  <a:cubicBezTo>
                    <a:pt x="8158" y="110"/>
                    <a:pt x="7810" y="376"/>
                    <a:pt x="7708" y="751"/>
                  </a:cubicBezTo>
                  <a:cubicBezTo>
                    <a:pt x="7583" y="1170"/>
                    <a:pt x="7690" y="1607"/>
                    <a:pt x="7914" y="1973"/>
                  </a:cubicBezTo>
                  <a:cubicBezTo>
                    <a:pt x="8190" y="2410"/>
                    <a:pt x="8654" y="2723"/>
                    <a:pt x="9154" y="2838"/>
                  </a:cubicBezTo>
                  <a:cubicBezTo>
                    <a:pt x="9136" y="2892"/>
                    <a:pt x="9109" y="2954"/>
                    <a:pt x="9073" y="3008"/>
                  </a:cubicBezTo>
                  <a:cubicBezTo>
                    <a:pt x="9073" y="3017"/>
                    <a:pt x="9055" y="3062"/>
                    <a:pt x="9046" y="3070"/>
                  </a:cubicBezTo>
                  <a:cubicBezTo>
                    <a:pt x="9029" y="3097"/>
                    <a:pt x="9020" y="3115"/>
                    <a:pt x="9002" y="3142"/>
                  </a:cubicBezTo>
                  <a:cubicBezTo>
                    <a:pt x="8957" y="3213"/>
                    <a:pt x="8904" y="3276"/>
                    <a:pt x="8859" y="3338"/>
                  </a:cubicBezTo>
                  <a:cubicBezTo>
                    <a:pt x="8832" y="3356"/>
                    <a:pt x="8815" y="3383"/>
                    <a:pt x="8797" y="3409"/>
                  </a:cubicBezTo>
                  <a:cubicBezTo>
                    <a:pt x="8788" y="3409"/>
                    <a:pt x="8743" y="3454"/>
                    <a:pt x="8734" y="3463"/>
                  </a:cubicBezTo>
                  <a:cubicBezTo>
                    <a:pt x="8681" y="3508"/>
                    <a:pt x="8609" y="3561"/>
                    <a:pt x="8547" y="3606"/>
                  </a:cubicBezTo>
                  <a:cubicBezTo>
                    <a:pt x="8538" y="3615"/>
                    <a:pt x="8529" y="3624"/>
                    <a:pt x="8511" y="3624"/>
                  </a:cubicBezTo>
                  <a:cubicBezTo>
                    <a:pt x="8484" y="3641"/>
                    <a:pt x="8458" y="3659"/>
                    <a:pt x="8431" y="3668"/>
                  </a:cubicBezTo>
                  <a:cubicBezTo>
                    <a:pt x="8368" y="3704"/>
                    <a:pt x="8297" y="3731"/>
                    <a:pt x="8226" y="3757"/>
                  </a:cubicBezTo>
                  <a:cubicBezTo>
                    <a:pt x="8217" y="3757"/>
                    <a:pt x="8208" y="3757"/>
                    <a:pt x="8190" y="3766"/>
                  </a:cubicBezTo>
                  <a:cubicBezTo>
                    <a:pt x="8154" y="3775"/>
                    <a:pt x="8119" y="3784"/>
                    <a:pt x="8083" y="3793"/>
                  </a:cubicBezTo>
                  <a:cubicBezTo>
                    <a:pt x="8021" y="3802"/>
                    <a:pt x="7958" y="3811"/>
                    <a:pt x="7905" y="3811"/>
                  </a:cubicBezTo>
                  <a:cubicBezTo>
                    <a:pt x="7914" y="3365"/>
                    <a:pt x="7905" y="2865"/>
                    <a:pt x="7717" y="2446"/>
                  </a:cubicBezTo>
                  <a:cubicBezTo>
                    <a:pt x="7526" y="2029"/>
                    <a:pt x="7133" y="1723"/>
                    <a:pt x="6660" y="1723"/>
                  </a:cubicBezTo>
                  <a:cubicBezTo>
                    <a:pt x="6647" y="1723"/>
                    <a:pt x="6633" y="1723"/>
                    <a:pt x="6620" y="1723"/>
                  </a:cubicBezTo>
                  <a:cubicBezTo>
                    <a:pt x="6183" y="1741"/>
                    <a:pt x="5880" y="2107"/>
                    <a:pt x="5790" y="2508"/>
                  </a:cubicBezTo>
                  <a:cubicBezTo>
                    <a:pt x="5621" y="3276"/>
                    <a:pt x="6165" y="3989"/>
                    <a:pt x="6834" y="4293"/>
                  </a:cubicBezTo>
                  <a:cubicBezTo>
                    <a:pt x="6941" y="4346"/>
                    <a:pt x="7048" y="4382"/>
                    <a:pt x="7155" y="4409"/>
                  </a:cubicBezTo>
                  <a:cubicBezTo>
                    <a:pt x="7111" y="4641"/>
                    <a:pt x="7039" y="4864"/>
                    <a:pt x="6932" y="5087"/>
                  </a:cubicBezTo>
                  <a:cubicBezTo>
                    <a:pt x="6879" y="5194"/>
                    <a:pt x="6754" y="5354"/>
                    <a:pt x="6674" y="5443"/>
                  </a:cubicBezTo>
                  <a:cubicBezTo>
                    <a:pt x="6638" y="5470"/>
                    <a:pt x="6566" y="5533"/>
                    <a:pt x="6522" y="5568"/>
                  </a:cubicBezTo>
                  <a:cubicBezTo>
                    <a:pt x="6450" y="5622"/>
                    <a:pt x="6397" y="5658"/>
                    <a:pt x="6343" y="5684"/>
                  </a:cubicBezTo>
                  <a:cubicBezTo>
                    <a:pt x="6192" y="5765"/>
                    <a:pt x="6094" y="5800"/>
                    <a:pt x="5933" y="5827"/>
                  </a:cubicBezTo>
                  <a:lnTo>
                    <a:pt x="5835" y="5827"/>
                  </a:lnTo>
                  <a:cubicBezTo>
                    <a:pt x="5960" y="5033"/>
                    <a:pt x="5746" y="4105"/>
                    <a:pt x="5157" y="3543"/>
                  </a:cubicBezTo>
                  <a:cubicBezTo>
                    <a:pt x="4942" y="3346"/>
                    <a:pt x="4659" y="3209"/>
                    <a:pt x="4376" y="3209"/>
                  </a:cubicBezTo>
                  <a:cubicBezTo>
                    <a:pt x="4225" y="3209"/>
                    <a:pt x="4075" y="3248"/>
                    <a:pt x="3935" y="3338"/>
                  </a:cubicBezTo>
                  <a:cubicBezTo>
                    <a:pt x="3515" y="3588"/>
                    <a:pt x="3435" y="4123"/>
                    <a:pt x="3578" y="4551"/>
                  </a:cubicBezTo>
                  <a:cubicBezTo>
                    <a:pt x="3658" y="4783"/>
                    <a:pt x="3792" y="4980"/>
                    <a:pt x="3935" y="5176"/>
                  </a:cubicBezTo>
                  <a:cubicBezTo>
                    <a:pt x="4060" y="5345"/>
                    <a:pt x="4193" y="5515"/>
                    <a:pt x="4336" y="5684"/>
                  </a:cubicBezTo>
                  <a:cubicBezTo>
                    <a:pt x="4532" y="5907"/>
                    <a:pt x="4755" y="6112"/>
                    <a:pt x="5005" y="6264"/>
                  </a:cubicBezTo>
                  <a:cubicBezTo>
                    <a:pt x="4916" y="6478"/>
                    <a:pt x="4791" y="6666"/>
                    <a:pt x="4631" y="6826"/>
                  </a:cubicBezTo>
                  <a:cubicBezTo>
                    <a:pt x="4274" y="7174"/>
                    <a:pt x="3783" y="7388"/>
                    <a:pt x="3284" y="7388"/>
                  </a:cubicBezTo>
                  <a:cubicBezTo>
                    <a:pt x="3507" y="6701"/>
                    <a:pt x="3426" y="5907"/>
                    <a:pt x="3078" y="5274"/>
                  </a:cubicBezTo>
                  <a:cubicBezTo>
                    <a:pt x="2871" y="4886"/>
                    <a:pt x="2514" y="4514"/>
                    <a:pt x="2039" y="4514"/>
                  </a:cubicBezTo>
                  <a:cubicBezTo>
                    <a:pt x="2023" y="4514"/>
                    <a:pt x="2007" y="4515"/>
                    <a:pt x="1990" y="4516"/>
                  </a:cubicBezTo>
                  <a:cubicBezTo>
                    <a:pt x="1562" y="4533"/>
                    <a:pt x="1250" y="4899"/>
                    <a:pt x="1134" y="5283"/>
                  </a:cubicBezTo>
                  <a:cubicBezTo>
                    <a:pt x="884" y="6095"/>
                    <a:pt x="1241" y="6960"/>
                    <a:pt x="1856" y="7504"/>
                  </a:cubicBezTo>
                  <a:cubicBezTo>
                    <a:pt x="2008" y="7638"/>
                    <a:pt x="2186" y="7754"/>
                    <a:pt x="2374" y="7834"/>
                  </a:cubicBezTo>
                  <a:cubicBezTo>
                    <a:pt x="2240" y="7986"/>
                    <a:pt x="2070" y="8111"/>
                    <a:pt x="1883" y="8200"/>
                  </a:cubicBezTo>
                  <a:cubicBezTo>
                    <a:pt x="1684" y="8290"/>
                    <a:pt x="1476" y="8336"/>
                    <a:pt x="1272" y="8336"/>
                  </a:cubicBezTo>
                  <a:cubicBezTo>
                    <a:pt x="928" y="8336"/>
                    <a:pt x="594" y="8204"/>
                    <a:pt x="331" y="7923"/>
                  </a:cubicBezTo>
                  <a:cubicBezTo>
                    <a:pt x="233" y="7807"/>
                    <a:pt x="152" y="7692"/>
                    <a:pt x="99" y="7558"/>
                  </a:cubicBezTo>
                  <a:lnTo>
                    <a:pt x="1" y="8343"/>
                  </a:lnTo>
                  <a:cubicBezTo>
                    <a:pt x="259" y="8619"/>
                    <a:pt x="598" y="8816"/>
                    <a:pt x="982" y="8896"/>
                  </a:cubicBezTo>
                  <a:cubicBezTo>
                    <a:pt x="1084" y="8915"/>
                    <a:pt x="1187" y="8924"/>
                    <a:pt x="1290" y="8924"/>
                  </a:cubicBezTo>
                  <a:cubicBezTo>
                    <a:pt x="1950" y="8924"/>
                    <a:pt x="2602" y="8545"/>
                    <a:pt x="2980" y="8013"/>
                  </a:cubicBezTo>
                  <a:cubicBezTo>
                    <a:pt x="3083" y="8026"/>
                    <a:pt x="3186" y="8033"/>
                    <a:pt x="3291" y="8033"/>
                  </a:cubicBezTo>
                  <a:cubicBezTo>
                    <a:pt x="3594" y="8033"/>
                    <a:pt x="3901" y="7976"/>
                    <a:pt x="4193" y="7870"/>
                  </a:cubicBezTo>
                  <a:cubicBezTo>
                    <a:pt x="4863" y="7620"/>
                    <a:pt x="5362" y="7112"/>
                    <a:pt x="5639" y="6487"/>
                  </a:cubicBezTo>
                  <a:cubicBezTo>
                    <a:pt x="5702" y="6495"/>
                    <a:pt x="5766" y="6498"/>
                    <a:pt x="5829" y="6498"/>
                  </a:cubicBezTo>
                  <a:cubicBezTo>
                    <a:pt x="6576" y="6498"/>
                    <a:pt x="7254" y="5976"/>
                    <a:pt x="7583" y="5310"/>
                  </a:cubicBezTo>
                  <a:cubicBezTo>
                    <a:pt x="7708" y="5051"/>
                    <a:pt x="7789" y="4774"/>
                    <a:pt x="7842" y="4489"/>
                  </a:cubicBezTo>
                  <a:cubicBezTo>
                    <a:pt x="8244" y="4480"/>
                    <a:pt x="8645" y="4355"/>
                    <a:pt x="8975" y="4123"/>
                  </a:cubicBezTo>
                  <a:cubicBezTo>
                    <a:pt x="9412" y="3829"/>
                    <a:pt x="9707" y="3374"/>
                    <a:pt x="9849" y="2874"/>
                  </a:cubicBezTo>
                  <a:cubicBezTo>
                    <a:pt x="9867" y="2874"/>
                    <a:pt x="9876" y="2874"/>
                    <a:pt x="9894" y="2865"/>
                  </a:cubicBezTo>
                  <a:cubicBezTo>
                    <a:pt x="10697" y="2740"/>
                    <a:pt x="11286" y="2062"/>
                    <a:pt x="11446" y="1286"/>
                  </a:cubicBezTo>
                  <a:cubicBezTo>
                    <a:pt x="11518" y="920"/>
                    <a:pt x="11464" y="528"/>
                    <a:pt x="11321" y="189"/>
                  </a:cubicBezTo>
                  <a:cubicBezTo>
                    <a:pt x="11266" y="56"/>
                    <a:pt x="11156" y="0"/>
                    <a:pt x="110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0" name="Google Shape;7340;p20"/>
          <p:cNvGrpSpPr/>
          <p:nvPr/>
        </p:nvGrpSpPr>
        <p:grpSpPr>
          <a:xfrm flipH="1" rot="-2976661">
            <a:off x="-501284" y="-277776"/>
            <a:ext cx="2310832" cy="1902149"/>
            <a:chOff x="3857825" y="4400025"/>
            <a:chExt cx="287500" cy="236650"/>
          </a:xfrm>
        </p:grpSpPr>
        <p:sp>
          <p:nvSpPr>
            <p:cNvPr id="7341" name="Google Shape;7341;p20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2" name="Google Shape;7342;p20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3" name="Google Shape;7343;p20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4" name="Google Shape;7344;p20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5" name="Google Shape;7345;p20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6" name="Google Shape;7346;p20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7" name="Google Shape;7347;p20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8" name="Google Shape;7348;p20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9" name="Google Shape;7349;p20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0" name="Google Shape;7350;p20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1" name="Google Shape;7351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352" name="Google Shape;7352;p20"/>
          <p:cNvSpPr txBox="1"/>
          <p:nvPr>
            <p:ph idx="2" type="title"/>
          </p:nvPr>
        </p:nvSpPr>
        <p:spPr>
          <a:xfrm>
            <a:off x="1270405" y="1259750"/>
            <a:ext cx="32784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353" name="Google Shape;7353;p20"/>
          <p:cNvSpPr txBox="1"/>
          <p:nvPr>
            <p:ph idx="1" type="subTitle"/>
          </p:nvPr>
        </p:nvSpPr>
        <p:spPr>
          <a:xfrm>
            <a:off x="1270400" y="1667975"/>
            <a:ext cx="327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54" name="Google Shape;7354;p20"/>
          <p:cNvSpPr txBox="1"/>
          <p:nvPr>
            <p:ph idx="3" type="title"/>
          </p:nvPr>
        </p:nvSpPr>
        <p:spPr>
          <a:xfrm>
            <a:off x="1270405" y="2302263"/>
            <a:ext cx="32784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355" name="Google Shape;7355;p20"/>
          <p:cNvSpPr txBox="1"/>
          <p:nvPr>
            <p:ph idx="4" type="subTitle"/>
          </p:nvPr>
        </p:nvSpPr>
        <p:spPr>
          <a:xfrm>
            <a:off x="1270400" y="2710563"/>
            <a:ext cx="327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56" name="Google Shape;7356;p20"/>
          <p:cNvSpPr/>
          <p:nvPr>
            <p:ph idx="5" type="pic"/>
          </p:nvPr>
        </p:nvSpPr>
        <p:spPr>
          <a:xfrm rot="212818">
            <a:off x="5161279" y="1568527"/>
            <a:ext cx="2700974" cy="2858467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  <p:sp>
        <p:nvSpPr>
          <p:cNvPr id="7357" name="Google Shape;7357;p20"/>
          <p:cNvSpPr txBox="1"/>
          <p:nvPr>
            <p:ph idx="6" type="title"/>
          </p:nvPr>
        </p:nvSpPr>
        <p:spPr>
          <a:xfrm>
            <a:off x="1270401" y="3344850"/>
            <a:ext cx="3278400" cy="48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358" name="Google Shape;7358;p20"/>
          <p:cNvSpPr txBox="1"/>
          <p:nvPr>
            <p:ph idx="7" type="subTitle"/>
          </p:nvPr>
        </p:nvSpPr>
        <p:spPr>
          <a:xfrm>
            <a:off x="1270400" y="3753150"/>
            <a:ext cx="327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0" name="Google Shape;520;p3"/>
          <p:cNvGrpSpPr/>
          <p:nvPr/>
        </p:nvGrpSpPr>
        <p:grpSpPr>
          <a:xfrm>
            <a:off x="436599" y="371658"/>
            <a:ext cx="8270798" cy="4400202"/>
            <a:chOff x="436599" y="371658"/>
            <a:chExt cx="8270798" cy="4400202"/>
          </a:xfrm>
        </p:grpSpPr>
        <p:grpSp>
          <p:nvGrpSpPr>
            <p:cNvPr id="521" name="Google Shape;521;p3"/>
            <p:cNvGrpSpPr/>
            <p:nvPr/>
          </p:nvGrpSpPr>
          <p:grpSpPr>
            <a:xfrm>
              <a:off x="436599" y="371658"/>
              <a:ext cx="8270798" cy="4400202"/>
              <a:chOff x="579125" y="2404850"/>
              <a:chExt cx="1042450" cy="500700"/>
            </a:xfrm>
          </p:grpSpPr>
          <p:sp>
            <p:nvSpPr>
              <p:cNvPr id="522" name="Google Shape;522;p3"/>
              <p:cNvSpPr/>
              <p:nvPr/>
            </p:nvSpPr>
            <p:spPr>
              <a:xfrm>
                <a:off x="579125" y="2404850"/>
                <a:ext cx="1042450" cy="500700"/>
              </a:xfrm>
              <a:custGeom>
                <a:rect b="b" l="l" r="r" t="t"/>
                <a:pathLst>
                  <a:path extrusionOk="0" h="20028" w="41698">
                    <a:moveTo>
                      <a:pt x="41537" y="0"/>
                    </a:moveTo>
                    <a:lnTo>
                      <a:pt x="161" y="161"/>
                    </a:lnTo>
                    <a:lnTo>
                      <a:pt x="0" y="19698"/>
                    </a:lnTo>
                    <a:lnTo>
                      <a:pt x="41697" y="20028"/>
                    </a:lnTo>
                    <a:lnTo>
                      <a:pt x="41697" y="20028"/>
                    </a:lnTo>
                    <a:lnTo>
                      <a:pt x="415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618375" y="2408650"/>
                <a:ext cx="1800" cy="40150"/>
              </a:xfrm>
              <a:custGeom>
                <a:rect b="b" l="l" r="r" t="t"/>
                <a:pathLst>
                  <a:path extrusionOk="0" h="1606" w="72">
                    <a:moveTo>
                      <a:pt x="0" y="0"/>
                    </a:moveTo>
                    <a:lnTo>
                      <a:pt x="0" y="1606"/>
                    </a:lnTo>
                    <a:lnTo>
                      <a:pt x="72" y="16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6183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618375" y="2864950"/>
                <a:ext cx="1800" cy="32575"/>
              </a:xfrm>
              <a:custGeom>
                <a:rect b="b" l="l" r="r" t="t"/>
                <a:pathLst>
                  <a:path extrusionOk="0" h="1303" w="72">
                    <a:moveTo>
                      <a:pt x="0" y="0"/>
                    </a:moveTo>
                    <a:lnTo>
                      <a:pt x="0" y="1303"/>
                    </a:lnTo>
                    <a:lnTo>
                      <a:pt x="72" y="130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6183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6183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6183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6183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6183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6183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6183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6183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6183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658525" y="2864950"/>
                <a:ext cx="1800" cy="33025"/>
              </a:xfrm>
              <a:custGeom>
                <a:rect b="b" l="l" r="r" t="t"/>
                <a:pathLst>
                  <a:path extrusionOk="0" h="1321" w="72">
                    <a:moveTo>
                      <a:pt x="0" y="0"/>
                    </a:moveTo>
                    <a:lnTo>
                      <a:pt x="0" y="1321"/>
                    </a:lnTo>
                    <a:lnTo>
                      <a:pt x="72" y="132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6585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658525" y="2408650"/>
                <a:ext cx="1800" cy="40150"/>
              </a:xfrm>
              <a:custGeom>
                <a:rect b="b" l="l" r="r" t="t"/>
                <a:pathLst>
                  <a:path extrusionOk="0" h="1606" w="72">
                    <a:moveTo>
                      <a:pt x="0" y="0"/>
                    </a:moveTo>
                    <a:lnTo>
                      <a:pt x="0" y="1606"/>
                    </a:lnTo>
                    <a:lnTo>
                      <a:pt x="72" y="16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6585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6585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6585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6585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6585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6585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6585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6585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6585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6984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6984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6984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6984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6984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0" y="1589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6984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698450" y="2864950"/>
                <a:ext cx="2025" cy="33250"/>
              </a:xfrm>
              <a:custGeom>
                <a:rect b="b" l="l" r="r" t="t"/>
                <a:pathLst>
                  <a:path extrusionOk="0" h="1330" w="81">
                    <a:moveTo>
                      <a:pt x="0" y="0"/>
                    </a:moveTo>
                    <a:lnTo>
                      <a:pt x="0" y="1330"/>
                    </a:lnTo>
                    <a:lnTo>
                      <a:pt x="80" y="133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698450" y="2408425"/>
                <a:ext cx="2025" cy="40375"/>
              </a:xfrm>
              <a:custGeom>
                <a:rect b="b" l="l" r="r" t="t"/>
                <a:pathLst>
                  <a:path extrusionOk="0" h="1615" w="81">
                    <a:moveTo>
                      <a:pt x="0" y="0"/>
                    </a:moveTo>
                    <a:lnTo>
                      <a:pt x="0" y="1615"/>
                    </a:lnTo>
                    <a:lnTo>
                      <a:pt x="80" y="16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6984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6984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6984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6984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738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738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738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738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738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738575" y="2408200"/>
                <a:ext cx="1825" cy="40600"/>
              </a:xfrm>
              <a:custGeom>
                <a:rect b="b" l="l" r="r" t="t"/>
                <a:pathLst>
                  <a:path extrusionOk="0" h="1624" w="73">
                    <a:moveTo>
                      <a:pt x="1" y="0"/>
                    </a:moveTo>
                    <a:lnTo>
                      <a:pt x="1" y="1624"/>
                    </a:lnTo>
                    <a:lnTo>
                      <a:pt x="72" y="16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738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738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738575" y="2864950"/>
                <a:ext cx="1825" cy="33700"/>
              </a:xfrm>
              <a:custGeom>
                <a:rect b="b" l="l" r="r" t="t"/>
                <a:pathLst>
                  <a:path extrusionOk="0" h="1348" w="73">
                    <a:moveTo>
                      <a:pt x="1" y="0"/>
                    </a:moveTo>
                    <a:lnTo>
                      <a:pt x="1" y="1339"/>
                    </a:lnTo>
                    <a:lnTo>
                      <a:pt x="72" y="134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738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738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738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778725" y="2408200"/>
                <a:ext cx="1800" cy="40600"/>
              </a:xfrm>
              <a:custGeom>
                <a:rect b="b" l="l" r="r" t="t"/>
                <a:pathLst>
                  <a:path extrusionOk="0" h="1624" w="72">
                    <a:moveTo>
                      <a:pt x="1" y="0"/>
                    </a:moveTo>
                    <a:lnTo>
                      <a:pt x="1" y="1624"/>
                    </a:lnTo>
                    <a:lnTo>
                      <a:pt x="72" y="16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7787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7787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7787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7787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7787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7787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7787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7787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778725" y="2864950"/>
                <a:ext cx="1800" cy="33925"/>
              </a:xfrm>
              <a:custGeom>
                <a:rect b="b" l="l" r="r" t="t"/>
                <a:pathLst>
                  <a:path extrusionOk="0" h="1357" w="72">
                    <a:moveTo>
                      <a:pt x="1" y="0"/>
                    </a:moveTo>
                    <a:lnTo>
                      <a:pt x="1" y="1356"/>
                    </a:lnTo>
                    <a:lnTo>
                      <a:pt x="72" y="135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7787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7787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8188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8188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8188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8188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8188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8188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8188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8188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8188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3"/>
              <p:cNvSpPr/>
              <p:nvPr/>
            </p:nvSpPr>
            <p:spPr>
              <a:xfrm>
                <a:off x="818875" y="2864950"/>
                <a:ext cx="1800" cy="34150"/>
              </a:xfrm>
              <a:custGeom>
                <a:rect b="b" l="l" r="r" t="t"/>
                <a:pathLst>
                  <a:path extrusionOk="0" h="1366" w="72">
                    <a:moveTo>
                      <a:pt x="0" y="0"/>
                    </a:moveTo>
                    <a:lnTo>
                      <a:pt x="0" y="1365"/>
                    </a:lnTo>
                    <a:lnTo>
                      <a:pt x="72" y="136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3"/>
              <p:cNvSpPr/>
              <p:nvPr/>
            </p:nvSpPr>
            <p:spPr>
              <a:xfrm>
                <a:off x="818875" y="2407975"/>
                <a:ext cx="1800" cy="40825"/>
              </a:xfrm>
              <a:custGeom>
                <a:rect b="b" l="l" r="r" t="t"/>
                <a:pathLst>
                  <a:path extrusionOk="0" h="1633" w="72">
                    <a:moveTo>
                      <a:pt x="0" y="0"/>
                    </a:moveTo>
                    <a:lnTo>
                      <a:pt x="0" y="1633"/>
                    </a:lnTo>
                    <a:lnTo>
                      <a:pt x="72" y="163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3"/>
              <p:cNvSpPr/>
              <p:nvPr/>
            </p:nvSpPr>
            <p:spPr>
              <a:xfrm>
                <a:off x="8188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3"/>
              <p:cNvSpPr/>
              <p:nvPr/>
            </p:nvSpPr>
            <p:spPr>
              <a:xfrm>
                <a:off x="85880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3"/>
              <p:cNvSpPr/>
              <p:nvPr/>
            </p:nvSpPr>
            <p:spPr>
              <a:xfrm>
                <a:off x="85880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3"/>
              <p:cNvSpPr/>
              <p:nvPr/>
            </p:nvSpPr>
            <p:spPr>
              <a:xfrm>
                <a:off x="85880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3"/>
              <p:cNvSpPr/>
              <p:nvPr/>
            </p:nvSpPr>
            <p:spPr>
              <a:xfrm>
                <a:off x="85880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3"/>
              <p:cNvSpPr/>
              <p:nvPr/>
            </p:nvSpPr>
            <p:spPr>
              <a:xfrm>
                <a:off x="85880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3"/>
              <p:cNvSpPr/>
              <p:nvPr/>
            </p:nvSpPr>
            <p:spPr>
              <a:xfrm>
                <a:off x="85880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>
                <a:off x="85880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>
                <a:off x="85880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"/>
              <p:cNvSpPr/>
              <p:nvPr/>
            </p:nvSpPr>
            <p:spPr>
              <a:xfrm>
                <a:off x="858800" y="2407750"/>
                <a:ext cx="2025" cy="41050"/>
              </a:xfrm>
              <a:custGeom>
                <a:rect b="b" l="l" r="r" t="t"/>
                <a:pathLst>
                  <a:path extrusionOk="0" h="1642" w="81">
                    <a:moveTo>
                      <a:pt x="0" y="0"/>
                    </a:moveTo>
                    <a:lnTo>
                      <a:pt x="0" y="1642"/>
                    </a:lnTo>
                    <a:lnTo>
                      <a:pt x="81" y="164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>
                <a:off x="85880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"/>
              <p:cNvSpPr/>
              <p:nvPr/>
            </p:nvSpPr>
            <p:spPr>
              <a:xfrm>
                <a:off x="858800" y="2864950"/>
                <a:ext cx="2025" cy="34600"/>
              </a:xfrm>
              <a:custGeom>
                <a:rect b="b" l="l" r="r" t="t"/>
                <a:pathLst>
                  <a:path extrusionOk="0" h="1384" w="81">
                    <a:moveTo>
                      <a:pt x="0" y="0"/>
                    </a:moveTo>
                    <a:lnTo>
                      <a:pt x="0" y="1383"/>
                    </a:lnTo>
                    <a:lnTo>
                      <a:pt x="81" y="138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"/>
              <p:cNvSpPr/>
              <p:nvPr/>
            </p:nvSpPr>
            <p:spPr>
              <a:xfrm>
                <a:off x="85880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>
                <a:off x="8989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"/>
              <p:cNvSpPr/>
              <p:nvPr/>
            </p:nvSpPr>
            <p:spPr>
              <a:xfrm>
                <a:off x="8989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"/>
              <p:cNvSpPr/>
              <p:nvPr/>
            </p:nvSpPr>
            <p:spPr>
              <a:xfrm>
                <a:off x="8989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8989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"/>
              <p:cNvSpPr/>
              <p:nvPr/>
            </p:nvSpPr>
            <p:spPr>
              <a:xfrm>
                <a:off x="8989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"/>
              <p:cNvSpPr/>
              <p:nvPr/>
            </p:nvSpPr>
            <p:spPr>
              <a:xfrm>
                <a:off x="898950" y="2407525"/>
                <a:ext cx="2025" cy="41275"/>
              </a:xfrm>
              <a:custGeom>
                <a:rect b="b" l="l" r="r" t="t"/>
                <a:pathLst>
                  <a:path extrusionOk="0" h="1651" w="81">
                    <a:moveTo>
                      <a:pt x="0" y="0"/>
                    </a:moveTo>
                    <a:lnTo>
                      <a:pt x="0" y="1651"/>
                    </a:lnTo>
                    <a:lnTo>
                      <a:pt x="80" y="165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>
                <a:off x="898950" y="2864950"/>
                <a:ext cx="2025" cy="34825"/>
              </a:xfrm>
              <a:custGeom>
                <a:rect b="b" l="l" r="r" t="t"/>
                <a:pathLst>
                  <a:path extrusionOk="0" h="1393" w="81">
                    <a:moveTo>
                      <a:pt x="0" y="0"/>
                    </a:moveTo>
                    <a:lnTo>
                      <a:pt x="0" y="1392"/>
                    </a:lnTo>
                    <a:lnTo>
                      <a:pt x="80" y="139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"/>
              <p:cNvSpPr/>
              <p:nvPr/>
            </p:nvSpPr>
            <p:spPr>
              <a:xfrm>
                <a:off x="8989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"/>
              <p:cNvSpPr/>
              <p:nvPr/>
            </p:nvSpPr>
            <p:spPr>
              <a:xfrm>
                <a:off x="8989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>
                <a:off x="8989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"/>
              <p:cNvSpPr/>
              <p:nvPr/>
            </p:nvSpPr>
            <p:spPr>
              <a:xfrm>
                <a:off x="8989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3"/>
              <p:cNvSpPr/>
              <p:nvPr/>
            </p:nvSpPr>
            <p:spPr>
              <a:xfrm>
                <a:off x="8989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0" y="1589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"/>
              <p:cNvSpPr/>
              <p:nvPr/>
            </p:nvSpPr>
            <p:spPr>
              <a:xfrm>
                <a:off x="9390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"/>
              <p:cNvSpPr/>
              <p:nvPr/>
            </p:nvSpPr>
            <p:spPr>
              <a:xfrm>
                <a:off x="9390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"/>
              <p:cNvSpPr/>
              <p:nvPr/>
            </p:nvSpPr>
            <p:spPr>
              <a:xfrm>
                <a:off x="9390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3"/>
              <p:cNvSpPr/>
              <p:nvPr/>
            </p:nvSpPr>
            <p:spPr>
              <a:xfrm>
                <a:off x="9390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"/>
              <p:cNvSpPr/>
              <p:nvPr/>
            </p:nvSpPr>
            <p:spPr>
              <a:xfrm>
                <a:off x="9390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"/>
              <p:cNvSpPr/>
              <p:nvPr/>
            </p:nvSpPr>
            <p:spPr>
              <a:xfrm>
                <a:off x="939075" y="2864950"/>
                <a:ext cx="1825" cy="35250"/>
              </a:xfrm>
              <a:custGeom>
                <a:rect b="b" l="l" r="r" t="t"/>
                <a:pathLst>
                  <a:path extrusionOk="0" h="1410" w="73">
                    <a:moveTo>
                      <a:pt x="1" y="0"/>
                    </a:moveTo>
                    <a:lnTo>
                      <a:pt x="1" y="1410"/>
                    </a:lnTo>
                    <a:lnTo>
                      <a:pt x="72" y="141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"/>
              <p:cNvSpPr/>
              <p:nvPr/>
            </p:nvSpPr>
            <p:spPr>
              <a:xfrm>
                <a:off x="939075" y="2407525"/>
                <a:ext cx="1825" cy="41275"/>
              </a:xfrm>
              <a:custGeom>
                <a:rect b="b" l="l" r="r" t="t"/>
                <a:pathLst>
                  <a:path extrusionOk="0" h="1651" w="73">
                    <a:moveTo>
                      <a:pt x="1" y="0"/>
                    </a:moveTo>
                    <a:lnTo>
                      <a:pt x="1" y="1651"/>
                    </a:lnTo>
                    <a:lnTo>
                      <a:pt x="72" y="165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"/>
              <p:cNvSpPr/>
              <p:nvPr/>
            </p:nvSpPr>
            <p:spPr>
              <a:xfrm>
                <a:off x="9390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"/>
              <p:cNvSpPr/>
              <p:nvPr/>
            </p:nvSpPr>
            <p:spPr>
              <a:xfrm>
                <a:off x="9390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3"/>
              <p:cNvSpPr/>
              <p:nvPr/>
            </p:nvSpPr>
            <p:spPr>
              <a:xfrm>
                <a:off x="9390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"/>
              <p:cNvSpPr/>
              <p:nvPr/>
            </p:nvSpPr>
            <p:spPr>
              <a:xfrm>
                <a:off x="9390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9390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9792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9792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9792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9792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979225" y="2864950"/>
                <a:ext cx="1800" cy="35475"/>
              </a:xfrm>
              <a:custGeom>
                <a:rect b="b" l="l" r="r" t="t"/>
                <a:pathLst>
                  <a:path extrusionOk="0" h="1419" w="72">
                    <a:moveTo>
                      <a:pt x="1" y="0"/>
                    </a:moveTo>
                    <a:lnTo>
                      <a:pt x="1" y="1419"/>
                    </a:lnTo>
                    <a:lnTo>
                      <a:pt x="72" y="141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9792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9792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9792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9792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979225" y="2407300"/>
                <a:ext cx="1800" cy="41500"/>
              </a:xfrm>
              <a:custGeom>
                <a:rect b="b" l="l" r="r" t="t"/>
                <a:pathLst>
                  <a:path extrusionOk="0" h="1660" w="72">
                    <a:moveTo>
                      <a:pt x="1" y="0"/>
                    </a:moveTo>
                    <a:lnTo>
                      <a:pt x="1" y="1660"/>
                    </a:lnTo>
                    <a:lnTo>
                      <a:pt x="72" y="16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9792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9792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10193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10193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1019375" y="2407075"/>
                <a:ext cx="1800" cy="41725"/>
              </a:xfrm>
              <a:custGeom>
                <a:rect b="b" l="l" r="r" t="t"/>
                <a:pathLst>
                  <a:path extrusionOk="0" h="1669" w="72">
                    <a:moveTo>
                      <a:pt x="0" y="1"/>
                    </a:moveTo>
                    <a:lnTo>
                      <a:pt x="0" y="1669"/>
                    </a:lnTo>
                    <a:lnTo>
                      <a:pt x="72" y="166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10193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10193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10193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1019375" y="2864950"/>
                <a:ext cx="1800" cy="35925"/>
              </a:xfrm>
              <a:custGeom>
                <a:rect b="b" l="l" r="r" t="t"/>
                <a:pathLst>
                  <a:path extrusionOk="0" h="1437" w="72">
                    <a:moveTo>
                      <a:pt x="0" y="0"/>
                    </a:moveTo>
                    <a:lnTo>
                      <a:pt x="0" y="1428"/>
                    </a:lnTo>
                    <a:lnTo>
                      <a:pt x="72" y="143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10193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10193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10193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10193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0193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105930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105930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1059300" y="2407075"/>
                <a:ext cx="2025" cy="41725"/>
              </a:xfrm>
              <a:custGeom>
                <a:rect b="b" l="l" r="r" t="t"/>
                <a:pathLst>
                  <a:path extrusionOk="0" h="1669" w="81">
                    <a:moveTo>
                      <a:pt x="0" y="1"/>
                    </a:moveTo>
                    <a:lnTo>
                      <a:pt x="0" y="1669"/>
                    </a:lnTo>
                    <a:lnTo>
                      <a:pt x="81" y="166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105930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05930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105930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105930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1059300" y="2864950"/>
                <a:ext cx="2025" cy="36150"/>
              </a:xfrm>
              <a:custGeom>
                <a:rect b="b" l="l" r="r" t="t"/>
                <a:pathLst>
                  <a:path extrusionOk="0" h="1446" w="81">
                    <a:moveTo>
                      <a:pt x="0" y="0"/>
                    </a:moveTo>
                    <a:lnTo>
                      <a:pt x="0" y="1446"/>
                    </a:lnTo>
                    <a:lnTo>
                      <a:pt x="81" y="1446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105930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105930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105930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105930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10994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10994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10994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1099450" y="2864950"/>
                <a:ext cx="1800" cy="36375"/>
              </a:xfrm>
              <a:custGeom>
                <a:rect b="b" l="l" r="r" t="t"/>
                <a:pathLst>
                  <a:path extrusionOk="0" h="1455" w="72">
                    <a:moveTo>
                      <a:pt x="0" y="0"/>
                    </a:moveTo>
                    <a:lnTo>
                      <a:pt x="0" y="1454"/>
                    </a:lnTo>
                    <a:lnTo>
                      <a:pt x="71" y="145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10994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10994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10994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10994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>
                <a:off x="1099450" y="2406850"/>
                <a:ext cx="1800" cy="41950"/>
              </a:xfrm>
              <a:custGeom>
                <a:rect b="b" l="l" r="r" t="t"/>
                <a:pathLst>
                  <a:path extrusionOk="0" h="1678" w="72">
                    <a:moveTo>
                      <a:pt x="0" y="1"/>
                    </a:moveTo>
                    <a:lnTo>
                      <a:pt x="0" y="1678"/>
                    </a:lnTo>
                    <a:lnTo>
                      <a:pt x="71" y="167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3"/>
              <p:cNvSpPr/>
              <p:nvPr/>
            </p:nvSpPr>
            <p:spPr>
              <a:xfrm>
                <a:off x="10994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3"/>
              <p:cNvSpPr/>
              <p:nvPr/>
            </p:nvSpPr>
            <p:spPr>
              <a:xfrm>
                <a:off x="10994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>
                <a:off x="10994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>
                <a:off x="1139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>
                <a:off x="1139575" y="2864950"/>
                <a:ext cx="1825" cy="36825"/>
              </a:xfrm>
              <a:custGeom>
                <a:rect b="b" l="l" r="r" t="t"/>
                <a:pathLst>
                  <a:path extrusionOk="0" h="1473" w="73">
                    <a:moveTo>
                      <a:pt x="1" y="0"/>
                    </a:moveTo>
                    <a:lnTo>
                      <a:pt x="1" y="1472"/>
                    </a:lnTo>
                    <a:lnTo>
                      <a:pt x="72" y="14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>
                <a:off x="1139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>
                <a:off x="1139575" y="2406625"/>
                <a:ext cx="1825" cy="42175"/>
              </a:xfrm>
              <a:custGeom>
                <a:rect b="b" l="l" r="r" t="t"/>
                <a:pathLst>
                  <a:path extrusionOk="0" h="1687" w="73">
                    <a:moveTo>
                      <a:pt x="1" y="1"/>
                    </a:moveTo>
                    <a:lnTo>
                      <a:pt x="1" y="1687"/>
                    </a:lnTo>
                    <a:lnTo>
                      <a:pt x="72" y="1687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>
                <a:off x="1139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>
                <a:off x="1139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>
                <a:off x="1139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>
                <a:off x="1139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>
                <a:off x="1139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>
                <a:off x="1139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"/>
              <p:cNvSpPr/>
              <p:nvPr/>
            </p:nvSpPr>
            <p:spPr>
              <a:xfrm>
                <a:off x="1139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"/>
              <p:cNvSpPr/>
              <p:nvPr/>
            </p:nvSpPr>
            <p:spPr>
              <a:xfrm>
                <a:off x="1139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"/>
              <p:cNvSpPr/>
              <p:nvPr/>
            </p:nvSpPr>
            <p:spPr>
              <a:xfrm>
                <a:off x="117972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"/>
              <p:cNvSpPr/>
              <p:nvPr/>
            </p:nvSpPr>
            <p:spPr>
              <a:xfrm>
                <a:off x="117972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"/>
              <p:cNvSpPr/>
              <p:nvPr/>
            </p:nvSpPr>
            <p:spPr>
              <a:xfrm>
                <a:off x="117972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"/>
              <p:cNvSpPr/>
              <p:nvPr/>
            </p:nvSpPr>
            <p:spPr>
              <a:xfrm>
                <a:off x="117972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"/>
              <p:cNvSpPr/>
              <p:nvPr/>
            </p:nvSpPr>
            <p:spPr>
              <a:xfrm>
                <a:off x="117972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"/>
              <p:cNvSpPr/>
              <p:nvPr/>
            </p:nvSpPr>
            <p:spPr>
              <a:xfrm>
                <a:off x="117972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"/>
              <p:cNvSpPr/>
              <p:nvPr/>
            </p:nvSpPr>
            <p:spPr>
              <a:xfrm>
                <a:off x="117972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"/>
              <p:cNvSpPr/>
              <p:nvPr/>
            </p:nvSpPr>
            <p:spPr>
              <a:xfrm>
                <a:off x="1179725" y="2864950"/>
                <a:ext cx="1825" cy="37050"/>
              </a:xfrm>
              <a:custGeom>
                <a:rect b="b" l="l" r="r" t="t"/>
                <a:pathLst>
                  <a:path extrusionOk="0" h="1482" w="73">
                    <a:moveTo>
                      <a:pt x="1" y="0"/>
                    </a:moveTo>
                    <a:lnTo>
                      <a:pt x="1" y="1481"/>
                    </a:lnTo>
                    <a:lnTo>
                      <a:pt x="72" y="148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3"/>
              <p:cNvSpPr/>
              <p:nvPr/>
            </p:nvSpPr>
            <p:spPr>
              <a:xfrm>
                <a:off x="117972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3"/>
              <p:cNvSpPr/>
              <p:nvPr/>
            </p:nvSpPr>
            <p:spPr>
              <a:xfrm>
                <a:off x="1179725" y="2406400"/>
                <a:ext cx="1825" cy="42400"/>
              </a:xfrm>
              <a:custGeom>
                <a:rect b="b" l="l" r="r" t="t"/>
                <a:pathLst>
                  <a:path extrusionOk="0" h="1696" w="73">
                    <a:moveTo>
                      <a:pt x="1" y="1"/>
                    </a:moveTo>
                    <a:lnTo>
                      <a:pt x="1" y="1696"/>
                    </a:lnTo>
                    <a:lnTo>
                      <a:pt x="72" y="1696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3"/>
              <p:cNvSpPr/>
              <p:nvPr/>
            </p:nvSpPr>
            <p:spPr>
              <a:xfrm>
                <a:off x="117972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3"/>
              <p:cNvSpPr/>
              <p:nvPr/>
            </p:nvSpPr>
            <p:spPr>
              <a:xfrm>
                <a:off x="117972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3"/>
              <p:cNvSpPr/>
              <p:nvPr/>
            </p:nvSpPr>
            <p:spPr>
              <a:xfrm>
                <a:off x="12196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3"/>
              <p:cNvSpPr/>
              <p:nvPr/>
            </p:nvSpPr>
            <p:spPr>
              <a:xfrm>
                <a:off x="12196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3"/>
              <p:cNvSpPr/>
              <p:nvPr/>
            </p:nvSpPr>
            <p:spPr>
              <a:xfrm>
                <a:off x="12196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3"/>
              <p:cNvSpPr/>
              <p:nvPr/>
            </p:nvSpPr>
            <p:spPr>
              <a:xfrm>
                <a:off x="1219650" y="2864950"/>
                <a:ext cx="2025" cy="37500"/>
              </a:xfrm>
              <a:custGeom>
                <a:rect b="b" l="l" r="r" t="t"/>
                <a:pathLst>
                  <a:path extrusionOk="0" h="1500" w="81">
                    <a:moveTo>
                      <a:pt x="1" y="0"/>
                    </a:moveTo>
                    <a:lnTo>
                      <a:pt x="1" y="1499"/>
                    </a:lnTo>
                    <a:lnTo>
                      <a:pt x="81" y="149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3"/>
              <p:cNvSpPr/>
              <p:nvPr/>
            </p:nvSpPr>
            <p:spPr>
              <a:xfrm>
                <a:off x="12196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"/>
              <p:cNvSpPr/>
              <p:nvPr/>
            </p:nvSpPr>
            <p:spPr>
              <a:xfrm>
                <a:off x="12196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"/>
              <p:cNvSpPr/>
              <p:nvPr/>
            </p:nvSpPr>
            <p:spPr>
              <a:xfrm>
                <a:off x="1219650" y="2406400"/>
                <a:ext cx="2025" cy="42400"/>
              </a:xfrm>
              <a:custGeom>
                <a:rect b="b" l="l" r="r" t="t"/>
                <a:pathLst>
                  <a:path extrusionOk="0" h="1696" w="81">
                    <a:moveTo>
                      <a:pt x="1" y="1"/>
                    </a:moveTo>
                    <a:lnTo>
                      <a:pt x="1" y="1696"/>
                    </a:lnTo>
                    <a:lnTo>
                      <a:pt x="81" y="169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"/>
              <p:cNvSpPr/>
              <p:nvPr/>
            </p:nvSpPr>
            <p:spPr>
              <a:xfrm>
                <a:off x="12196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"/>
              <p:cNvSpPr/>
              <p:nvPr/>
            </p:nvSpPr>
            <p:spPr>
              <a:xfrm>
                <a:off x="12196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"/>
              <p:cNvSpPr/>
              <p:nvPr/>
            </p:nvSpPr>
            <p:spPr>
              <a:xfrm>
                <a:off x="12196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"/>
              <p:cNvSpPr/>
              <p:nvPr/>
            </p:nvSpPr>
            <p:spPr>
              <a:xfrm>
                <a:off x="12196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"/>
              <p:cNvSpPr/>
              <p:nvPr/>
            </p:nvSpPr>
            <p:spPr>
              <a:xfrm>
                <a:off x="12196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"/>
              <p:cNvSpPr/>
              <p:nvPr/>
            </p:nvSpPr>
            <p:spPr>
              <a:xfrm>
                <a:off x="1259800" y="2864950"/>
                <a:ext cx="2025" cy="37700"/>
              </a:xfrm>
              <a:custGeom>
                <a:rect b="b" l="l" r="r" t="t"/>
                <a:pathLst>
                  <a:path extrusionOk="0" h="1508" w="81">
                    <a:moveTo>
                      <a:pt x="0" y="0"/>
                    </a:moveTo>
                    <a:lnTo>
                      <a:pt x="0" y="1508"/>
                    </a:lnTo>
                    <a:lnTo>
                      <a:pt x="81" y="150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"/>
              <p:cNvSpPr/>
              <p:nvPr/>
            </p:nvSpPr>
            <p:spPr>
              <a:xfrm>
                <a:off x="125980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"/>
              <p:cNvSpPr/>
              <p:nvPr/>
            </p:nvSpPr>
            <p:spPr>
              <a:xfrm>
                <a:off x="125980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"/>
              <p:cNvSpPr/>
              <p:nvPr/>
            </p:nvSpPr>
            <p:spPr>
              <a:xfrm>
                <a:off x="125980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"/>
              <p:cNvSpPr/>
              <p:nvPr/>
            </p:nvSpPr>
            <p:spPr>
              <a:xfrm>
                <a:off x="125980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"/>
              <p:cNvSpPr/>
              <p:nvPr/>
            </p:nvSpPr>
            <p:spPr>
              <a:xfrm>
                <a:off x="125980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"/>
              <p:cNvSpPr/>
              <p:nvPr/>
            </p:nvSpPr>
            <p:spPr>
              <a:xfrm>
                <a:off x="125980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"/>
              <p:cNvSpPr/>
              <p:nvPr/>
            </p:nvSpPr>
            <p:spPr>
              <a:xfrm>
                <a:off x="125980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"/>
              <p:cNvSpPr/>
              <p:nvPr/>
            </p:nvSpPr>
            <p:spPr>
              <a:xfrm>
                <a:off x="125980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"/>
              <p:cNvSpPr/>
              <p:nvPr/>
            </p:nvSpPr>
            <p:spPr>
              <a:xfrm>
                <a:off x="1259800" y="2406175"/>
                <a:ext cx="2025" cy="42625"/>
              </a:xfrm>
              <a:custGeom>
                <a:rect b="b" l="l" r="r" t="t"/>
                <a:pathLst>
                  <a:path extrusionOk="0" h="1705" w="81">
                    <a:moveTo>
                      <a:pt x="0" y="1"/>
                    </a:moveTo>
                    <a:lnTo>
                      <a:pt x="0" y="1705"/>
                    </a:lnTo>
                    <a:lnTo>
                      <a:pt x="81" y="1705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"/>
              <p:cNvSpPr/>
              <p:nvPr/>
            </p:nvSpPr>
            <p:spPr>
              <a:xfrm>
                <a:off x="125980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"/>
              <p:cNvSpPr/>
              <p:nvPr/>
            </p:nvSpPr>
            <p:spPr>
              <a:xfrm>
                <a:off x="125980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"/>
              <p:cNvSpPr/>
              <p:nvPr/>
            </p:nvSpPr>
            <p:spPr>
              <a:xfrm>
                <a:off x="12999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"/>
              <p:cNvSpPr/>
              <p:nvPr/>
            </p:nvSpPr>
            <p:spPr>
              <a:xfrm>
                <a:off x="12999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"/>
              <p:cNvSpPr/>
              <p:nvPr/>
            </p:nvSpPr>
            <p:spPr>
              <a:xfrm>
                <a:off x="12999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"/>
              <p:cNvSpPr/>
              <p:nvPr/>
            </p:nvSpPr>
            <p:spPr>
              <a:xfrm>
                <a:off x="1299950" y="2405950"/>
                <a:ext cx="1800" cy="42850"/>
              </a:xfrm>
              <a:custGeom>
                <a:rect b="b" l="l" r="r" t="t"/>
                <a:pathLst>
                  <a:path extrusionOk="0" h="1714" w="72">
                    <a:moveTo>
                      <a:pt x="0" y="1"/>
                    </a:moveTo>
                    <a:lnTo>
                      <a:pt x="0" y="1714"/>
                    </a:lnTo>
                    <a:lnTo>
                      <a:pt x="71" y="1714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"/>
              <p:cNvSpPr/>
              <p:nvPr/>
            </p:nvSpPr>
            <p:spPr>
              <a:xfrm>
                <a:off x="12999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"/>
              <p:cNvSpPr/>
              <p:nvPr/>
            </p:nvSpPr>
            <p:spPr>
              <a:xfrm>
                <a:off x="12999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"/>
              <p:cNvSpPr/>
              <p:nvPr/>
            </p:nvSpPr>
            <p:spPr>
              <a:xfrm>
                <a:off x="12999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"/>
              <p:cNvSpPr/>
              <p:nvPr/>
            </p:nvSpPr>
            <p:spPr>
              <a:xfrm>
                <a:off x="12999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"/>
              <p:cNvSpPr/>
              <p:nvPr/>
            </p:nvSpPr>
            <p:spPr>
              <a:xfrm>
                <a:off x="12999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"/>
              <p:cNvSpPr/>
              <p:nvPr/>
            </p:nvSpPr>
            <p:spPr>
              <a:xfrm>
                <a:off x="12999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"/>
              <p:cNvSpPr/>
              <p:nvPr/>
            </p:nvSpPr>
            <p:spPr>
              <a:xfrm>
                <a:off x="12999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"/>
              <p:cNvSpPr/>
              <p:nvPr/>
            </p:nvSpPr>
            <p:spPr>
              <a:xfrm>
                <a:off x="1299950" y="2864950"/>
                <a:ext cx="1800" cy="37925"/>
              </a:xfrm>
              <a:custGeom>
                <a:rect b="b" l="l" r="r" t="t"/>
                <a:pathLst>
                  <a:path extrusionOk="0" h="1517" w="72">
                    <a:moveTo>
                      <a:pt x="0" y="0"/>
                    </a:moveTo>
                    <a:lnTo>
                      <a:pt x="0" y="1517"/>
                    </a:lnTo>
                    <a:lnTo>
                      <a:pt x="71" y="151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"/>
              <p:cNvSpPr/>
              <p:nvPr/>
            </p:nvSpPr>
            <p:spPr>
              <a:xfrm>
                <a:off x="13400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"/>
              <p:cNvSpPr/>
              <p:nvPr/>
            </p:nvSpPr>
            <p:spPr>
              <a:xfrm>
                <a:off x="13400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"/>
              <p:cNvSpPr/>
              <p:nvPr/>
            </p:nvSpPr>
            <p:spPr>
              <a:xfrm>
                <a:off x="13400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"/>
              <p:cNvSpPr/>
              <p:nvPr/>
            </p:nvSpPr>
            <p:spPr>
              <a:xfrm>
                <a:off x="13400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"/>
              <p:cNvSpPr/>
              <p:nvPr/>
            </p:nvSpPr>
            <p:spPr>
              <a:xfrm>
                <a:off x="13400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"/>
              <p:cNvSpPr/>
              <p:nvPr/>
            </p:nvSpPr>
            <p:spPr>
              <a:xfrm>
                <a:off x="13400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"/>
              <p:cNvSpPr/>
              <p:nvPr/>
            </p:nvSpPr>
            <p:spPr>
              <a:xfrm>
                <a:off x="13400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"/>
              <p:cNvSpPr/>
              <p:nvPr/>
            </p:nvSpPr>
            <p:spPr>
              <a:xfrm>
                <a:off x="13400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"/>
              <p:cNvSpPr/>
              <p:nvPr/>
            </p:nvSpPr>
            <p:spPr>
              <a:xfrm>
                <a:off x="1340075" y="2864950"/>
                <a:ext cx="1825" cy="38375"/>
              </a:xfrm>
              <a:custGeom>
                <a:rect b="b" l="l" r="r" t="t"/>
                <a:pathLst>
                  <a:path extrusionOk="0" h="1535" w="73">
                    <a:moveTo>
                      <a:pt x="1" y="0"/>
                    </a:moveTo>
                    <a:lnTo>
                      <a:pt x="1" y="1535"/>
                    </a:lnTo>
                    <a:lnTo>
                      <a:pt x="72" y="153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"/>
              <p:cNvSpPr/>
              <p:nvPr/>
            </p:nvSpPr>
            <p:spPr>
              <a:xfrm>
                <a:off x="13400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"/>
              <p:cNvSpPr/>
              <p:nvPr/>
            </p:nvSpPr>
            <p:spPr>
              <a:xfrm>
                <a:off x="1340075" y="2405950"/>
                <a:ext cx="1825" cy="42850"/>
              </a:xfrm>
              <a:custGeom>
                <a:rect b="b" l="l" r="r" t="t"/>
                <a:pathLst>
                  <a:path extrusionOk="0" h="1714" w="73">
                    <a:moveTo>
                      <a:pt x="1" y="1"/>
                    </a:moveTo>
                    <a:lnTo>
                      <a:pt x="1" y="1714"/>
                    </a:lnTo>
                    <a:lnTo>
                      <a:pt x="72" y="1714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"/>
              <p:cNvSpPr/>
              <p:nvPr/>
            </p:nvSpPr>
            <p:spPr>
              <a:xfrm>
                <a:off x="13400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"/>
              <p:cNvSpPr/>
              <p:nvPr/>
            </p:nvSpPr>
            <p:spPr>
              <a:xfrm>
                <a:off x="1380000" y="25335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"/>
              <p:cNvSpPr/>
              <p:nvPr/>
            </p:nvSpPr>
            <p:spPr>
              <a:xfrm>
                <a:off x="1380000" y="249205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"/>
              <p:cNvSpPr/>
              <p:nvPr/>
            </p:nvSpPr>
            <p:spPr>
              <a:xfrm>
                <a:off x="1380225" y="2864950"/>
                <a:ext cx="1825" cy="38600"/>
              </a:xfrm>
              <a:custGeom>
                <a:rect b="b" l="l" r="r" t="t"/>
                <a:pathLst>
                  <a:path extrusionOk="0" h="1544" w="73">
                    <a:moveTo>
                      <a:pt x="1" y="0"/>
                    </a:moveTo>
                    <a:lnTo>
                      <a:pt x="1" y="1544"/>
                    </a:lnTo>
                    <a:lnTo>
                      <a:pt x="72" y="154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3"/>
              <p:cNvSpPr/>
              <p:nvPr/>
            </p:nvSpPr>
            <p:spPr>
              <a:xfrm>
                <a:off x="1380000" y="24505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"/>
              <p:cNvSpPr/>
              <p:nvPr/>
            </p:nvSpPr>
            <p:spPr>
              <a:xfrm>
                <a:off x="1380000" y="2657750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"/>
              <p:cNvSpPr/>
              <p:nvPr/>
            </p:nvSpPr>
            <p:spPr>
              <a:xfrm>
                <a:off x="1380000" y="282367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"/>
              <p:cNvSpPr/>
              <p:nvPr/>
            </p:nvSpPr>
            <p:spPr>
              <a:xfrm>
                <a:off x="1380000" y="25750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"/>
              <p:cNvSpPr/>
              <p:nvPr/>
            </p:nvSpPr>
            <p:spPr>
              <a:xfrm>
                <a:off x="1380000" y="2699250"/>
                <a:ext cx="2050" cy="39700"/>
              </a:xfrm>
              <a:custGeom>
                <a:rect b="b" l="l" r="r" t="t"/>
                <a:pathLst>
                  <a:path extrusionOk="0" h="1588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"/>
              <p:cNvSpPr/>
              <p:nvPr/>
            </p:nvSpPr>
            <p:spPr>
              <a:xfrm>
                <a:off x="1380000" y="26162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"/>
              <p:cNvSpPr/>
              <p:nvPr/>
            </p:nvSpPr>
            <p:spPr>
              <a:xfrm>
                <a:off x="1380225" y="2405750"/>
                <a:ext cx="1825" cy="43050"/>
              </a:xfrm>
              <a:custGeom>
                <a:rect b="b" l="l" r="r" t="t"/>
                <a:pathLst>
                  <a:path extrusionOk="0" h="1722" w="73">
                    <a:moveTo>
                      <a:pt x="1" y="0"/>
                    </a:moveTo>
                    <a:lnTo>
                      <a:pt x="1" y="1722"/>
                    </a:lnTo>
                    <a:lnTo>
                      <a:pt x="72" y="17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"/>
              <p:cNvSpPr/>
              <p:nvPr/>
            </p:nvSpPr>
            <p:spPr>
              <a:xfrm>
                <a:off x="1380000" y="27407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"/>
              <p:cNvSpPr/>
              <p:nvPr/>
            </p:nvSpPr>
            <p:spPr>
              <a:xfrm>
                <a:off x="1380000" y="278220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"/>
              <p:cNvSpPr/>
              <p:nvPr/>
            </p:nvSpPr>
            <p:spPr>
              <a:xfrm>
                <a:off x="14201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"/>
              <p:cNvSpPr/>
              <p:nvPr/>
            </p:nvSpPr>
            <p:spPr>
              <a:xfrm>
                <a:off x="14201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"/>
              <p:cNvSpPr/>
              <p:nvPr/>
            </p:nvSpPr>
            <p:spPr>
              <a:xfrm>
                <a:off x="14201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"/>
              <p:cNvSpPr/>
              <p:nvPr/>
            </p:nvSpPr>
            <p:spPr>
              <a:xfrm>
                <a:off x="14201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"/>
              <p:cNvSpPr/>
              <p:nvPr/>
            </p:nvSpPr>
            <p:spPr>
              <a:xfrm>
                <a:off x="1420150" y="2405525"/>
                <a:ext cx="2025" cy="43275"/>
              </a:xfrm>
              <a:custGeom>
                <a:rect b="b" l="l" r="r" t="t"/>
                <a:pathLst>
                  <a:path extrusionOk="0" h="1731" w="81">
                    <a:moveTo>
                      <a:pt x="1" y="0"/>
                    </a:moveTo>
                    <a:lnTo>
                      <a:pt x="1" y="1731"/>
                    </a:lnTo>
                    <a:lnTo>
                      <a:pt x="81" y="173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"/>
              <p:cNvSpPr/>
              <p:nvPr/>
            </p:nvSpPr>
            <p:spPr>
              <a:xfrm>
                <a:off x="1420150" y="2864950"/>
                <a:ext cx="2025" cy="39050"/>
              </a:xfrm>
              <a:custGeom>
                <a:rect b="b" l="l" r="r" t="t"/>
                <a:pathLst>
                  <a:path extrusionOk="0" h="1562" w="81">
                    <a:moveTo>
                      <a:pt x="1" y="0"/>
                    </a:moveTo>
                    <a:lnTo>
                      <a:pt x="1" y="1562"/>
                    </a:lnTo>
                    <a:lnTo>
                      <a:pt x="81" y="156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"/>
              <p:cNvSpPr/>
              <p:nvPr/>
            </p:nvSpPr>
            <p:spPr>
              <a:xfrm>
                <a:off x="14201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"/>
              <p:cNvSpPr/>
              <p:nvPr/>
            </p:nvSpPr>
            <p:spPr>
              <a:xfrm>
                <a:off x="14201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"/>
              <p:cNvSpPr/>
              <p:nvPr/>
            </p:nvSpPr>
            <p:spPr>
              <a:xfrm>
                <a:off x="14201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"/>
              <p:cNvSpPr/>
              <p:nvPr/>
            </p:nvSpPr>
            <p:spPr>
              <a:xfrm>
                <a:off x="14201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"/>
              <p:cNvSpPr/>
              <p:nvPr/>
            </p:nvSpPr>
            <p:spPr>
              <a:xfrm>
                <a:off x="14201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"/>
              <p:cNvSpPr/>
              <p:nvPr/>
            </p:nvSpPr>
            <p:spPr>
              <a:xfrm>
                <a:off x="14201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"/>
              <p:cNvSpPr/>
              <p:nvPr/>
            </p:nvSpPr>
            <p:spPr>
              <a:xfrm>
                <a:off x="146030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"/>
              <p:cNvSpPr/>
              <p:nvPr/>
            </p:nvSpPr>
            <p:spPr>
              <a:xfrm>
                <a:off x="146030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"/>
              <p:cNvSpPr/>
              <p:nvPr/>
            </p:nvSpPr>
            <p:spPr>
              <a:xfrm>
                <a:off x="146030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"/>
              <p:cNvSpPr/>
              <p:nvPr/>
            </p:nvSpPr>
            <p:spPr>
              <a:xfrm>
                <a:off x="146030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"/>
              <p:cNvSpPr/>
              <p:nvPr/>
            </p:nvSpPr>
            <p:spPr>
              <a:xfrm>
                <a:off x="146030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"/>
              <p:cNvSpPr/>
              <p:nvPr/>
            </p:nvSpPr>
            <p:spPr>
              <a:xfrm>
                <a:off x="146030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"/>
              <p:cNvSpPr/>
              <p:nvPr/>
            </p:nvSpPr>
            <p:spPr>
              <a:xfrm>
                <a:off x="1460300" y="2405300"/>
                <a:ext cx="1800" cy="43500"/>
              </a:xfrm>
              <a:custGeom>
                <a:rect b="b" l="l" r="r" t="t"/>
                <a:pathLst>
                  <a:path extrusionOk="0" h="1740" w="72">
                    <a:moveTo>
                      <a:pt x="0" y="0"/>
                    </a:moveTo>
                    <a:lnTo>
                      <a:pt x="0" y="1740"/>
                    </a:lnTo>
                    <a:lnTo>
                      <a:pt x="72" y="174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"/>
              <p:cNvSpPr/>
              <p:nvPr/>
            </p:nvSpPr>
            <p:spPr>
              <a:xfrm>
                <a:off x="146030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"/>
              <p:cNvSpPr/>
              <p:nvPr/>
            </p:nvSpPr>
            <p:spPr>
              <a:xfrm>
                <a:off x="146030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"/>
              <p:cNvSpPr/>
              <p:nvPr/>
            </p:nvSpPr>
            <p:spPr>
              <a:xfrm>
                <a:off x="146030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"/>
              <p:cNvSpPr/>
              <p:nvPr/>
            </p:nvSpPr>
            <p:spPr>
              <a:xfrm>
                <a:off x="146030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"/>
              <p:cNvSpPr/>
              <p:nvPr/>
            </p:nvSpPr>
            <p:spPr>
              <a:xfrm>
                <a:off x="1460300" y="2864950"/>
                <a:ext cx="1800" cy="39275"/>
              </a:xfrm>
              <a:custGeom>
                <a:rect b="b" l="l" r="r" t="t"/>
                <a:pathLst>
                  <a:path extrusionOk="0" h="1571" w="72">
                    <a:moveTo>
                      <a:pt x="0" y="0"/>
                    </a:moveTo>
                    <a:lnTo>
                      <a:pt x="0" y="1570"/>
                    </a:lnTo>
                    <a:lnTo>
                      <a:pt x="72" y="157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"/>
              <p:cNvSpPr/>
              <p:nvPr/>
            </p:nvSpPr>
            <p:spPr>
              <a:xfrm>
                <a:off x="15004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"/>
              <p:cNvSpPr/>
              <p:nvPr/>
            </p:nvSpPr>
            <p:spPr>
              <a:xfrm>
                <a:off x="15004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"/>
              <p:cNvSpPr/>
              <p:nvPr/>
            </p:nvSpPr>
            <p:spPr>
              <a:xfrm>
                <a:off x="15004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"/>
              <p:cNvSpPr/>
              <p:nvPr/>
            </p:nvSpPr>
            <p:spPr>
              <a:xfrm>
                <a:off x="15004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"/>
              <p:cNvSpPr/>
              <p:nvPr/>
            </p:nvSpPr>
            <p:spPr>
              <a:xfrm>
                <a:off x="15004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"/>
              <p:cNvSpPr/>
              <p:nvPr/>
            </p:nvSpPr>
            <p:spPr>
              <a:xfrm>
                <a:off x="15004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3"/>
              <p:cNvSpPr/>
              <p:nvPr/>
            </p:nvSpPr>
            <p:spPr>
              <a:xfrm>
                <a:off x="15004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3"/>
              <p:cNvSpPr/>
              <p:nvPr/>
            </p:nvSpPr>
            <p:spPr>
              <a:xfrm>
                <a:off x="15004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3"/>
              <p:cNvSpPr/>
              <p:nvPr/>
            </p:nvSpPr>
            <p:spPr>
              <a:xfrm>
                <a:off x="1500450" y="2405300"/>
                <a:ext cx="1800" cy="43500"/>
              </a:xfrm>
              <a:custGeom>
                <a:rect b="b" l="l" r="r" t="t"/>
                <a:pathLst>
                  <a:path extrusionOk="0" h="1740" w="72">
                    <a:moveTo>
                      <a:pt x="0" y="0"/>
                    </a:moveTo>
                    <a:lnTo>
                      <a:pt x="0" y="1740"/>
                    </a:lnTo>
                    <a:lnTo>
                      <a:pt x="71" y="174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3"/>
              <p:cNvSpPr/>
              <p:nvPr/>
            </p:nvSpPr>
            <p:spPr>
              <a:xfrm>
                <a:off x="1500450" y="28649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3"/>
              <p:cNvSpPr/>
              <p:nvPr/>
            </p:nvSpPr>
            <p:spPr>
              <a:xfrm>
                <a:off x="15004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3"/>
              <p:cNvSpPr/>
              <p:nvPr/>
            </p:nvSpPr>
            <p:spPr>
              <a:xfrm>
                <a:off x="15004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3"/>
              <p:cNvSpPr/>
              <p:nvPr/>
            </p:nvSpPr>
            <p:spPr>
              <a:xfrm>
                <a:off x="1540575" y="2864950"/>
                <a:ext cx="1825" cy="39950"/>
              </a:xfrm>
              <a:custGeom>
                <a:rect b="b" l="l" r="r" t="t"/>
                <a:pathLst>
                  <a:path extrusionOk="0" h="1598" w="73">
                    <a:moveTo>
                      <a:pt x="1" y="0"/>
                    </a:moveTo>
                    <a:lnTo>
                      <a:pt x="1" y="1597"/>
                    </a:lnTo>
                    <a:lnTo>
                      <a:pt x="72" y="159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3"/>
              <p:cNvSpPr/>
              <p:nvPr/>
            </p:nvSpPr>
            <p:spPr>
              <a:xfrm>
                <a:off x="1540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3"/>
              <p:cNvSpPr/>
              <p:nvPr/>
            </p:nvSpPr>
            <p:spPr>
              <a:xfrm>
                <a:off x="1540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3"/>
              <p:cNvSpPr/>
              <p:nvPr/>
            </p:nvSpPr>
            <p:spPr>
              <a:xfrm>
                <a:off x="1540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3"/>
              <p:cNvSpPr/>
              <p:nvPr/>
            </p:nvSpPr>
            <p:spPr>
              <a:xfrm>
                <a:off x="1540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3"/>
              <p:cNvSpPr/>
              <p:nvPr/>
            </p:nvSpPr>
            <p:spPr>
              <a:xfrm>
                <a:off x="1540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3"/>
              <p:cNvSpPr/>
              <p:nvPr/>
            </p:nvSpPr>
            <p:spPr>
              <a:xfrm>
                <a:off x="1540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3"/>
              <p:cNvSpPr/>
              <p:nvPr/>
            </p:nvSpPr>
            <p:spPr>
              <a:xfrm>
                <a:off x="1540575" y="2405075"/>
                <a:ext cx="1825" cy="43725"/>
              </a:xfrm>
              <a:custGeom>
                <a:rect b="b" l="l" r="r" t="t"/>
                <a:pathLst>
                  <a:path extrusionOk="0" h="1749" w="73">
                    <a:moveTo>
                      <a:pt x="1" y="0"/>
                    </a:moveTo>
                    <a:lnTo>
                      <a:pt x="1" y="1749"/>
                    </a:lnTo>
                    <a:lnTo>
                      <a:pt x="72" y="174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3"/>
              <p:cNvSpPr/>
              <p:nvPr/>
            </p:nvSpPr>
            <p:spPr>
              <a:xfrm>
                <a:off x="1540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3"/>
              <p:cNvSpPr/>
              <p:nvPr/>
            </p:nvSpPr>
            <p:spPr>
              <a:xfrm>
                <a:off x="1540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3"/>
              <p:cNvSpPr/>
              <p:nvPr/>
            </p:nvSpPr>
            <p:spPr>
              <a:xfrm>
                <a:off x="1540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3"/>
              <p:cNvSpPr/>
              <p:nvPr/>
            </p:nvSpPr>
            <p:spPr>
              <a:xfrm>
                <a:off x="1540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3"/>
              <p:cNvSpPr/>
              <p:nvPr/>
            </p:nvSpPr>
            <p:spPr>
              <a:xfrm>
                <a:off x="1580500" y="2404850"/>
                <a:ext cx="2050" cy="43950"/>
              </a:xfrm>
              <a:custGeom>
                <a:rect b="b" l="l" r="r" t="t"/>
                <a:pathLst>
                  <a:path extrusionOk="0" h="1758" w="82">
                    <a:moveTo>
                      <a:pt x="1" y="0"/>
                    </a:moveTo>
                    <a:lnTo>
                      <a:pt x="1" y="1758"/>
                    </a:lnTo>
                    <a:lnTo>
                      <a:pt x="81" y="175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"/>
              <p:cNvSpPr/>
              <p:nvPr/>
            </p:nvSpPr>
            <p:spPr>
              <a:xfrm>
                <a:off x="1580500" y="2864950"/>
                <a:ext cx="2050" cy="40175"/>
              </a:xfrm>
              <a:custGeom>
                <a:rect b="b" l="l" r="r" t="t"/>
                <a:pathLst>
                  <a:path extrusionOk="0" h="1607" w="82">
                    <a:moveTo>
                      <a:pt x="1" y="0"/>
                    </a:moveTo>
                    <a:lnTo>
                      <a:pt x="1" y="1606"/>
                    </a:lnTo>
                    <a:lnTo>
                      <a:pt x="81" y="1606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3"/>
              <p:cNvSpPr/>
              <p:nvPr/>
            </p:nvSpPr>
            <p:spPr>
              <a:xfrm>
                <a:off x="1580500" y="27407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3"/>
              <p:cNvSpPr/>
              <p:nvPr/>
            </p:nvSpPr>
            <p:spPr>
              <a:xfrm>
                <a:off x="1580500" y="25335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"/>
              <p:cNvSpPr/>
              <p:nvPr/>
            </p:nvSpPr>
            <p:spPr>
              <a:xfrm>
                <a:off x="1580500" y="24505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3"/>
              <p:cNvSpPr/>
              <p:nvPr/>
            </p:nvSpPr>
            <p:spPr>
              <a:xfrm>
                <a:off x="1580500" y="2657750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3"/>
              <p:cNvSpPr/>
              <p:nvPr/>
            </p:nvSpPr>
            <p:spPr>
              <a:xfrm>
                <a:off x="1580500" y="249205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3"/>
              <p:cNvSpPr/>
              <p:nvPr/>
            </p:nvSpPr>
            <p:spPr>
              <a:xfrm>
                <a:off x="1580500" y="25750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3"/>
              <p:cNvSpPr/>
              <p:nvPr/>
            </p:nvSpPr>
            <p:spPr>
              <a:xfrm>
                <a:off x="1580500" y="2699250"/>
                <a:ext cx="2050" cy="39700"/>
              </a:xfrm>
              <a:custGeom>
                <a:rect b="b" l="l" r="r" t="t"/>
                <a:pathLst>
                  <a:path extrusionOk="0" h="1588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3"/>
              <p:cNvSpPr/>
              <p:nvPr/>
            </p:nvSpPr>
            <p:spPr>
              <a:xfrm>
                <a:off x="1580500" y="278220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3"/>
              <p:cNvSpPr/>
              <p:nvPr/>
            </p:nvSpPr>
            <p:spPr>
              <a:xfrm>
                <a:off x="1580500" y="282367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3"/>
              <p:cNvSpPr/>
              <p:nvPr/>
            </p:nvSpPr>
            <p:spPr>
              <a:xfrm>
                <a:off x="1580500" y="26162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"/>
              <p:cNvSpPr/>
              <p:nvPr/>
            </p:nvSpPr>
            <p:spPr>
              <a:xfrm>
                <a:off x="579350" y="2863150"/>
                <a:ext cx="1042000" cy="1825"/>
              </a:xfrm>
              <a:custGeom>
                <a:rect b="b" l="l" r="r" t="t"/>
                <a:pathLst>
                  <a:path extrusionOk="0" h="73" w="41680">
                    <a:moveTo>
                      <a:pt x="0" y="1"/>
                    </a:moveTo>
                    <a:lnTo>
                      <a:pt x="0" y="72"/>
                    </a:lnTo>
                    <a:lnTo>
                      <a:pt x="41679" y="72"/>
                    </a:lnTo>
                    <a:lnTo>
                      <a:pt x="41679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"/>
              <p:cNvSpPr/>
              <p:nvPr/>
            </p:nvSpPr>
            <p:spPr>
              <a:xfrm>
                <a:off x="579800" y="2821675"/>
                <a:ext cx="1041100" cy="2025"/>
              </a:xfrm>
              <a:custGeom>
                <a:rect b="b" l="l" r="r" t="t"/>
                <a:pathLst>
                  <a:path extrusionOk="0" h="81" w="41644">
                    <a:moveTo>
                      <a:pt x="0" y="1"/>
                    </a:moveTo>
                    <a:lnTo>
                      <a:pt x="0" y="81"/>
                    </a:lnTo>
                    <a:lnTo>
                      <a:pt x="41643" y="81"/>
                    </a:lnTo>
                    <a:lnTo>
                      <a:pt x="4164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"/>
              <p:cNvSpPr/>
              <p:nvPr/>
            </p:nvSpPr>
            <p:spPr>
              <a:xfrm>
                <a:off x="580000" y="2780200"/>
                <a:ext cx="1040675" cy="2025"/>
              </a:xfrm>
              <a:custGeom>
                <a:rect b="b" l="l" r="r" t="t"/>
                <a:pathLst>
                  <a:path extrusionOk="0" h="81" w="41627">
                    <a:moveTo>
                      <a:pt x="1" y="0"/>
                    </a:moveTo>
                    <a:lnTo>
                      <a:pt x="1" y="81"/>
                    </a:lnTo>
                    <a:lnTo>
                      <a:pt x="41627" y="81"/>
                    </a:lnTo>
                    <a:lnTo>
                      <a:pt x="41627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"/>
              <p:cNvSpPr/>
              <p:nvPr/>
            </p:nvSpPr>
            <p:spPr>
              <a:xfrm>
                <a:off x="580450" y="2738925"/>
                <a:ext cx="1039775" cy="1825"/>
              </a:xfrm>
              <a:custGeom>
                <a:rect b="b" l="l" r="r" t="t"/>
                <a:pathLst>
                  <a:path extrusionOk="0" h="73" w="41591">
                    <a:moveTo>
                      <a:pt x="1" y="1"/>
                    </a:moveTo>
                    <a:lnTo>
                      <a:pt x="1" y="72"/>
                    </a:lnTo>
                    <a:lnTo>
                      <a:pt x="41591" y="72"/>
                    </a:lnTo>
                    <a:lnTo>
                      <a:pt x="4159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"/>
              <p:cNvSpPr/>
              <p:nvPr/>
            </p:nvSpPr>
            <p:spPr>
              <a:xfrm>
                <a:off x="580675" y="2697450"/>
                <a:ext cx="1039325" cy="1825"/>
              </a:xfrm>
              <a:custGeom>
                <a:rect b="b" l="l" r="r" t="t"/>
                <a:pathLst>
                  <a:path extrusionOk="0" h="73" w="41573">
                    <a:moveTo>
                      <a:pt x="1" y="1"/>
                    </a:moveTo>
                    <a:lnTo>
                      <a:pt x="1" y="72"/>
                    </a:lnTo>
                    <a:lnTo>
                      <a:pt x="41573" y="72"/>
                    </a:lnTo>
                    <a:lnTo>
                      <a:pt x="4157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"/>
              <p:cNvSpPr/>
              <p:nvPr/>
            </p:nvSpPr>
            <p:spPr>
              <a:xfrm>
                <a:off x="581125" y="2655975"/>
                <a:ext cx="1038425" cy="1800"/>
              </a:xfrm>
              <a:custGeom>
                <a:rect b="b" l="l" r="r" t="t"/>
                <a:pathLst>
                  <a:path extrusionOk="0" h="72" w="41537">
                    <a:moveTo>
                      <a:pt x="1" y="0"/>
                    </a:moveTo>
                    <a:lnTo>
                      <a:pt x="1" y="72"/>
                    </a:lnTo>
                    <a:lnTo>
                      <a:pt x="41537" y="72"/>
                    </a:lnTo>
                    <a:lnTo>
                      <a:pt x="41537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"/>
              <p:cNvSpPr/>
              <p:nvPr/>
            </p:nvSpPr>
            <p:spPr>
              <a:xfrm>
                <a:off x="581350" y="2614500"/>
                <a:ext cx="1038000" cy="1800"/>
              </a:xfrm>
              <a:custGeom>
                <a:rect b="b" l="l" r="r" t="t"/>
                <a:pathLst>
                  <a:path extrusionOk="0" h="72" w="41520">
                    <a:moveTo>
                      <a:pt x="0" y="0"/>
                    </a:moveTo>
                    <a:lnTo>
                      <a:pt x="0" y="71"/>
                    </a:lnTo>
                    <a:lnTo>
                      <a:pt x="41519" y="71"/>
                    </a:lnTo>
                    <a:lnTo>
                      <a:pt x="41519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"/>
              <p:cNvSpPr/>
              <p:nvPr/>
            </p:nvSpPr>
            <p:spPr>
              <a:xfrm>
                <a:off x="581800" y="2573000"/>
                <a:ext cx="1037325" cy="2050"/>
              </a:xfrm>
              <a:custGeom>
                <a:rect b="b" l="l" r="r" t="t"/>
                <a:pathLst>
                  <a:path extrusionOk="0" h="82" w="41493">
                    <a:moveTo>
                      <a:pt x="0" y="1"/>
                    </a:moveTo>
                    <a:lnTo>
                      <a:pt x="0" y="81"/>
                    </a:lnTo>
                    <a:lnTo>
                      <a:pt x="41492" y="81"/>
                    </a:lnTo>
                    <a:lnTo>
                      <a:pt x="4148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"/>
              <p:cNvSpPr/>
              <p:nvPr/>
            </p:nvSpPr>
            <p:spPr>
              <a:xfrm>
                <a:off x="582025" y="2531525"/>
                <a:ext cx="1036650" cy="2025"/>
              </a:xfrm>
              <a:custGeom>
                <a:rect b="b" l="l" r="r" t="t"/>
                <a:pathLst>
                  <a:path extrusionOk="0" h="81" w="41466">
                    <a:moveTo>
                      <a:pt x="9" y="0"/>
                    </a:moveTo>
                    <a:lnTo>
                      <a:pt x="0" y="81"/>
                    </a:lnTo>
                    <a:lnTo>
                      <a:pt x="41465" y="81"/>
                    </a:lnTo>
                    <a:lnTo>
                      <a:pt x="41465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"/>
              <p:cNvSpPr/>
              <p:nvPr/>
            </p:nvSpPr>
            <p:spPr>
              <a:xfrm>
                <a:off x="582475" y="2490275"/>
                <a:ext cx="1035975" cy="1800"/>
              </a:xfrm>
              <a:custGeom>
                <a:rect b="b" l="l" r="r" t="t"/>
                <a:pathLst>
                  <a:path extrusionOk="0" h="72" w="41439">
                    <a:moveTo>
                      <a:pt x="0" y="0"/>
                    </a:moveTo>
                    <a:lnTo>
                      <a:pt x="0" y="71"/>
                    </a:lnTo>
                    <a:lnTo>
                      <a:pt x="41438" y="71"/>
                    </a:lnTo>
                    <a:lnTo>
                      <a:pt x="41438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"/>
              <p:cNvSpPr/>
              <p:nvPr/>
            </p:nvSpPr>
            <p:spPr>
              <a:xfrm>
                <a:off x="582700" y="2448775"/>
                <a:ext cx="1035300" cy="1825"/>
              </a:xfrm>
              <a:custGeom>
                <a:rect b="b" l="l" r="r" t="t"/>
                <a:pathLst>
                  <a:path extrusionOk="0" h="73" w="41412">
                    <a:moveTo>
                      <a:pt x="9" y="1"/>
                    </a:moveTo>
                    <a:lnTo>
                      <a:pt x="0" y="72"/>
                    </a:lnTo>
                    <a:lnTo>
                      <a:pt x="41412" y="72"/>
                    </a:lnTo>
                    <a:lnTo>
                      <a:pt x="4141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34" name="Google Shape;834;p3"/>
            <p:cNvSpPr/>
            <p:nvPr/>
          </p:nvSpPr>
          <p:spPr>
            <a:xfrm>
              <a:off x="771196" y="669220"/>
              <a:ext cx="23550" cy="3889706"/>
            </a:xfrm>
            <a:custGeom>
              <a:rect b="b" l="l" r="r" t="t"/>
              <a:pathLst>
                <a:path extrusionOk="0" h="21259" w="143">
                  <a:moveTo>
                    <a:pt x="0" y="0"/>
                  </a:moveTo>
                  <a:lnTo>
                    <a:pt x="0" y="21259"/>
                  </a:lnTo>
                  <a:cubicBezTo>
                    <a:pt x="45" y="21250"/>
                    <a:pt x="98" y="21232"/>
                    <a:pt x="143" y="21214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5" name="Google Shape;835;p3"/>
          <p:cNvSpPr/>
          <p:nvPr/>
        </p:nvSpPr>
        <p:spPr>
          <a:xfrm flipH="1">
            <a:off x="7887150" y="261250"/>
            <a:ext cx="767978" cy="489596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6" name="Google Shape;836;p3"/>
          <p:cNvGrpSpPr/>
          <p:nvPr/>
        </p:nvGrpSpPr>
        <p:grpSpPr>
          <a:xfrm rot="-1532069">
            <a:off x="5672183" y="4099118"/>
            <a:ext cx="1417870" cy="1009955"/>
            <a:chOff x="1174150" y="1093100"/>
            <a:chExt cx="360450" cy="256750"/>
          </a:xfrm>
        </p:grpSpPr>
        <p:sp>
          <p:nvSpPr>
            <p:cNvPr id="837" name="Google Shape;837;p3"/>
            <p:cNvSpPr/>
            <p:nvPr/>
          </p:nvSpPr>
          <p:spPr>
            <a:xfrm>
              <a:off x="1174150" y="1093100"/>
              <a:ext cx="360450" cy="256750"/>
            </a:xfrm>
            <a:custGeom>
              <a:rect b="b" l="l" r="r" t="t"/>
              <a:pathLst>
                <a:path extrusionOk="0" h="10270" w="14418">
                  <a:moveTo>
                    <a:pt x="7252" y="1"/>
                  </a:moveTo>
                  <a:cubicBezTo>
                    <a:pt x="6939" y="1"/>
                    <a:pt x="6617" y="23"/>
                    <a:pt x="6281" y="68"/>
                  </a:cubicBezTo>
                  <a:cubicBezTo>
                    <a:pt x="5237" y="211"/>
                    <a:pt x="4283" y="559"/>
                    <a:pt x="3453" y="1112"/>
                  </a:cubicBezTo>
                  <a:cubicBezTo>
                    <a:pt x="2739" y="1585"/>
                    <a:pt x="2070" y="2201"/>
                    <a:pt x="1410" y="2994"/>
                  </a:cubicBezTo>
                  <a:cubicBezTo>
                    <a:pt x="1035" y="3441"/>
                    <a:pt x="741" y="3931"/>
                    <a:pt x="420" y="4466"/>
                  </a:cubicBezTo>
                  <a:cubicBezTo>
                    <a:pt x="322" y="4654"/>
                    <a:pt x="215" y="4832"/>
                    <a:pt x="143" y="4966"/>
                  </a:cubicBezTo>
                  <a:cubicBezTo>
                    <a:pt x="10" y="5216"/>
                    <a:pt x="1" y="5519"/>
                    <a:pt x="126" y="5760"/>
                  </a:cubicBezTo>
                  <a:cubicBezTo>
                    <a:pt x="241" y="6001"/>
                    <a:pt x="473" y="6170"/>
                    <a:pt x="741" y="6215"/>
                  </a:cubicBezTo>
                  <a:cubicBezTo>
                    <a:pt x="786" y="6465"/>
                    <a:pt x="955" y="6697"/>
                    <a:pt x="1196" y="6813"/>
                  </a:cubicBezTo>
                  <a:cubicBezTo>
                    <a:pt x="1313" y="6874"/>
                    <a:pt x="1435" y="6899"/>
                    <a:pt x="1554" y="6899"/>
                  </a:cubicBezTo>
                  <a:cubicBezTo>
                    <a:pt x="1590" y="6899"/>
                    <a:pt x="1625" y="6897"/>
                    <a:pt x="1660" y="6893"/>
                  </a:cubicBezTo>
                  <a:cubicBezTo>
                    <a:pt x="1713" y="6991"/>
                    <a:pt x="1785" y="7089"/>
                    <a:pt x="1874" y="7161"/>
                  </a:cubicBezTo>
                  <a:cubicBezTo>
                    <a:pt x="1981" y="7241"/>
                    <a:pt x="2097" y="7303"/>
                    <a:pt x="2222" y="7330"/>
                  </a:cubicBezTo>
                  <a:cubicBezTo>
                    <a:pt x="2267" y="7500"/>
                    <a:pt x="2365" y="7651"/>
                    <a:pt x="2516" y="7767"/>
                  </a:cubicBezTo>
                  <a:cubicBezTo>
                    <a:pt x="2672" y="7887"/>
                    <a:pt x="2852" y="7946"/>
                    <a:pt x="3032" y="7946"/>
                  </a:cubicBezTo>
                  <a:cubicBezTo>
                    <a:pt x="3253" y="7946"/>
                    <a:pt x="3473" y="7856"/>
                    <a:pt x="3640" y="7678"/>
                  </a:cubicBezTo>
                  <a:cubicBezTo>
                    <a:pt x="3694" y="7624"/>
                    <a:pt x="3739" y="7571"/>
                    <a:pt x="3765" y="7526"/>
                  </a:cubicBezTo>
                  <a:lnTo>
                    <a:pt x="3783" y="7509"/>
                  </a:lnTo>
                  <a:cubicBezTo>
                    <a:pt x="3846" y="7428"/>
                    <a:pt x="3908" y="7339"/>
                    <a:pt x="3970" y="7259"/>
                  </a:cubicBezTo>
                  <a:cubicBezTo>
                    <a:pt x="4095" y="7089"/>
                    <a:pt x="4211" y="6929"/>
                    <a:pt x="4336" y="6777"/>
                  </a:cubicBezTo>
                  <a:cubicBezTo>
                    <a:pt x="4684" y="6358"/>
                    <a:pt x="5023" y="6045"/>
                    <a:pt x="5380" y="5822"/>
                  </a:cubicBezTo>
                  <a:cubicBezTo>
                    <a:pt x="5790" y="5564"/>
                    <a:pt x="6219" y="5376"/>
                    <a:pt x="6665" y="5260"/>
                  </a:cubicBezTo>
                  <a:cubicBezTo>
                    <a:pt x="6875" y="5207"/>
                    <a:pt x="7076" y="5180"/>
                    <a:pt x="7269" y="5180"/>
                  </a:cubicBezTo>
                  <a:cubicBezTo>
                    <a:pt x="7626" y="5180"/>
                    <a:pt x="7955" y="5272"/>
                    <a:pt x="8262" y="5457"/>
                  </a:cubicBezTo>
                  <a:cubicBezTo>
                    <a:pt x="8859" y="5805"/>
                    <a:pt x="9243" y="6295"/>
                    <a:pt x="9430" y="6947"/>
                  </a:cubicBezTo>
                  <a:cubicBezTo>
                    <a:pt x="9573" y="7446"/>
                    <a:pt x="9618" y="7999"/>
                    <a:pt x="9582" y="8695"/>
                  </a:cubicBezTo>
                  <a:cubicBezTo>
                    <a:pt x="9573" y="8829"/>
                    <a:pt x="9555" y="8972"/>
                    <a:pt x="9546" y="9123"/>
                  </a:cubicBezTo>
                  <a:cubicBezTo>
                    <a:pt x="9537" y="9186"/>
                    <a:pt x="9528" y="9257"/>
                    <a:pt x="9519" y="9328"/>
                  </a:cubicBezTo>
                  <a:cubicBezTo>
                    <a:pt x="9484" y="9757"/>
                    <a:pt x="9725" y="10122"/>
                    <a:pt x="10117" y="10238"/>
                  </a:cubicBezTo>
                  <a:cubicBezTo>
                    <a:pt x="10153" y="10247"/>
                    <a:pt x="10188" y="10256"/>
                    <a:pt x="10215" y="10256"/>
                  </a:cubicBezTo>
                  <a:cubicBezTo>
                    <a:pt x="10267" y="10265"/>
                    <a:pt x="10318" y="10270"/>
                    <a:pt x="10369" y="10270"/>
                  </a:cubicBezTo>
                  <a:cubicBezTo>
                    <a:pt x="10613" y="10270"/>
                    <a:pt x="10836" y="10165"/>
                    <a:pt x="10991" y="9980"/>
                  </a:cubicBezTo>
                  <a:cubicBezTo>
                    <a:pt x="11000" y="9980"/>
                    <a:pt x="11009" y="9989"/>
                    <a:pt x="11018" y="9989"/>
                  </a:cubicBezTo>
                  <a:lnTo>
                    <a:pt x="11036" y="9989"/>
                  </a:lnTo>
                  <a:cubicBezTo>
                    <a:pt x="11115" y="10012"/>
                    <a:pt x="11194" y="10023"/>
                    <a:pt x="11271" y="10023"/>
                  </a:cubicBezTo>
                  <a:cubicBezTo>
                    <a:pt x="11456" y="10023"/>
                    <a:pt x="11632" y="9959"/>
                    <a:pt x="11776" y="9846"/>
                  </a:cubicBezTo>
                  <a:cubicBezTo>
                    <a:pt x="11883" y="10006"/>
                    <a:pt x="12044" y="10131"/>
                    <a:pt x="12240" y="10185"/>
                  </a:cubicBezTo>
                  <a:cubicBezTo>
                    <a:pt x="12303" y="10203"/>
                    <a:pt x="12365" y="10221"/>
                    <a:pt x="12428" y="10221"/>
                  </a:cubicBezTo>
                  <a:cubicBezTo>
                    <a:pt x="12449" y="10222"/>
                    <a:pt x="12470" y="10223"/>
                    <a:pt x="12491" y="10223"/>
                  </a:cubicBezTo>
                  <a:cubicBezTo>
                    <a:pt x="12673" y="10223"/>
                    <a:pt x="12845" y="10155"/>
                    <a:pt x="12981" y="10051"/>
                  </a:cubicBezTo>
                  <a:cubicBezTo>
                    <a:pt x="13052" y="10105"/>
                    <a:pt x="13123" y="10149"/>
                    <a:pt x="13204" y="10176"/>
                  </a:cubicBezTo>
                  <a:cubicBezTo>
                    <a:pt x="13231" y="10185"/>
                    <a:pt x="13248" y="10194"/>
                    <a:pt x="13275" y="10203"/>
                  </a:cubicBezTo>
                  <a:cubicBezTo>
                    <a:pt x="13352" y="10226"/>
                    <a:pt x="13431" y="10237"/>
                    <a:pt x="13509" y="10237"/>
                  </a:cubicBezTo>
                  <a:cubicBezTo>
                    <a:pt x="13795" y="10237"/>
                    <a:pt x="14076" y="10089"/>
                    <a:pt x="14230" y="9837"/>
                  </a:cubicBezTo>
                  <a:cubicBezTo>
                    <a:pt x="14301" y="9703"/>
                    <a:pt x="14355" y="9569"/>
                    <a:pt x="14372" y="9427"/>
                  </a:cubicBezTo>
                  <a:cubicBezTo>
                    <a:pt x="14399" y="9239"/>
                    <a:pt x="14408" y="9088"/>
                    <a:pt x="14408" y="8936"/>
                  </a:cubicBezTo>
                  <a:cubicBezTo>
                    <a:pt x="14417" y="8427"/>
                    <a:pt x="14417" y="8044"/>
                    <a:pt x="14408" y="7687"/>
                  </a:cubicBezTo>
                  <a:cubicBezTo>
                    <a:pt x="14390" y="6786"/>
                    <a:pt x="14265" y="6001"/>
                    <a:pt x="14016" y="5269"/>
                  </a:cubicBezTo>
                  <a:cubicBezTo>
                    <a:pt x="13819" y="4681"/>
                    <a:pt x="13534" y="4083"/>
                    <a:pt x="13150" y="3423"/>
                  </a:cubicBezTo>
                  <a:cubicBezTo>
                    <a:pt x="12677" y="2620"/>
                    <a:pt x="12089" y="1933"/>
                    <a:pt x="11384" y="1389"/>
                  </a:cubicBezTo>
                  <a:cubicBezTo>
                    <a:pt x="10733" y="880"/>
                    <a:pt x="10028" y="514"/>
                    <a:pt x="9287" y="291"/>
                  </a:cubicBezTo>
                  <a:lnTo>
                    <a:pt x="9270" y="291"/>
                  </a:lnTo>
                  <a:cubicBezTo>
                    <a:pt x="8788" y="167"/>
                    <a:pt x="8369" y="86"/>
                    <a:pt x="7967" y="42"/>
                  </a:cubicBezTo>
                  <a:cubicBezTo>
                    <a:pt x="7733" y="14"/>
                    <a:pt x="7495" y="1"/>
                    <a:pt x="7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187975" y="1107625"/>
              <a:ext cx="332125" cy="226925"/>
            </a:xfrm>
            <a:custGeom>
              <a:rect b="b" l="l" r="r" t="t"/>
              <a:pathLst>
                <a:path extrusionOk="0" h="9077" w="13285">
                  <a:moveTo>
                    <a:pt x="6740" y="0"/>
                  </a:moveTo>
                  <a:cubicBezTo>
                    <a:pt x="6427" y="0"/>
                    <a:pt x="6116" y="24"/>
                    <a:pt x="5808" y="67"/>
                  </a:cubicBezTo>
                  <a:cubicBezTo>
                    <a:pt x="4872" y="183"/>
                    <a:pt x="4006" y="487"/>
                    <a:pt x="3221" y="1013"/>
                  </a:cubicBezTo>
                  <a:cubicBezTo>
                    <a:pt x="2490" y="1504"/>
                    <a:pt x="1865" y="2110"/>
                    <a:pt x="1303" y="2779"/>
                  </a:cubicBezTo>
                  <a:cubicBezTo>
                    <a:pt x="946" y="3216"/>
                    <a:pt x="652" y="3698"/>
                    <a:pt x="375" y="4180"/>
                  </a:cubicBezTo>
                  <a:cubicBezTo>
                    <a:pt x="277" y="4340"/>
                    <a:pt x="188" y="4501"/>
                    <a:pt x="99" y="4662"/>
                  </a:cubicBezTo>
                  <a:cubicBezTo>
                    <a:pt x="1" y="4840"/>
                    <a:pt x="99" y="5036"/>
                    <a:pt x="286" y="5063"/>
                  </a:cubicBezTo>
                  <a:cubicBezTo>
                    <a:pt x="303" y="5066"/>
                    <a:pt x="319" y="5067"/>
                    <a:pt x="335" y="5067"/>
                  </a:cubicBezTo>
                  <a:cubicBezTo>
                    <a:pt x="425" y="5067"/>
                    <a:pt x="492" y="5023"/>
                    <a:pt x="545" y="4947"/>
                  </a:cubicBezTo>
                  <a:cubicBezTo>
                    <a:pt x="607" y="4840"/>
                    <a:pt x="670" y="4742"/>
                    <a:pt x="723" y="4635"/>
                  </a:cubicBezTo>
                  <a:cubicBezTo>
                    <a:pt x="982" y="4171"/>
                    <a:pt x="1250" y="3725"/>
                    <a:pt x="1571" y="3297"/>
                  </a:cubicBezTo>
                  <a:cubicBezTo>
                    <a:pt x="1999" y="2735"/>
                    <a:pt x="2499" y="2244"/>
                    <a:pt x="3043" y="1798"/>
                  </a:cubicBezTo>
                  <a:cubicBezTo>
                    <a:pt x="3453" y="1459"/>
                    <a:pt x="3908" y="1173"/>
                    <a:pt x="4408" y="968"/>
                  </a:cubicBezTo>
                  <a:cubicBezTo>
                    <a:pt x="5095" y="692"/>
                    <a:pt x="5817" y="558"/>
                    <a:pt x="6558" y="531"/>
                  </a:cubicBezTo>
                  <a:cubicBezTo>
                    <a:pt x="6616" y="529"/>
                    <a:pt x="6675" y="528"/>
                    <a:pt x="6734" y="528"/>
                  </a:cubicBezTo>
                  <a:cubicBezTo>
                    <a:pt x="7128" y="528"/>
                    <a:pt x="7515" y="578"/>
                    <a:pt x="7896" y="656"/>
                  </a:cubicBezTo>
                  <a:cubicBezTo>
                    <a:pt x="8387" y="754"/>
                    <a:pt x="8850" y="897"/>
                    <a:pt x="9288" y="1129"/>
                  </a:cubicBezTo>
                  <a:cubicBezTo>
                    <a:pt x="10046" y="1530"/>
                    <a:pt x="10679" y="2066"/>
                    <a:pt x="11197" y="2744"/>
                  </a:cubicBezTo>
                  <a:cubicBezTo>
                    <a:pt x="11661" y="3350"/>
                    <a:pt x="12017" y="4028"/>
                    <a:pt x="12303" y="4742"/>
                  </a:cubicBezTo>
                  <a:cubicBezTo>
                    <a:pt x="12508" y="5259"/>
                    <a:pt x="12642" y="5786"/>
                    <a:pt x="12695" y="6339"/>
                  </a:cubicBezTo>
                  <a:cubicBezTo>
                    <a:pt x="12749" y="6847"/>
                    <a:pt x="12749" y="7356"/>
                    <a:pt x="12758" y="7864"/>
                  </a:cubicBezTo>
                  <a:cubicBezTo>
                    <a:pt x="12758" y="8176"/>
                    <a:pt x="12758" y="8480"/>
                    <a:pt x="12695" y="8783"/>
                  </a:cubicBezTo>
                  <a:cubicBezTo>
                    <a:pt x="12678" y="8899"/>
                    <a:pt x="12749" y="9015"/>
                    <a:pt x="12865" y="9060"/>
                  </a:cubicBezTo>
                  <a:cubicBezTo>
                    <a:pt x="12893" y="9071"/>
                    <a:pt x="12923" y="9077"/>
                    <a:pt x="12954" y="9077"/>
                  </a:cubicBezTo>
                  <a:cubicBezTo>
                    <a:pt x="13041" y="9077"/>
                    <a:pt x="13131" y="9032"/>
                    <a:pt x="13177" y="8953"/>
                  </a:cubicBezTo>
                  <a:cubicBezTo>
                    <a:pt x="13204" y="8899"/>
                    <a:pt x="13231" y="8837"/>
                    <a:pt x="13240" y="8774"/>
                  </a:cubicBezTo>
                  <a:cubicBezTo>
                    <a:pt x="13257" y="8631"/>
                    <a:pt x="13275" y="8489"/>
                    <a:pt x="13275" y="8355"/>
                  </a:cubicBezTo>
                  <a:cubicBezTo>
                    <a:pt x="13275" y="7936"/>
                    <a:pt x="13284" y="7525"/>
                    <a:pt x="13275" y="7115"/>
                  </a:cubicBezTo>
                  <a:cubicBezTo>
                    <a:pt x="13257" y="6348"/>
                    <a:pt x="13159" y="5598"/>
                    <a:pt x="12909" y="4876"/>
                  </a:cubicBezTo>
                  <a:cubicBezTo>
                    <a:pt x="12704" y="4269"/>
                    <a:pt x="12419" y="3689"/>
                    <a:pt x="12098" y="3136"/>
                  </a:cubicBezTo>
                  <a:cubicBezTo>
                    <a:pt x="11669" y="2413"/>
                    <a:pt x="11134" y="1780"/>
                    <a:pt x="10474" y="1263"/>
                  </a:cubicBezTo>
                  <a:cubicBezTo>
                    <a:pt x="9894" y="817"/>
                    <a:pt x="9261" y="478"/>
                    <a:pt x="8574" y="272"/>
                  </a:cubicBezTo>
                  <a:cubicBezTo>
                    <a:pt x="8163" y="165"/>
                    <a:pt x="7762" y="76"/>
                    <a:pt x="7352" y="32"/>
                  </a:cubicBezTo>
                  <a:cubicBezTo>
                    <a:pt x="7148" y="10"/>
                    <a:pt x="6943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206275" y="1136150"/>
              <a:ext cx="287950" cy="198000"/>
            </a:xfrm>
            <a:custGeom>
              <a:rect b="b" l="l" r="r" t="t"/>
              <a:pathLst>
                <a:path extrusionOk="0" h="7920" w="11518">
                  <a:moveTo>
                    <a:pt x="6023" y="1"/>
                  </a:moveTo>
                  <a:cubicBezTo>
                    <a:pt x="5954" y="1"/>
                    <a:pt x="5885" y="2"/>
                    <a:pt x="5817" y="6"/>
                  </a:cubicBezTo>
                  <a:cubicBezTo>
                    <a:pt x="4559" y="77"/>
                    <a:pt x="3417" y="461"/>
                    <a:pt x="2418" y="1237"/>
                  </a:cubicBezTo>
                  <a:cubicBezTo>
                    <a:pt x="1749" y="1754"/>
                    <a:pt x="1160" y="2361"/>
                    <a:pt x="705" y="3083"/>
                  </a:cubicBezTo>
                  <a:cubicBezTo>
                    <a:pt x="482" y="3431"/>
                    <a:pt x="286" y="3797"/>
                    <a:pt x="81" y="4154"/>
                  </a:cubicBezTo>
                  <a:cubicBezTo>
                    <a:pt x="63" y="4190"/>
                    <a:pt x="45" y="4234"/>
                    <a:pt x="36" y="4270"/>
                  </a:cubicBezTo>
                  <a:cubicBezTo>
                    <a:pt x="0" y="4395"/>
                    <a:pt x="54" y="4520"/>
                    <a:pt x="170" y="4573"/>
                  </a:cubicBezTo>
                  <a:cubicBezTo>
                    <a:pt x="206" y="4591"/>
                    <a:pt x="246" y="4600"/>
                    <a:pt x="285" y="4600"/>
                  </a:cubicBezTo>
                  <a:cubicBezTo>
                    <a:pt x="361" y="4600"/>
                    <a:pt x="435" y="4567"/>
                    <a:pt x="482" y="4502"/>
                  </a:cubicBezTo>
                  <a:cubicBezTo>
                    <a:pt x="509" y="4475"/>
                    <a:pt x="527" y="4448"/>
                    <a:pt x="536" y="4422"/>
                  </a:cubicBezTo>
                  <a:cubicBezTo>
                    <a:pt x="634" y="4252"/>
                    <a:pt x="723" y="4092"/>
                    <a:pt x="812" y="3931"/>
                  </a:cubicBezTo>
                  <a:cubicBezTo>
                    <a:pt x="1160" y="3280"/>
                    <a:pt x="1597" y="2700"/>
                    <a:pt x="2123" y="2191"/>
                  </a:cubicBezTo>
                  <a:cubicBezTo>
                    <a:pt x="2578" y="1754"/>
                    <a:pt x="3060" y="1362"/>
                    <a:pt x="3640" y="1094"/>
                  </a:cubicBezTo>
                  <a:cubicBezTo>
                    <a:pt x="4068" y="898"/>
                    <a:pt x="4514" y="746"/>
                    <a:pt x="4969" y="648"/>
                  </a:cubicBezTo>
                  <a:cubicBezTo>
                    <a:pt x="5318" y="570"/>
                    <a:pt x="5667" y="530"/>
                    <a:pt x="6015" y="530"/>
                  </a:cubicBezTo>
                  <a:cubicBezTo>
                    <a:pt x="6343" y="530"/>
                    <a:pt x="6670" y="566"/>
                    <a:pt x="6994" y="639"/>
                  </a:cubicBezTo>
                  <a:cubicBezTo>
                    <a:pt x="7744" y="809"/>
                    <a:pt x="8431" y="1112"/>
                    <a:pt x="9028" y="1594"/>
                  </a:cubicBezTo>
                  <a:cubicBezTo>
                    <a:pt x="9367" y="1870"/>
                    <a:pt x="9680" y="2156"/>
                    <a:pt x="9912" y="2521"/>
                  </a:cubicBezTo>
                  <a:cubicBezTo>
                    <a:pt x="10108" y="2843"/>
                    <a:pt x="10295" y="3164"/>
                    <a:pt x="10456" y="3503"/>
                  </a:cubicBezTo>
                  <a:cubicBezTo>
                    <a:pt x="10679" y="3976"/>
                    <a:pt x="10821" y="4466"/>
                    <a:pt x="10884" y="4984"/>
                  </a:cubicBezTo>
                  <a:cubicBezTo>
                    <a:pt x="10982" y="5813"/>
                    <a:pt x="10982" y="6643"/>
                    <a:pt x="10937" y="7473"/>
                  </a:cubicBezTo>
                  <a:cubicBezTo>
                    <a:pt x="10937" y="7544"/>
                    <a:pt x="10929" y="7624"/>
                    <a:pt x="10929" y="7696"/>
                  </a:cubicBezTo>
                  <a:cubicBezTo>
                    <a:pt x="10946" y="7821"/>
                    <a:pt x="11053" y="7910"/>
                    <a:pt x="11178" y="7919"/>
                  </a:cubicBezTo>
                  <a:cubicBezTo>
                    <a:pt x="11185" y="7919"/>
                    <a:pt x="11191" y="7919"/>
                    <a:pt x="11197" y="7919"/>
                  </a:cubicBezTo>
                  <a:cubicBezTo>
                    <a:pt x="11314" y="7919"/>
                    <a:pt x="11412" y="7841"/>
                    <a:pt x="11446" y="7722"/>
                  </a:cubicBezTo>
                  <a:cubicBezTo>
                    <a:pt x="11455" y="7687"/>
                    <a:pt x="11455" y="7642"/>
                    <a:pt x="11455" y="7606"/>
                  </a:cubicBezTo>
                  <a:cubicBezTo>
                    <a:pt x="11517" y="6821"/>
                    <a:pt x="11499" y="6036"/>
                    <a:pt x="11446" y="5260"/>
                  </a:cubicBezTo>
                  <a:cubicBezTo>
                    <a:pt x="11410" y="4770"/>
                    <a:pt x="11312" y="4306"/>
                    <a:pt x="11160" y="3842"/>
                  </a:cubicBezTo>
                  <a:cubicBezTo>
                    <a:pt x="10973" y="3280"/>
                    <a:pt x="10697" y="2771"/>
                    <a:pt x="10384" y="2281"/>
                  </a:cubicBezTo>
                  <a:cubicBezTo>
                    <a:pt x="10242" y="2058"/>
                    <a:pt x="10090" y="1852"/>
                    <a:pt x="9912" y="1674"/>
                  </a:cubicBezTo>
                  <a:cubicBezTo>
                    <a:pt x="9216" y="978"/>
                    <a:pt x="8404" y="479"/>
                    <a:pt x="7646" y="264"/>
                  </a:cubicBezTo>
                  <a:cubicBezTo>
                    <a:pt x="7020" y="85"/>
                    <a:pt x="6511" y="1"/>
                    <a:pt x="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1227225" y="1164275"/>
              <a:ext cx="238000" cy="164825"/>
            </a:xfrm>
            <a:custGeom>
              <a:rect b="b" l="l" r="r" t="t"/>
              <a:pathLst>
                <a:path extrusionOk="0" h="6593" w="9520">
                  <a:moveTo>
                    <a:pt x="5037" y="1"/>
                  </a:moveTo>
                  <a:cubicBezTo>
                    <a:pt x="4671" y="1"/>
                    <a:pt x="4305" y="48"/>
                    <a:pt x="3944" y="139"/>
                  </a:cubicBezTo>
                  <a:cubicBezTo>
                    <a:pt x="3489" y="246"/>
                    <a:pt x="3061" y="433"/>
                    <a:pt x="2677" y="718"/>
                  </a:cubicBezTo>
                  <a:cubicBezTo>
                    <a:pt x="2311" y="995"/>
                    <a:pt x="1972" y="1298"/>
                    <a:pt x="1660" y="1619"/>
                  </a:cubicBezTo>
                  <a:cubicBezTo>
                    <a:pt x="1080" y="2199"/>
                    <a:pt x="581" y="2833"/>
                    <a:pt x="90" y="3484"/>
                  </a:cubicBezTo>
                  <a:cubicBezTo>
                    <a:pt x="81" y="3502"/>
                    <a:pt x="63" y="3529"/>
                    <a:pt x="54" y="3555"/>
                  </a:cubicBezTo>
                  <a:cubicBezTo>
                    <a:pt x="1" y="3662"/>
                    <a:pt x="28" y="3787"/>
                    <a:pt x="126" y="3859"/>
                  </a:cubicBezTo>
                  <a:cubicBezTo>
                    <a:pt x="173" y="3901"/>
                    <a:pt x="232" y="3923"/>
                    <a:pt x="292" y="3923"/>
                  </a:cubicBezTo>
                  <a:cubicBezTo>
                    <a:pt x="346" y="3923"/>
                    <a:pt x="401" y="3905"/>
                    <a:pt x="447" y="3868"/>
                  </a:cubicBezTo>
                  <a:cubicBezTo>
                    <a:pt x="483" y="3841"/>
                    <a:pt x="509" y="3805"/>
                    <a:pt x="536" y="3769"/>
                  </a:cubicBezTo>
                  <a:cubicBezTo>
                    <a:pt x="652" y="3618"/>
                    <a:pt x="768" y="3475"/>
                    <a:pt x="884" y="3323"/>
                  </a:cubicBezTo>
                  <a:cubicBezTo>
                    <a:pt x="1393" y="2663"/>
                    <a:pt x="1937" y="2030"/>
                    <a:pt x="2570" y="1495"/>
                  </a:cubicBezTo>
                  <a:cubicBezTo>
                    <a:pt x="2856" y="1245"/>
                    <a:pt x="3141" y="1004"/>
                    <a:pt x="3489" y="843"/>
                  </a:cubicBezTo>
                  <a:cubicBezTo>
                    <a:pt x="3864" y="674"/>
                    <a:pt x="4265" y="594"/>
                    <a:pt x="4667" y="549"/>
                  </a:cubicBezTo>
                  <a:cubicBezTo>
                    <a:pt x="4800" y="535"/>
                    <a:pt x="4932" y="528"/>
                    <a:pt x="5062" y="528"/>
                  </a:cubicBezTo>
                  <a:cubicBezTo>
                    <a:pt x="5683" y="528"/>
                    <a:pt x="6274" y="685"/>
                    <a:pt x="6834" y="995"/>
                  </a:cubicBezTo>
                  <a:cubicBezTo>
                    <a:pt x="7334" y="1263"/>
                    <a:pt x="7771" y="1611"/>
                    <a:pt x="8101" y="2066"/>
                  </a:cubicBezTo>
                  <a:cubicBezTo>
                    <a:pt x="8485" y="2592"/>
                    <a:pt x="8735" y="3181"/>
                    <a:pt x="8859" y="3823"/>
                  </a:cubicBezTo>
                  <a:cubicBezTo>
                    <a:pt x="9020" y="4635"/>
                    <a:pt x="9047" y="5447"/>
                    <a:pt x="8877" y="6258"/>
                  </a:cubicBezTo>
                  <a:cubicBezTo>
                    <a:pt x="8851" y="6410"/>
                    <a:pt x="8931" y="6544"/>
                    <a:pt x="9065" y="6580"/>
                  </a:cubicBezTo>
                  <a:cubicBezTo>
                    <a:pt x="9091" y="6588"/>
                    <a:pt x="9118" y="6593"/>
                    <a:pt x="9144" y="6593"/>
                  </a:cubicBezTo>
                  <a:cubicBezTo>
                    <a:pt x="9251" y="6593"/>
                    <a:pt x="9350" y="6523"/>
                    <a:pt x="9386" y="6401"/>
                  </a:cubicBezTo>
                  <a:cubicBezTo>
                    <a:pt x="9421" y="6303"/>
                    <a:pt x="9448" y="6205"/>
                    <a:pt x="9457" y="6098"/>
                  </a:cubicBezTo>
                  <a:cubicBezTo>
                    <a:pt x="9511" y="5768"/>
                    <a:pt x="9511" y="5429"/>
                    <a:pt x="9511" y="5090"/>
                  </a:cubicBezTo>
                  <a:cubicBezTo>
                    <a:pt x="9520" y="4421"/>
                    <a:pt x="9439" y="3761"/>
                    <a:pt x="9225" y="3127"/>
                  </a:cubicBezTo>
                  <a:cubicBezTo>
                    <a:pt x="9029" y="2556"/>
                    <a:pt x="8770" y="2030"/>
                    <a:pt x="8387" y="1575"/>
                  </a:cubicBezTo>
                  <a:cubicBezTo>
                    <a:pt x="7807" y="888"/>
                    <a:pt x="7075" y="424"/>
                    <a:pt x="6147" y="139"/>
                  </a:cubicBezTo>
                  <a:cubicBezTo>
                    <a:pt x="6031" y="121"/>
                    <a:pt x="5853" y="76"/>
                    <a:pt x="5675" y="49"/>
                  </a:cubicBezTo>
                  <a:cubicBezTo>
                    <a:pt x="5462" y="17"/>
                    <a:pt x="5249" y="1"/>
                    <a:pt x="5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1242625" y="1194925"/>
              <a:ext cx="199175" cy="140425"/>
            </a:xfrm>
            <a:custGeom>
              <a:rect b="b" l="l" r="r" t="t"/>
              <a:pathLst>
                <a:path extrusionOk="0" h="5617" w="7967">
                  <a:moveTo>
                    <a:pt x="4488" y="1"/>
                  </a:moveTo>
                  <a:cubicBezTo>
                    <a:pt x="4006" y="1"/>
                    <a:pt x="3551" y="126"/>
                    <a:pt x="3105" y="286"/>
                  </a:cubicBezTo>
                  <a:cubicBezTo>
                    <a:pt x="2266" y="599"/>
                    <a:pt x="1544" y="1080"/>
                    <a:pt x="955" y="1749"/>
                  </a:cubicBezTo>
                  <a:cubicBezTo>
                    <a:pt x="669" y="2062"/>
                    <a:pt x="420" y="2410"/>
                    <a:pt x="170" y="2749"/>
                  </a:cubicBezTo>
                  <a:cubicBezTo>
                    <a:pt x="134" y="2793"/>
                    <a:pt x="99" y="2838"/>
                    <a:pt x="72" y="2882"/>
                  </a:cubicBezTo>
                  <a:cubicBezTo>
                    <a:pt x="0" y="3007"/>
                    <a:pt x="27" y="3150"/>
                    <a:pt x="134" y="3230"/>
                  </a:cubicBezTo>
                  <a:cubicBezTo>
                    <a:pt x="181" y="3270"/>
                    <a:pt x="236" y="3288"/>
                    <a:pt x="290" y="3288"/>
                  </a:cubicBezTo>
                  <a:cubicBezTo>
                    <a:pt x="358" y="3288"/>
                    <a:pt x="427" y="3258"/>
                    <a:pt x="482" y="3204"/>
                  </a:cubicBezTo>
                  <a:cubicBezTo>
                    <a:pt x="518" y="3168"/>
                    <a:pt x="553" y="3123"/>
                    <a:pt x="580" y="3079"/>
                  </a:cubicBezTo>
                  <a:cubicBezTo>
                    <a:pt x="768" y="2829"/>
                    <a:pt x="955" y="2579"/>
                    <a:pt x="1151" y="2329"/>
                  </a:cubicBezTo>
                  <a:cubicBezTo>
                    <a:pt x="1490" y="1919"/>
                    <a:pt x="1874" y="1544"/>
                    <a:pt x="2329" y="1259"/>
                  </a:cubicBezTo>
                  <a:cubicBezTo>
                    <a:pt x="2784" y="973"/>
                    <a:pt x="3265" y="759"/>
                    <a:pt x="3783" y="625"/>
                  </a:cubicBezTo>
                  <a:cubicBezTo>
                    <a:pt x="4034" y="559"/>
                    <a:pt x="4284" y="524"/>
                    <a:pt x="4530" y="524"/>
                  </a:cubicBezTo>
                  <a:cubicBezTo>
                    <a:pt x="4973" y="524"/>
                    <a:pt x="5407" y="637"/>
                    <a:pt x="5826" y="884"/>
                  </a:cubicBezTo>
                  <a:cubicBezTo>
                    <a:pt x="6540" y="1303"/>
                    <a:pt x="7012" y="1910"/>
                    <a:pt x="7244" y="2713"/>
                  </a:cubicBezTo>
                  <a:cubicBezTo>
                    <a:pt x="7432" y="3355"/>
                    <a:pt x="7458" y="3998"/>
                    <a:pt x="7423" y="4658"/>
                  </a:cubicBezTo>
                  <a:cubicBezTo>
                    <a:pt x="7405" y="4872"/>
                    <a:pt x="7378" y="5086"/>
                    <a:pt x="7360" y="5309"/>
                  </a:cubicBezTo>
                  <a:cubicBezTo>
                    <a:pt x="7342" y="5470"/>
                    <a:pt x="7432" y="5585"/>
                    <a:pt x="7574" y="5612"/>
                  </a:cubicBezTo>
                  <a:cubicBezTo>
                    <a:pt x="7591" y="5615"/>
                    <a:pt x="7608" y="5617"/>
                    <a:pt x="7624" y="5617"/>
                  </a:cubicBezTo>
                  <a:cubicBezTo>
                    <a:pt x="7744" y="5617"/>
                    <a:pt x="7838" y="5532"/>
                    <a:pt x="7878" y="5398"/>
                  </a:cubicBezTo>
                  <a:cubicBezTo>
                    <a:pt x="7887" y="5362"/>
                    <a:pt x="7896" y="5318"/>
                    <a:pt x="7904" y="5282"/>
                  </a:cubicBezTo>
                  <a:cubicBezTo>
                    <a:pt x="7922" y="4925"/>
                    <a:pt x="7958" y="4568"/>
                    <a:pt x="7958" y="4212"/>
                  </a:cubicBezTo>
                  <a:cubicBezTo>
                    <a:pt x="7967" y="3632"/>
                    <a:pt x="7904" y="3070"/>
                    <a:pt x="7735" y="2517"/>
                  </a:cubicBezTo>
                  <a:cubicBezTo>
                    <a:pt x="7521" y="1803"/>
                    <a:pt x="7137" y="1214"/>
                    <a:pt x="6566" y="750"/>
                  </a:cubicBezTo>
                  <a:cubicBezTo>
                    <a:pt x="6218" y="474"/>
                    <a:pt x="5835" y="251"/>
                    <a:pt x="5371" y="108"/>
                  </a:cubicBezTo>
                  <a:cubicBezTo>
                    <a:pt x="5112" y="37"/>
                    <a:pt x="4791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2" name="Google Shape;842;p3"/>
          <p:cNvSpPr/>
          <p:nvPr/>
        </p:nvSpPr>
        <p:spPr>
          <a:xfrm rot="1489915">
            <a:off x="3881431" y="59099"/>
            <a:ext cx="1029017" cy="656007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5">
              <a:alpha val="6558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3"/>
          <p:cNvGrpSpPr/>
          <p:nvPr/>
        </p:nvGrpSpPr>
        <p:grpSpPr>
          <a:xfrm rot="-3669520">
            <a:off x="8161279" y="1228972"/>
            <a:ext cx="2003370" cy="1927297"/>
            <a:chOff x="3795825" y="3576625"/>
            <a:chExt cx="273225" cy="262850"/>
          </a:xfrm>
        </p:grpSpPr>
        <p:sp>
          <p:nvSpPr>
            <p:cNvPr id="844" name="Google Shape;844;p3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3"/>
          <p:cNvGrpSpPr/>
          <p:nvPr/>
        </p:nvGrpSpPr>
        <p:grpSpPr>
          <a:xfrm rot="-5400000">
            <a:off x="-173808" y="3174908"/>
            <a:ext cx="2310839" cy="1902145"/>
            <a:chOff x="3857825" y="4400025"/>
            <a:chExt cx="287500" cy="236650"/>
          </a:xfrm>
        </p:grpSpPr>
        <p:sp>
          <p:nvSpPr>
            <p:cNvPr id="855" name="Google Shape;855;p3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3"/>
          <p:cNvGrpSpPr/>
          <p:nvPr/>
        </p:nvGrpSpPr>
        <p:grpSpPr>
          <a:xfrm>
            <a:off x="30540" y="98798"/>
            <a:ext cx="1523737" cy="1065174"/>
            <a:chOff x="551250" y="1010950"/>
            <a:chExt cx="438700" cy="306675"/>
          </a:xfrm>
        </p:grpSpPr>
        <p:sp>
          <p:nvSpPr>
            <p:cNvPr id="866" name="Google Shape;866;p3"/>
            <p:cNvSpPr/>
            <p:nvPr/>
          </p:nvSpPr>
          <p:spPr>
            <a:xfrm>
              <a:off x="551250" y="1010950"/>
              <a:ext cx="438700" cy="306675"/>
            </a:xfrm>
            <a:custGeom>
              <a:rect b="b" l="l" r="r" t="t"/>
              <a:pathLst>
                <a:path extrusionOk="0" h="12267" w="17548">
                  <a:moveTo>
                    <a:pt x="15416" y="0"/>
                  </a:moveTo>
                  <a:cubicBezTo>
                    <a:pt x="15130" y="0"/>
                    <a:pt x="14791" y="18"/>
                    <a:pt x="14515" y="143"/>
                  </a:cubicBezTo>
                  <a:cubicBezTo>
                    <a:pt x="14372" y="205"/>
                    <a:pt x="14229" y="277"/>
                    <a:pt x="14086" y="348"/>
                  </a:cubicBezTo>
                  <a:lnTo>
                    <a:pt x="14033" y="384"/>
                  </a:lnTo>
                  <a:cubicBezTo>
                    <a:pt x="13444" y="678"/>
                    <a:pt x="12855" y="999"/>
                    <a:pt x="12293" y="1303"/>
                  </a:cubicBezTo>
                  <a:lnTo>
                    <a:pt x="12276" y="1312"/>
                  </a:lnTo>
                  <a:cubicBezTo>
                    <a:pt x="11027" y="1990"/>
                    <a:pt x="9706" y="2712"/>
                    <a:pt x="8234" y="3533"/>
                  </a:cubicBezTo>
                  <a:lnTo>
                    <a:pt x="7753" y="3800"/>
                  </a:lnTo>
                  <a:cubicBezTo>
                    <a:pt x="7271" y="4077"/>
                    <a:pt x="6789" y="4345"/>
                    <a:pt x="6307" y="4612"/>
                  </a:cubicBezTo>
                  <a:cubicBezTo>
                    <a:pt x="5826" y="4889"/>
                    <a:pt x="5335" y="5156"/>
                    <a:pt x="4853" y="5424"/>
                  </a:cubicBezTo>
                  <a:cubicBezTo>
                    <a:pt x="4505" y="5620"/>
                    <a:pt x="4166" y="5817"/>
                    <a:pt x="3818" y="6004"/>
                  </a:cubicBezTo>
                  <a:cubicBezTo>
                    <a:pt x="3551" y="6156"/>
                    <a:pt x="3274" y="6307"/>
                    <a:pt x="3007" y="6459"/>
                  </a:cubicBezTo>
                  <a:lnTo>
                    <a:pt x="2123" y="6950"/>
                  </a:lnTo>
                  <a:cubicBezTo>
                    <a:pt x="1945" y="7048"/>
                    <a:pt x="1410" y="7351"/>
                    <a:pt x="1410" y="7351"/>
                  </a:cubicBezTo>
                  <a:cubicBezTo>
                    <a:pt x="1124" y="7512"/>
                    <a:pt x="821" y="7681"/>
                    <a:pt x="544" y="7904"/>
                  </a:cubicBezTo>
                  <a:cubicBezTo>
                    <a:pt x="393" y="8020"/>
                    <a:pt x="250" y="8154"/>
                    <a:pt x="125" y="8288"/>
                  </a:cubicBezTo>
                  <a:lnTo>
                    <a:pt x="107" y="8306"/>
                  </a:lnTo>
                  <a:cubicBezTo>
                    <a:pt x="63" y="8350"/>
                    <a:pt x="9" y="8413"/>
                    <a:pt x="0" y="8466"/>
                  </a:cubicBezTo>
                  <a:cubicBezTo>
                    <a:pt x="205" y="8520"/>
                    <a:pt x="402" y="8573"/>
                    <a:pt x="598" y="8627"/>
                  </a:cubicBezTo>
                  <a:lnTo>
                    <a:pt x="678" y="8653"/>
                  </a:lnTo>
                  <a:lnTo>
                    <a:pt x="651" y="8716"/>
                  </a:lnTo>
                  <a:cubicBezTo>
                    <a:pt x="625" y="8769"/>
                    <a:pt x="607" y="8832"/>
                    <a:pt x="580" y="8885"/>
                  </a:cubicBezTo>
                  <a:cubicBezTo>
                    <a:pt x="535" y="9010"/>
                    <a:pt x="482" y="9126"/>
                    <a:pt x="419" y="9251"/>
                  </a:cubicBezTo>
                  <a:cubicBezTo>
                    <a:pt x="518" y="9269"/>
                    <a:pt x="634" y="9278"/>
                    <a:pt x="741" y="9287"/>
                  </a:cubicBezTo>
                  <a:cubicBezTo>
                    <a:pt x="857" y="9305"/>
                    <a:pt x="981" y="9314"/>
                    <a:pt x="1106" y="9340"/>
                  </a:cubicBezTo>
                  <a:lnTo>
                    <a:pt x="1178" y="9358"/>
                  </a:lnTo>
                  <a:lnTo>
                    <a:pt x="1151" y="9421"/>
                  </a:lnTo>
                  <a:cubicBezTo>
                    <a:pt x="1133" y="9483"/>
                    <a:pt x="1115" y="9537"/>
                    <a:pt x="1097" y="9590"/>
                  </a:cubicBezTo>
                  <a:cubicBezTo>
                    <a:pt x="1053" y="9724"/>
                    <a:pt x="1017" y="9849"/>
                    <a:pt x="964" y="9983"/>
                  </a:cubicBezTo>
                  <a:cubicBezTo>
                    <a:pt x="1044" y="10009"/>
                    <a:pt x="1133" y="10045"/>
                    <a:pt x="1222" y="10072"/>
                  </a:cubicBezTo>
                  <a:cubicBezTo>
                    <a:pt x="1356" y="10117"/>
                    <a:pt x="1490" y="10170"/>
                    <a:pt x="1624" y="10224"/>
                  </a:cubicBezTo>
                  <a:lnTo>
                    <a:pt x="1686" y="10241"/>
                  </a:lnTo>
                  <a:lnTo>
                    <a:pt x="1659" y="10304"/>
                  </a:lnTo>
                  <a:cubicBezTo>
                    <a:pt x="1615" y="10402"/>
                    <a:pt x="1561" y="10491"/>
                    <a:pt x="1499" y="10580"/>
                  </a:cubicBezTo>
                  <a:cubicBezTo>
                    <a:pt x="1463" y="10643"/>
                    <a:pt x="1419" y="10705"/>
                    <a:pt x="1383" y="10768"/>
                  </a:cubicBezTo>
                  <a:cubicBezTo>
                    <a:pt x="1526" y="10812"/>
                    <a:pt x="1668" y="10830"/>
                    <a:pt x="1811" y="10839"/>
                  </a:cubicBezTo>
                  <a:cubicBezTo>
                    <a:pt x="1882" y="10848"/>
                    <a:pt x="1963" y="10857"/>
                    <a:pt x="2034" y="10866"/>
                  </a:cubicBezTo>
                  <a:lnTo>
                    <a:pt x="2106" y="10884"/>
                  </a:lnTo>
                  <a:lnTo>
                    <a:pt x="2088" y="10955"/>
                  </a:lnTo>
                  <a:cubicBezTo>
                    <a:pt x="2061" y="11018"/>
                    <a:pt x="2034" y="11089"/>
                    <a:pt x="2016" y="11169"/>
                  </a:cubicBezTo>
                  <a:cubicBezTo>
                    <a:pt x="1981" y="11267"/>
                    <a:pt x="1945" y="11374"/>
                    <a:pt x="1909" y="11481"/>
                  </a:cubicBezTo>
                  <a:cubicBezTo>
                    <a:pt x="2088" y="11508"/>
                    <a:pt x="2275" y="11544"/>
                    <a:pt x="2445" y="11606"/>
                  </a:cubicBezTo>
                  <a:lnTo>
                    <a:pt x="2507" y="11633"/>
                  </a:lnTo>
                  <a:lnTo>
                    <a:pt x="2480" y="11687"/>
                  </a:lnTo>
                  <a:cubicBezTo>
                    <a:pt x="2418" y="11856"/>
                    <a:pt x="2293" y="11999"/>
                    <a:pt x="2177" y="12124"/>
                  </a:cubicBezTo>
                  <a:lnTo>
                    <a:pt x="2132" y="12186"/>
                  </a:lnTo>
                  <a:cubicBezTo>
                    <a:pt x="2267" y="12239"/>
                    <a:pt x="2392" y="12266"/>
                    <a:pt x="2521" y="12266"/>
                  </a:cubicBezTo>
                  <a:cubicBezTo>
                    <a:pt x="2674" y="12266"/>
                    <a:pt x="2831" y="12228"/>
                    <a:pt x="3015" y="12151"/>
                  </a:cubicBezTo>
                  <a:cubicBezTo>
                    <a:pt x="3265" y="12052"/>
                    <a:pt x="3533" y="11919"/>
                    <a:pt x="3845" y="11740"/>
                  </a:cubicBezTo>
                  <a:cubicBezTo>
                    <a:pt x="4032" y="11642"/>
                    <a:pt x="4220" y="11526"/>
                    <a:pt x="4398" y="11428"/>
                  </a:cubicBezTo>
                  <a:lnTo>
                    <a:pt x="4407" y="11419"/>
                  </a:lnTo>
                  <a:cubicBezTo>
                    <a:pt x="4577" y="11321"/>
                    <a:pt x="4773" y="11205"/>
                    <a:pt x="4969" y="11098"/>
                  </a:cubicBezTo>
                  <a:cubicBezTo>
                    <a:pt x="5049" y="11044"/>
                    <a:pt x="5130" y="11000"/>
                    <a:pt x="5219" y="10955"/>
                  </a:cubicBezTo>
                  <a:cubicBezTo>
                    <a:pt x="5433" y="10848"/>
                    <a:pt x="5656" y="10723"/>
                    <a:pt x="5915" y="10580"/>
                  </a:cubicBezTo>
                  <a:cubicBezTo>
                    <a:pt x="6182" y="10429"/>
                    <a:pt x="6450" y="10277"/>
                    <a:pt x="6718" y="10125"/>
                  </a:cubicBezTo>
                  <a:lnTo>
                    <a:pt x="6736" y="10117"/>
                  </a:lnTo>
                  <a:cubicBezTo>
                    <a:pt x="7003" y="9956"/>
                    <a:pt x="7280" y="9804"/>
                    <a:pt x="7547" y="9653"/>
                  </a:cubicBezTo>
                  <a:cubicBezTo>
                    <a:pt x="7663" y="9590"/>
                    <a:pt x="7779" y="9528"/>
                    <a:pt x="7886" y="9465"/>
                  </a:cubicBezTo>
                  <a:cubicBezTo>
                    <a:pt x="8422" y="9171"/>
                    <a:pt x="8993" y="8859"/>
                    <a:pt x="9635" y="8502"/>
                  </a:cubicBezTo>
                  <a:cubicBezTo>
                    <a:pt x="10036" y="8270"/>
                    <a:pt x="10447" y="8047"/>
                    <a:pt x="10848" y="7815"/>
                  </a:cubicBezTo>
                  <a:cubicBezTo>
                    <a:pt x="11151" y="7645"/>
                    <a:pt x="11446" y="7476"/>
                    <a:pt x="11749" y="7306"/>
                  </a:cubicBezTo>
                  <a:cubicBezTo>
                    <a:pt x="12329" y="6976"/>
                    <a:pt x="12909" y="6646"/>
                    <a:pt x="13489" y="6325"/>
                  </a:cubicBezTo>
                  <a:cubicBezTo>
                    <a:pt x="13953" y="6066"/>
                    <a:pt x="14363" y="5843"/>
                    <a:pt x="14747" y="5629"/>
                  </a:cubicBezTo>
                  <a:lnTo>
                    <a:pt x="14800" y="5603"/>
                  </a:lnTo>
                  <a:cubicBezTo>
                    <a:pt x="15032" y="5478"/>
                    <a:pt x="15264" y="5353"/>
                    <a:pt x="15487" y="5219"/>
                  </a:cubicBezTo>
                  <a:cubicBezTo>
                    <a:pt x="15960" y="4960"/>
                    <a:pt x="16326" y="4746"/>
                    <a:pt x="16656" y="4532"/>
                  </a:cubicBezTo>
                  <a:lnTo>
                    <a:pt x="16754" y="4470"/>
                  </a:lnTo>
                  <a:cubicBezTo>
                    <a:pt x="17048" y="4273"/>
                    <a:pt x="17423" y="4032"/>
                    <a:pt x="17548" y="3720"/>
                  </a:cubicBezTo>
                  <a:cubicBezTo>
                    <a:pt x="17343" y="3676"/>
                    <a:pt x="17137" y="3613"/>
                    <a:pt x="16941" y="3560"/>
                  </a:cubicBezTo>
                  <a:lnTo>
                    <a:pt x="16861" y="3542"/>
                  </a:lnTo>
                  <a:lnTo>
                    <a:pt x="16888" y="3470"/>
                  </a:lnTo>
                  <a:cubicBezTo>
                    <a:pt x="16914" y="3417"/>
                    <a:pt x="16941" y="3363"/>
                    <a:pt x="16959" y="3301"/>
                  </a:cubicBezTo>
                  <a:cubicBezTo>
                    <a:pt x="17013" y="3185"/>
                    <a:pt x="17057" y="3060"/>
                    <a:pt x="17129" y="2935"/>
                  </a:cubicBezTo>
                  <a:cubicBezTo>
                    <a:pt x="17048" y="2917"/>
                    <a:pt x="16968" y="2908"/>
                    <a:pt x="16888" y="2891"/>
                  </a:cubicBezTo>
                  <a:cubicBezTo>
                    <a:pt x="16763" y="2864"/>
                    <a:pt x="16629" y="2846"/>
                    <a:pt x="16504" y="2810"/>
                  </a:cubicBezTo>
                  <a:lnTo>
                    <a:pt x="16442" y="2792"/>
                  </a:lnTo>
                  <a:lnTo>
                    <a:pt x="16468" y="2730"/>
                  </a:lnTo>
                  <a:cubicBezTo>
                    <a:pt x="16486" y="2667"/>
                    <a:pt x="16504" y="2614"/>
                    <a:pt x="16522" y="2552"/>
                  </a:cubicBezTo>
                  <a:cubicBezTo>
                    <a:pt x="16567" y="2427"/>
                    <a:pt x="16602" y="2302"/>
                    <a:pt x="16656" y="2168"/>
                  </a:cubicBezTo>
                  <a:cubicBezTo>
                    <a:pt x="16531" y="2114"/>
                    <a:pt x="16406" y="2052"/>
                    <a:pt x="16299" y="1990"/>
                  </a:cubicBezTo>
                  <a:cubicBezTo>
                    <a:pt x="16228" y="1945"/>
                    <a:pt x="16156" y="1909"/>
                    <a:pt x="16085" y="1874"/>
                  </a:cubicBezTo>
                  <a:lnTo>
                    <a:pt x="16031" y="1847"/>
                  </a:lnTo>
                  <a:lnTo>
                    <a:pt x="16049" y="1793"/>
                  </a:lnTo>
                  <a:cubicBezTo>
                    <a:pt x="16076" y="1731"/>
                    <a:pt x="16103" y="1668"/>
                    <a:pt x="16129" y="1606"/>
                  </a:cubicBezTo>
                  <a:cubicBezTo>
                    <a:pt x="16156" y="1535"/>
                    <a:pt x="16183" y="1463"/>
                    <a:pt x="16210" y="1392"/>
                  </a:cubicBezTo>
                  <a:cubicBezTo>
                    <a:pt x="16040" y="1303"/>
                    <a:pt x="15871" y="1267"/>
                    <a:pt x="15674" y="1222"/>
                  </a:cubicBezTo>
                  <a:lnTo>
                    <a:pt x="15612" y="1213"/>
                  </a:lnTo>
                  <a:lnTo>
                    <a:pt x="15630" y="1142"/>
                  </a:lnTo>
                  <a:cubicBezTo>
                    <a:pt x="15666" y="1008"/>
                    <a:pt x="15701" y="874"/>
                    <a:pt x="15728" y="732"/>
                  </a:cubicBezTo>
                  <a:lnTo>
                    <a:pt x="15737" y="723"/>
                  </a:lnTo>
                  <a:lnTo>
                    <a:pt x="15746" y="642"/>
                  </a:lnTo>
                  <a:cubicBezTo>
                    <a:pt x="15666" y="625"/>
                    <a:pt x="15585" y="625"/>
                    <a:pt x="15496" y="625"/>
                  </a:cubicBezTo>
                  <a:cubicBezTo>
                    <a:pt x="15371" y="616"/>
                    <a:pt x="15228" y="616"/>
                    <a:pt x="15103" y="580"/>
                  </a:cubicBezTo>
                  <a:lnTo>
                    <a:pt x="15032" y="562"/>
                  </a:lnTo>
                  <a:lnTo>
                    <a:pt x="15059" y="500"/>
                  </a:lnTo>
                  <a:cubicBezTo>
                    <a:pt x="15130" y="339"/>
                    <a:pt x="15255" y="187"/>
                    <a:pt x="15362" y="63"/>
                  </a:cubicBezTo>
                  <a:lnTo>
                    <a:pt x="15416" y="0"/>
                  </a:lnTo>
                  <a:close/>
                </a:path>
              </a:pathLst>
            </a:custGeom>
            <a:solidFill>
              <a:schemeClr val="accent5">
                <a:alpha val="65580"/>
              </a:schemeClr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606325" y="1296850"/>
              <a:ext cx="25450" cy="20775"/>
            </a:xfrm>
            <a:custGeom>
              <a:rect b="b" l="l" r="r" t="t"/>
              <a:pathLst>
                <a:path extrusionOk="0" h="831" w="1018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18" y="45"/>
                    <a:pt x="456" y="90"/>
                  </a:cubicBezTo>
                  <a:cubicBezTo>
                    <a:pt x="509" y="117"/>
                    <a:pt x="554" y="170"/>
                    <a:pt x="563" y="224"/>
                  </a:cubicBezTo>
                  <a:cubicBezTo>
                    <a:pt x="589" y="304"/>
                    <a:pt x="572" y="393"/>
                    <a:pt x="518" y="465"/>
                  </a:cubicBezTo>
                  <a:cubicBezTo>
                    <a:pt x="465" y="544"/>
                    <a:pt x="374" y="586"/>
                    <a:pt x="284" y="586"/>
                  </a:cubicBezTo>
                  <a:cubicBezTo>
                    <a:pt x="224" y="586"/>
                    <a:pt x="164" y="567"/>
                    <a:pt x="117" y="527"/>
                  </a:cubicBezTo>
                  <a:cubicBezTo>
                    <a:pt x="81" y="563"/>
                    <a:pt x="54" y="607"/>
                    <a:pt x="18" y="643"/>
                  </a:cubicBezTo>
                  <a:cubicBezTo>
                    <a:pt x="10" y="661"/>
                    <a:pt x="10" y="679"/>
                    <a:pt x="1" y="697"/>
                  </a:cubicBezTo>
                  <a:cubicBezTo>
                    <a:pt x="81" y="777"/>
                    <a:pt x="170" y="822"/>
                    <a:pt x="250" y="830"/>
                  </a:cubicBezTo>
                  <a:lnTo>
                    <a:pt x="331" y="830"/>
                  </a:lnTo>
                  <a:cubicBezTo>
                    <a:pt x="696" y="804"/>
                    <a:pt x="1018" y="26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634425" y="1297075"/>
              <a:ext cx="3375" cy="14075"/>
            </a:xfrm>
            <a:custGeom>
              <a:rect b="b" l="l" r="r" t="t"/>
              <a:pathLst>
                <a:path extrusionOk="0" h="563" w="135">
                  <a:moveTo>
                    <a:pt x="1" y="1"/>
                  </a:moveTo>
                  <a:lnTo>
                    <a:pt x="1" y="1"/>
                  </a:lnTo>
                  <a:cubicBezTo>
                    <a:pt x="27" y="72"/>
                    <a:pt x="45" y="152"/>
                    <a:pt x="54" y="215"/>
                  </a:cubicBezTo>
                  <a:cubicBezTo>
                    <a:pt x="72" y="331"/>
                    <a:pt x="63" y="465"/>
                    <a:pt x="10" y="563"/>
                  </a:cubicBezTo>
                  <a:cubicBezTo>
                    <a:pt x="36" y="554"/>
                    <a:pt x="72" y="536"/>
                    <a:pt x="99" y="518"/>
                  </a:cubicBezTo>
                  <a:cubicBezTo>
                    <a:pt x="135" y="358"/>
                    <a:pt x="126" y="179"/>
                    <a:pt x="54" y="19"/>
                  </a:cubicBez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623725" y="1295975"/>
              <a:ext cx="11400" cy="19875"/>
            </a:xfrm>
            <a:custGeom>
              <a:rect b="b" l="l" r="r" t="t"/>
              <a:pathLst>
                <a:path extrusionOk="0" h="795" w="456">
                  <a:moveTo>
                    <a:pt x="206" y="0"/>
                  </a:moveTo>
                  <a:cubicBezTo>
                    <a:pt x="161" y="0"/>
                    <a:pt x="125" y="0"/>
                    <a:pt x="81" y="9"/>
                  </a:cubicBezTo>
                  <a:cubicBezTo>
                    <a:pt x="313" y="241"/>
                    <a:pt x="224" y="589"/>
                    <a:pt x="0" y="794"/>
                  </a:cubicBezTo>
                  <a:cubicBezTo>
                    <a:pt x="36" y="785"/>
                    <a:pt x="81" y="767"/>
                    <a:pt x="116" y="750"/>
                  </a:cubicBezTo>
                  <a:cubicBezTo>
                    <a:pt x="215" y="714"/>
                    <a:pt x="322" y="669"/>
                    <a:pt x="429" y="616"/>
                  </a:cubicBezTo>
                  <a:cubicBezTo>
                    <a:pt x="438" y="491"/>
                    <a:pt x="455" y="366"/>
                    <a:pt x="420" y="241"/>
                  </a:cubicBezTo>
                  <a:cubicBezTo>
                    <a:pt x="402" y="179"/>
                    <a:pt x="384" y="116"/>
                    <a:pt x="357" y="63"/>
                  </a:cubicBezTo>
                  <a:cubicBezTo>
                    <a:pt x="339" y="45"/>
                    <a:pt x="331" y="27"/>
                    <a:pt x="322" y="18"/>
                  </a:cubicBezTo>
                  <a:cubicBezTo>
                    <a:pt x="313" y="9"/>
                    <a:pt x="304" y="9"/>
                    <a:pt x="304" y="9"/>
                  </a:cubicBezTo>
                  <a:lnTo>
                    <a:pt x="304" y="9"/>
                  </a:lnTo>
                  <a:cubicBezTo>
                    <a:pt x="322" y="45"/>
                    <a:pt x="339" y="89"/>
                    <a:pt x="348" y="125"/>
                  </a:cubicBezTo>
                  <a:cubicBezTo>
                    <a:pt x="384" y="223"/>
                    <a:pt x="420" y="339"/>
                    <a:pt x="384" y="446"/>
                  </a:cubicBezTo>
                  <a:cubicBezTo>
                    <a:pt x="366" y="330"/>
                    <a:pt x="348" y="241"/>
                    <a:pt x="304" y="143"/>
                  </a:cubicBezTo>
                  <a:cubicBezTo>
                    <a:pt x="277" y="89"/>
                    <a:pt x="241" y="45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609225" y="1293375"/>
              <a:ext cx="31025" cy="24250"/>
            </a:xfrm>
            <a:custGeom>
              <a:rect b="b" l="l" r="r" t="t"/>
              <a:pathLst>
                <a:path extrusionOk="0" h="970" w="1241">
                  <a:moveTo>
                    <a:pt x="763" y="0"/>
                  </a:moveTo>
                  <a:cubicBezTo>
                    <a:pt x="508" y="0"/>
                    <a:pt x="268" y="117"/>
                    <a:pt x="90" y="300"/>
                  </a:cubicBezTo>
                  <a:cubicBezTo>
                    <a:pt x="99" y="300"/>
                    <a:pt x="117" y="309"/>
                    <a:pt x="126" y="309"/>
                  </a:cubicBezTo>
                  <a:lnTo>
                    <a:pt x="188" y="336"/>
                  </a:lnTo>
                  <a:lnTo>
                    <a:pt x="161" y="390"/>
                  </a:lnTo>
                  <a:cubicBezTo>
                    <a:pt x="126" y="488"/>
                    <a:pt x="63" y="586"/>
                    <a:pt x="1" y="666"/>
                  </a:cubicBezTo>
                  <a:cubicBezTo>
                    <a:pt x="48" y="706"/>
                    <a:pt x="108" y="725"/>
                    <a:pt x="168" y="725"/>
                  </a:cubicBezTo>
                  <a:cubicBezTo>
                    <a:pt x="258" y="725"/>
                    <a:pt x="349" y="683"/>
                    <a:pt x="402" y="604"/>
                  </a:cubicBezTo>
                  <a:cubicBezTo>
                    <a:pt x="456" y="532"/>
                    <a:pt x="473" y="443"/>
                    <a:pt x="447" y="363"/>
                  </a:cubicBezTo>
                  <a:cubicBezTo>
                    <a:pt x="438" y="309"/>
                    <a:pt x="393" y="256"/>
                    <a:pt x="340" y="229"/>
                  </a:cubicBezTo>
                  <a:cubicBezTo>
                    <a:pt x="402" y="184"/>
                    <a:pt x="473" y="158"/>
                    <a:pt x="536" y="140"/>
                  </a:cubicBezTo>
                  <a:lnTo>
                    <a:pt x="536" y="140"/>
                  </a:lnTo>
                  <a:cubicBezTo>
                    <a:pt x="902" y="399"/>
                    <a:pt x="580" y="943"/>
                    <a:pt x="215" y="969"/>
                  </a:cubicBezTo>
                  <a:cubicBezTo>
                    <a:pt x="331" y="969"/>
                    <a:pt x="456" y="943"/>
                    <a:pt x="580" y="898"/>
                  </a:cubicBezTo>
                  <a:cubicBezTo>
                    <a:pt x="804" y="693"/>
                    <a:pt x="893" y="345"/>
                    <a:pt x="661" y="113"/>
                  </a:cubicBezTo>
                  <a:cubicBezTo>
                    <a:pt x="705" y="104"/>
                    <a:pt x="741" y="104"/>
                    <a:pt x="786" y="104"/>
                  </a:cubicBezTo>
                  <a:cubicBezTo>
                    <a:pt x="821" y="149"/>
                    <a:pt x="857" y="193"/>
                    <a:pt x="884" y="247"/>
                  </a:cubicBezTo>
                  <a:cubicBezTo>
                    <a:pt x="928" y="345"/>
                    <a:pt x="946" y="434"/>
                    <a:pt x="964" y="550"/>
                  </a:cubicBezTo>
                  <a:cubicBezTo>
                    <a:pt x="1000" y="443"/>
                    <a:pt x="964" y="327"/>
                    <a:pt x="928" y="229"/>
                  </a:cubicBezTo>
                  <a:cubicBezTo>
                    <a:pt x="919" y="193"/>
                    <a:pt x="902" y="149"/>
                    <a:pt x="884" y="113"/>
                  </a:cubicBezTo>
                  <a:lnTo>
                    <a:pt x="884" y="113"/>
                  </a:lnTo>
                  <a:cubicBezTo>
                    <a:pt x="884" y="113"/>
                    <a:pt x="893" y="113"/>
                    <a:pt x="902" y="122"/>
                  </a:cubicBezTo>
                  <a:cubicBezTo>
                    <a:pt x="911" y="131"/>
                    <a:pt x="919" y="149"/>
                    <a:pt x="937" y="167"/>
                  </a:cubicBezTo>
                  <a:cubicBezTo>
                    <a:pt x="964" y="220"/>
                    <a:pt x="982" y="283"/>
                    <a:pt x="1000" y="345"/>
                  </a:cubicBezTo>
                  <a:cubicBezTo>
                    <a:pt x="1035" y="470"/>
                    <a:pt x="1018" y="595"/>
                    <a:pt x="1000" y="720"/>
                  </a:cubicBezTo>
                  <a:lnTo>
                    <a:pt x="1018" y="711"/>
                  </a:lnTo>
                  <a:cubicBezTo>
                    <a:pt x="1071" y="613"/>
                    <a:pt x="1080" y="479"/>
                    <a:pt x="1062" y="363"/>
                  </a:cubicBezTo>
                  <a:cubicBezTo>
                    <a:pt x="1053" y="300"/>
                    <a:pt x="1035" y="220"/>
                    <a:pt x="1009" y="149"/>
                  </a:cubicBezTo>
                  <a:lnTo>
                    <a:pt x="1009" y="149"/>
                  </a:lnTo>
                  <a:cubicBezTo>
                    <a:pt x="1027" y="158"/>
                    <a:pt x="1044" y="158"/>
                    <a:pt x="1062" y="167"/>
                  </a:cubicBezTo>
                  <a:cubicBezTo>
                    <a:pt x="1134" y="327"/>
                    <a:pt x="1143" y="506"/>
                    <a:pt x="1107" y="666"/>
                  </a:cubicBezTo>
                  <a:cubicBezTo>
                    <a:pt x="1143" y="648"/>
                    <a:pt x="1187" y="630"/>
                    <a:pt x="1223" y="613"/>
                  </a:cubicBezTo>
                  <a:cubicBezTo>
                    <a:pt x="1241" y="443"/>
                    <a:pt x="1223" y="274"/>
                    <a:pt x="1151" y="113"/>
                  </a:cubicBezTo>
                  <a:cubicBezTo>
                    <a:pt x="1143" y="104"/>
                    <a:pt x="1143" y="95"/>
                    <a:pt x="1134" y="95"/>
                  </a:cubicBezTo>
                  <a:cubicBezTo>
                    <a:pt x="1125" y="86"/>
                    <a:pt x="1125" y="86"/>
                    <a:pt x="1116" y="77"/>
                  </a:cubicBezTo>
                  <a:cubicBezTo>
                    <a:pt x="998" y="24"/>
                    <a:pt x="8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604550" y="1312925"/>
              <a:ext cx="8050" cy="4700"/>
            </a:xfrm>
            <a:custGeom>
              <a:rect b="b" l="l" r="r" t="t"/>
              <a:pathLst>
                <a:path extrusionOk="0" h="188" w="322">
                  <a:moveTo>
                    <a:pt x="89" y="0"/>
                  </a:moveTo>
                  <a:lnTo>
                    <a:pt x="89" y="0"/>
                  </a:lnTo>
                  <a:cubicBezTo>
                    <a:pt x="72" y="18"/>
                    <a:pt x="63" y="36"/>
                    <a:pt x="45" y="45"/>
                  </a:cubicBezTo>
                  <a:lnTo>
                    <a:pt x="0" y="107"/>
                  </a:lnTo>
                  <a:cubicBezTo>
                    <a:pt x="107" y="152"/>
                    <a:pt x="214" y="179"/>
                    <a:pt x="321" y="187"/>
                  </a:cubicBezTo>
                  <a:cubicBezTo>
                    <a:pt x="241" y="179"/>
                    <a:pt x="152" y="134"/>
                    <a:pt x="72" y="54"/>
                  </a:cubicBezTo>
                  <a:cubicBezTo>
                    <a:pt x="81" y="36"/>
                    <a:pt x="81" y="18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610100" y="1288725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3" y="0"/>
                  </a:moveTo>
                  <a:cubicBezTo>
                    <a:pt x="39" y="0"/>
                    <a:pt x="0" y="38"/>
                    <a:pt x="19" y="76"/>
                  </a:cubicBezTo>
                  <a:cubicBezTo>
                    <a:pt x="46" y="130"/>
                    <a:pt x="82" y="174"/>
                    <a:pt x="108" y="219"/>
                  </a:cubicBezTo>
                  <a:cubicBezTo>
                    <a:pt x="120" y="238"/>
                    <a:pt x="136" y="247"/>
                    <a:pt x="152" y="247"/>
                  </a:cubicBezTo>
                  <a:cubicBezTo>
                    <a:pt x="188" y="247"/>
                    <a:pt x="222" y="208"/>
                    <a:pt x="198" y="165"/>
                  </a:cubicBezTo>
                  <a:cubicBezTo>
                    <a:pt x="171" y="121"/>
                    <a:pt x="135" y="76"/>
                    <a:pt x="108" y="23"/>
                  </a:cubicBezTo>
                  <a:cubicBezTo>
                    <a:pt x="101" y="7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621725" y="12838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0"/>
                  </a:moveTo>
                  <a:cubicBezTo>
                    <a:pt x="54" y="0"/>
                    <a:pt x="50" y="1"/>
                    <a:pt x="45" y="2"/>
                  </a:cubicBezTo>
                  <a:cubicBezTo>
                    <a:pt x="9" y="11"/>
                    <a:pt x="0" y="38"/>
                    <a:pt x="9" y="65"/>
                  </a:cubicBezTo>
                  <a:cubicBezTo>
                    <a:pt x="18" y="118"/>
                    <a:pt x="18" y="163"/>
                    <a:pt x="27" y="217"/>
                  </a:cubicBezTo>
                  <a:cubicBezTo>
                    <a:pt x="27" y="243"/>
                    <a:pt x="45" y="270"/>
                    <a:pt x="72" y="270"/>
                  </a:cubicBezTo>
                  <a:cubicBezTo>
                    <a:pt x="98" y="270"/>
                    <a:pt x="134" y="243"/>
                    <a:pt x="125" y="217"/>
                  </a:cubicBezTo>
                  <a:cubicBezTo>
                    <a:pt x="116" y="154"/>
                    <a:pt x="116" y="92"/>
                    <a:pt x="107" y="38"/>
                  </a:cubicBezTo>
                  <a:cubicBezTo>
                    <a:pt x="100" y="16"/>
                    <a:pt x="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632875" y="1284600"/>
              <a:ext cx="3175" cy="6300"/>
            </a:xfrm>
            <a:custGeom>
              <a:rect b="b" l="l" r="r" t="t"/>
              <a:pathLst>
                <a:path extrusionOk="0" h="252" w="127">
                  <a:moveTo>
                    <a:pt x="61" y="0"/>
                  </a:moveTo>
                  <a:cubicBezTo>
                    <a:pt x="41" y="0"/>
                    <a:pt x="22" y="11"/>
                    <a:pt x="18" y="36"/>
                  </a:cubicBezTo>
                  <a:cubicBezTo>
                    <a:pt x="9" y="89"/>
                    <a:pt x="0" y="143"/>
                    <a:pt x="0" y="205"/>
                  </a:cubicBezTo>
                  <a:cubicBezTo>
                    <a:pt x="0" y="236"/>
                    <a:pt x="23" y="251"/>
                    <a:pt x="48" y="251"/>
                  </a:cubicBezTo>
                  <a:cubicBezTo>
                    <a:pt x="74" y="251"/>
                    <a:pt x="103" y="233"/>
                    <a:pt x="107" y="196"/>
                  </a:cubicBezTo>
                  <a:cubicBezTo>
                    <a:pt x="107" y="152"/>
                    <a:pt x="107" y="107"/>
                    <a:pt x="116" y="63"/>
                  </a:cubicBezTo>
                  <a:cubicBezTo>
                    <a:pt x="127" y="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601500" y="1296050"/>
              <a:ext cx="6425" cy="3725"/>
            </a:xfrm>
            <a:custGeom>
              <a:rect b="b" l="l" r="r" t="t"/>
              <a:pathLst>
                <a:path extrusionOk="0" h="149" w="257">
                  <a:moveTo>
                    <a:pt x="77" y="1"/>
                  </a:moveTo>
                  <a:cubicBezTo>
                    <a:pt x="34" y="1"/>
                    <a:pt x="0" y="54"/>
                    <a:pt x="42" y="95"/>
                  </a:cubicBezTo>
                  <a:cubicBezTo>
                    <a:pt x="42" y="95"/>
                    <a:pt x="51" y="104"/>
                    <a:pt x="51" y="104"/>
                  </a:cubicBezTo>
                  <a:cubicBezTo>
                    <a:pt x="122" y="122"/>
                    <a:pt x="185" y="131"/>
                    <a:pt x="256" y="149"/>
                  </a:cubicBezTo>
                  <a:cubicBezTo>
                    <a:pt x="247" y="140"/>
                    <a:pt x="247" y="140"/>
                    <a:pt x="238" y="131"/>
                  </a:cubicBezTo>
                  <a:cubicBezTo>
                    <a:pt x="194" y="95"/>
                    <a:pt x="149" y="60"/>
                    <a:pt x="113" y="15"/>
                  </a:cubicBezTo>
                  <a:cubicBezTo>
                    <a:pt x="102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655175" y="1189350"/>
              <a:ext cx="25700" cy="20725"/>
            </a:xfrm>
            <a:custGeom>
              <a:rect b="b" l="l" r="r" t="t"/>
              <a:pathLst>
                <a:path extrusionOk="0" h="829" w="1028">
                  <a:moveTo>
                    <a:pt x="661" y="1"/>
                  </a:moveTo>
                  <a:cubicBezTo>
                    <a:pt x="589" y="19"/>
                    <a:pt x="527" y="46"/>
                    <a:pt x="464" y="81"/>
                  </a:cubicBezTo>
                  <a:cubicBezTo>
                    <a:pt x="509" y="117"/>
                    <a:pt x="553" y="170"/>
                    <a:pt x="571" y="224"/>
                  </a:cubicBezTo>
                  <a:cubicBezTo>
                    <a:pt x="589" y="304"/>
                    <a:pt x="571" y="393"/>
                    <a:pt x="527" y="465"/>
                  </a:cubicBezTo>
                  <a:cubicBezTo>
                    <a:pt x="469" y="542"/>
                    <a:pt x="375" y="583"/>
                    <a:pt x="283" y="583"/>
                  </a:cubicBezTo>
                  <a:cubicBezTo>
                    <a:pt x="206" y="583"/>
                    <a:pt x="130" y="553"/>
                    <a:pt x="81" y="492"/>
                  </a:cubicBezTo>
                  <a:cubicBezTo>
                    <a:pt x="45" y="563"/>
                    <a:pt x="18" y="625"/>
                    <a:pt x="0" y="697"/>
                  </a:cubicBezTo>
                  <a:cubicBezTo>
                    <a:pt x="95" y="790"/>
                    <a:pt x="199" y="828"/>
                    <a:pt x="300" y="828"/>
                  </a:cubicBezTo>
                  <a:cubicBezTo>
                    <a:pt x="685" y="828"/>
                    <a:pt x="1028" y="269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654500" y="1188475"/>
              <a:ext cx="36425" cy="33625"/>
            </a:xfrm>
            <a:custGeom>
              <a:rect b="b" l="l" r="r" t="t"/>
              <a:pathLst>
                <a:path extrusionOk="0" h="1345" w="1457">
                  <a:moveTo>
                    <a:pt x="928" y="0"/>
                  </a:moveTo>
                  <a:cubicBezTo>
                    <a:pt x="893" y="0"/>
                    <a:pt x="848" y="0"/>
                    <a:pt x="803" y="9"/>
                  </a:cubicBezTo>
                  <a:cubicBezTo>
                    <a:pt x="1156" y="369"/>
                    <a:pt x="760" y="972"/>
                    <a:pt x="322" y="972"/>
                  </a:cubicBezTo>
                  <a:cubicBezTo>
                    <a:pt x="217" y="972"/>
                    <a:pt x="110" y="938"/>
                    <a:pt x="10" y="857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9"/>
                    <a:pt x="134" y="1124"/>
                    <a:pt x="206" y="1142"/>
                  </a:cubicBezTo>
                  <a:cubicBezTo>
                    <a:pt x="295" y="1160"/>
                    <a:pt x="375" y="1178"/>
                    <a:pt x="464" y="1178"/>
                  </a:cubicBezTo>
                  <a:cubicBezTo>
                    <a:pt x="473" y="1178"/>
                    <a:pt x="473" y="1187"/>
                    <a:pt x="473" y="1187"/>
                  </a:cubicBezTo>
                  <a:cubicBezTo>
                    <a:pt x="446" y="1195"/>
                    <a:pt x="418" y="1198"/>
                    <a:pt x="390" y="1198"/>
                  </a:cubicBezTo>
                  <a:cubicBezTo>
                    <a:pt x="325" y="1198"/>
                    <a:pt x="259" y="1181"/>
                    <a:pt x="197" y="1169"/>
                  </a:cubicBezTo>
                  <a:cubicBezTo>
                    <a:pt x="143" y="1160"/>
                    <a:pt x="81" y="1142"/>
                    <a:pt x="18" y="1124"/>
                  </a:cubicBezTo>
                  <a:lnTo>
                    <a:pt x="18" y="1124"/>
                  </a:lnTo>
                  <a:cubicBezTo>
                    <a:pt x="18" y="1142"/>
                    <a:pt x="18" y="1151"/>
                    <a:pt x="27" y="1169"/>
                  </a:cubicBezTo>
                  <a:cubicBezTo>
                    <a:pt x="117" y="1196"/>
                    <a:pt x="206" y="1231"/>
                    <a:pt x="295" y="1240"/>
                  </a:cubicBezTo>
                  <a:cubicBezTo>
                    <a:pt x="336" y="1247"/>
                    <a:pt x="375" y="1250"/>
                    <a:pt x="415" y="1250"/>
                  </a:cubicBezTo>
                  <a:cubicBezTo>
                    <a:pt x="478" y="1250"/>
                    <a:pt x="541" y="1242"/>
                    <a:pt x="607" y="1231"/>
                  </a:cubicBezTo>
                  <a:lnTo>
                    <a:pt x="607" y="1231"/>
                  </a:lnTo>
                  <a:cubicBezTo>
                    <a:pt x="553" y="1276"/>
                    <a:pt x="474" y="1287"/>
                    <a:pt x="396" y="1287"/>
                  </a:cubicBezTo>
                  <a:cubicBezTo>
                    <a:pt x="333" y="1287"/>
                    <a:pt x="271" y="1280"/>
                    <a:pt x="224" y="1276"/>
                  </a:cubicBezTo>
                  <a:cubicBezTo>
                    <a:pt x="206" y="1276"/>
                    <a:pt x="125" y="1258"/>
                    <a:pt x="54" y="1240"/>
                  </a:cubicBezTo>
                  <a:lnTo>
                    <a:pt x="54" y="1240"/>
                  </a:lnTo>
                  <a:cubicBezTo>
                    <a:pt x="54" y="1258"/>
                    <a:pt x="63" y="1267"/>
                    <a:pt x="63" y="1276"/>
                  </a:cubicBezTo>
                  <a:cubicBezTo>
                    <a:pt x="167" y="1323"/>
                    <a:pt x="271" y="1345"/>
                    <a:pt x="372" y="1345"/>
                  </a:cubicBezTo>
                  <a:cubicBezTo>
                    <a:pt x="961" y="1345"/>
                    <a:pt x="1456" y="626"/>
                    <a:pt x="1205" y="63"/>
                  </a:cubicBezTo>
                  <a:cubicBezTo>
                    <a:pt x="1187" y="54"/>
                    <a:pt x="1169" y="45"/>
                    <a:pt x="1151" y="45"/>
                  </a:cubicBezTo>
                  <a:cubicBezTo>
                    <a:pt x="1187" y="107"/>
                    <a:pt x="1205" y="196"/>
                    <a:pt x="1214" y="259"/>
                  </a:cubicBezTo>
                  <a:cubicBezTo>
                    <a:pt x="1232" y="375"/>
                    <a:pt x="1214" y="518"/>
                    <a:pt x="1151" y="625"/>
                  </a:cubicBezTo>
                  <a:cubicBezTo>
                    <a:pt x="1169" y="491"/>
                    <a:pt x="1178" y="366"/>
                    <a:pt x="1142" y="241"/>
                  </a:cubicBezTo>
                  <a:cubicBezTo>
                    <a:pt x="1134" y="179"/>
                    <a:pt x="1116" y="116"/>
                    <a:pt x="1080" y="63"/>
                  </a:cubicBezTo>
                  <a:cubicBezTo>
                    <a:pt x="1071" y="45"/>
                    <a:pt x="1053" y="27"/>
                    <a:pt x="1044" y="9"/>
                  </a:cubicBezTo>
                  <a:lnTo>
                    <a:pt x="1027" y="9"/>
                  </a:lnTo>
                  <a:cubicBezTo>
                    <a:pt x="1044" y="45"/>
                    <a:pt x="1062" y="89"/>
                    <a:pt x="1071" y="125"/>
                  </a:cubicBezTo>
                  <a:cubicBezTo>
                    <a:pt x="1107" y="223"/>
                    <a:pt x="1142" y="339"/>
                    <a:pt x="1107" y="446"/>
                  </a:cubicBezTo>
                  <a:cubicBezTo>
                    <a:pt x="1107" y="446"/>
                    <a:pt x="1107" y="446"/>
                    <a:pt x="1107" y="437"/>
                  </a:cubicBezTo>
                  <a:cubicBezTo>
                    <a:pt x="1098" y="330"/>
                    <a:pt x="1071" y="241"/>
                    <a:pt x="1027" y="143"/>
                  </a:cubicBezTo>
                  <a:cubicBezTo>
                    <a:pt x="1000" y="89"/>
                    <a:pt x="964" y="45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646625" y="118580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1003" y="143"/>
                  </a:moveTo>
                  <a:lnTo>
                    <a:pt x="1003" y="143"/>
                  </a:lnTo>
                  <a:cubicBezTo>
                    <a:pt x="1370" y="411"/>
                    <a:pt x="1027" y="970"/>
                    <a:pt x="642" y="970"/>
                  </a:cubicBezTo>
                  <a:cubicBezTo>
                    <a:pt x="541" y="970"/>
                    <a:pt x="437" y="932"/>
                    <a:pt x="342" y="839"/>
                  </a:cubicBezTo>
                  <a:cubicBezTo>
                    <a:pt x="360" y="767"/>
                    <a:pt x="387" y="705"/>
                    <a:pt x="423" y="634"/>
                  </a:cubicBezTo>
                  <a:cubicBezTo>
                    <a:pt x="472" y="695"/>
                    <a:pt x="548" y="725"/>
                    <a:pt x="625" y="725"/>
                  </a:cubicBezTo>
                  <a:cubicBezTo>
                    <a:pt x="717" y="725"/>
                    <a:pt x="811" y="684"/>
                    <a:pt x="869" y="607"/>
                  </a:cubicBezTo>
                  <a:cubicBezTo>
                    <a:pt x="913" y="535"/>
                    <a:pt x="931" y="446"/>
                    <a:pt x="913" y="366"/>
                  </a:cubicBezTo>
                  <a:cubicBezTo>
                    <a:pt x="895" y="312"/>
                    <a:pt x="851" y="259"/>
                    <a:pt x="806" y="223"/>
                  </a:cubicBezTo>
                  <a:cubicBezTo>
                    <a:pt x="869" y="188"/>
                    <a:pt x="931" y="161"/>
                    <a:pt x="1003" y="143"/>
                  </a:cubicBezTo>
                  <a:close/>
                  <a:moveTo>
                    <a:pt x="1243" y="107"/>
                  </a:moveTo>
                  <a:cubicBezTo>
                    <a:pt x="1279" y="152"/>
                    <a:pt x="1315" y="196"/>
                    <a:pt x="1342" y="250"/>
                  </a:cubicBezTo>
                  <a:cubicBezTo>
                    <a:pt x="1386" y="348"/>
                    <a:pt x="1413" y="437"/>
                    <a:pt x="1422" y="544"/>
                  </a:cubicBezTo>
                  <a:cubicBezTo>
                    <a:pt x="1422" y="553"/>
                    <a:pt x="1422" y="553"/>
                    <a:pt x="1422" y="553"/>
                  </a:cubicBezTo>
                  <a:cubicBezTo>
                    <a:pt x="1457" y="446"/>
                    <a:pt x="1422" y="330"/>
                    <a:pt x="1386" y="232"/>
                  </a:cubicBezTo>
                  <a:cubicBezTo>
                    <a:pt x="1377" y="196"/>
                    <a:pt x="1359" y="152"/>
                    <a:pt x="1342" y="116"/>
                  </a:cubicBezTo>
                  <a:lnTo>
                    <a:pt x="1359" y="116"/>
                  </a:lnTo>
                  <a:cubicBezTo>
                    <a:pt x="1368" y="134"/>
                    <a:pt x="1386" y="152"/>
                    <a:pt x="1395" y="170"/>
                  </a:cubicBezTo>
                  <a:cubicBezTo>
                    <a:pt x="1431" y="223"/>
                    <a:pt x="1449" y="286"/>
                    <a:pt x="1457" y="348"/>
                  </a:cubicBezTo>
                  <a:cubicBezTo>
                    <a:pt x="1493" y="473"/>
                    <a:pt x="1484" y="598"/>
                    <a:pt x="1466" y="732"/>
                  </a:cubicBezTo>
                  <a:cubicBezTo>
                    <a:pt x="1529" y="625"/>
                    <a:pt x="1547" y="482"/>
                    <a:pt x="1529" y="366"/>
                  </a:cubicBezTo>
                  <a:cubicBezTo>
                    <a:pt x="1520" y="303"/>
                    <a:pt x="1502" y="214"/>
                    <a:pt x="1466" y="152"/>
                  </a:cubicBezTo>
                  <a:cubicBezTo>
                    <a:pt x="1484" y="152"/>
                    <a:pt x="1502" y="161"/>
                    <a:pt x="1520" y="170"/>
                  </a:cubicBezTo>
                  <a:cubicBezTo>
                    <a:pt x="1771" y="733"/>
                    <a:pt x="1276" y="1452"/>
                    <a:pt x="687" y="1452"/>
                  </a:cubicBezTo>
                  <a:cubicBezTo>
                    <a:pt x="586" y="1452"/>
                    <a:pt x="482" y="1430"/>
                    <a:pt x="378" y="1383"/>
                  </a:cubicBezTo>
                  <a:cubicBezTo>
                    <a:pt x="378" y="1374"/>
                    <a:pt x="369" y="1365"/>
                    <a:pt x="369" y="1347"/>
                  </a:cubicBezTo>
                  <a:lnTo>
                    <a:pt x="369" y="1347"/>
                  </a:lnTo>
                  <a:cubicBezTo>
                    <a:pt x="440" y="1365"/>
                    <a:pt x="521" y="1383"/>
                    <a:pt x="539" y="1383"/>
                  </a:cubicBezTo>
                  <a:cubicBezTo>
                    <a:pt x="586" y="1387"/>
                    <a:pt x="648" y="1394"/>
                    <a:pt x="711" y="1394"/>
                  </a:cubicBezTo>
                  <a:cubicBezTo>
                    <a:pt x="789" y="1394"/>
                    <a:pt x="868" y="1383"/>
                    <a:pt x="922" y="1338"/>
                  </a:cubicBezTo>
                  <a:lnTo>
                    <a:pt x="922" y="1338"/>
                  </a:lnTo>
                  <a:cubicBezTo>
                    <a:pt x="856" y="1349"/>
                    <a:pt x="793" y="1357"/>
                    <a:pt x="730" y="1357"/>
                  </a:cubicBezTo>
                  <a:cubicBezTo>
                    <a:pt x="690" y="1357"/>
                    <a:pt x="651" y="1354"/>
                    <a:pt x="610" y="1347"/>
                  </a:cubicBezTo>
                  <a:cubicBezTo>
                    <a:pt x="521" y="1338"/>
                    <a:pt x="432" y="1303"/>
                    <a:pt x="342" y="1276"/>
                  </a:cubicBezTo>
                  <a:cubicBezTo>
                    <a:pt x="333" y="1258"/>
                    <a:pt x="333" y="1249"/>
                    <a:pt x="333" y="1231"/>
                  </a:cubicBezTo>
                  <a:lnTo>
                    <a:pt x="333" y="1231"/>
                  </a:lnTo>
                  <a:cubicBezTo>
                    <a:pt x="396" y="1249"/>
                    <a:pt x="458" y="1267"/>
                    <a:pt x="512" y="1276"/>
                  </a:cubicBezTo>
                  <a:cubicBezTo>
                    <a:pt x="574" y="1288"/>
                    <a:pt x="640" y="1305"/>
                    <a:pt x="705" y="1305"/>
                  </a:cubicBezTo>
                  <a:cubicBezTo>
                    <a:pt x="733" y="1305"/>
                    <a:pt x="761" y="1302"/>
                    <a:pt x="788" y="1294"/>
                  </a:cubicBezTo>
                  <a:cubicBezTo>
                    <a:pt x="788" y="1294"/>
                    <a:pt x="788" y="1285"/>
                    <a:pt x="779" y="1285"/>
                  </a:cubicBezTo>
                  <a:cubicBezTo>
                    <a:pt x="690" y="1285"/>
                    <a:pt x="610" y="1267"/>
                    <a:pt x="521" y="1249"/>
                  </a:cubicBezTo>
                  <a:cubicBezTo>
                    <a:pt x="449" y="1231"/>
                    <a:pt x="387" y="1196"/>
                    <a:pt x="316" y="1160"/>
                  </a:cubicBezTo>
                  <a:cubicBezTo>
                    <a:pt x="316" y="1097"/>
                    <a:pt x="316" y="1026"/>
                    <a:pt x="325" y="964"/>
                  </a:cubicBezTo>
                  <a:cubicBezTo>
                    <a:pt x="425" y="1045"/>
                    <a:pt x="532" y="1079"/>
                    <a:pt x="637" y="1079"/>
                  </a:cubicBezTo>
                  <a:cubicBezTo>
                    <a:pt x="1075" y="1079"/>
                    <a:pt x="1471" y="476"/>
                    <a:pt x="1118" y="116"/>
                  </a:cubicBezTo>
                  <a:cubicBezTo>
                    <a:pt x="1163" y="107"/>
                    <a:pt x="1208" y="107"/>
                    <a:pt x="1243" y="107"/>
                  </a:cubicBezTo>
                  <a:close/>
                  <a:moveTo>
                    <a:pt x="1219" y="1"/>
                  </a:moveTo>
                  <a:cubicBezTo>
                    <a:pt x="557" y="1"/>
                    <a:pt x="1" y="801"/>
                    <a:pt x="289" y="1445"/>
                  </a:cubicBezTo>
                  <a:cubicBezTo>
                    <a:pt x="298" y="1454"/>
                    <a:pt x="307" y="1463"/>
                    <a:pt x="307" y="1463"/>
                  </a:cubicBezTo>
                  <a:cubicBezTo>
                    <a:pt x="316" y="1472"/>
                    <a:pt x="316" y="1472"/>
                    <a:pt x="325" y="1472"/>
                  </a:cubicBezTo>
                  <a:cubicBezTo>
                    <a:pt x="446" y="1529"/>
                    <a:pt x="569" y="1555"/>
                    <a:pt x="687" y="1555"/>
                  </a:cubicBezTo>
                  <a:cubicBezTo>
                    <a:pt x="1352" y="1555"/>
                    <a:pt x="1904" y="752"/>
                    <a:pt x="1609" y="116"/>
                  </a:cubicBezTo>
                  <a:cubicBezTo>
                    <a:pt x="1609" y="107"/>
                    <a:pt x="1600" y="98"/>
                    <a:pt x="1591" y="98"/>
                  </a:cubicBezTo>
                  <a:cubicBezTo>
                    <a:pt x="1591" y="89"/>
                    <a:pt x="1582" y="89"/>
                    <a:pt x="1573" y="80"/>
                  </a:cubicBezTo>
                  <a:cubicBezTo>
                    <a:pt x="1455" y="26"/>
                    <a:pt x="1335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643575" y="1217825"/>
              <a:ext cx="6275" cy="3025"/>
            </a:xfrm>
            <a:custGeom>
              <a:rect b="b" l="l" r="r" t="t"/>
              <a:pathLst>
                <a:path extrusionOk="0" h="121" w="251">
                  <a:moveTo>
                    <a:pt x="203" y="1"/>
                  </a:moveTo>
                  <a:cubicBezTo>
                    <a:pt x="195" y="1"/>
                    <a:pt x="187" y="2"/>
                    <a:pt x="179" y="4"/>
                  </a:cubicBezTo>
                  <a:cubicBezTo>
                    <a:pt x="143" y="4"/>
                    <a:pt x="108" y="13"/>
                    <a:pt x="63" y="22"/>
                  </a:cubicBezTo>
                  <a:cubicBezTo>
                    <a:pt x="3" y="22"/>
                    <a:pt x="1" y="120"/>
                    <a:pt x="64" y="120"/>
                  </a:cubicBezTo>
                  <a:cubicBezTo>
                    <a:pt x="66" y="120"/>
                    <a:pt x="69" y="120"/>
                    <a:pt x="72" y="120"/>
                  </a:cubicBezTo>
                  <a:cubicBezTo>
                    <a:pt x="116" y="120"/>
                    <a:pt x="161" y="111"/>
                    <a:pt x="215" y="102"/>
                  </a:cubicBezTo>
                  <a:cubicBezTo>
                    <a:pt x="241" y="93"/>
                    <a:pt x="250" y="57"/>
                    <a:pt x="250" y="39"/>
                  </a:cubicBezTo>
                  <a:cubicBezTo>
                    <a:pt x="243" y="12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642900" y="1208100"/>
              <a:ext cx="7050" cy="2975"/>
            </a:xfrm>
            <a:custGeom>
              <a:rect b="b" l="l" r="r" t="t"/>
              <a:pathLst>
                <a:path extrusionOk="0" h="119" w="282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27" y="98"/>
                    <a:pt x="54" y="98"/>
                  </a:cubicBezTo>
                  <a:cubicBezTo>
                    <a:pt x="99" y="107"/>
                    <a:pt x="143" y="107"/>
                    <a:pt x="197" y="116"/>
                  </a:cubicBezTo>
                  <a:cubicBezTo>
                    <a:pt x="202" y="118"/>
                    <a:pt x="206" y="118"/>
                    <a:pt x="211" y="118"/>
                  </a:cubicBezTo>
                  <a:cubicBezTo>
                    <a:pt x="263" y="118"/>
                    <a:pt x="281" y="26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644475" y="11985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9" y="0"/>
                  </a:moveTo>
                  <a:cubicBezTo>
                    <a:pt x="41" y="0"/>
                    <a:pt x="24" y="10"/>
                    <a:pt x="18" y="27"/>
                  </a:cubicBezTo>
                  <a:cubicBezTo>
                    <a:pt x="0" y="54"/>
                    <a:pt x="9" y="90"/>
                    <a:pt x="36" y="99"/>
                  </a:cubicBezTo>
                  <a:cubicBezTo>
                    <a:pt x="89" y="126"/>
                    <a:pt x="152" y="152"/>
                    <a:pt x="205" y="170"/>
                  </a:cubicBezTo>
                  <a:cubicBezTo>
                    <a:pt x="210" y="172"/>
                    <a:pt x="215" y="172"/>
                    <a:pt x="220" y="172"/>
                  </a:cubicBezTo>
                  <a:cubicBezTo>
                    <a:pt x="272" y="172"/>
                    <a:pt x="289" y="88"/>
                    <a:pt x="232" y="63"/>
                  </a:cubicBezTo>
                  <a:cubicBezTo>
                    <a:pt x="179" y="54"/>
                    <a:pt x="134" y="27"/>
                    <a:pt x="89" y="10"/>
                  </a:cubicBezTo>
                  <a:cubicBezTo>
                    <a:pt x="80" y="3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659025" y="1181075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70" y="1"/>
                  </a:moveTo>
                  <a:cubicBezTo>
                    <a:pt x="34" y="1"/>
                    <a:pt x="0" y="39"/>
                    <a:pt x="25" y="82"/>
                  </a:cubicBezTo>
                  <a:cubicBezTo>
                    <a:pt x="43" y="136"/>
                    <a:pt x="78" y="180"/>
                    <a:pt x="105" y="225"/>
                  </a:cubicBezTo>
                  <a:cubicBezTo>
                    <a:pt x="116" y="245"/>
                    <a:pt x="133" y="253"/>
                    <a:pt x="149" y="253"/>
                  </a:cubicBezTo>
                  <a:cubicBezTo>
                    <a:pt x="185" y="253"/>
                    <a:pt x="222" y="214"/>
                    <a:pt x="203" y="171"/>
                  </a:cubicBezTo>
                  <a:cubicBezTo>
                    <a:pt x="168" y="127"/>
                    <a:pt x="141" y="82"/>
                    <a:pt x="114" y="29"/>
                  </a:cubicBezTo>
                  <a:cubicBezTo>
                    <a:pt x="103" y="9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670550" y="11763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60" y="0"/>
                  </a:moveTo>
                  <a:cubicBezTo>
                    <a:pt x="55" y="0"/>
                    <a:pt x="50" y="1"/>
                    <a:pt x="46" y="2"/>
                  </a:cubicBezTo>
                  <a:cubicBezTo>
                    <a:pt x="19" y="11"/>
                    <a:pt x="1" y="38"/>
                    <a:pt x="10" y="65"/>
                  </a:cubicBezTo>
                  <a:cubicBezTo>
                    <a:pt x="19" y="110"/>
                    <a:pt x="19" y="163"/>
                    <a:pt x="28" y="217"/>
                  </a:cubicBezTo>
                  <a:cubicBezTo>
                    <a:pt x="28" y="243"/>
                    <a:pt x="46" y="270"/>
                    <a:pt x="81" y="270"/>
                  </a:cubicBezTo>
                  <a:cubicBezTo>
                    <a:pt x="108" y="270"/>
                    <a:pt x="135" y="243"/>
                    <a:pt x="126" y="217"/>
                  </a:cubicBezTo>
                  <a:cubicBezTo>
                    <a:pt x="126" y="154"/>
                    <a:pt x="117" y="92"/>
                    <a:pt x="108" y="38"/>
                  </a:cubicBezTo>
                  <a:cubicBezTo>
                    <a:pt x="108" y="1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681700" y="1177100"/>
              <a:ext cx="3300" cy="6275"/>
            </a:xfrm>
            <a:custGeom>
              <a:rect b="b" l="l" r="r" t="t"/>
              <a:pathLst>
                <a:path extrusionOk="0" h="251" w="132">
                  <a:moveTo>
                    <a:pt x="66" y="0"/>
                  </a:moveTo>
                  <a:cubicBezTo>
                    <a:pt x="46" y="0"/>
                    <a:pt x="26" y="11"/>
                    <a:pt x="19" y="36"/>
                  </a:cubicBezTo>
                  <a:cubicBezTo>
                    <a:pt x="10" y="89"/>
                    <a:pt x="10" y="143"/>
                    <a:pt x="1" y="197"/>
                  </a:cubicBezTo>
                  <a:cubicBezTo>
                    <a:pt x="1" y="232"/>
                    <a:pt x="28" y="250"/>
                    <a:pt x="54" y="250"/>
                  </a:cubicBezTo>
                  <a:cubicBezTo>
                    <a:pt x="81" y="250"/>
                    <a:pt x="108" y="232"/>
                    <a:pt x="108" y="197"/>
                  </a:cubicBezTo>
                  <a:cubicBezTo>
                    <a:pt x="108" y="152"/>
                    <a:pt x="117" y="107"/>
                    <a:pt x="126" y="63"/>
                  </a:cubicBezTo>
                  <a:cubicBezTo>
                    <a:pt x="131" y="25"/>
                    <a:pt x="9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650350" y="1188550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9" y="1"/>
                    <a:pt x="0" y="52"/>
                    <a:pt x="42" y="86"/>
                  </a:cubicBezTo>
                  <a:cubicBezTo>
                    <a:pt x="86" y="131"/>
                    <a:pt x="122" y="167"/>
                    <a:pt x="167" y="211"/>
                  </a:cubicBezTo>
                  <a:cubicBezTo>
                    <a:pt x="178" y="221"/>
                    <a:pt x="189" y="224"/>
                    <a:pt x="201" y="224"/>
                  </a:cubicBezTo>
                  <a:cubicBezTo>
                    <a:pt x="244" y="224"/>
                    <a:pt x="280" y="166"/>
                    <a:pt x="238" y="131"/>
                  </a:cubicBezTo>
                  <a:cubicBezTo>
                    <a:pt x="202" y="95"/>
                    <a:pt x="158" y="51"/>
                    <a:pt x="113" y="15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607450" y="1183775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35"/>
                    <a:pt x="54" y="197"/>
                  </a:cubicBezTo>
                  <a:cubicBezTo>
                    <a:pt x="223" y="197"/>
                    <a:pt x="366" y="376"/>
                    <a:pt x="321" y="545"/>
                  </a:cubicBezTo>
                  <a:cubicBezTo>
                    <a:pt x="304" y="634"/>
                    <a:pt x="250" y="706"/>
                    <a:pt x="170" y="741"/>
                  </a:cubicBezTo>
                  <a:cubicBezTo>
                    <a:pt x="140" y="756"/>
                    <a:pt x="108" y="763"/>
                    <a:pt x="76" y="763"/>
                  </a:cubicBezTo>
                  <a:cubicBezTo>
                    <a:pt x="50" y="763"/>
                    <a:pt x="24" y="758"/>
                    <a:pt x="0" y="750"/>
                  </a:cubicBezTo>
                  <a:lnTo>
                    <a:pt x="0" y="750"/>
                  </a:lnTo>
                  <a:cubicBezTo>
                    <a:pt x="9" y="822"/>
                    <a:pt x="27" y="893"/>
                    <a:pt x="63" y="955"/>
                  </a:cubicBezTo>
                  <a:cubicBezTo>
                    <a:pt x="95" y="963"/>
                    <a:pt x="125" y="966"/>
                    <a:pt x="155" y="966"/>
                  </a:cubicBezTo>
                  <a:cubicBezTo>
                    <a:pt x="640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610575" y="1175525"/>
              <a:ext cx="29000" cy="41525"/>
            </a:xfrm>
            <a:custGeom>
              <a:rect b="b" l="l" r="r" t="t"/>
              <a:pathLst>
                <a:path extrusionOk="0" h="1661" w="1160">
                  <a:moveTo>
                    <a:pt x="464" y="1"/>
                  </a:moveTo>
                  <a:cubicBezTo>
                    <a:pt x="446" y="1"/>
                    <a:pt x="437" y="10"/>
                    <a:pt x="419" y="10"/>
                  </a:cubicBezTo>
                  <a:cubicBezTo>
                    <a:pt x="482" y="54"/>
                    <a:pt x="544" y="108"/>
                    <a:pt x="562" y="117"/>
                  </a:cubicBezTo>
                  <a:cubicBezTo>
                    <a:pt x="642" y="197"/>
                    <a:pt x="776" y="313"/>
                    <a:pt x="785" y="438"/>
                  </a:cubicBezTo>
                  <a:cubicBezTo>
                    <a:pt x="723" y="340"/>
                    <a:pt x="669" y="268"/>
                    <a:pt x="589" y="197"/>
                  </a:cubicBezTo>
                  <a:cubicBezTo>
                    <a:pt x="518" y="135"/>
                    <a:pt x="428" y="90"/>
                    <a:pt x="357" y="45"/>
                  </a:cubicBezTo>
                  <a:cubicBezTo>
                    <a:pt x="339" y="54"/>
                    <a:pt x="321" y="54"/>
                    <a:pt x="312" y="63"/>
                  </a:cubicBezTo>
                  <a:cubicBezTo>
                    <a:pt x="366" y="99"/>
                    <a:pt x="419" y="135"/>
                    <a:pt x="473" y="170"/>
                  </a:cubicBezTo>
                  <a:cubicBezTo>
                    <a:pt x="544" y="224"/>
                    <a:pt x="616" y="277"/>
                    <a:pt x="660" y="367"/>
                  </a:cubicBezTo>
                  <a:lnTo>
                    <a:pt x="651" y="367"/>
                  </a:lnTo>
                  <a:cubicBezTo>
                    <a:pt x="589" y="304"/>
                    <a:pt x="526" y="251"/>
                    <a:pt x="455" y="197"/>
                  </a:cubicBezTo>
                  <a:cubicBezTo>
                    <a:pt x="393" y="152"/>
                    <a:pt x="321" y="135"/>
                    <a:pt x="250" y="108"/>
                  </a:cubicBezTo>
                  <a:cubicBezTo>
                    <a:pt x="196" y="144"/>
                    <a:pt x="143" y="188"/>
                    <a:pt x="98" y="242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64"/>
                    <a:pt x="72" y="1500"/>
                  </a:cubicBezTo>
                  <a:cubicBezTo>
                    <a:pt x="134" y="1491"/>
                    <a:pt x="187" y="1491"/>
                    <a:pt x="241" y="1473"/>
                  </a:cubicBezTo>
                  <a:cubicBezTo>
                    <a:pt x="348" y="1446"/>
                    <a:pt x="428" y="1401"/>
                    <a:pt x="526" y="1330"/>
                  </a:cubicBezTo>
                  <a:cubicBezTo>
                    <a:pt x="526" y="1330"/>
                    <a:pt x="526" y="1339"/>
                    <a:pt x="526" y="1339"/>
                  </a:cubicBezTo>
                  <a:cubicBezTo>
                    <a:pt x="464" y="1428"/>
                    <a:pt x="357" y="1482"/>
                    <a:pt x="259" y="1517"/>
                  </a:cubicBezTo>
                  <a:cubicBezTo>
                    <a:pt x="232" y="1535"/>
                    <a:pt x="187" y="1553"/>
                    <a:pt x="143" y="1562"/>
                  </a:cubicBezTo>
                  <a:cubicBezTo>
                    <a:pt x="152" y="1562"/>
                    <a:pt x="152" y="1571"/>
                    <a:pt x="161" y="1571"/>
                  </a:cubicBezTo>
                  <a:cubicBezTo>
                    <a:pt x="179" y="1571"/>
                    <a:pt x="196" y="1571"/>
                    <a:pt x="223" y="1562"/>
                  </a:cubicBezTo>
                  <a:cubicBezTo>
                    <a:pt x="286" y="1553"/>
                    <a:pt x="339" y="1526"/>
                    <a:pt x="393" y="1500"/>
                  </a:cubicBezTo>
                  <a:cubicBezTo>
                    <a:pt x="518" y="1437"/>
                    <a:pt x="598" y="1348"/>
                    <a:pt x="687" y="1241"/>
                  </a:cubicBezTo>
                  <a:cubicBezTo>
                    <a:pt x="687" y="1241"/>
                    <a:pt x="687" y="1241"/>
                    <a:pt x="687" y="1250"/>
                  </a:cubicBezTo>
                  <a:cubicBezTo>
                    <a:pt x="651" y="1366"/>
                    <a:pt x="553" y="1473"/>
                    <a:pt x="455" y="1535"/>
                  </a:cubicBezTo>
                  <a:cubicBezTo>
                    <a:pt x="402" y="1571"/>
                    <a:pt x="330" y="1616"/>
                    <a:pt x="250" y="1633"/>
                  </a:cubicBezTo>
                  <a:cubicBezTo>
                    <a:pt x="268" y="1642"/>
                    <a:pt x="286" y="1651"/>
                    <a:pt x="303" y="1660"/>
                  </a:cubicBezTo>
                  <a:cubicBezTo>
                    <a:pt x="990" y="1446"/>
                    <a:pt x="1160" y="313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01200" y="1173525"/>
              <a:ext cx="41500" cy="46200"/>
            </a:xfrm>
            <a:custGeom>
              <a:rect b="b" l="l" r="r" t="t"/>
              <a:pathLst>
                <a:path extrusionOk="0" h="1848" w="1660">
                  <a:moveTo>
                    <a:pt x="402" y="411"/>
                  </a:moveTo>
                  <a:cubicBezTo>
                    <a:pt x="999" y="453"/>
                    <a:pt x="890" y="1376"/>
                    <a:pt x="405" y="1376"/>
                  </a:cubicBezTo>
                  <a:cubicBezTo>
                    <a:pt x="375" y="1376"/>
                    <a:pt x="345" y="1373"/>
                    <a:pt x="313" y="1365"/>
                  </a:cubicBezTo>
                  <a:cubicBezTo>
                    <a:pt x="277" y="1303"/>
                    <a:pt x="259" y="1232"/>
                    <a:pt x="250" y="1160"/>
                  </a:cubicBezTo>
                  <a:lnTo>
                    <a:pt x="250" y="1160"/>
                  </a:lnTo>
                  <a:cubicBezTo>
                    <a:pt x="274" y="1168"/>
                    <a:pt x="300" y="1173"/>
                    <a:pt x="326" y="1173"/>
                  </a:cubicBezTo>
                  <a:cubicBezTo>
                    <a:pt x="358" y="1173"/>
                    <a:pt x="390" y="1166"/>
                    <a:pt x="420" y="1151"/>
                  </a:cubicBezTo>
                  <a:cubicBezTo>
                    <a:pt x="500" y="1116"/>
                    <a:pt x="554" y="1044"/>
                    <a:pt x="571" y="955"/>
                  </a:cubicBezTo>
                  <a:cubicBezTo>
                    <a:pt x="616" y="786"/>
                    <a:pt x="473" y="607"/>
                    <a:pt x="304" y="607"/>
                  </a:cubicBezTo>
                  <a:cubicBezTo>
                    <a:pt x="331" y="545"/>
                    <a:pt x="366" y="473"/>
                    <a:pt x="402" y="411"/>
                  </a:cubicBezTo>
                  <a:close/>
                  <a:moveTo>
                    <a:pt x="839" y="81"/>
                  </a:moveTo>
                  <a:cubicBezTo>
                    <a:pt x="1535" y="393"/>
                    <a:pt x="1365" y="1526"/>
                    <a:pt x="678" y="1740"/>
                  </a:cubicBezTo>
                  <a:cubicBezTo>
                    <a:pt x="661" y="1731"/>
                    <a:pt x="643" y="1722"/>
                    <a:pt x="625" y="1713"/>
                  </a:cubicBezTo>
                  <a:cubicBezTo>
                    <a:pt x="705" y="1696"/>
                    <a:pt x="777" y="1651"/>
                    <a:pt x="830" y="1615"/>
                  </a:cubicBezTo>
                  <a:cubicBezTo>
                    <a:pt x="928" y="1553"/>
                    <a:pt x="1026" y="1446"/>
                    <a:pt x="1062" y="1330"/>
                  </a:cubicBezTo>
                  <a:cubicBezTo>
                    <a:pt x="1062" y="1321"/>
                    <a:pt x="1062" y="1321"/>
                    <a:pt x="1062" y="1321"/>
                  </a:cubicBezTo>
                  <a:cubicBezTo>
                    <a:pt x="973" y="1428"/>
                    <a:pt x="893" y="1517"/>
                    <a:pt x="768" y="1580"/>
                  </a:cubicBezTo>
                  <a:cubicBezTo>
                    <a:pt x="714" y="1606"/>
                    <a:pt x="661" y="1633"/>
                    <a:pt x="598" y="1642"/>
                  </a:cubicBezTo>
                  <a:cubicBezTo>
                    <a:pt x="571" y="1651"/>
                    <a:pt x="554" y="1651"/>
                    <a:pt x="536" y="1651"/>
                  </a:cubicBezTo>
                  <a:cubicBezTo>
                    <a:pt x="527" y="1651"/>
                    <a:pt x="527" y="1642"/>
                    <a:pt x="518" y="1642"/>
                  </a:cubicBezTo>
                  <a:cubicBezTo>
                    <a:pt x="562" y="1633"/>
                    <a:pt x="607" y="1615"/>
                    <a:pt x="634" y="1597"/>
                  </a:cubicBezTo>
                  <a:cubicBezTo>
                    <a:pt x="732" y="1562"/>
                    <a:pt x="848" y="1508"/>
                    <a:pt x="901" y="1419"/>
                  </a:cubicBezTo>
                  <a:cubicBezTo>
                    <a:pt x="901" y="1419"/>
                    <a:pt x="901" y="1410"/>
                    <a:pt x="901" y="1410"/>
                  </a:cubicBezTo>
                  <a:cubicBezTo>
                    <a:pt x="803" y="1481"/>
                    <a:pt x="723" y="1526"/>
                    <a:pt x="616" y="1553"/>
                  </a:cubicBezTo>
                  <a:cubicBezTo>
                    <a:pt x="562" y="1571"/>
                    <a:pt x="509" y="1571"/>
                    <a:pt x="447" y="1580"/>
                  </a:cubicBezTo>
                  <a:cubicBezTo>
                    <a:pt x="420" y="1544"/>
                    <a:pt x="393" y="1517"/>
                    <a:pt x="375" y="1481"/>
                  </a:cubicBezTo>
                  <a:lnTo>
                    <a:pt x="375" y="1481"/>
                  </a:lnTo>
                  <a:cubicBezTo>
                    <a:pt x="383" y="1482"/>
                    <a:pt x="390" y="1482"/>
                    <a:pt x="398" y="1482"/>
                  </a:cubicBezTo>
                  <a:cubicBezTo>
                    <a:pt x="994" y="1482"/>
                    <a:pt x="1134" y="427"/>
                    <a:pt x="473" y="322"/>
                  </a:cubicBezTo>
                  <a:cubicBezTo>
                    <a:pt x="518" y="268"/>
                    <a:pt x="571" y="224"/>
                    <a:pt x="625" y="188"/>
                  </a:cubicBezTo>
                  <a:cubicBezTo>
                    <a:pt x="696" y="215"/>
                    <a:pt x="768" y="232"/>
                    <a:pt x="830" y="277"/>
                  </a:cubicBezTo>
                  <a:cubicBezTo>
                    <a:pt x="901" y="331"/>
                    <a:pt x="964" y="384"/>
                    <a:pt x="1026" y="447"/>
                  </a:cubicBezTo>
                  <a:lnTo>
                    <a:pt x="1035" y="447"/>
                  </a:lnTo>
                  <a:cubicBezTo>
                    <a:pt x="991" y="357"/>
                    <a:pt x="919" y="304"/>
                    <a:pt x="848" y="250"/>
                  </a:cubicBezTo>
                  <a:cubicBezTo>
                    <a:pt x="794" y="215"/>
                    <a:pt x="741" y="179"/>
                    <a:pt x="687" y="143"/>
                  </a:cubicBezTo>
                  <a:cubicBezTo>
                    <a:pt x="696" y="134"/>
                    <a:pt x="714" y="134"/>
                    <a:pt x="732" y="125"/>
                  </a:cubicBezTo>
                  <a:cubicBezTo>
                    <a:pt x="812" y="170"/>
                    <a:pt x="893" y="215"/>
                    <a:pt x="964" y="277"/>
                  </a:cubicBezTo>
                  <a:cubicBezTo>
                    <a:pt x="1044" y="348"/>
                    <a:pt x="1098" y="420"/>
                    <a:pt x="1160" y="518"/>
                  </a:cubicBezTo>
                  <a:cubicBezTo>
                    <a:pt x="1151" y="393"/>
                    <a:pt x="1017" y="277"/>
                    <a:pt x="937" y="197"/>
                  </a:cubicBezTo>
                  <a:cubicBezTo>
                    <a:pt x="919" y="188"/>
                    <a:pt x="857" y="134"/>
                    <a:pt x="794" y="90"/>
                  </a:cubicBezTo>
                  <a:cubicBezTo>
                    <a:pt x="812" y="90"/>
                    <a:pt x="821" y="81"/>
                    <a:pt x="839" y="81"/>
                  </a:cubicBezTo>
                  <a:close/>
                  <a:moveTo>
                    <a:pt x="919" y="1"/>
                  </a:moveTo>
                  <a:lnTo>
                    <a:pt x="339" y="331"/>
                  </a:lnTo>
                  <a:cubicBezTo>
                    <a:pt x="0" y="803"/>
                    <a:pt x="54" y="1580"/>
                    <a:pt x="652" y="1838"/>
                  </a:cubicBezTo>
                  <a:cubicBezTo>
                    <a:pt x="661" y="1847"/>
                    <a:pt x="661" y="1847"/>
                    <a:pt x="670" y="1847"/>
                  </a:cubicBezTo>
                  <a:lnTo>
                    <a:pt x="696" y="1847"/>
                  </a:lnTo>
                  <a:cubicBezTo>
                    <a:pt x="1472" y="1606"/>
                    <a:pt x="1660" y="393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594850" y="12020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7" y="1"/>
                  </a:moveTo>
                  <a:cubicBezTo>
                    <a:pt x="234" y="1"/>
                    <a:pt x="231" y="1"/>
                    <a:pt x="228" y="1"/>
                  </a:cubicBezTo>
                  <a:cubicBezTo>
                    <a:pt x="174" y="10"/>
                    <a:pt x="121" y="19"/>
                    <a:pt x="58" y="28"/>
                  </a:cubicBezTo>
                  <a:cubicBezTo>
                    <a:pt x="1" y="45"/>
                    <a:pt x="11" y="137"/>
                    <a:pt x="70" y="137"/>
                  </a:cubicBezTo>
                  <a:cubicBezTo>
                    <a:pt x="74" y="137"/>
                    <a:pt x="80" y="137"/>
                    <a:pt x="85" y="135"/>
                  </a:cubicBezTo>
                  <a:cubicBezTo>
                    <a:pt x="138" y="117"/>
                    <a:pt x="192" y="117"/>
                    <a:pt x="246" y="100"/>
                  </a:cubicBezTo>
                  <a:cubicBezTo>
                    <a:pt x="314" y="91"/>
                    <a:pt x="30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598975" y="1212175"/>
              <a:ext cx="6475" cy="5050"/>
            </a:xfrm>
            <a:custGeom>
              <a:rect b="b" l="l" r="r" t="t"/>
              <a:pathLst>
                <a:path extrusionOk="0" h="202" w="259">
                  <a:moveTo>
                    <a:pt x="194" y="1"/>
                  </a:moveTo>
                  <a:cubicBezTo>
                    <a:pt x="183" y="1"/>
                    <a:pt x="172" y="3"/>
                    <a:pt x="161" y="7"/>
                  </a:cubicBezTo>
                  <a:cubicBezTo>
                    <a:pt x="125" y="42"/>
                    <a:pt x="81" y="69"/>
                    <a:pt x="36" y="96"/>
                  </a:cubicBezTo>
                  <a:cubicBezTo>
                    <a:pt x="18" y="114"/>
                    <a:pt x="0" y="141"/>
                    <a:pt x="18" y="167"/>
                  </a:cubicBezTo>
                  <a:cubicBezTo>
                    <a:pt x="25" y="187"/>
                    <a:pt x="45" y="201"/>
                    <a:pt x="66" y="201"/>
                  </a:cubicBezTo>
                  <a:cubicBezTo>
                    <a:pt x="74" y="201"/>
                    <a:pt x="82" y="199"/>
                    <a:pt x="89" y="194"/>
                  </a:cubicBezTo>
                  <a:cubicBezTo>
                    <a:pt x="134" y="158"/>
                    <a:pt x="179" y="123"/>
                    <a:pt x="232" y="87"/>
                  </a:cubicBezTo>
                  <a:cubicBezTo>
                    <a:pt x="259" y="78"/>
                    <a:pt x="250" y="34"/>
                    <a:pt x="241" y="16"/>
                  </a:cubicBezTo>
                  <a:cubicBezTo>
                    <a:pt x="225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06850" y="1219800"/>
              <a:ext cx="6200" cy="5325"/>
            </a:xfrm>
            <a:custGeom>
              <a:rect b="b" l="l" r="r" t="t"/>
              <a:pathLst>
                <a:path extrusionOk="0" h="213" w="248">
                  <a:moveTo>
                    <a:pt x="170" y="1"/>
                  </a:moveTo>
                  <a:cubicBezTo>
                    <a:pt x="160" y="1"/>
                    <a:pt x="149" y="5"/>
                    <a:pt x="140" y="14"/>
                  </a:cubicBezTo>
                  <a:cubicBezTo>
                    <a:pt x="105" y="50"/>
                    <a:pt x="60" y="94"/>
                    <a:pt x="33" y="130"/>
                  </a:cubicBezTo>
                  <a:cubicBezTo>
                    <a:pt x="1" y="169"/>
                    <a:pt x="39" y="213"/>
                    <a:pt x="77" y="213"/>
                  </a:cubicBezTo>
                  <a:cubicBezTo>
                    <a:pt x="90" y="213"/>
                    <a:pt x="104" y="207"/>
                    <a:pt x="113" y="192"/>
                  </a:cubicBezTo>
                  <a:cubicBezTo>
                    <a:pt x="140" y="157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594800" y="1191575"/>
              <a:ext cx="7925" cy="3175"/>
            </a:xfrm>
            <a:custGeom>
              <a:rect b="b" l="l" r="r" t="t"/>
              <a:pathLst>
                <a:path extrusionOk="0" h="127" w="317">
                  <a:moveTo>
                    <a:pt x="70" y="1"/>
                  </a:moveTo>
                  <a:cubicBezTo>
                    <a:pt x="6" y="1"/>
                    <a:pt x="1" y="100"/>
                    <a:pt x="69" y="108"/>
                  </a:cubicBezTo>
                  <a:cubicBezTo>
                    <a:pt x="123" y="108"/>
                    <a:pt x="185" y="117"/>
                    <a:pt x="239" y="126"/>
                  </a:cubicBezTo>
                  <a:cubicBezTo>
                    <a:pt x="241" y="126"/>
                    <a:pt x="244" y="127"/>
                    <a:pt x="247" y="127"/>
                  </a:cubicBezTo>
                  <a:cubicBezTo>
                    <a:pt x="311" y="127"/>
                    <a:pt x="316" y="28"/>
                    <a:pt x="248" y="19"/>
                  </a:cubicBezTo>
                  <a:cubicBezTo>
                    <a:pt x="194" y="10"/>
                    <a:pt x="132" y="10"/>
                    <a:pt x="78" y="1"/>
                  </a:cubicBezTo>
                  <a:cubicBezTo>
                    <a:pt x="75" y="1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87050" y="1230925"/>
              <a:ext cx="20325" cy="24025"/>
            </a:xfrm>
            <a:custGeom>
              <a:rect b="b" l="l" r="r" t="t"/>
              <a:pathLst>
                <a:path extrusionOk="0" h="961" w="813">
                  <a:moveTo>
                    <a:pt x="636" y="1"/>
                  </a:moveTo>
                  <a:cubicBezTo>
                    <a:pt x="184" y="1"/>
                    <a:pt x="0" y="855"/>
                    <a:pt x="572" y="961"/>
                  </a:cubicBezTo>
                  <a:cubicBezTo>
                    <a:pt x="626" y="907"/>
                    <a:pt x="661" y="845"/>
                    <a:pt x="697" y="773"/>
                  </a:cubicBezTo>
                  <a:cubicBezTo>
                    <a:pt x="527" y="764"/>
                    <a:pt x="403" y="568"/>
                    <a:pt x="465" y="399"/>
                  </a:cubicBezTo>
                  <a:cubicBezTo>
                    <a:pt x="492" y="318"/>
                    <a:pt x="554" y="247"/>
                    <a:pt x="634" y="220"/>
                  </a:cubicBezTo>
                  <a:cubicBezTo>
                    <a:pt x="655" y="213"/>
                    <a:pt x="678" y="211"/>
                    <a:pt x="702" y="211"/>
                  </a:cubicBezTo>
                  <a:cubicBezTo>
                    <a:pt x="740" y="211"/>
                    <a:pt x="780" y="218"/>
                    <a:pt x="813" y="229"/>
                  </a:cubicBezTo>
                  <a:cubicBezTo>
                    <a:pt x="804" y="158"/>
                    <a:pt x="795" y="86"/>
                    <a:pt x="768" y="24"/>
                  </a:cubicBezTo>
                  <a:cubicBezTo>
                    <a:pt x="722" y="8"/>
                    <a:pt x="678" y="1"/>
                    <a:pt x="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73225" y="1221250"/>
              <a:ext cx="31925" cy="40850"/>
            </a:xfrm>
            <a:custGeom>
              <a:rect b="b" l="l" r="r" t="t"/>
              <a:pathLst>
                <a:path extrusionOk="0" h="1634" w="1277">
                  <a:moveTo>
                    <a:pt x="991" y="1"/>
                  </a:moveTo>
                  <a:cubicBezTo>
                    <a:pt x="286" y="134"/>
                    <a:pt x="1" y="1241"/>
                    <a:pt x="661" y="1633"/>
                  </a:cubicBezTo>
                  <a:cubicBezTo>
                    <a:pt x="679" y="1633"/>
                    <a:pt x="688" y="1624"/>
                    <a:pt x="706" y="1624"/>
                  </a:cubicBezTo>
                  <a:cubicBezTo>
                    <a:pt x="643" y="1580"/>
                    <a:pt x="590" y="1517"/>
                    <a:pt x="581" y="1508"/>
                  </a:cubicBezTo>
                  <a:cubicBezTo>
                    <a:pt x="501" y="1419"/>
                    <a:pt x="385" y="1285"/>
                    <a:pt x="385" y="1160"/>
                  </a:cubicBezTo>
                  <a:lnTo>
                    <a:pt x="385" y="1160"/>
                  </a:lnTo>
                  <a:cubicBezTo>
                    <a:pt x="438" y="1258"/>
                    <a:pt x="483" y="1339"/>
                    <a:pt x="563" y="1428"/>
                  </a:cubicBezTo>
                  <a:cubicBezTo>
                    <a:pt x="625" y="1490"/>
                    <a:pt x="697" y="1544"/>
                    <a:pt x="777" y="1597"/>
                  </a:cubicBezTo>
                  <a:cubicBezTo>
                    <a:pt x="786" y="1597"/>
                    <a:pt x="804" y="1589"/>
                    <a:pt x="822" y="1580"/>
                  </a:cubicBezTo>
                  <a:cubicBezTo>
                    <a:pt x="768" y="1544"/>
                    <a:pt x="715" y="1499"/>
                    <a:pt x="670" y="1464"/>
                  </a:cubicBezTo>
                  <a:cubicBezTo>
                    <a:pt x="608" y="1401"/>
                    <a:pt x="536" y="1339"/>
                    <a:pt x="509" y="1250"/>
                  </a:cubicBezTo>
                  <a:lnTo>
                    <a:pt x="509" y="1250"/>
                  </a:lnTo>
                  <a:cubicBezTo>
                    <a:pt x="563" y="1321"/>
                    <a:pt x="625" y="1374"/>
                    <a:pt x="697" y="1437"/>
                  </a:cubicBezTo>
                  <a:cubicBezTo>
                    <a:pt x="750" y="1482"/>
                    <a:pt x="813" y="1517"/>
                    <a:pt x="884" y="1553"/>
                  </a:cubicBezTo>
                  <a:cubicBezTo>
                    <a:pt x="938" y="1517"/>
                    <a:pt x="991" y="1482"/>
                    <a:pt x="1045" y="1437"/>
                  </a:cubicBezTo>
                  <a:cubicBezTo>
                    <a:pt x="422" y="1258"/>
                    <a:pt x="639" y="289"/>
                    <a:pt x="1197" y="289"/>
                  </a:cubicBezTo>
                  <a:cubicBezTo>
                    <a:pt x="1223" y="289"/>
                    <a:pt x="1249" y="291"/>
                    <a:pt x="1277" y="295"/>
                  </a:cubicBezTo>
                  <a:cubicBezTo>
                    <a:pt x="1259" y="250"/>
                    <a:pt x="1232" y="224"/>
                    <a:pt x="1205" y="188"/>
                  </a:cubicBezTo>
                  <a:cubicBezTo>
                    <a:pt x="1170" y="188"/>
                    <a:pt x="1130" y="184"/>
                    <a:pt x="1092" y="184"/>
                  </a:cubicBezTo>
                  <a:cubicBezTo>
                    <a:pt x="1072" y="184"/>
                    <a:pt x="1054" y="185"/>
                    <a:pt x="1036" y="188"/>
                  </a:cubicBezTo>
                  <a:cubicBezTo>
                    <a:pt x="929" y="206"/>
                    <a:pt x="840" y="241"/>
                    <a:pt x="741" y="295"/>
                  </a:cubicBezTo>
                  <a:cubicBezTo>
                    <a:pt x="813" y="206"/>
                    <a:pt x="920" y="170"/>
                    <a:pt x="1027" y="143"/>
                  </a:cubicBezTo>
                  <a:cubicBezTo>
                    <a:pt x="1054" y="134"/>
                    <a:pt x="1098" y="117"/>
                    <a:pt x="1143" y="117"/>
                  </a:cubicBezTo>
                  <a:cubicBezTo>
                    <a:pt x="1143" y="108"/>
                    <a:pt x="1134" y="108"/>
                    <a:pt x="1134" y="99"/>
                  </a:cubicBezTo>
                  <a:lnTo>
                    <a:pt x="1071" y="99"/>
                  </a:lnTo>
                  <a:cubicBezTo>
                    <a:pt x="1009" y="108"/>
                    <a:pt x="947" y="126"/>
                    <a:pt x="884" y="152"/>
                  </a:cubicBezTo>
                  <a:cubicBezTo>
                    <a:pt x="768" y="197"/>
                    <a:pt x="670" y="277"/>
                    <a:pt x="572" y="366"/>
                  </a:cubicBezTo>
                  <a:cubicBezTo>
                    <a:pt x="625" y="259"/>
                    <a:pt x="724" y="161"/>
                    <a:pt x="840" y="108"/>
                  </a:cubicBezTo>
                  <a:cubicBezTo>
                    <a:pt x="884" y="81"/>
                    <a:pt x="964" y="45"/>
                    <a:pt x="1045" y="36"/>
                  </a:cubicBezTo>
                  <a:cubicBezTo>
                    <a:pt x="1027" y="18"/>
                    <a:pt x="1009" y="10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69675" y="1218575"/>
              <a:ext cx="48425" cy="46200"/>
            </a:xfrm>
            <a:custGeom>
              <a:rect b="b" l="l" r="r" t="t"/>
              <a:pathLst>
                <a:path extrusionOk="0" h="1848" w="1937">
                  <a:moveTo>
                    <a:pt x="1331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0"/>
                    <a:pt x="1499" y="652"/>
                    <a:pt x="1508" y="723"/>
                  </a:cubicBezTo>
                  <a:cubicBezTo>
                    <a:pt x="1475" y="712"/>
                    <a:pt x="1435" y="705"/>
                    <a:pt x="1397" y="705"/>
                  </a:cubicBezTo>
                  <a:cubicBezTo>
                    <a:pt x="1373" y="705"/>
                    <a:pt x="1350" y="707"/>
                    <a:pt x="1329" y="714"/>
                  </a:cubicBezTo>
                  <a:cubicBezTo>
                    <a:pt x="1249" y="741"/>
                    <a:pt x="1187" y="812"/>
                    <a:pt x="1160" y="893"/>
                  </a:cubicBezTo>
                  <a:cubicBezTo>
                    <a:pt x="1098" y="1062"/>
                    <a:pt x="1222" y="1258"/>
                    <a:pt x="1392" y="1267"/>
                  </a:cubicBezTo>
                  <a:cubicBezTo>
                    <a:pt x="1356" y="1339"/>
                    <a:pt x="1321" y="1401"/>
                    <a:pt x="1267" y="1455"/>
                  </a:cubicBezTo>
                  <a:cubicBezTo>
                    <a:pt x="695" y="1349"/>
                    <a:pt x="879" y="495"/>
                    <a:pt x="1331" y="495"/>
                  </a:cubicBezTo>
                  <a:close/>
                  <a:moveTo>
                    <a:pt x="1133" y="108"/>
                  </a:moveTo>
                  <a:cubicBezTo>
                    <a:pt x="1151" y="117"/>
                    <a:pt x="1169" y="125"/>
                    <a:pt x="1187" y="143"/>
                  </a:cubicBezTo>
                  <a:cubicBezTo>
                    <a:pt x="1106" y="152"/>
                    <a:pt x="1026" y="188"/>
                    <a:pt x="982" y="215"/>
                  </a:cubicBezTo>
                  <a:cubicBezTo>
                    <a:pt x="866" y="268"/>
                    <a:pt x="767" y="366"/>
                    <a:pt x="714" y="473"/>
                  </a:cubicBezTo>
                  <a:cubicBezTo>
                    <a:pt x="812" y="384"/>
                    <a:pt x="910" y="304"/>
                    <a:pt x="1026" y="259"/>
                  </a:cubicBezTo>
                  <a:cubicBezTo>
                    <a:pt x="1089" y="233"/>
                    <a:pt x="1151" y="215"/>
                    <a:pt x="1213" y="206"/>
                  </a:cubicBezTo>
                  <a:lnTo>
                    <a:pt x="1276" y="206"/>
                  </a:lnTo>
                  <a:cubicBezTo>
                    <a:pt x="1276" y="215"/>
                    <a:pt x="1285" y="215"/>
                    <a:pt x="1285" y="224"/>
                  </a:cubicBezTo>
                  <a:cubicBezTo>
                    <a:pt x="1240" y="224"/>
                    <a:pt x="1196" y="241"/>
                    <a:pt x="1169" y="250"/>
                  </a:cubicBezTo>
                  <a:cubicBezTo>
                    <a:pt x="1062" y="277"/>
                    <a:pt x="955" y="313"/>
                    <a:pt x="883" y="402"/>
                  </a:cubicBezTo>
                  <a:cubicBezTo>
                    <a:pt x="982" y="348"/>
                    <a:pt x="1071" y="313"/>
                    <a:pt x="1178" y="295"/>
                  </a:cubicBezTo>
                  <a:cubicBezTo>
                    <a:pt x="1196" y="292"/>
                    <a:pt x="1214" y="291"/>
                    <a:pt x="1234" y="291"/>
                  </a:cubicBezTo>
                  <a:cubicBezTo>
                    <a:pt x="1272" y="291"/>
                    <a:pt x="1312" y="295"/>
                    <a:pt x="1347" y="295"/>
                  </a:cubicBezTo>
                  <a:cubicBezTo>
                    <a:pt x="1374" y="331"/>
                    <a:pt x="1401" y="357"/>
                    <a:pt x="1419" y="402"/>
                  </a:cubicBezTo>
                  <a:cubicBezTo>
                    <a:pt x="1391" y="398"/>
                    <a:pt x="1365" y="396"/>
                    <a:pt x="1339" y="396"/>
                  </a:cubicBezTo>
                  <a:cubicBezTo>
                    <a:pt x="781" y="396"/>
                    <a:pt x="564" y="1365"/>
                    <a:pt x="1187" y="1544"/>
                  </a:cubicBezTo>
                  <a:cubicBezTo>
                    <a:pt x="1133" y="1589"/>
                    <a:pt x="1080" y="1624"/>
                    <a:pt x="1026" y="1660"/>
                  </a:cubicBezTo>
                  <a:cubicBezTo>
                    <a:pt x="955" y="1624"/>
                    <a:pt x="892" y="1589"/>
                    <a:pt x="839" y="1544"/>
                  </a:cubicBezTo>
                  <a:cubicBezTo>
                    <a:pt x="767" y="1481"/>
                    <a:pt x="705" y="1428"/>
                    <a:pt x="651" y="1357"/>
                  </a:cubicBezTo>
                  <a:lnTo>
                    <a:pt x="651" y="1357"/>
                  </a:lnTo>
                  <a:cubicBezTo>
                    <a:pt x="678" y="1446"/>
                    <a:pt x="750" y="1508"/>
                    <a:pt x="812" y="1571"/>
                  </a:cubicBezTo>
                  <a:cubicBezTo>
                    <a:pt x="857" y="1606"/>
                    <a:pt x="910" y="1651"/>
                    <a:pt x="964" y="1687"/>
                  </a:cubicBezTo>
                  <a:cubicBezTo>
                    <a:pt x="946" y="1696"/>
                    <a:pt x="928" y="1704"/>
                    <a:pt x="919" y="1704"/>
                  </a:cubicBezTo>
                  <a:cubicBezTo>
                    <a:pt x="839" y="1651"/>
                    <a:pt x="767" y="1597"/>
                    <a:pt x="705" y="1535"/>
                  </a:cubicBezTo>
                  <a:cubicBezTo>
                    <a:pt x="625" y="1446"/>
                    <a:pt x="580" y="1365"/>
                    <a:pt x="527" y="1267"/>
                  </a:cubicBezTo>
                  <a:lnTo>
                    <a:pt x="527" y="1267"/>
                  </a:lnTo>
                  <a:cubicBezTo>
                    <a:pt x="527" y="1392"/>
                    <a:pt x="643" y="1526"/>
                    <a:pt x="723" y="1615"/>
                  </a:cubicBezTo>
                  <a:cubicBezTo>
                    <a:pt x="732" y="1624"/>
                    <a:pt x="785" y="1687"/>
                    <a:pt x="848" y="1731"/>
                  </a:cubicBezTo>
                  <a:cubicBezTo>
                    <a:pt x="830" y="1731"/>
                    <a:pt x="821" y="1740"/>
                    <a:pt x="803" y="1740"/>
                  </a:cubicBezTo>
                  <a:cubicBezTo>
                    <a:pt x="143" y="1348"/>
                    <a:pt x="428" y="241"/>
                    <a:pt x="1133" y="108"/>
                  </a:cubicBezTo>
                  <a:close/>
                  <a:moveTo>
                    <a:pt x="1133" y="1"/>
                  </a:moveTo>
                  <a:cubicBezTo>
                    <a:pt x="312" y="152"/>
                    <a:pt x="0" y="1392"/>
                    <a:pt x="767" y="1838"/>
                  </a:cubicBezTo>
                  <a:lnTo>
                    <a:pt x="785" y="1838"/>
                  </a:lnTo>
                  <a:cubicBezTo>
                    <a:pt x="785" y="1847"/>
                    <a:pt x="794" y="1847"/>
                    <a:pt x="803" y="1847"/>
                  </a:cubicBezTo>
                  <a:cubicBezTo>
                    <a:pt x="1624" y="1696"/>
                    <a:pt x="1936" y="447"/>
                    <a:pt x="1178" y="9"/>
                  </a:cubicBezTo>
                  <a:cubicBezTo>
                    <a:pt x="1169" y="9"/>
                    <a:pt x="1169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93750" y="1266225"/>
              <a:ext cx="4700" cy="5525"/>
            </a:xfrm>
            <a:custGeom>
              <a:rect b="b" l="l" r="r" t="t"/>
              <a:pathLst>
                <a:path extrusionOk="0" h="221" w="188">
                  <a:moveTo>
                    <a:pt x="65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9" y="13"/>
                    <a:pt x="1" y="39"/>
                    <a:pt x="19" y="66"/>
                  </a:cubicBezTo>
                  <a:cubicBezTo>
                    <a:pt x="36" y="111"/>
                    <a:pt x="54" y="155"/>
                    <a:pt x="81" y="200"/>
                  </a:cubicBezTo>
                  <a:cubicBezTo>
                    <a:pt x="91" y="214"/>
                    <a:pt x="104" y="220"/>
                    <a:pt x="116" y="220"/>
                  </a:cubicBezTo>
                  <a:cubicBezTo>
                    <a:pt x="152" y="220"/>
                    <a:pt x="187" y="177"/>
                    <a:pt x="161" y="137"/>
                  </a:cubicBezTo>
                  <a:cubicBezTo>
                    <a:pt x="143" y="102"/>
                    <a:pt x="126" y="66"/>
                    <a:pt x="117" y="30"/>
                  </a:cubicBezTo>
                  <a:cubicBezTo>
                    <a:pt x="103" y="10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701350" y="1261075"/>
              <a:ext cx="6025" cy="5700"/>
            </a:xfrm>
            <a:custGeom>
              <a:rect b="b" l="l" r="r" t="t"/>
              <a:pathLst>
                <a:path extrusionOk="0" h="228" w="241">
                  <a:moveTo>
                    <a:pt x="74" y="0"/>
                  </a:moveTo>
                  <a:cubicBezTo>
                    <a:pt x="32" y="0"/>
                    <a:pt x="0" y="58"/>
                    <a:pt x="36" y="94"/>
                  </a:cubicBezTo>
                  <a:cubicBezTo>
                    <a:pt x="71" y="129"/>
                    <a:pt x="98" y="165"/>
                    <a:pt x="134" y="201"/>
                  </a:cubicBezTo>
                  <a:cubicBezTo>
                    <a:pt x="145" y="218"/>
                    <a:pt x="161" y="228"/>
                    <a:pt x="177" y="228"/>
                  </a:cubicBezTo>
                  <a:cubicBezTo>
                    <a:pt x="186" y="228"/>
                    <a:pt x="196" y="225"/>
                    <a:pt x="205" y="219"/>
                  </a:cubicBezTo>
                  <a:cubicBezTo>
                    <a:pt x="232" y="201"/>
                    <a:pt x="241" y="165"/>
                    <a:pt x="223" y="147"/>
                  </a:cubicBezTo>
                  <a:cubicBezTo>
                    <a:pt x="187" y="94"/>
                    <a:pt x="143" y="58"/>
                    <a:pt x="107" y="13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706975" y="1254825"/>
              <a:ext cx="7100" cy="4900"/>
            </a:xfrm>
            <a:custGeom>
              <a:rect b="b" l="l" r="r" t="t"/>
              <a:pathLst>
                <a:path extrusionOk="0" h="196" w="284">
                  <a:moveTo>
                    <a:pt x="80" y="1"/>
                  </a:moveTo>
                  <a:cubicBezTo>
                    <a:pt x="36" y="1"/>
                    <a:pt x="0" y="58"/>
                    <a:pt x="43" y="94"/>
                  </a:cubicBezTo>
                  <a:cubicBezTo>
                    <a:pt x="96" y="130"/>
                    <a:pt x="150" y="156"/>
                    <a:pt x="194" y="192"/>
                  </a:cubicBezTo>
                  <a:cubicBezTo>
                    <a:pt x="201" y="194"/>
                    <a:pt x="208" y="195"/>
                    <a:pt x="215" y="195"/>
                  </a:cubicBezTo>
                  <a:cubicBezTo>
                    <a:pt x="237" y="195"/>
                    <a:pt x="259" y="185"/>
                    <a:pt x="266" y="165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3" y="67"/>
                    <a:pt x="150" y="40"/>
                    <a:pt x="114" y="14"/>
                  </a:cubicBez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712050" y="1235075"/>
              <a:ext cx="7750" cy="2925"/>
            </a:xfrm>
            <a:custGeom>
              <a:rect b="b" l="l" r="r" t="t"/>
              <a:pathLst>
                <a:path extrusionOk="0" h="117" w="310">
                  <a:moveTo>
                    <a:pt x="248" y="0"/>
                  </a:moveTo>
                  <a:cubicBezTo>
                    <a:pt x="246" y="0"/>
                    <a:pt x="244" y="0"/>
                    <a:pt x="241" y="1"/>
                  </a:cubicBezTo>
                  <a:cubicBezTo>
                    <a:pt x="188" y="10"/>
                    <a:pt x="125" y="10"/>
                    <a:pt x="72" y="10"/>
                  </a:cubicBezTo>
                  <a:cubicBezTo>
                    <a:pt x="0" y="19"/>
                    <a:pt x="9" y="117"/>
                    <a:pt x="81" y="117"/>
                  </a:cubicBezTo>
                  <a:cubicBezTo>
                    <a:pt x="107" y="112"/>
                    <a:pt x="136" y="112"/>
                    <a:pt x="165" y="112"/>
                  </a:cubicBezTo>
                  <a:cubicBezTo>
                    <a:pt x="194" y="112"/>
                    <a:pt x="223" y="112"/>
                    <a:pt x="250" y="108"/>
                  </a:cubicBezTo>
                  <a:cubicBezTo>
                    <a:pt x="310" y="99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710475" y="12229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1"/>
                  </a:moveTo>
                  <a:cubicBezTo>
                    <a:pt x="198" y="1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01"/>
                    <a:pt x="1" y="146"/>
                    <a:pt x="19" y="164"/>
                  </a:cubicBezTo>
                  <a:cubicBezTo>
                    <a:pt x="30" y="181"/>
                    <a:pt x="45" y="187"/>
                    <a:pt x="61" y="187"/>
                  </a:cubicBezTo>
                  <a:cubicBezTo>
                    <a:pt x="70" y="187"/>
                    <a:pt x="80" y="185"/>
                    <a:pt x="90" y="181"/>
                  </a:cubicBezTo>
                  <a:cubicBezTo>
                    <a:pt x="135" y="155"/>
                    <a:pt x="170" y="128"/>
                    <a:pt x="224" y="101"/>
                  </a:cubicBezTo>
                  <a:cubicBezTo>
                    <a:pt x="242" y="92"/>
                    <a:pt x="259" y="65"/>
                    <a:pt x="251" y="39"/>
                  </a:cubicBezTo>
                  <a:cubicBezTo>
                    <a:pt x="243" y="17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703575" y="1214175"/>
              <a:ext cx="6675" cy="5100"/>
            </a:xfrm>
            <a:custGeom>
              <a:rect b="b" l="l" r="r" t="t"/>
              <a:pathLst>
                <a:path extrusionOk="0" h="204" w="267">
                  <a:moveTo>
                    <a:pt x="188" y="1"/>
                  </a:moveTo>
                  <a:cubicBezTo>
                    <a:pt x="175" y="1"/>
                    <a:pt x="163" y="5"/>
                    <a:pt x="152" y="16"/>
                  </a:cubicBezTo>
                  <a:cubicBezTo>
                    <a:pt x="116" y="52"/>
                    <a:pt x="89" y="78"/>
                    <a:pt x="45" y="105"/>
                  </a:cubicBezTo>
                  <a:cubicBezTo>
                    <a:pt x="1" y="142"/>
                    <a:pt x="36" y="203"/>
                    <a:pt x="79" y="203"/>
                  </a:cubicBezTo>
                  <a:cubicBezTo>
                    <a:pt x="88" y="203"/>
                    <a:pt x="98" y="201"/>
                    <a:pt x="107" y="194"/>
                  </a:cubicBezTo>
                  <a:cubicBezTo>
                    <a:pt x="152" y="159"/>
                    <a:pt x="188" y="123"/>
                    <a:pt x="232" y="87"/>
                  </a:cubicBezTo>
                  <a:cubicBezTo>
                    <a:pt x="266" y="47"/>
                    <a:pt x="228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711050" y="1245300"/>
              <a:ext cx="7800" cy="3450"/>
            </a:xfrm>
            <a:custGeom>
              <a:rect b="b" l="l" r="r" t="t"/>
              <a:pathLst>
                <a:path extrusionOk="0" h="138" w="312">
                  <a:moveTo>
                    <a:pt x="62" y="0"/>
                  </a:moveTo>
                  <a:cubicBezTo>
                    <a:pt x="11" y="0"/>
                    <a:pt x="0" y="92"/>
                    <a:pt x="58" y="100"/>
                  </a:cubicBezTo>
                  <a:cubicBezTo>
                    <a:pt x="112" y="118"/>
                    <a:pt x="174" y="127"/>
                    <a:pt x="228" y="136"/>
                  </a:cubicBezTo>
                  <a:cubicBezTo>
                    <a:pt x="232" y="137"/>
                    <a:pt x="237" y="138"/>
                    <a:pt x="241" y="138"/>
                  </a:cubicBezTo>
                  <a:cubicBezTo>
                    <a:pt x="294" y="138"/>
                    <a:pt x="311" y="46"/>
                    <a:pt x="245" y="38"/>
                  </a:cubicBezTo>
                  <a:cubicBezTo>
                    <a:pt x="192" y="29"/>
                    <a:pt x="138" y="11"/>
                    <a:pt x="76" y="2"/>
                  </a:cubicBezTo>
                  <a:cubicBezTo>
                    <a:pt x="71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627525" y="1247800"/>
              <a:ext cx="25450" cy="14750"/>
            </a:xfrm>
            <a:custGeom>
              <a:rect b="b" l="l" r="r" t="t"/>
              <a:pathLst>
                <a:path extrusionOk="0" h="590" w="1018">
                  <a:moveTo>
                    <a:pt x="723" y="0"/>
                  </a:moveTo>
                  <a:cubicBezTo>
                    <a:pt x="776" y="161"/>
                    <a:pt x="642" y="348"/>
                    <a:pt x="464" y="357"/>
                  </a:cubicBezTo>
                  <a:cubicBezTo>
                    <a:pt x="454" y="358"/>
                    <a:pt x="444" y="359"/>
                    <a:pt x="434" y="359"/>
                  </a:cubicBezTo>
                  <a:cubicBezTo>
                    <a:pt x="362" y="359"/>
                    <a:pt x="287" y="330"/>
                    <a:pt x="232" y="268"/>
                  </a:cubicBezTo>
                  <a:cubicBezTo>
                    <a:pt x="196" y="232"/>
                    <a:pt x="179" y="170"/>
                    <a:pt x="179" y="107"/>
                  </a:cubicBezTo>
                  <a:cubicBezTo>
                    <a:pt x="116" y="143"/>
                    <a:pt x="54" y="179"/>
                    <a:pt x="0" y="223"/>
                  </a:cubicBezTo>
                  <a:cubicBezTo>
                    <a:pt x="19" y="474"/>
                    <a:pt x="224" y="590"/>
                    <a:pt x="438" y="590"/>
                  </a:cubicBezTo>
                  <a:cubicBezTo>
                    <a:pt x="720" y="590"/>
                    <a:pt x="1018" y="390"/>
                    <a:pt x="937" y="36"/>
                  </a:cubicBezTo>
                  <a:cubicBezTo>
                    <a:pt x="865" y="18"/>
                    <a:pt x="79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621275" y="1249800"/>
              <a:ext cx="40825" cy="24200"/>
            </a:xfrm>
            <a:custGeom>
              <a:rect b="b" l="l" r="r" t="t"/>
              <a:pathLst>
                <a:path extrusionOk="0" h="968" w="1633">
                  <a:moveTo>
                    <a:pt x="1303" y="1"/>
                  </a:moveTo>
                  <a:lnTo>
                    <a:pt x="1303" y="1"/>
                  </a:lnTo>
                  <a:cubicBezTo>
                    <a:pt x="1355" y="388"/>
                    <a:pt x="1014" y="608"/>
                    <a:pt x="688" y="608"/>
                  </a:cubicBezTo>
                  <a:cubicBezTo>
                    <a:pt x="452" y="608"/>
                    <a:pt x="225" y="493"/>
                    <a:pt x="161" y="241"/>
                  </a:cubicBezTo>
                  <a:cubicBezTo>
                    <a:pt x="134" y="268"/>
                    <a:pt x="107" y="304"/>
                    <a:pt x="90" y="340"/>
                  </a:cubicBezTo>
                  <a:cubicBezTo>
                    <a:pt x="116" y="393"/>
                    <a:pt x="134" y="447"/>
                    <a:pt x="161" y="500"/>
                  </a:cubicBezTo>
                  <a:cubicBezTo>
                    <a:pt x="223" y="589"/>
                    <a:pt x="286" y="652"/>
                    <a:pt x="375" y="723"/>
                  </a:cubicBezTo>
                  <a:cubicBezTo>
                    <a:pt x="268" y="696"/>
                    <a:pt x="188" y="607"/>
                    <a:pt x="125" y="527"/>
                  </a:cubicBezTo>
                  <a:cubicBezTo>
                    <a:pt x="98" y="500"/>
                    <a:pt x="72" y="464"/>
                    <a:pt x="54" y="429"/>
                  </a:cubicBezTo>
                  <a:cubicBezTo>
                    <a:pt x="45" y="429"/>
                    <a:pt x="45" y="438"/>
                    <a:pt x="45" y="447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8" y="554"/>
                    <a:pt x="134" y="607"/>
                    <a:pt x="179" y="652"/>
                  </a:cubicBezTo>
                  <a:cubicBezTo>
                    <a:pt x="277" y="741"/>
                    <a:pt x="393" y="803"/>
                    <a:pt x="509" y="857"/>
                  </a:cubicBezTo>
                  <a:cubicBezTo>
                    <a:pt x="384" y="848"/>
                    <a:pt x="259" y="794"/>
                    <a:pt x="161" y="714"/>
                  </a:cubicBezTo>
                  <a:cubicBezTo>
                    <a:pt x="116" y="679"/>
                    <a:pt x="54" y="616"/>
                    <a:pt x="9" y="554"/>
                  </a:cubicBezTo>
                  <a:cubicBezTo>
                    <a:pt x="9" y="571"/>
                    <a:pt x="9" y="589"/>
                    <a:pt x="0" y="607"/>
                  </a:cubicBezTo>
                  <a:cubicBezTo>
                    <a:pt x="168" y="852"/>
                    <a:pt x="455" y="968"/>
                    <a:pt x="743" y="968"/>
                  </a:cubicBezTo>
                  <a:cubicBezTo>
                    <a:pt x="1159" y="968"/>
                    <a:pt x="1575" y="725"/>
                    <a:pt x="1633" y="277"/>
                  </a:cubicBezTo>
                  <a:cubicBezTo>
                    <a:pt x="1624" y="268"/>
                    <a:pt x="1615" y="250"/>
                    <a:pt x="1615" y="241"/>
                  </a:cubicBezTo>
                  <a:cubicBezTo>
                    <a:pt x="1588" y="313"/>
                    <a:pt x="1553" y="393"/>
                    <a:pt x="1553" y="402"/>
                  </a:cubicBezTo>
                  <a:cubicBezTo>
                    <a:pt x="1499" y="509"/>
                    <a:pt x="1428" y="670"/>
                    <a:pt x="1312" y="714"/>
                  </a:cubicBezTo>
                  <a:cubicBezTo>
                    <a:pt x="1383" y="625"/>
                    <a:pt x="1437" y="554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0"/>
                    <a:pt x="1544" y="161"/>
                    <a:pt x="1526" y="152"/>
                  </a:cubicBezTo>
                  <a:cubicBezTo>
                    <a:pt x="1517" y="215"/>
                    <a:pt x="1490" y="277"/>
                    <a:pt x="1472" y="331"/>
                  </a:cubicBezTo>
                  <a:cubicBezTo>
                    <a:pt x="1446" y="420"/>
                    <a:pt x="1410" y="509"/>
                    <a:pt x="1339" y="571"/>
                  </a:cubicBezTo>
                  <a:cubicBezTo>
                    <a:pt x="1339" y="571"/>
                    <a:pt x="1339" y="571"/>
                    <a:pt x="1339" y="563"/>
                  </a:cubicBezTo>
                  <a:cubicBezTo>
                    <a:pt x="1383" y="491"/>
                    <a:pt x="1419" y="411"/>
                    <a:pt x="1446" y="322"/>
                  </a:cubicBezTo>
                  <a:cubicBezTo>
                    <a:pt x="1463" y="250"/>
                    <a:pt x="1472" y="179"/>
                    <a:pt x="1472" y="108"/>
                  </a:cubicBezTo>
                  <a:cubicBezTo>
                    <a:pt x="1419" y="63"/>
                    <a:pt x="1365" y="27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618600" y="1245075"/>
              <a:ext cx="46175" cy="31550"/>
            </a:xfrm>
            <a:custGeom>
              <a:rect b="b" l="l" r="r" t="t"/>
              <a:pathLst>
                <a:path extrusionOk="0" h="1262" w="1847">
                  <a:moveTo>
                    <a:pt x="1080" y="109"/>
                  </a:moveTo>
                  <a:cubicBezTo>
                    <a:pt x="1151" y="109"/>
                    <a:pt x="1222" y="127"/>
                    <a:pt x="1294" y="145"/>
                  </a:cubicBezTo>
                  <a:cubicBezTo>
                    <a:pt x="1375" y="499"/>
                    <a:pt x="1077" y="699"/>
                    <a:pt x="795" y="699"/>
                  </a:cubicBezTo>
                  <a:cubicBezTo>
                    <a:pt x="581" y="699"/>
                    <a:pt x="376" y="583"/>
                    <a:pt x="357" y="332"/>
                  </a:cubicBezTo>
                  <a:cubicBezTo>
                    <a:pt x="411" y="288"/>
                    <a:pt x="473" y="252"/>
                    <a:pt x="536" y="216"/>
                  </a:cubicBezTo>
                  <a:cubicBezTo>
                    <a:pt x="536" y="279"/>
                    <a:pt x="553" y="341"/>
                    <a:pt x="589" y="377"/>
                  </a:cubicBezTo>
                  <a:cubicBezTo>
                    <a:pt x="644" y="439"/>
                    <a:pt x="719" y="468"/>
                    <a:pt x="791" y="468"/>
                  </a:cubicBezTo>
                  <a:cubicBezTo>
                    <a:pt x="801" y="468"/>
                    <a:pt x="811" y="467"/>
                    <a:pt x="821" y="466"/>
                  </a:cubicBezTo>
                  <a:cubicBezTo>
                    <a:pt x="999" y="457"/>
                    <a:pt x="1133" y="270"/>
                    <a:pt x="1080" y="109"/>
                  </a:cubicBezTo>
                  <a:close/>
                  <a:moveTo>
                    <a:pt x="1410" y="190"/>
                  </a:moveTo>
                  <a:lnTo>
                    <a:pt x="1410" y="190"/>
                  </a:lnTo>
                  <a:cubicBezTo>
                    <a:pt x="1472" y="216"/>
                    <a:pt x="1526" y="252"/>
                    <a:pt x="1579" y="297"/>
                  </a:cubicBezTo>
                  <a:cubicBezTo>
                    <a:pt x="1579" y="368"/>
                    <a:pt x="1570" y="439"/>
                    <a:pt x="1553" y="511"/>
                  </a:cubicBezTo>
                  <a:cubicBezTo>
                    <a:pt x="1526" y="600"/>
                    <a:pt x="1490" y="680"/>
                    <a:pt x="1446" y="752"/>
                  </a:cubicBezTo>
                  <a:cubicBezTo>
                    <a:pt x="1446" y="760"/>
                    <a:pt x="1446" y="760"/>
                    <a:pt x="1446" y="760"/>
                  </a:cubicBezTo>
                  <a:cubicBezTo>
                    <a:pt x="1517" y="698"/>
                    <a:pt x="1553" y="609"/>
                    <a:pt x="1579" y="520"/>
                  </a:cubicBezTo>
                  <a:cubicBezTo>
                    <a:pt x="1597" y="466"/>
                    <a:pt x="1624" y="404"/>
                    <a:pt x="1633" y="341"/>
                  </a:cubicBezTo>
                  <a:cubicBezTo>
                    <a:pt x="1651" y="350"/>
                    <a:pt x="1660" y="359"/>
                    <a:pt x="1669" y="377"/>
                  </a:cubicBezTo>
                  <a:cubicBezTo>
                    <a:pt x="1651" y="466"/>
                    <a:pt x="1633" y="555"/>
                    <a:pt x="1588" y="644"/>
                  </a:cubicBezTo>
                  <a:cubicBezTo>
                    <a:pt x="1544" y="743"/>
                    <a:pt x="1490" y="814"/>
                    <a:pt x="1419" y="903"/>
                  </a:cubicBezTo>
                  <a:cubicBezTo>
                    <a:pt x="1535" y="859"/>
                    <a:pt x="1606" y="698"/>
                    <a:pt x="1660" y="591"/>
                  </a:cubicBezTo>
                  <a:cubicBezTo>
                    <a:pt x="1660" y="582"/>
                    <a:pt x="1695" y="502"/>
                    <a:pt x="1722" y="430"/>
                  </a:cubicBezTo>
                  <a:cubicBezTo>
                    <a:pt x="1731" y="439"/>
                    <a:pt x="1731" y="457"/>
                    <a:pt x="1740" y="466"/>
                  </a:cubicBezTo>
                  <a:cubicBezTo>
                    <a:pt x="1682" y="914"/>
                    <a:pt x="1266" y="1157"/>
                    <a:pt x="850" y="1157"/>
                  </a:cubicBezTo>
                  <a:cubicBezTo>
                    <a:pt x="562" y="1157"/>
                    <a:pt x="275" y="1041"/>
                    <a:pt x="107" y="796"/>
                  </a:cubicBezTo>
                  <a:cubicBezTo>
                    <a:pt x="116" y="778"/>
                    <a:pt x="116" y="760"/>
                    <a:pt x="116" y="743"/>
                  </a:cubicBezTo>
                  <a:cubicBezTo>
                    <a:pt x="161" y="805"/>
                    <a:pt x="223" y="868"/>
                    <a:pt x="268" y="903"/>
                  </a:cubicBezTo>
                  <a:cubicBezTo>
                    <a:pt x="366" y="983"/>
                    <a:pt x="491" y="1037"/>
                    <a:pt x="616" y="1046"/>
                  </a:cubicBezTo>
                  <a:cubicBezTo>
                    <a:pt x="500" y="992"/>
                    <a:pt x="384" y="930"/>
                    <a:pt x="286" y="841"/>
                  </a:cubicBezTo>
                  <a:cubicBezTo>
                    <a:pt x="241" y="796"/>
                    <a:pt x="205" y="743"/>
                    <a:pt x="179" y="689"/>
                  </a:cubicBezTo>
                  <a:cubicBezTo>
                    <a:pt x="161" y="671"/>
                    <a:pt x="161" y="653"/>
                    <a:pt x="152" y="636"/>
                  </a:cubicBezTo>
                  <a:cubicBezTo>
                    <a:pt x="152" y="627"/>
                    <a:pt x="152" y="618"/>
                    <a:pt x="161" y="618"/>
                  </a:cubicBezTo>
                  <a:cubicBezTo>
                    <a:pt x="179" y="653"/>
                    <a:pt x="205" y="689"/>
                    <a:pt x="232" y="716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1"/>
                    <a:pt x="330" y="778"/>
                    <a:pt x="268" y="689"/>
                  </a:cubicBezTo>
                  <a:cubicBezTo>
                    <a:pt x="241" y="636"/>
                    <a:pt x="223" y="582"/>
                    <a:pt x="197" y="529"/>
                  </a:cubicBezTo>
                  <a:cubicBezTo>
                    <a:pt x="223" y="493"/>
                    <a:pt x="241" y="457"/>
                    <a:pt x="268" y="430"/>
                  </a:cubicBezTo>
                  <a:cubicBezTo>
                    <a:pt x="332" y="682"/>
                    <a:pt x="559" y="797"/>
                    <a:pt x="795" y="797"/>
                  </a:cubicBezTo>
                  <a:cubicBezTo>
                    <a:pt x="1121" y="797"/>
                    <a:pt x="1462" y="577"/>
                    <a:pt x="1410" y="190"/>
                  </a:cubicBezTo>
                  <a:close/>
                  <a:moveTo>
                    <a:pt x="997" y="1"/>
                  </a:moveTo>
                  <a:cubicBezTo>
                    <a:pt x="530" y="1"/>
                    <a:pt x="63" y="280"/>
                    <a:pt x="0" y="796"/>
                  </a:cubicBezTo>
                  <a:cubicBezTo>
                    <a:pt x="0" y="805"/>
                    <a:pt x="0" y="814"/>
                    <a:pt x="9" y="814"/>
                  </a:cubicBezTo>
                  <a:cubicBezTo>
                    <a:pt x="9" y="823"/>
                    <a:pt x="9" y="832"/>
                    <a:pt x="18" y="841"/>
                  </a:cubicBezTo>
                  <a:cubicBezTo>
                    <a:pt x="205" y="1126"/>
                    <a:pt x="528" y="1261"/>
                    <a:pt x="852" y="1261"/>
                  </a:cubicBezTo>
                  <a:cubicBezTo>
                    <a:pt x="1317" y="1261"/>
                    <a:pt x="1784" y="982"/>
                    <a:pt x="1847" y="466"/>
                  </a:cubicBezTo>
                  <a:cubicBezTo>
                    <a:pt x="1847" y="457"/>
                    <a:pt x="1847" y="448"/>
                    <a:pt x="1847" y="448"/>
                  </a:cubicBezTo>
                  <a:cubicBezTo>
                    <a:pt x="1847" y="439"/>
                    <a:pt x="1847" y="430"/>
                    <a:pt x="1838" y="421"/>
                  </a:cubicBezTo>
                  <a:cubicBezTo>
                    <a:pt x="1648" y="136"/>
                    <a:pt x="132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663425" y="1245675"/>
              <a:ext cx="5500" cy="5050"/>
            </a:xfrm>
            <a:custGeom>
              <a:rect b="b" l="l" r="r" t="t"/>
              <a:pathLst>
                <a:path extrusionOk="0" h="202" w="220">
                  <a:moveTo>
                    <a:pt x="148" y="1"/>
                  </a:moveTo>
                  <a:cubicBezTo>
                    <a:pt x="133" y="1"/>
                    <a:pt x="118" y="7"/>
                    <a:pt x="107" y="23"/>
                  </a:cubicBezTo>
                  <a:cubicBezTo>
                    <a:pt x="81" y="58"/>
                    <a:pt x="54" y="85"/>
                    <a:pt x="27" y="112"/>
                  </a:cubicBezTo>
                  <a:cubicBezTo>
                    <a:pt x="9" y="130"/>
                    <a:pt x="0" y="166"/>
                    <a:pt x="27" y="183"/>
                  </a:cubicBezTo>
                  <a:cubicBezTo>
                    <a:pt x="38" y="194"/>
                    <a:pt x="56" y="202"/>
                    <a:pt x="72" y="202"/>
                  </a:cubicBezTo>
                  <a:cubicBezTo>
                    <a:pt x="82" y="202"/>
                    <a:pt x="92" y="199"/>
                    <a:pt x="99" y="192"/>
                  </a:cubicBezTo>
                  <a:cubicBezTo>
                    <a:pt x="125" y="157"/>
                    <a:pt x="161" y="121"/>
                    <a:pt x="188" y="76"/>
                  </a:cubicBezTo>
                  <a:cubicBezTo>
                    <a:pt x="219" y="38"/>
                    <a:pt x="18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655650" y="1239300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4" y="1"/>
                  </a:moveTo>
                  <a:cubicBezTo>
                    <a:pt x="115" y="1"/>
                    <a:pt x="94" y="11"/>
                    <a:pt x="88" y="28"/>
                  </a:cubicBezTo>
                  <a:cubicBezTo>
                    <a:pt x="62" y="82"/>
                    <a:pt x="35" y="126"/>
                    <a:pt x="17" y="180"/>
                  </a:cubicBezTo>
                  <a:cubicBezTo>
                    <a:pt x="0" y="219"/>
                    <a:pt x="33" y="248"/>
                    <a:pt x="67" y="248"/>
                  </a:cubicBezTo>
                  <a:cubicBezTo>
                    <a:pt x="86" y="248"/>
                    <a:pt x="105" y="238"/>
                    <a:pt x="115" y="215"/>
                  </a:cubicBezTo>
                  <a:cubicBezTo>
                    <a:pt x="133" y="171"/>
                    <a:pt x="151" y="126"/>
                    <a:pt x="178" y="82"/>
                  </a:cubicBezTo>
                  <a:cubicBezTo>
                    <a:pt x="187" y="55"/>
                    <a:pt x="187" y="28"/>
                    <a:pt x="160" y="10"/>
                  </a:cubicBezTo>
                  <a:cubicBezTo>
                    <a:pt x="153" y="4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647750" y="1235925"/>
              <a:ext cx="3650" cy="6750"/>
            </a:xfrm>
            <a:custGeom>
              <a:rect b="b" l="l" r="r" t="t"/>
              <a:pathLst>
                <a:path extrusionOk="0" h="270" w="146">
                  <a:moveTo>
                    <a:pt x="79" y="1"/>
                  </a:moveTo>
                  <a:cubicBezTo>
                    <a:pt x="52" y="1"/>
                    <a:pt x="37" y="24"/>
                    <a:pt x="30" y="47"/>
                  </a:cubicBezTo>
                  <a:cubicBezTo>
                    <a:pt x="21" y="101"/>
                    <a:pt x="21" y="154"/>
                    <a:pt x="12" y="199"/>
                  </a:cubicBezTo>
                  <a:cubicBezTo>
                    <a:pt x="1" y="242"/>
                    <a:pt x="34" y="269"/>
                    <a:pt x="65" y="269"/>
                  </a:cubicBezTo>
                  <a:cubicBezTo>
                    <a:pt x="84" y="269"/>
                    <a:pt x="103" y="259"/>
                    <a:pt x="110" y="234"/>
                  </a:cubicBezTo>
                  <a:cubicBezTo>
                    <a:pt x="119" y="172"/>
                    <a:pt x="128" y="118"/>
                    <a:pt x="137" y="56"/>
                  </a:cubicBezTo>
                  <a:cubicBezTo>
                    <a:pt x="146" y="29"/>
                    <a:pt x="110" y="2"/>
                    <a:pt x="92" y="2"/>
                  </a:cubicBezTo>
                  <a:cubicBezTo>
                    <a:pt x="87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625575" y="1239400"/>
              <a:ext cx="5450" cy="6275"/>
            </a:xfrm>
            <a:custGeom>
              <a:rect b="b" l="l" r="r" t="t"/>
              <a:pathLst>
                <a:path extrusionOk="0" h="251" w="218">
                  <a:moveTo>
                    <a:pt x="77" y="0"/>
                  </a:moveTo>
                  <a:cubicBezTo>
                    <a:pt x="39" y="0"/>
                    <a:pt x="0" y="35"/>
                    <a:pt x="25" y="78"/>
                  </a:cubicBezTo>
                  <a:cubicBezTo>
                    <a:pt x="60" y="122"/>
                    <a:pt x="78" y="176"/>
                    <a:pt x="105" y="220"/>
                  </a:cubicBezTo>
                  <a:cubicBezTo>
                    <a:pt x="114" y="241"/>
                    <a:pt x="131" y="250"/>
                    <a:pt x="149" y="250"/>
                  </a:cubicBezTo>
                  <a:cubicBezTo>
                    <a:pt x="183" y="250"/>
                    <a:pt x="218" y="217"/>
                    <a:pt x="194" y="176"/>
                  </a:cubicBezTo>
                  <a:cubicBezTo>
                    <a:pt x="167" y="122"/>
                    <a:pt x="150" y="78"/>
                    <a:pt x="123" y="24"/>
                  </a:cubicBez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615925" y="1246475"/>
              <a:ext cx="6275" cy="5150"/>
            </a:xfrm>
            <a:custGeom>
              <a:rect b="b" l="l" r="r" t="t"/>
              <a:pathLst>
                <a:path extrusionOk="0" h="206" w="251">
                  <a:moveTo>
                    <a:pt x="54" y="1"/>
                  </a:moveTo>
                  <a:cubicBezTo>
                    <a:pt x="42" y="1"/>
                    <a:pt x="30" y="5"/>
                    <a:pt x="18" y="18"/>
                  </a:cubicBezTo>
                  <a:cubicBezTo>
                    <a:pt x="0" y="35"/>
                    <a:pt x="0" y="71"/>
                    <a:pt x="18" y="89"/>
                  </a:cubicBezTo>
                  <a:cubicBezTo>
                    <a:pt x="63" y="125"/>
                    <a:pt x="116" y="160"/>
                    <a:pt x="161" y="196"/>
                  </a:cubicBezTo>
                  <a:cubicBezTo>
                    <a:pt x="167" y="202"/>
                    <a:pt x="176" y="205"/>
                    <a:pt x="185" y="205"/>
                  </a:cubicBezTo>
                  <a:cubicBezTo>
                    <a:pt x="202" y="205"/>
                    <a:pt x="221" y="195"/>
                    <a:pt x="232" y="178"/>
                  </a:cubicBezTo>
                  <a:cubicBezTo>
                    <a:pt x="250" y="151"/>
                    <a:pt x="241" y="125"/>
                    <a:pt x="214" y="107"/>
                  </a:cubicBezTo>
                  <a:cubicBezTo>
                    <a:pt x="179" y="80"/>
                    <a:pt x="134" y="53"/>
                    <a:pt x="98" y="18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610075" y="1256600"/>
              <a:ext cx="7175" cy="4150"/>
            </a:xfrm>
            <a:custGeom>
              <a:rect b="b" l="l" r="r" t="t"/>
              <a:pathLst>
                <a:path extrusionOk="0" h="166" w="287">
                  <a:moveTo>
                    <a:pt x="71" y="0"/>
                  </a:moveTo>
                  <a:cubicBezTo>
                    <a:pt x="22" y="0"/>
                    <a:pt x="1" y="80"/>
                    <a:pt x="56" y="103"/>
                  </a:cubicBezTo>
                  <a:cubicBezTo>
                    <a:pt x="100" y="121"/>
                    <a:pt x="145" y="139"/>
                    <a:pt x="181" y="157"/>
                  </a:cubicBezTo>
                  <a:cubicBezTo>
                    <a:pt x="191" y="163"/>
                    <a:pt x="201" y="165"/>
                    <a:pt x="210" y="165"/>
                  </a:cubicBezTo>
                  <a:cubicBezTo>
                    <a:pt x="258" y="165"/>
                    <a:pt x="287" y="99"/>
                    <a:pt x="234" y="76"/>
                  </a:cubicBezTo>
                  <a:cubicBezTo>
                    <a:pt x="190" y="50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636625" y="1236025"/>
              <a:ext cx="3750" cy="6825"/>
            </a:xfrm>
            <a:custGeom>
              <a:rect b="b" l="l" r="r" t="t"/>
              <a:pathLst>
                <a:path extrusionOk="0" h="273" w="150">
                  <a:moveTo>
                    <a:pt x="62" y="0"/>
                  </a:moveTo>
                  <a:cubicBezTo>
                    <a:pt x="32" y="0"/>
                    <a:pt x="0" y="25"/>
                    <a:pt x="11" y="61"/>
                  </a:cubicBezTo>
                  <a:cubicBezTo>
                    <a:pt x="20" y="123"/>
                    <a:pt x="29" y="177"/>
                    <a:pt x="38" y="230"/>
                  </a:cubicBezTo>
                  <a:cubicBezTo>
                    <a:pt x="45" y="260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9"/>
                    <a:pt x="127" y="97"/>
                    <a:pt x="109" y="43"/>
                  </a:cubicBezTo>
                  <a:cubicBezTo>
                    <a:pt x="105" y="13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567300" y="1234475"/>
              <a:ext cx="10500" cy="9775"/>
            </a:xfrm>
            <a:custGeom>
              <a:rect b="b" l="l" r="r" t="t"/>
              <a:pathLst>
                <a:path extrusionOk="0" h="391" w="420">
                  <a:moveTo>
                    <a:pt x="170" y="0"/>
                  </a:moveTo>
                  <a:cubicBezTo>
                    <a:pt x="134" y="0"/>
                    <a:pt x="99" y="2"/>
                    <a:pt x="63" y="7"/>
                  </a:cubicBezTo>
                  <a:cubicBezTo>
                    <a:pt x="0" y="132"/>
                    <a:pt x="9" y="248"/>
                    <a:pt x="54" y="346"/>
                  </a:cubicBezTo>
                  <a:lnTo>
                    <a:pt x="99" y="346"/>
                  </a:lnTo>
                  <a:cubicBezTo>
                    <a:pt x="204" y="355"/>
                    <a:pt x="309" y="372"/>
                    <a:pt x="415" y="390"/>
                  </a:cubicBezTo>
                  <a:lnTo>
                    <a:pt x="415" y="390"/>
                  </a:lnTo>
                  <a:cubicBezTo>
                    <a:pt x="407" y="387"/>
                    <a:pt x="399" y="380"/>
                    <a:pt x="384" y="373"/>
                  </a:cubicBezTo>
                  <a:cubicBezTo>
                    <a:pt x="313" y="328"/>
                    <a:pt x="259" y="257"/>
                    <a:pt x="241" y="176"/>
                  </a:cubicBezTo>
                  <a:cubicBezTo>
                    <a:pt x="232" y="123"/>
                    <a:pt x="250" y="51"/>
                    <a:pt x="277" y="7"/>
                  </a:cubicBezTo>
                  <a:cubicBezTo>
                    <a:pt x="241" y="2"/>
                    <a:pt x="206" y="0"/>
                    <a:pt x="170" y="0"/>
                  </a:cubicBezTo>
                  <a:close/>
                  <a:moveTo>
                    <a:pt x="415" y="390"/>
                  </a:moveTo>
                  <a:cubicBezTo>
                    <a:pt x="417" y="390"/>
                    <a:pt x="418" y="390"/>
                    <a:pt x="420" y="390"/>
                  </a:cubicBezTo>
                  <a:cubicBezTo>
                    <a:pt x="418" y="390"/>
                    <a:pt x="417" y="390"/>
                    <a:pt x="415" y="3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578675" y="1239775"/>
              <a:ext cx="12525" cy="10925"/>
            </a:xfrm>
            <a:custGeom>
              <a:rect b="b" l="l" r="r" t="t"/>
              <a:pathLst>
                <a:path extrusionOk="0" h="437" w="501">
                  <a:moveTo>
                    <a:pt x="339" y="0"/>
                  </a:moveTo>
                  <a:cubicBezTo>
                    <a:pt x="314" y="119"/>
                    <a:pt x="192" y="197"/>
                    <a:pt x="73" y="197"/>
                  </a:cubicBezTo>
                  <a:cubicBezTo>
                    <a:pt x="67" y="197"/>
                    <a:pt x="60" y="197"/>
                    <a:pt x="54" y="196"/>
                  </a:cubicBezTo>
                  <a:lnTo>
                    <a:pt x="54" y="196"/>
                  </a:lnTo>
                  <a:lnTo>
                    <a:pt x="81" y="205"/>
                  </a:lnTo>
                  <a:lnTo>
                    <a:pt x="54" y="268"/>
                  </a:lnTo>
                  <a:cubicBezTo>
                    <a:pt x="36" y="321"/>
                    <a:pt x="18" y="375"/>
                    <a:pt x="0" y="428"/>
                  </a:cubicBezTo>
                  <a:cubicBezTo>
                    <a:pt x="33" y="434"/>
                    <a:pt x="66" y="437"/>
                    <a:pt x="98" y="437"/>
                  </a:cubicBezTo>
                  <a:cubicBezTo>
                    <a:pt x="268" y="437"/>
                    <a:pt x="425" y="354"/>
                    <a:pt x="500" y="152"/>
                  </a:cubicBezTo>
                  <a:cubicBezTo>
                    <a:pt x="455" y="98"/>
                    <a:pt x="402" y="45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575325" y="1246000"/>
              <a:ext cx="21000" cy="16750"/>
            </a:xfrm>
            <a:custGeom>
              <a:rect b="b" l="l" r="r" t="t"/>
              <a:pathLst>
                <a:path extrusionOk="0" h="670" w="840">
                  <a:moveTo>
                    <a:pt x="705" y="1"/>
                  </a:moveTo>
                  <a:cubicBezTo>
                    <a:pt x="613" y="207"/>
                    <a:pt x="436" y="294"/>
                    <a:pt x="250" y="294"/>
                  </a:cubicBezTo>
                  <a:cubicBezTo>
                    <a:pt x="203" y="294"/>
                    <a:pt x="155" y="288"/>
                    <a:pt x="108" y="277"/>
                  </a:cubicBezTo>
                  <a:cubicBezTo>
                    <a:pt x="72" y="376"/>
                    <a:pt x="36" y="474"/>
                    <a:pt x="1" y="581"/>
                  </a:cubicBezTo>
                  <a:cubicBezTo>
                    <a:pt x="81" y="607"/>
                    <a:pt x="170" y="643"/>
                    <a:pt x="259" y="670"/>
                  </a:cubicBezTo>
                  <a:lnTo>
                    <a:pt x="268" y="670"/>
                  </a:lnTo>
                  <a:cubicBezTo>
                    <a:pt x="473" y="670"/>
                    <a:pt x="688" y="590"/>
                    <a:pt x="839" y="411"/>
                  </a:cubicBezTo>
                  <a:cubicBezTo>
                    <a:pt x="839" y="393"/>
                    <a:pt x="839" y="384"/>
                    <a:pt x="839" y="367"/>
                  </a:cubicBezTo>
                  <a:cubicBezTo>
                    <a:pt x="777" y="420"/>
                    <a:pt x="714" y="465"/>
                    <a:pt x="696" y="474"/>
                  </a:cubicBezTo>
                  <a:cubicBezTo>
                    <a:pt x="607" y="531"/>
                    <a:pt x="473" y="610"/>
                    <a:pt x="362" y="610"/>
                  </a:cubicBezTo>
                  <a:cubicBezTo>
                    <a:pt x="351" y="610"/>
                    <a:pt x="341" y="609"/>
                    <a:pt x="331" y="607"/>
                  </a:cubicBezTo>
                  <a:cubicBezTo>
                    <a:pt x="331" y="599"/>
                    <a:pt x="331" y="599"/>
                    <a:pt x="331" y="599"/>
                  </a:cubicBezTo>
                  <a:cubicBezTo>
                    <a:pt x="438" y="572"/>
                    <a:pt x="518" y="536"/>
                    <a:pt x="616" y="474"/>
                  </a:cubicBezTo>
                  <a:cubicBezTo>
                    <a:pt x="696" y="429"/>
                    <a:pt x="759" y="358"/>
                    <a:pt x="830" y="295"/>
                  </a:cubicBezTo>
                  <a:cubicBezTo>
                    <a:pt x="821" y="277"/>
                    <a:pt x="821" y="260"/>
                    <a:pt x="812" y="251"/>
                  </a:cubicBezTo>
                  <a:cubicBezTo>
                    <a:pt x="768" y="295"/>
                    <a:pt x="714" y="340"/>
                    <a:pt x="670" y="376"/>
                  </a:cubicBezTo>
                  <a:cubicBezTo>
                    <a:pt x="598" y="429"/>
                    <a:pt x="527" y="483"/>
                    <a:pt x="429" y="500"/>
                  </a:cubicBezTo>
                  <a:cubicBezTo>
                    <a:pt x="429" y="500"/>
                    <a:pt x="429" y="492"/>
                    <a:pt x="429" y="492"/>
                  </a:cubicBezTo>
                  <a:cubicBezTo>
                    <a:pt x="509" y="456"/>
                    <a:pt x="580" y="402"/>
                    <a:pt x="652" y="349"/>
                  </a:cubicBezTo>
                  <a:cubicBezTo>
                    <a:pt x="705" y="295"/>
                    <a:pt x="750" y="242"/>
                    <a:pt x="795" y="179"/>
                  </a:cubicBezTo>
                  <a:cubicBezTo>
                    <a:pt x="777" y="117"/>
                    <a:pt x="750" y="54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564625" y="1231825"/>
              <a:ext cx="34375" cy="32950"/>
            </a:xfrm>
            <a:custGeom>
              <a:rect b="b" l="l" r="r" t="t"/>
              <a:pathLst>
                <a:path extrusionOk="0" h="1318" w="1375">
                  <a:moveTo>
                    <a:pt x="295" y="1"/>
                  </a:moveTo>
                  <a:cubicBezTo>
                    <a:pt x="213" y="1"/>
                    <a:pt x="132" y="11"/>
                    <a:pt x="54" y="33"/>
                  </a:cubicBezTo>
                  <a:cubicBezTo>
                    <a:pt x="54" y="42"/>
                    <a:pt x="45" y="50"/>
                    <a:pt x="45" y="50"/>
                  </a:cubicBezTo>
                  <a:cubicBezTo>
                    <a:pt x="27" y="86"/>
                    <a:pt x="18" y="122"/>
                    <a:pt x="0" y="166"/>
                  </a:cubicBezTo>
                  <a:cubicBezTo>
                    <a:pt x="18" y="157"/>
                    <a:pt x="36" y="149"/>
                    <a:pt x="54" y="149"/>
                  </a:cubicBezTo>
                  <a:cubicBezTo>
                    <a:pt x="18" y="247"/>
                    <a:pt x="18" y="354"/>
                    <a:pt x="45" y="443"/>
                  </a:cubicBezTo>
                  <a:cubicBezTo>
                    <a:pt x="81" y="443"/>
                    <a:pt x="125" y="452"/>
                    <a:pt x="161" y="452"/>
                  </a:cubicBezTo>
                  <a:cubicBezTo>
                    <a:pt x="116" y="354"/>
                    <a:pt x="107" y="238"/>
                    <a:pt x="170" y="113"/>
                  </a:cubicBezTo>
                  <a:cubicBezTo>
                    <a:pt x="206" y="108"/>
                    <a:pt x="241" y="106"/>
                    <a:pt x="277" y="106"/>
                  </a:cubicBezTo>
                  <a:cubicBezTo>
                    <a:pt x="313" y="106"/>
                    <a:pt x="348" y="108"/>
                    <a:pt x="384" y="113"/>
                  </a:cubicBezTo>
                  <a:cubicBezTo>
                    <a:pt x="357" y="157"/>
                    <a:pt x="339" y="229"/>
                    <a:pt x="348" y="282"/>
                  </a:cubicBezTo>
                  <a:cubicBezTo>
                    <a:pt x="366" y="363"/>
                    <a:pt x="420" y="434"/>
                    <a:pt x="491" y="479"/>
                  </a:cubicBezTo>
                  <a:cubicBezTo>
                    <a:pt x="509" y="488"/>
                    <a:pt x="518" y="496"/>
                    <a:pt x="527" y="496"/>
                  </a:cubicBezTo>
                  <a:cubicBezTo>
                    <a:pt x="545" y="496"/>
                    <a:pt x="554" y="505"/>
                    <a:pt x="571" y="505"/>
                  </a:cubicBezTo>
                  <a:lnTo>
                    <a:pt x="616" y="514"/>
                  </a:lnTo>
                  <a:cubicBezTo>
                    <a:pt x="622" y="515"/>
                    <a:pt x="629" y="515"/>
                    <a:pt x="635" y="515"/>
                  </a:cubicBezTo>
                  <a:cubicBezTo>
                    <a:pt x="754" y="515"/>
                    <a:pt x="876" y="437"/>
                    <a:pt x="901" y="318"/>
                  </a:cubicBezTo>
                  <a:cubicBezTo>
                    <a:pt x="964" y="363"/>
                    <a:pt x="1017" y="416"/>
                    <a:pt x="1062" y="470"/>
                  </a:cubicBezTo>
                  <a:cubicBezTo>
                    <a:pt x="987" y="672"/>
                    <a:pt x="830" y="755"/>
                    <a:pt x="660" y="755"/>
                  </a:cubicBezTo>
                  <a:cubicBezTo>
                    <a:pt x="628" y="755"/>
                    <a:pt x="595" y="752"/>
                    <a:pt x="562" y="746"/>
                  </a:cubicBezTo>
                  <a:cubicBezTo>
                    <a:pt x="562" y="755"/>
                    <a:pt x="562" y="755"/>
                    <a:pt x="562" y="755"/>
                  </a:cubicBezTo>
                  <a:cubicBezTo>
                    <a:pt x="554" y="791"/>
                    <a:pt x="545" y="818"/>
                    <a:pt x="536" y="844"/>
                  </a:cubicBezTo>
                  <a:cubicBezTo>
                    <a:pt x="583" y="855"/>
                    <a:pt x="631" y="861"/>
                    <a:pt x="678" y="861"/>
                  </a:cubicBezTo>
                  <a:cubicBezTo>
                    <a:pt x="864" y="861"/>
                    <a:pt x="1041" y="774"/>
                    <a:pt x="1133" y="568"/>
                  </a:cubicBezTo>
                  <a:cubicBezTo>
                    <a:pt x="1169" y="621"/>
                    <a:pt x="1205" y="684"/>
                    <a:pt x="1223" y="746"/>
                  </a:cubicBezTo>
                  <a:cubicBezTo>
                    <a:pt x="1178" y="809"/>
                    <a:pt x="1133" y="862"/>
                    <a:pt x="1080" y="916"/>
                  </a:cubicBezTo>
                  <a:cubicBezTo>
                    <a:pt x="1008" y="969"/>
                    <a:pt x="937" y="1023"/>
                    <a:pt x="857" y="1059"/>
                  </a:cubicBezTo>
                  <a:cubicBezTo>
                    <a:pt x="857" y="1059"/>
                    <a:pt x="857" y="1067"/>
                    <a:pt x="857" y="1067"/>
                  </a:cubicBezTo>
                  <a:cubicBezTo>
                    <a:pt x="955" y="1050"/>
                    <a:pt x="1026" y="996"/>
                    <a:pt x="1098" y="943"/>
                  </a:cubicBezTo>
                  <a:cubicBezTo>
                    <a:pt x="1142" y="907"/>
                    <a:pt x="1196" y="862"/>
                    <a:pt x="1240" y="818"/>
                  </a:cubicBezTo>
                  <a:cubicBezTo>
                    <a:pt x="1249" y="827"/>
                    <a:pt x="1249" y="844"/>
                    <a:pt x="1258" y="862"/>
                  </a:cubicBezTo>
                  <a:cubicBezTo>
                    <a:pt x="1187" y="925"/>
                    <a:pt x="1124" y="996"/>
                    <a:pt x="1044" y="1041"/>
                  </a:cubicBezTo>
                  <a:cubicBezTo>
                    <a:pt x="946" y="1103"/>
                    <a:pt x="866" y="1139"/>
                    <a:pt x="759" y="1166"/>
                  </a:cubicBezTo>
                  <a:cubicBezTo>
                    <a:pt x="759" y="1166"/>
                    <a:pt x="759" y="1166"/>
                    <a:pt x="759" y="1174"/>
                  </a:cubicBezTo>
                  <a:cubicBezTo>
                    <a:pt x="769" y="1176"/>
                    <a:pt x="779" y="1177"/>
                    <a:pt x="790" y="1177"/>
                  </a:cubicBezTo>
                  <a:cubicBezTo>
                    <a:pt x="901" y="1177"/>
                    <a:pt x="1035" y="1098"/>
                    <a:pt x="1124" y="1041"/>
                  </a:cubicBezTo>
                  <a:cubicBezTo>
                    <a:pt x="1142" y="1032"/>
                    <a:pt x="1205" y="987"/>
                    <a:pt x="1267" y="934"/>
                  </a:cubicBezTo>
                  <a:cubicBezTo>
                    <a:pt x="1267" y="951"/>
                    <a:pt x="1267" y="960"/>
                    <a:pt x="1267" y="978"/>
                  </a:cubicBezTo>
                  <a:cubicBezTo>
                    <a:pt x="1116" y="1157"/>
                    <a:pt x="901" y="1237"/>
                    <a:pt x="696" y="1237"/>
                  </a:cubicBezTo>
                  <a:cubicBezTo>
                    <a:pt x="759" y="1264"/>
                    <a:pt x="839" y="1290"/>
                    <a:pt x="910" y="1317"/>
                  </a:cubicBezTo>
                  <a:cubicBezTo>
                    <a:pt x="1071" y="1273"/>
                    <a:pt x="1232" y="1183"/>
                    <a:pt x="1356" y="1032"/>
                  </a:cubicBezTo>
                  <a:cubicBezTo>
                    <a:pt x="1356" y="1032"/>
                    <a:pt x="1365" y="1023"/>
                    <a:pt x="1365" y="1014"/>
                  </a:cubicBezTo>
                  <a:cubicBezTo>
                    <a:pt x="1365" y="1014"/>
                    <a:pt x="1374" y="1005"/>
                    <a:pt x="1374" y="996"/>
                  </a:cubicBezTo>
                  <a:cubicBezTo>
                    <a:pt x="1367" y="425"/>
                    <a:pt x="81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601200" y="1249475"/>
              <a:ext cx="6525" cy="3525"/>
            </a:xfrm>
            <a:custGeom>
              <a:rect b="b" l="l" r="r" t="t"/>
              <a:pathLst>
                <a:path extrusionOk="0" h="141" w="261">
                  <a:moveTo>
                    <a:pt x="182" y="0"/>
                  </a:moveTo>
                  <a:cubicBezTo>
                    <a:pt x="176" y="0"/>
                    <a:pt x="168" y="1"/>
                    <a:pt x="161" y="5"/>
                  </a:cubicBezTo>
                  <a:cubicBezTo>
                    <a:pt x="125" y="22"/>
                    <a:pt x="81" y="31"/>
                    <a:pt x="45" y="40"/>
                  </a:cubicBezTo>
                  <a:cubicBezTo>
                    <a:pt x="18" y="49"/>
                    <a:pt x="0" y="67"/>
                    <a:pt x="0" y="103"/>
                  </a:cubicBezTo>
                  <a:cubicBezTo>
                    <a:pt x="8" y="118"/>
                    <a:pt x="29" y="140"/>
                    <a:pt x="52" y="140"/>
                  </a:cubicBezTo>
                  <a:cubicBezTo>
                    <a:pt x="56" y="140"/>
                    <a:pt x="59" y="140"/>
                    <a:pt x="63" y="138"/>
                  </a:cubicBezTo>
                  <a:cubicBezTo>
                    <a:pt x="108" y="129"/>
                    <a:pt x="161" y="121"/>
                    <a:pt x="206" y="103"/>
                  </a:cubicBezTo>
                  <a:cubicBezTo>
                    <a:pt x="261" y="79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596975" y="1239800"/>
              <a:ext cx="6925" cy="4675"/>
            </a:xfrm>
            <a:custGeom>
              <a:rect b="b" l="l" r="r" t="t"/>
              <a:pathLst>
                <a:path extrusionOk="0" h="187" w="277">
                  <a:moveTo>
                    <a:pt x="214" y="1"/>
                  </a:moveTo>
                  <a:cubicBezTo>
                    <a:pt x="208" y="1"/>
                    <a:pt x="201" y="3"/>
                    <a:pt x="196" y="8"/>
                  </a:cubicBezTo>
                  <a:cubicBezTo>
                    <a:pt x="143" y="35"/>
                    <a:pt x="89" y="62"/>
                    <a:pt x="45" y="97"/>
                  </a:cubicBezTo>
                  <a:cubicBezTo>
                    <a:pt x="0" y="127"/>
                    <a:pt x="35" y="186"/>
                    <a:pt x="84" y="186"/>
                  </a:cubicBezTo>
                  <a:cubicBezTo>
                    <a:pt x="94" y="186"/>
                    <a:pt x="105" y="184"/>
                    <a:pt x="116" y="177"/>
                  </a:cubicBezTo>
                  <a:cubicBezTo>
                    <a:pt x="152" y="151"/>
                    <a:pt x="187" y="124"/>
                    <a:pt x="232" y="97"/>
                  </a:cubicBezTo>
                  <a:cubicBezTo>
                    <a:pt x="259" y="88"/>
                    <a:pt x="277" y="62"/>
                    <a:pt x="259" y="35"/>
                  </a:cubicBezTo>
                  <a:cubicBezTo>
                    <a:pt x="252" y="15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591900" y="1231950"/>
              <a:ext cx="6200" cy="5800"/>
            </a:xfrm>
            <a:custGeom>
              <a:rect b="b" l="l" r="r" t="t"/>
              <a:pathLst>
                <a:path extrusionOk="0" h="232" w="248">
                  <a:moveTo>
                    <a:pt x="191" y="0"/>
                  </a:moveTo>
                  <a:cubicBezTo>
                    <a:pt x="175" y="0"/>
                    <a:pt x="160" y="8"/>
                    <a:pt x="149" y="19"/>
                  </a:cubicBezTo>
                  <a:cubicBezTo>
                    <a:pt x="114" y="63"/>
                    <a:pt x="78" y="99"/>
                    <a:pt x="42" y="135"/>
                  </a:cubicBezTo>
                  <a:cubicBezTo>
                    <a:pt x="1" y="169"/>
                    <a:pt x="35" y="232"/>
                    <a:pt x="73" y="232"/>
                  </a:cubicBezTo>
                  <a:cubicBezTo>
                    <a:pt x="84" y="232"/>
                    <a:pt x="95" y="227"/>
                    <a:pt x="105" y="215"/>
                  </a:cubicBezTo>
                  <a:cubicBezTo>
                    <a:pt x="149" y="179"/>
                    <a:pt x="185" y="126"/>
                    <a:pt x="230" y="81"/>
                  </a:cubicBezTo>
                  <a:cubicBezTo>
                    <a:pt x="248" y="63"/>
                    <a:pt x="239" y="28"/>
                    <a:pt x="221" y="10"/>
                  </a:cubicBezTo>
                  <a:cubicBezTo>
                    <a:pt x="211" y="3"/>
                    <a:pt x="20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574100" y="1222650"/>
              <a:ext cx="3150" cy="6775"/>
            </a:xfrm>
            <a:custGeom>
              <a:rect b="b" l="l" r="r" t="t"/>
              <a:pathLst>
                <a:path extrusionOk="0" h="271" w="126">
                  <a:moveTo>
                    <a:pt x="70" y="0"/>
                  </a:moveTo>
                  <a:cubicBezTo>
                    <a:pt x="46" y="0"/>
                    <a:pt x="23" y="14"/>
                    <a:pt x="23" y="43"/>
                  </a:cubicBezTo>
                  <a:cubicBezTo>
                    <a:pt x="23" y="105"/>
                    <a:pt x="5" y="159"/>
                    <a:pt x="5" y="212"/>
                  </a:cubicBezTo>
                  <a:cubicBezTo>
                    <a:pt x="0" y="250"/>
                    <a:pt x="28" y="270"/>
                    <a:pt x="56" y="270"/>
                  </a:cubicBezTo>
                  <a:cubicBezTo>
                    <a:pt x="80" y="270"/>
                    <a:pt x="103" y="255"/>
                    <a:pt x="103" y="221"/>
                  </a:cubicBezTo>
                  <a:cubicBezTo>
                    <a:pt x="112" y="168"/>
                    <a:pt x="121" y="114"/>
                    <a:pt x="121" y="52"/>
                  </a:cubicBezTo>
                  <a:cubicBezTo>
                    <a:pt x="126" y="18"/>
                    <a:pt x="9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583350" y="1225700"/>
              <a:ext cx="4925" cy="6600"/>
            </a:xfrm>
            <a:custGeom>
              <a:rect b="b" l="l" r="r" t="t"/>
              <a:pathLst>
                <a:path extrusionOk="0" h="264" w="197">
                  <a:moveTo>
                    <a:pt x="129" y="0"/>
                  </a:moveTo>
                  <a:cubicBezTo>
                    <a:pt x="110" y="0"/>
                    <a:pt x="91" y="11"/>
                    <a:pt x="81" y="37"/>
                  </a:cubicBezTo>
                  <a:cubicBezTo>
                    <a:pt x="63" y="90"/>
                    <a:pt x="36" y="135"/>
                    <a:pt x="19" y="188"/>
                  </a:cubicBezTo>
                  <a:cubicBezTo>
                    <a:pt x="1" y="230"/>
                    <a:pt x="38" y="263"/>
                    <a:pt x="72" y="263"/>
                  </a:cubicBezTo>
                  <a:cubicBezTo>
                    <a:pt x="90" y="263"/>
                    <a:pt x="108" y="254"/>
                    <a:pt x="117" y="233"/>
                  </a:cubicBezTo>
                  <a:cubicBezTo>
                    <a:pt x="135" y="179"/>
                    <a:pt x="161" y="126"/>
                    <a:pt x="179" y="72"/>
                  </a:cubicBezTo>
                  <a:cubicBezTo>
                    <a:pt x="196" y="33"/>
                    <a:pt x="16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741475" y="12212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90" y="18"/>
                    <a:pt x="518" y="54"/>
                    <a:pt x="456" y="90"/>
                  </a:cubicBezTo>
                  <a:cubicBezTo>
                    <a:pt x="509" y="126"/>
                    <a:pt x="554" y="170"/>
                    <a:pt x="563" y="224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1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5" y="798"/>
                    <a:pt x="199" y="837"/>
                    <a:pt x="300" y="837"/>
                  </a:cubicBezTo>
                  <a:cubicBezTo>
                    <a:pt x="685" y="837"/>
                    <a:pt x="1026" y="276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741025" y="1248450"/>
              <a:ext cx="3825" cy="2050"/>
            </a:xfrm>
            <a:custGeom>
              <a:rect b="b" l="l" r="r" t="t"/>
              <a:pathLst>
                <a:path extrusionOk="0" h="82" w="153">
                  <a:moveTo>
                    <a:pt x="1" y="1"/>
                  </a:moveTo>
                  <a:lnTo>
                    <a:pt x="1" y="1"/>
                  </a:lnTo>
                  <a:cubicBezTo>
                    <a:pt x="10" y="19"/>
                    <a:pt x="10" y="37"/>
                    <a:pt x="19" y="55"/>
                  </a:cubicBezTo>
                  <a:cubicBezTo>
                    <a:pt x="37" y="63"/>
                    <a:pt x="63" y="72"/>
                    <a:pt x="90" y="81"/>
                  </a:cubicBezTo>
                  <a:cubicBezTo>
                    <a:pt x="108" y="63"/>
                    <a:pt x="126" y="55"/>
                    <a:pt x="153" y="46"/>
                  </a:cubicBezTo>
                  <a:cubicBezTo>
                    <a:pt x="99" y="37"/>
                    <a:pt x="5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740600" y="1220350"/>
              <a:ext cx="29675" cy="28575"/>
            </a:xfrm>
            <a:custGeom>
              <a:rect b="b" l="l" r="r" t="t"/>
              <a:pathLst>
                <a:path extrusionOk="0" h="1143" w="1187">
                  <a:moveTo>
                    <a:pt x="937" y="1"/>
                  </a:moveTo>
                  <a:cubicBezTo>
                    <a:pt x="892" y="1"/>
                    <a:pt x="857" y="1"/>
                    <a:pt x="812" y="10"/>
                  </a:cubicBezTo>
                  <a:cubicBezTo>
                    <a:pt x="1164" y="369"/>
                    <a:pt x="770" y="977"/>
                    <a:pt x="328" y="977"/>
                  </a:cubicBezTo>
                  <a:cubicBezTo>
                    <a:pt x="221" y="977"/>
                    <a:pt x="112" y="941"/>
                    <a:pt x="9" y="857"/>
                  </a:cubicBezTo>
                  <a:cubicBezTo>
                    <a:pt x="0" y="929"/>
                    <a:pt x="0" y="991"/>
                    <a:pt x="9" y="1063"/>
                  </a:cubicBezTo>
                  <a:cubicBezTo>
                    <a:pt x="71" y="1089"/>
                    <a:pt x="134" y="1125"/>
                    <a:pt x="205" y="1143"/>
                  </a:cubicBezTo>
                  <a:cubicBezTo>
                    <a:pt x="241" y="1125"/>
                    <a:pt x="277" y="1107"/>
                    <a:pt x="312" y="1089"/>
                  </a:cubicBezTo>
                  <a:cubicBezTo>
                    <a:pt x="589" y="938"/>
                    <a:pt x="865" y="786"/>
                    <a:pt x="1151" y="625"/>
                  </a:cubicBezTo>
                  <a:cubicBezTo>
                    <a:pt x="1169" y="501"/>
                    <a:pt x="1187" y="367"/>
                    <a:pt x="1151" y="242"/>
                  </a:cubicBezTo>
                  <a:cubicBezTo>
                    <a:pt x="1133" y="179"/>
                    <a:pt x="1115" y="117"/>
                    <a:pt x="1088" y="63"/>
                  </a:cubicBezTo>
                  <a:cubicBezTo>
                    <a:pt x="1071" y="54"/>
                    <a:pt x="1062" y="37"/>
                    <a:pt x="1053" y="19"/>
                  </a:cubicBezTo>
                  <a:lnTo>
                    <a:pt x="1035" y="19"/>
                  </a:lnTo>
                  <a:cubicBezTo>
                    <a:pt x="1053" y="54"/>
                    <a:pt x="1071" y="99"/>
                    <a:pt x="1080" y="126"/>
                  </a:cubicBezTo>
                  <a:cubicBezTo>
                    <a:pt x="1115" y="224"/>
                    <a:pt x="1151" y="340"/>
                    <a:pt x="1115" y="447"/>
                  </a:cubicBezTo>
                  <a:cubicBezTo>
                    <a:pt x="1097" y="340"/>
                    <a:pt x="1080" y="251"/>
                    <a:pt x="1035" y="144"/>
                  </a:cubicBezTo>
                  <a:cubicBezTo>
                    <a:pt x="1008" y="99"/>
                    <a:pt x="964" y="54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769575" y="1221475"/>
              <a:ext cx="3375" cy="14525"/>
            </a:xfrm>
            <a:custGeom>
              <a:rect b="b" l="l" r="r" t="t"/>
              <a:pathLst>
                <a:path extrusionOk="0" h="581" w="135">
                  <a:moveTo>
                    <a:pt x="1" y="1"/>
                  </a:moveTo>
                  <a:lnTo>
                    <a:pt x="1" y="1"/>
                  </a:lnTo>
                  <a:cubicBezTo>
                    <a:pt x="28" y="72"/>
                    <a:pt x="45" y="161"/>
                    <a:pt x="54" y="215"/>
                  </a:cubicBezTo>
                  <a:cubicBezTo>
                    <a:pt x="72" y="331"/>
                    <a:pt x="63" y="473"/>
                    <a:pt x="1" y="580"/>
                  </a:cubicBezTo>
                  <a:cubicBezTo>
                    <a:pt x="37" y="563"/>
                    <a:pt x="72" y="536"/>
                    <a:pt x="99" y="518"/>
                  </a:cubicBezTo>
                  <a:cubicBezTo>
                    <a:pt x="135" y="357"/>
                    <a:pt x="126" y="188"/>
                    <a:pt x="54" y="27"/>
                  </a:cubicBezTo>
                  <a:cubicBezTo>
                    <a:pt x="37" y="18"/>
                    <a:pt x="19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733625" y="1217925"/>
              <a:ext cx="41775" cy="34575"/>
            </a:xfrm>
            <a:custGeom>
              <a:rect b="b" l="l" r="r" t="t"/>
              <a:pathLst>
                <a:path extrusionOk="0" h="1383" w="1671">
                  <a:moveTo>
                    <a:pt x="966" y="134"/>
                  </a:moveTo>
                  <a:lnTo>
                    <a:pt x="966" y="134"/>
                  </a:lnTo>
                  <a:cubicBezTo>
                    <a:pt x="1340" y="409"/>
                    <a:pt x="999" y="970"/>
                    <a:pt x="614" y="970"/>
                  </a:cubicBezTo>
                  <a:cubicBezTo>
                    <a:pt x="513" y="970"/>
                    <a:pt x="409" y="931"/>
                    <a:pt x="315" y="838"/>
                  </a:cubicBezTo>
                  <a:cubicBezTo>
                    <a:pt x="333" y="767"/>
                    <a:pt x="359" y="696"/>
                    <a:pt x="395" y="633"/>
                  </a:cubicBezTo>
                  <a:cubicBezTo>
                    <a:pt x="444" y="695"/>
                    <a:pt x="520" y="724"/>
                    <a:pt x="597" y="724"/>
                  </a:cubicBezTo>
                  <a:cubicBezTo>
                    <a:pt x="687" y="724"/>
                    <a:pt x="779" y="684"/>
                    <a:pt x="832" y="606"/>
                  </a:cubicBezTo>
                  <a:cubicBezTo>
                    <a:pt x="886" y="535"/>
                    <a:pt x="904" y="446"/>
                    <a:pt x="877" y="357"/>
                  </a:cubicBezTo>
                  <a:cubicBezTo>
                    <a:pt x="868" y="303"/>
                    <a:pt x="823" y="259"/>
                    <a:pt x="770" y="223"/>
                  </a:cubicBezTo>
                  <a:cubicBezTo>
                    <a:pt x="832" y="187"/>
                    <a:pt x="904" y="151"/>
                    <a:pt x="966" y="134"/>
                  </a:cubicBezTo>
                  <a:close/>
                  <a:moveTo>
                    <a:pt x="1188" y="0"/>
                  </a:moveTo>
                  <a:cubicBezTo>
                    <a:pt x="545" y="0"/>
                    <a:pt x="1" y="749"/>
                    <a:pt x="235" y="1383"/>
                  </a:cubicBezTo>
                  <a:cubicBezTo>
                    <a:pt x="243" y="1374"/>
                    <a:pt x="252" y="1374"/>
                    <a:pt x="252" y="1374"/>
                  </a:cubicBezTo>
                  <a:cubicBezTo>
                    <a:pt x="297" y="1347"/>
                    <a:pt x="342" y="1320"/>
                    <a:pt x="386" y="1302"/>
                  </a:cubicBezTo>
                  <a:cubicBezTo>
                    <a:pt x="359" y="1293"/>
                    <a:pt x="333" y="1284"/>
                    <a:pt x="315" y="1276"/>
                  </a:cubicBezTo>
                  <a:cubicBezTo>
                    <a:pt x="306" y="1258"/>
                    <a:pt x="306" y="1240"/>
                    <a:pt x="297" y="1222"/>
                  </a:cubicBezTo>
                  <a:lnTo>
                    <a:pt x="297" y="1222"/>
                  </a:lnTo>
                  <a:cubicBezTo>
                    <a:pt x="350" y="1240"/>
                    <a:pt x="395" y="1258"/>
                    <a:pt x="449" y="1267"/>
                  </a:cubicBezTo>
                  <a:cubicBezTo>
                    <a:pt x="458" y="1258"/>
                    <a:pt x="475" y="1249"/>
                    <a:pt x="484" y="1240"/>
                  </a:cubicBezTo>
                  <a:cubicBezTo>
                    <a:pt x="413" y="1222"/>
                    <a:pt x="350" y="1186"/>
                    <a:pt x="288" y="1160"/>
                  </a:cubicBezTo>
                  <a:cubicBezTo>
                    <a:pt x="279" y="1088"/>
                    <a:pt x="279" y="1026"/>
                    <a:pt x="288" y="954"/>
                  </a:cubicBezTo>
                  <a:cubicBezTo>
                    <a:pt x="391" y="1038"/>
                    <a:pt x="500" y="1074"/>
                    <a:pt x="607" y="1074"/>
                  </a:cubicBezTo>
                  <a:cubicBezTo>
                    <a:pt x="1049" y="1074"/>
                    <a:pt x="1443" y="466"/>
                    <a:pt x="1091" y="107"/>
                  </a:cubicBezTo>
                  <a:cubicBezTo>
                    <a:pt x="1136" y="98"/>
                    <a:pt x="1171" y="98"/>
                    <a:pt x="1216" y="98"/>
                  </a:cubicBezTo>
                  <a:cubicBezTo>
                    <a:pt x="1252" y="151"/>
                    <a:pt x="1287" y="196"/>
                    <a:pt x="1314" y="241"/>
                  </a:cubicBezTo>
                  <a:cubicBezTo>
                    <a:pt x="1359" y="348"/>
                    <a:pt x="1376" y="437"/>
                    <a:pt x="1394" y="544"/>
                  </a:cubicBezTo>
                  <a:cubicBezTo>
                    <a:pt x="1430" y="437"/>
                    <a:pt x="1394" y="321"/>
                    <a:pt x="1359" y="223"/>
                  </a:cubicBezTo>
                  <a:cubicBezTo>
                    <a:pt x="1350" y="196"/>
                    <a:pt x="1332" y="151"/>
                    <a:pt x="1314" y="116"/>
                  </a:cubicBezTo>
                  <a:lnTo>
                    <a:pt x="1332" y="116"/>
                  </a:lnTo>
                  <a:cubicBezTo>
                    <a:pt x="1341" y="134"/>
                    <a:pt x="1350" y="151"/>
                    <a:pt x="1367" y="169"/>
                  </a:cubicBezTo>
                  <a:cubicBezTo>
                    <a:pt x="1394" y="214"/>
                    <a:pt x="1412" y="276"/>
                    <a:pt x="1430" y="339"/>
                  </a:cubicBezTo>
                  <a:cubicBezTo>
                    <a:pt x="1466" y="464"/>
                    <a:pt x="1448" y="598"/>
                    <a:pt x="1430" y="722"/>
                  </a:cubicBezTo>
                  <a:lnTo>
                    <a:pt x="1439" y="722"/>
                  </a:lnTo>
                  <a:cubicBezTo>
                    <a:pt x="1501" y="615"/>
                    <a:pt x="1510" y="473"/>
                    <a:pt x="1492" y="357"/>
                  </a:cubicBezTo>
                  <a:cubicBezTo>
                    <a:pt x="1483" y="303"/>
                    <a:pt x="1466" y="214"/>
                    <a:pt x="1439" y="143"/>
                  </a:cubicBezTo>
                  <a:lnTo>
                    <a:pt x="1439" y="143"/>
                  </a:lnTo>
                  <a:cubicBezTo>
                    <a:pt x="1457" y="151"/>
                    <a:pt x="1475" y="160"/>
                    <a:pt x="1492" y="169"/>
                  </a:cubicBezTo>
                  <a:cubicBezTo>
                    <a:pt x="1564" y="330"/>
                    <a:pt x="1573" y="499"/>
                    <a:pt x="1537" y="660"/>
                  </a:cubicBezTo>
                  <a:cubicBezTo>
                    <a:pt x="1573" y="642"/>
                    <a:pt x="1617" y="624"/>
                    <a:pt x="1653" y="598"/>
                  </a:cubicBezTo>
                  <a:cubicBezTo>
                    <a:pt x="1671" y="437"/>
                    <a:pt x="1653" y="267"/>
                    <a:pt x="1582" y="107"/>
                  </a:cubicBezTo>
                  <a:cubicBezTo>
                    <a:pt x="1573" y="98"/>
                    <a:pt x="1573" y="98"/>
                    <a:pt x="1564" y="89"/>
                  </a:cubicBezTo>
                  <a:cubicBezTo>
                    <a:pt x="1555" y="89"/>
                    <a:pt x="1555" y="80"/>
                    <a:pt x="1546" y="80"/>
                  </a:cubicBezTo>
                  <a:cubicBezTo>
                    <a:pt x="1426" y="25"/>
                    <a:pt x="1306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729875" y="12497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3" y="0"/>
                  </a:moveTo>
                  <a:cubicBezTo>
                    <a:pt x="189" y="0"/>
                    <a:pt x="184" y="1"/>
                    <a:pt x="179" y="3"/>
                  </a:cubicBezTo>
                  <a:cubicBezTo>
                    <a:pt x="144" y="11"/>
                    <a:pt x="108" y="20"/>
                    <a:pt x="63" y="20"/>
                  </a:cubicBezTo>
                  <a:cubicBezTo>
                    <a:pt x="1" y="20"/>
                    <a:pt x="1" y="127"/>
                    <a:pt x="63" y="127"/>
                  </a:cubicBezTo>
                  <a:cubicBezTo>
                    <a:pt x="117" y="127"/>
                    <a:pt x="161" y="110"/>
                    <a:pt x="206" y="101"/>
                  </a:cubicBezTo>
                  <a:cubicBezTo>
                    <a:pt x="242" y="101"/>
                    <a:pt x="251" y="65"/>
                    <a:pt x="242" y="38"/>
                  </a:cubicBezTo>
                  <a:cubicBezTo>
                    <a:pt x="234" y="1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729000" y="1239975"/>
              <a:ext cx="7300" cy="3175"/>
            </a:xfrm>
            <a:custGeom>
              <a:rect b="b" l="l" r="r" t="t"/>
              <a:pathLst>
                <a:path extrusionOk="0" h="127" w="292">
                  <a:moveTo>
                    <a:pt x="54" y="1"/>
                  </a:moveTo>
                  <a:cubicBezTo>
                    <a:pt x="27" y="1"/>
                    <a:pt x="0" y="28"/>
                    <a:pt x="9" y="55"/>
                  </a:cubicBezTo>
                  <a:cubicBezTo>
                    <a:pt x="9" y="90"/>
                    <a:pt x="27" y="108"/>
                    <a:pt x="63" y="108"/>
                  </a:cubicBezTo>
                  <a:cubicBezTo>
                    <a:pt x="107" y="108"/>
                    <a:pt x="152" y="117"/>
                    <a:pt x="205" y="126"/>
                  </a:cubicBezTo>
                  <a:cubicBezTo>
                    <a:pt x="208" y="126"/>
                    <a:pt x="211" y="126"/>
                    <a:pt x="213" y="126"/>
                  </a:cubicBezTo>
                  <a:cubicBezTo>
                    <a:pt x="270" y="126"/>
                    <a:pt x="292" y="36"/>
                    <a:pt x="223" y="19"/>
                  </a:cubicBezTo>
                  <a:cubicBezTo>
                    <a:pt x="170" y="10"/>
                    <a:pt x="116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730775" y="12305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1" y="1"/>
                  </a:moveTo>
                  <a:cubicBezTo>
                    <a:pt x="41" y="1"/>
                    <a:pt x="23" y="11"/>
                    <a:pt x="10" y="31"/>
                  </a:cubicBezTo>
                  <a:cubicBezTo>
                    <a:pt x="1" y="49"/>
                    <a:pt x="10" y="85"/>
                    <a:pt x="36" y="94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7" y="83"/>
                    <a:pt x="224" y="67"/>
                  </a:cubicBezTo>
                  <a:cubicBezTo>
                    <a:pt x="179" y="49"/>
                    <a:pt x="134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745250" y="12132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7" y="0"/>
                    <a:pt x="1" y="39"/>
                    <a:pt x="19" y="82"/>
                  </a:cubicBezTo>
                  <a:cubicBezTo>
                    <a:pt x="46" y="126"/>
                    <a:pt x="82" y="171"/>
                    <a:pt x="109" y="224"/>
                  </a:cubicBezTo>
                  <a:cubicBezTo>
                    <a:pt x="119" y="240"/>
                    <a:pt x="134" y="247"/>
                    <a:pt x="149" y="247"/>
                  </a:cubicBezTo>
                  <a:cubicBezTo>
                    <a:pt x="186" y="247"/>
                    <a:pt x="223" y="209"/>
                    <a:pt x="198" y="171"/>
                  </a:cubicBezTo>
                  <a:cubicBezTo>
                    <a:pt x="171" y="117"/>
                    <a:pt x="135" y="73"/>
                    <a:pt x="109" y="28"/>
                  </a:cubicBezTo>
                  <a:cubicBezTo>
                    <a:pt x="100" y="9"/>
                    <a:pt x="8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756875" y="1208250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1"/>
                  </a:moveTo>
                  <a:cubicBezTo>
                    <a:pt x="54" y="1"/>
                    <a:pt x="50" y="2"/>
                    <a:pt x="45" y="3"/>
                  </a:cubicBezTo>
                  <a:cubicBezTo>
                    <a:pt x="9" y="12"/>
                    <a:pt x="0" y="39"/>
                    <a:pt x="9" y="66"/>
                  </a:cubicBezTo>
                  <a:cubicBezTo>
                    <a:pt x="18" y="119"/>
                    <a:pt x="18" y="173"/>
                    <a:pt x="18" y="217"/>
                  </a:cubicBezTo>
                  <a:cubicBezTo>
                    <a:pt x="27" y="253"/>
                    <a:pt x="45" y="271"/>
                    <a:pt x="72" y="271"/>
                  </a:cubicBezTo>
                  <a:cubicBezTo>
                    <a:pt x="98" y="271"/>
                    <a:pt x="134" y="244"/>
                    <a:pt x="125" y="217"/>
                  </a:cubicBezTo>
                  <a:cubicBezTo>
                    <a:pt x="116" y="164"/>
                    <a:pt x="116" y="101"/>
                    <a:pt x="107" y="39"/>
                  </a:cubicBezTo>
                  <a:cubicBezTo>
                    <a:pt x="100" y="17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768025" y="1209050"/>
              <a:ext cx="3175" cy="6250"/>
            </a:xfrm>
            <a:custGeom>
              <a:rect b="b" l="l" r="r" t="t"/>
              <a:pathLst>
                <a:path extrusionOk="0" h="250" w="127">
                  <a:moveTo>
                    <a:pt x="63" y="1"/>
                  </a:moveTo>
                  <a:cubicBezTo>
                    <a:pt x="42" y="1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5" y="250"/>
                    <a:pt x="51" y="250"/>
                  </a:cubicBezTo>
                  <a:cubicBezTo>
                    <a:pt x="76" y="250"/>
                    <a:pt x="103" y="234"/>
                    <a:pt x="107" y="203"/>
                  </a:cubicBezTo>
                  <a:cubicBezTo>
                    <a:pt x="107" y="159"/>
                    <a:pt x="107" y="114"/>
                    <a:pt x="116" y="69"/>
                  </a:cubicBezTo>
                  <a:cubicBezTo>
                    <a:pt x="127" y="27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736625" y="12204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7" y="1"/>
                    <a:pt x="1" y="59"/>
                    <a:pt x="43" y="94"/>
                  </a:cubicBezTo>
                  <a:cubicBezTo>
                    <a:pt x="79" y="130"/>
                    <a:pt x="123" y="174"/>
                    <a:pt x="168" y="210"/>
                  </a:cubicBezTo>
                  <a:cubicBezTo>
                    <a:pt x="180" y="220"/>
                    <a:pt x="193" y="224"/>
                    <a:pt x="205" y="224"/>
                  </a:cubicBezTo>
                  <a:cubicBezTo>
                    <a:pt x="247" y="224"/>
                    <a:pt x="281" y="173"/>
                    <a:pt x="239" y="139"/>
                  </a:cubicBezTo>
                  <a:cubicBezTo>
                    <a:pt x="195" y="94"/>
                    <a:pt x="150" y="58"/>
                    <a:pt x="115" y="14"/>
                  </a:cubicBezTo>
                  <a:cubicBezTo>
                    <a:pt x="103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790325" y="11137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27" y="54"/>
                    <a:pt x="464" y="90"/>
                  </a:cubicBezTo>
                  <a:cubicBezTo>
                    <a:pt x="509" y="117"/>
                    <a:pt x="554" y="170"/>
                    <a:pt x="571" y="224"/>
                  </a:cubicBezTo>
                  <a:cubicBezTo>
                    <a:pt x="589" y="304"/>
                    <a:pt x="571" y="393"/>
                    <a:pt x="518" y="465"/>
                  </a:cubicBezTo>
                  <a:cubicBezTo>
                    <a:pt x="465" y="547"/>
                    <a:pt x="373" y="587"/>
                    <a:pt x="282" y="587"/>
                  </a:cubicBezTo>
                  <a:cubicBezTo>
                    <a:pt x="206" y="587"/>
                    <a:pt x="130" y="558"/>
                    <a:pt x="81" y="500"/>
                  </a:cubicBezTo>
                  <a:cubicBezTo>
                    <a:pt x="45" y="563"/>
                    <a:pt x="18" y="634"/>
                    <a:pt x="1" y="705"/>
                  </a:cubicBezTo>
                  <a:cubicBezTo>
                    <a:pt x="95" y="798"/>
                    <a:pt x="198" y="836"/>
                    <a:pt x="298" y="836"/>
                  </a:cubicBezTo>
                  <a:cubicBezTo>
                    <a:pt x="683" y="836"/>
                    <a:pt x="1027" y="27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789650" y="1112875"/>
              <a:ext cx="36450" cy="33750"/>
            </a:xfrm>
            <a:custGeom>
              <a:rect b="b" l="l" r="r" t="t"/>
              <a:pathLst>
                <a:path extrusionOk="0" h="1350" w="1458">
                  <a:moveTo>
                    <a:pt x="929" y="0"/>
                  </a:moveTo>
                  <a:cubicBezTo>
                    <a:pt x="893" y="0"/>
                    <a:pt x="848" y="0"/>
                    <a:pt x="804" y="9"/>
                  </a:cubicBezTo>
                  <a:cubicBezTo>
                    <a:pt x="1156" y="368"/>
                    <a:pt x="762" y="976"/>
                    <a:pt x="325" y="976"/>
                  </a:cubicBezTo>
                  <a:cubicBezTo>
                    <a:pt x="219" y="976"/>
                    <a:pt x="111" y="940"/>
                    <a:pt x="10" y="856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8"/>
                    <a:pt x="135" y="1124"/>
                    <a:pt x="206" y="1142"/>
                  </a:cubicBezTo>
                  <a:cubicBezTo>
                    <a:pt x="295" y="1169"/>
                    <a:pt x="375" y="1187"/>
                    <a:pt x="465" y="1187"/>
                  </a:cubicBezTo>
                  <a:lnTo>
                    <a:pt x="474" y="1187"/>
                  </a:lnTo>
                  <a:cubicBezTo>
                    <a:pt x="441" y="1196"/>
                    <a:pt x="407" y="1200"/>
                    <a:pt x="372" y="1200"/>
                  </a:cubicBezTo>
                  <a:cubicBezTo>
                    <a:pt x="313" y="1200"/>
                    <a:pt x="253" y="1189"/>
                    <a:pt x="197" y="1178"/>
                  </a:cubicBezTo>
                  <a:cubicBezTo>
                    <a:pt x="143" y="1160"/>
                    <a:pt x="72" y="1151"/>
                    <a:pt x="19" y="1124"/>
                  </a:cubicBezTo>
                  <a:lnTo>
                    <a:pt x="19" y="1124"/>
                  </a:lnTo>
                  <a:cubicBezTo>
                    <a:pt x="19" y="1142"/>
                    <a:pt x="19" y="1160"/>
                    <a:pt x="28" y="1178"/>
                  </a:cubicBezTo>
                  <a:cubicBezTo>
                    <a:pt x="117" y="1204"/>
                    <a:pt x="206" y="1240"/>
                    <a:pt x="295" y="1249"/>
                  </a:cubicBezTo>
                  <a:cubicBezTo>
                    <a:pt x="326" y="1252"/>
                    <a:pt x="357" y="1253"/>
                    <a:pt x="387" y="1253"/>
                  </a:cubicBezTo>
                  <a:cubicBezTo>
                    <a:pt x="460" y="1253"/>
                    <a:pt x="532" y="1246"/>
                    <a:pt x="607" y="1240"/>
                  </a:cubicBezTo>
                  <a:lnTo>
                    <a:pt x="607" y="1240"/>
                  </a:lnTo>
                  <a:cubicBezTo>
                    <a:pt x="553" y="1279"/>
                    <a:pt x="474" y="1292"/>
                    <a:pt x="395" y="1292"/>
                  </a:cubicBezTo>
                  <a:cubicBezTo>
                    <a:pt x="331" y="1292"/>
                    <a:pt x="267" y="1284"/>
                    <a:pt x="215" y="1276"/>
                  </a:cubicBezTo>
                  <a:cubicBezTo>
                    <a:pt x="206" y="1276"/>
                    <a:pt x="126" y="1267"/>
                    <a:pt x="54" y="1249"/>
                  </a:cubicBezTo>
                  <a:lnTo>
                    <a:pt x="54" y="1249"/>
                  </a:lnTo>
                  <a:cubicBezTo>
                    <a:pt x="54" y="1258"/>
                    <a:pt x="63" y="1267"/>
                    <a:pt x="63" y="1285"/>
                  </a:cubicBezTo>
                  <a:cubicBezTo>
                    <a:pt x="165" y="1330"/>
                    <a:pt x="267" y="1350"/>
                    <a:pt x="366" y="1350"/>
                  </a:cubicBezTo>
                  <a:cubicBezTo>
                    <a:pt x="957" y="1350"/>
                    <a:pt x="1457" y="629"/>
                    <a:pt x="1205" y="71"/>
                  </a:cubicBezTo>
                  <a:cubicBezTo>
                    <a:pt x="1187" y="62"/>
                    <a:pt x="1169" y="54"/>
                    <a:pt x="1152" y="45"/>
                  </a:cubicBezTo>
                  <a:lnTo>
                    <a:pt x="1152" y="45"/>
                  </a:lnTo>
                  <a:cubicBezTo>
                    <a:pt x="1187" y="116"/>
                    <a:pt x="1205" y="205"/>
                    <a:pt x="1214" y="259"/>
                  </a:cubicBezTo>
                  <a:cubicBezTo>
                    <a:pt x="1232" y="384"/>
                    <a:pt x="1214" y="517"/>
                    <a:pt x="1152" y="624"/>
                  </a:cubicBezTo>
                  <a:cubicBezTo>
                    <a:pt x="1169" y="500"/>
                    <a:pt x="1178" y="366"/>
                    <a:pt x="1143" y="241"/>
                  </a:cubicBezTo>
                  <a:cubicBezTo>
                    <a:pt x="1134" y="178"/>
                    <a:pt x="1116" y="116"/>
                    <a:pt x="1080" y="62"/>
                  </a:cubicBezTo>
                  <a:cubicBezTo>
                    <a:pt x="1071" y="45"/>
                    <a:pt x="1053" y="36"/>
                    <a:pt x="1045" y="18"/>
                  </a:cubicBezTo>
                  <a:cubicBezTo>
                    <a:pt x="1036" y="18"/>
                    <a:pt x="1036" y="18"/>
                    <a:pt x="1027" y="9"/>
                  </a:cubicBezTo>
                  <a:lnTo>
                    <a:pt x="1027" y="9"/>
                  </a:lnTo>
                  <a:cubicBezTo>
                    <a:pt x="1045" y="54"/>
                    <a:pt x="1062" y="89"/>
                    <a:pt x="1071" y="125"/>
                  </a:cubicBezTo>
                  <a:cubicBezTo>
                    <a:pt x="1107" y="223"/>
                    <a:pt x="1143" y="339"/>
                    <a:pt x="1107" y="446"/>
                  </a:cubicBezTo>
                  <a:cubicBezTo>
                    <a:pt x="1098" y="339"/>
                    <a:pt x="1071" y="241"/>
                    <a:pt x="1027" y="143"/>
                  </a:cubicBezTo>
                  <a:cubicBezTo>
                    <a:pt x="1000" y="98"/>
                    <a:pt x="964" y="54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781800" y="111035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993" y="137"/>
                  </a:moveTo>
                  <a:cubicBezTo>
                    <a:pt x="1368" y="406"/>
                    <a:pt x="1024" y="972"/>
                    <a:pt x="639" y="972"/>
                  </a:cubicBezTo>
                  <a:cubicBezTo>
                    <a:pt x="539" y="972"/>
                    <a:pt x="436" y="934"/>
                    <a:pt x="342" y="841"/>
                  </a:cubicBezTo>
                  <a:cubicBezTo>
                    <a:pt x="359" y="770"/>
                    <a:pt x="386" y="699"/>
                    <a:pt x="422" y="636"/>
                  </a:cubicBezTo>
                  <a:cubicBezTo>
                    <a:pt x="471" y="694"/>
                    <a:pt x="547" y="723"/>
                    <a:pt x="623" y="723"/>
                  </a:cubicBezTo>
                  <a:cubicBezTo>
                    <a:pt x="714" y="723"/>
                    <a:pt x="806" y="683"/>
                    <a:pt x="859" y="601"/>
                  </a:cubicBezTo>
                  <a:cubicBezTo>
                    <a:pt x="912" y="529"/>
                    <a:pt x="930" y="440"/>
                    <a:pt x="912" y="360"/>
                  </a:cubicBezTo>
                  <a:cubicBezTo>
                    <a:pt x="895" y="306"/>
                    <a:pt x="850" y="253"/>
                    <a:pt x="805" y="226"/>
                  </a:cubicBezTo>
                  <a:cubicBezTo>
                    <a:pt x="868" y="190"/>
                    <a:pt x="930" y="155"/>
                    <a:pt x="993" y="137"/>
                  </a:cubicBezTo>
                  <a:close/>
                  <a:moveTo>
                    <a:pt x="1243" y="101"/>
                  </a:moveTo>
                  <a:cubicBezTo>
                    <a:pt x="1278" y="155"/>
                    <a:pt x="1314" y="199"/>
                    <a:pt x="1341" y="244"/>
                  </a:cubicBezTo>
                  <a:cubicBezTo>
                    <a:pt x="1385" y="342"/>
                    <a:pt x="1412" y="440"/>
                    <a:pt x="1421" y="547"/>
                  </a:cubicBezTo>
                  <a:cubicBezTo>
                    <a:pt x="1457" y="440"/>
                    <a:pt x="1421" y="324"/>
                    <a:pt x="1385" y="226"/>
                  </a:cubicBezTo>
                  <a:cubicBezTo>
                    <a:pt x="1376" y="190"/>
                    <a:pt x="1359" y="155"/>
                    <a:pt x="1341" y="110"/>
                  </a:cubicBezTo>
                  <a:lnTo>
                    <a:pt x="1341" y="110"/>
                  </a:lnTo>
                  <a:cubicBezTo>
                    <a:pt x="1350" y="119"/>
                    <a:pt x="1350" y="119"/>
                    <a:pt x="1359" y="119"/>
                  </a:cubicBezTo>
                  <a:cubicBezTo>
                    <a:pt x="1367" y="137"/>
                    <a:pt x="1385" y="146"/>
                    <a:pt x="1394" y="163"/>
                  </a:cubicBezTo>
                  <a:cubicBezTo>
                    <a:pt x="1430" y="217"/>
                    <a:pt x="1448" y="279"/>
                    <a:pt x="1457" y="342"/>
                  </a:cubicBezTo>
                  <a:cubicBezTo>
                    <a:pt x="1492" y="467"/>
                    <a:pt x="1483" y="601"/>
                    <a:pt x="1466" y="725"/>
                  </a:cubicBezTo>
                  <a:cubicBezTo>
                    <a:pt x="1528" y="618"/>
                    <a:pt x="1546" y="485"/>
                    <a:pt x="1528" y="360"/>
                  </a:cubicBezTo>
                  <a:cubicBezTo>
                    <a:pt x="1519" y="306"/>
                    <a:pt x="1501" y="217"/>
                    <a:pt x="1466" y="146"/>
                  </a:cubicBezTo>
                  <a:lnTo>
                    <a:pt x="1466" y="146"/>
                  </a:lnTo>
                  <a:cubicBezTo>
                    <a:pt x="1483" y="155"/>
                    <a:pt x="1501" y="163"/>
                    <a:pt x="1519" y="172"/>
                  </a:cubicBezTo>
                  <a:cubicBezTo>
                    <a:pt x="1771" y="730"/>
                    <a:pt x="1271" y="1451"/>
                    <a:pt x="680" y="1451"/>
                  </a:cubicBezTo>
                  <a:cubicBezTo>
                    <a:pt x="581" y="1451"/>
                    <a:pt x="479" y="1431"/>
                    <a:pt x="377" y="1386"/>
                  </a:cubicBezTo>
                  <a:cubicBezTo>
                    <a:pt x="377" y="1368"/>
                    <a:pt x="368" y="1359"/>
                    <a:pt x="368" y="1350"/>
                  </a:cubicBezTo>
                  <a:lnTo>
                    <a:pt x="368" y="1350"/>
                  </a:lnTo>
                  <a:cubicBezTo>
                    <a:pt x="440" y="1368"/>
                    <a:pt x="520" y="1377"/>
                    <a:pt x="529" y="1377"/>
                  </a:cubicBezTo>
                  <a:cubicBezTo>
                    <a:pt x="581" y="1385"/>
                    <a:pt x="645" y="1393"/>
                    <a:pt x="709" y="1393"/>
                  </a:cubicBezTo>
                  <a:cubicBezTo>
                    <a:pt x="788" y="1393"/>
                    <a:pt x="867" y="1380"/>
                    <a:pt x="921" y="1341"/>
                  </a:cubicBezTo>
                  <a:lnTo>
                    <a:pt x="921" y="1341"/>
                  </a:lnTo>
                  <a:cubicBezTo>
                    <a:pt x="846" y="1347"/>
                    <a:pt x="774" y="1354"/>
                    <a:pt x="701" y="1354"/>
                  </a:cubicBezTo>
                  <a:cubicBezTo>
                    <a:pt x="671" y="1354"/>
                    <a:pt x="640" y="1353"/>
                    <a:pt x="609" y="1350"/>
                  </a:cubicBezTo>
                  <a:cubicBezTo>
                    <a:pt x="520" y="1341"/>
                    <a:pt x="431" y="1305"/>
                    <a:pt x="342" y="1279"/>
                  </a:cubicBezTo>
                  <a:cubicBezTo>
                    <a:pt x="333" y="1261"/>
                    <a:pt x="333" y="1243"/>
                    <a:pt x="333" y="1225"/>
                  </a:cubicBezTo>
                  <a:lnTo>
                    <a:pt x="333" y="1225"/>
                  </a:lnTo>
                  <a:cubicBezTo>
                    <a:pt x="386" y="1252"/>
                    <a:pt x="457" y="1261"/>
                    <a:pt x="511" y="1279"/>
                  </a:cubicBezTo>
                  <a:cubicBezTo>
                    <a:pt x="567" y="1290"/>
                    <a:pt x="627" y="1301"/>
                    <a:pt x="686" y="1301"/>
                  </a:cubicBezTo>
                  <a:cubicBezTo>
                    <a:pt x="721" y="1301"/>
                    <a:pt x="755" y="1297"/>
                    <a:pt x="788" y="1288"/>
                  </a:cubicBezTo>
                  <a:lnTo>
                    <a:pt x="779" y="1288"/>
                  </a:lnTo>
                  <a:cubicBezTo>
                    <a:pt x="689" y="1288"/>
                    <a:pt x="609" y="1270"/>
                    <a:pt x="520" y="1243"/>
                  </a:cubicBezTo>
                  <a:cubicBezTo>
                    <a:pt x="449" y="1225"/>
                    <a:pt x="386" y="1189"/>
                    <a:pt x="315" y="1154"/>
                  </a:cubicBezTo>
                  <a:cubicBezTo>
                    <a:pt x="306" y="1091"/>
                    <a:pt x="315" y="1020"/>
                    <a:pt x="324" y="957"/>
                  </a:cubicBezTo>
                  <a:cubicBezTo>
                    <a:pt x="425" y="1041"/>
                    <a:pt x="533" y="1077"/>
                    <a:pt x="639" y="1077"/>
                  </a:cubicBezTo>
                  <a:cubicBezTo>
                    <a:pt x="1076" y="1077"/>
                    <a:pt x="1470" y="469"/>
                    <a:pt x="1118" y="110"/>
                  </a:cubicBezTo>
                  <a:cubicBezTo>
                    <a:pt x="1162" y="101"/>
                    <a:pt x="1207" y="101"/>
                    <a:pt x="1243" y="101"/>
                  </a:cubicBezTo>
                  <a:close/>
                  <a:moveTo>
                    <a:pt x="1213" y="1"/>
                  </a:moveTo>
                  <a:cubicBezTo>
                    <a:pt x="554" y="1"/>
                    <a:pt x="0" y="803"/>
                    <a:pt x="288" y="1439"/>
                  </a:cubicBezTo>
                  <a:cubicBezTo>
                    <a:pt x="297" y="1448"/>
                    <a:pt x="306" y="1457"/>
                    <a:pt x="306" y="1466"/>
                  </a:cubicBezTo>
                  <a:cubicBezTo>
                    <a:pt x="315" y="1466"/>
                    <a:pt x="315" y="1475"/>
                    <a:pt x="324" y="1475"/>
                  </a:cubicBezTo>
                  <a:cubicBezTo>
                    <a:pt x="444" y="1530"/>
                    <a:pt x="565" y="1554"/>
                    <a:pt x="682" y="1554"/>
                  </a:cubicBezTo>
                  <a:cubicBezTo>
                    <a:pt x="1349" y="1554"/>
                    <a:pt x="1904" y="755"/>
                    <a:pt x="1608" y="110"/>
                  </a:cubicBezTo>
                  <a:cubicBezTo>
                    <a:pt x="1599" y="101"/>
                    <a:pt x="1599" y="92"/>
                    <a:pt x="1590" y="92"/>
                  </a:cubicBezTo>
                  <a:cubicBezTo>
                    <a:pt x="1590" y="83"/>
                    <a:pt x="1582" y="83"/>
                    <a:pt x="1573" y="83"/>
                  </a:cubicBezTo>
                  <a:cubicBezTo>
                    <a:pt x="1452" y="26"/>
                    <a:pt x="133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778725" y="11422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7" y="0"/>
                  </a:moveTo>
                  <a:cubicBezTo>
                    <a:pt x="191" y="0"/>
                    <a:pt x="185" y="1"/>
                    <a:pt x="179" y="3"/>
                  </a:cubicBezTo>
                  <a:cubicBezTo>
                    <a:pt x="143" y="12"/>
                    <a:pt x="108" y="20"/>
                    <a:pt x="63" y="20"/>
                  </a:cubicBezTo>
                  <a:cubicBezTo>
                    <a:pt x="1" y="20"/>
                    <a:pt x="1" y="127"/>
                    <a:pt x="72" y="127"/>
                  </a:cubicBezTo>
                  <a:cubicBezTo>
                    <a:pt x="117" y="127"/>
                    <a:pt x="161" y="110"/>
                    <a:pt x="215" y="101"/>
                  </a:cubicBezTo>
                  <a:cubicBezTo>
                    <a:pt x="241" y="101"/>
                    <a:pt x="250" y="65"/>
                    <a:pt x="250" y="38"/>
                  </a:cubicBezTo>
                  <a:cubicBezTo>
                    <a:pt x="243" y="16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778050" y="1132500"/>
              <a:ext cx="7100" cy="3150"/>
            </a:xfrm>
            <a:custGeom>
              <a:rect b="b" l="l" r="r" t="t"/>
              <a:pathLst>
                <a:path extrusionOk="0" h="126" w="284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0"/>
                    <a:pt x="28" y="107"/>
                    <a:pt x="54" y="107"/>
                  </a:cubicBezTo>
                  <a:cubicBezTo>
                    <a:pt x="99" y="107"/>
                    <a:pt x="144" y="116"/>
                    <a:pt x="197" y="125"/>
                  </a:cubicBezTo>
                  <a:cubicBezTo>
                    <a:pt x="200" y="125"/>
                    <a:pt x="202" y="126"/>
                    <a:pt x="205" y="126"/>
                  </a:cubicBezTo>
                  <a:cubicBezTo>
                    <a:pt x="262" y="126"/>
                    <a:pt x="284" y="35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779625" y="1123000"/>
              <a:ext cx="7250" cy="4225"/>
            </a:xfrm>
            <a:custGeom>
              <a:rect b="b" l="l" r="r" t="t"/>
              <a:pathLst>
                <a:path extrusionOk="0" h="169" w="290">
                  <a:moveTo>
                    <a:pt x="58" y="0"/>
                  </a:moveTo>
                  <a:cubicBezTo>
                    <a:pt x="40" y="0"/>
                    <a:pt x="24" y="6"/>
                    <a:pt x="18" y="23"/>
                  </a:cubicBezTo>
                  <a:cubicBezTo>
                    <a:pt x="0" y="50"/>
                    <a:pt x="9" y="86"/>
                    <a:pt x="36" y="95"/>
                  </a:cubicBezTo>
                  <a:cubicBezTo>
                    <a:pt x="90" y="121"/>
                    <a:pt x="143" y="148"/>
                    <a:pt x="205" y="166"/>
                  </a:cubicBezTo>
                  <a:cubicBezTo>
                    <a:pt x="211" y="167"/>
                    <a:pt x="216" y="168"/>
                    <a:pt x="220" y="168"/>
                  </a:cubicBezTo>
                  <a:cubicBezTo>
                    <a:pt x="272" y="168"/>
                    <a:pt x="290" y="84"/>
                    <a:pt x="232" y="68"/>
                  </a:cubicBezTo>
                  <a:cubicBezTo>
                    <a:pt x="179" y="50"/>
                    <a:pt x="134" y="23"/>
                    <a:pt x="90" y="5"/>
                  </a:cubicBezTo>
                  <a:cubicBezTo>
                    <a:pt x="80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794175" y="11057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5" y="0"/>
                    <a:pt x="0" y="39"/>
                    <a:pt x="25" y="82"/>
                  </a:cubicBezTo>
                  <a:cubicBezTo>
                    <a:pt x="43" y="126"/>
                    <a:pt x="78" y="171"/>
                    <a:pt x="105" y="225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2" y="209"/>
                    <a:pt x="203" y="171"/>
                  </a:cubicBezTo>
                  <a:cubicBezTo>
                    <a:pt x="168" y="118"/>
                    <a:pt x="132" y="73"/>
                    <a:pt x="114" y="28"/>
                  </a:cubicBezTo>
                  <a:cubicBezTo>
                    <a:pt x="103" y="9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805725" y="1100750"/>
              <a:ext cx="3350" cy="6775"/>
            </a:xfrm>
            <a:custGeom>
              <a:rect b="b" l="l" r="r" t="t"/>
              <a:pathLst>
                <a:path extrusionOk="0" h="271" w="134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39"/>
                    <a:pt x="9" y="66"/>
                  </a:cubicBezTo>
                  <a:cubicBezTo>
                    <a:pt x="18" y="119"/>
                    <a:pt x="18" y="173"/>
                    <a:pt x="27" y="217"/>
                  </a:cubicBezTo>
                  <a:cubicBezTo>
                    <a:pt x="27" y="244"/>
                    <a:pt x="45" y="271"/>
                    <a:pt x="80" y="271"/>
                  </a:cubicBezTo>
                  <a:cubicBezTo>
                    <a:pt x="107" y="271"/>
                    <a:pt x="134" y="244"/>
                    <a:pt x="125" y="217"/>
                  </a:cubicBezTo>
                  <a:cubicBezTo>
                    <a:pt x="125" y="155"/>
                    <a:pt x="116" y="101"/>
                    <a:pt x="107" y="39"/>
                  </a:cubicBezTo>
                  <a:cubicBezTo>
                    <a:pt x="107" y="17"/>
                    <a:pt x="83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816875" y="1101550"/>
              <a:ext cx="3275" cy="6275"/>
            </a:xfrm>
            <a:custGeom>
              <a:rect b="b" l="l" r="r" t="t"/>
              <a:pathLst>
                <a:path extrusionOk="0" h="251" w="131">
                  <a:moveTo>
                    <a:pt x="65" y="0"/>
                  </a:moveTo>
                  <a:cubicBezTo>
                    <a:pt x="43" y="0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7" y="250"/>
                    <a:pt x="54" y="250"/>
                  </a:cubicBezTo>
                  <a:cubicBezTo>
                    <a:pt x="80" y="250"/>
                    <a:pt x="107" y="234"/>
                    <a:pt x="107" y="203"/>
                  </a:cubicBezTo>
                  <a:cubicBezTo>
                    <a:pt x="107" y="150"/>
                    <a:pt x="116" y="105"/>
                    <a:pt x="125" y="60"/>
                  </a:cubicBezTo>
                  <a:cubicBezTo>
                    <a:pt x="130" y="24"/>
                    <a:pt x="9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785475" y="11129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4" y="1"/>
                  </a:moveTo>
                  <a:cubicBezTo>
                    <a:pt x="42" y="1"/>
                    <a:pt x="0" y="59"/>
                    <a:pt x="43" y="94"/>
                  </a:cubicBezTo>
                  <a:cubicBezTo>
                    <a:pt x="87" y="130"/>
                    <a:pt x="123" y="174"/>
                    <a:pt x="168" y="210"/>
                  </a:cubicBezTo>
                  <a:cubicBezTo>
                    <a:pt x="180" y="220"/>
                    <a:pt x="192" y="224"/>
                    <a:pt x="204" y="224"/>
                  </a:cubicBezTo>
                  <a:cubicBezTo>
                    <a:pt x="247" y="224"/>
                    <a:pt x="281" y="172"/>
                    <a:pt x="239" y="130"/>
                  </a:cubicBezTo>
                  <a:cubicBezTo>
                    <a:pt x="203" y="94"/>
                    <a:pt x="159" y="58"/>
                    <a:pt x="114" y="14"/>
                  </a:cubicBezTo>
                  <a:cubicBezTo>
                    <a:pt x="105" y="5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742600" y="11084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25"/>
                    <a:pt x="54" y="197"/>
                  </a:cubicBezTo>
                  <a:cubicBezTo>
                    <a:pt x="58" y="197"/>
                    <a:pt x="62" y="197"/>
                    <a:pt x="66" y="197"/>
                  </a:cubicBezTo>
                  <a:cubicBezTo>
                    <a:pt x="230" y="197"/>
                    <a:pt x="365" y="379"/>
                    <a:pt x="322" y="545"/>
                  </a:cubicBezTo>
                  <a:cubicBezTo>
                    <a:pt x="304" y="625"/>
                    <a:pt x="250" y="705"/>
                    <a:pt x="170" y="741"/>
                  </a:cubicBezTo>
                  <a:cubicBezTo>
                    <a:pt x="137" y="752"/>
                    <a:pt x="100" y="760"/>
                    <a:pt x="65" y="760"/>
                  </a:cubicBezTo>
                  <a:cubicBezTo>
                    <a:pt x="43" y="760"/>
                    <a:pt x="21" y="757"/>
                    <a:pt x="0" y="750"/>
                  </a:cubicBezTo>
                  <a:lnTo>
                    <a:pt x="0" y="750"/>
                  </a:lnTo>
                  <a:cubicBezTo>
                    <a:pt x="9" y="821"/>
                    <a:pt x="27" y="893"/>
                    <a:pt x="63" y="955"/>
                  </a:cubicBezTo>
                  <a:cubicBezTo>
                    <a:pt x="95" y="962"/>
                    <a:pt x="125" y="966"/>
                    <a:pt x="155" y="966"/>
                  </a:cubicBezTo>
                  <a:cubicBezTo>
                    <a:pt x="641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745725" y="1099925"/>
              <a:ext cx="29025" cy="41500"/>
            </a:xfrm>
            <a:custGeom>
              <a:rect b="b" l="l" r="r" t="t"/>
              <a:pathLst>
                <a:path extrusionOk="0" h="1660" w="1161">
                  <a:moveTo>
                    <a:pt x="464" y="1"/>
                  </a:moveTo>
                  <a:cubicBezTo>
                    <a:pt x="446" y="10"/>
                    <a:pt x="437" y="10"/>
                    <a:pt x="420" y="18"/>
                  </a:cubicBezTo>
                  <a:cubicBezTo>
                    <a:pt x="482" y="54"/>
                    <a:pt x="544" y="108"/>
                    <a:pt x="562" y="125"/>
                  </a:cubicBezTo>
                  <a:cubicBezTo>
                    <a:pt x="643" y="197"/>
                    <a:pt x="776" y="313"/>
                    <a:pt x="785" y="438"/>
                  </a:cubicBezTo>
                  <a:cubicBezTo>
                    <a:pt x="723" y="349"/>
                    <a:pt x="669" y="268"/>
                    <a:pt x="589" y="197"/>
                  </a:cubicBezTo>
                  <a:cubicBezTo>
                    <a:pt x="518" y="134"/>
                    <a:pt x="429" y="90"/>
                    <a:pt x="348" y="45"/>
                  </a:cubicBezTo>
                  <a:cubicBezTo>
                    <a:pt x="339" y="54"/>
                    <a:pt x="321" y="63"/>
                    <a:pt x="313" y="72"/>
                  </a:cubicBezTo>
                  <a:cubicBezTo>
                    <a:pt x="366" y="99"/>
                    <a:pt x="420" y="143"/>
                    <a:pt x="473" y="179"/>
                  </a:cubicBezTo>
                  <a:cubicBezTo>
                    <a:pt x="544" y="233"/>
                    <a:pt x="616" y="286"/>
                    <a:pt x="660" y="366"/>
                  </a:cubicBezTo>
                  <a:cubicBezTo>
                    <a:pt x="660" y="366"/>
                    <a:pt x="656" y="370"/>
                    <a:pt x="654" y="370"/>
                  </a:cubicBezTo>
                  <a:cubicBezTo>
                    <a:pt x="653" y="370"/>
                    <a:pt x="652" y="369"/>
                    <a:pt x="652" y="366"/>
                  </a:cubicBezTo>
                  <a:cubicBezTo>
                    <a:pt x="589" y="304"/>
                    <a:pt x="527" y="250"/>
                    <a:pt x="455" y="206"/>
                  </a:cubicBezTo>
                  <a:cubicBezTo>
                    <a:pt x="393" y="161"/>
                    <a:pt x="321" y="134"/>
                    <a:pt x="250" y="108"/>
                  </a:cubicBezTo>
                  <a:cubicBezTo>
                    <a:pt x="197" y="143"/>
                    <a:pt x="143" y="188"/>
                    <a:pt x="98" y="241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73"/>
                    <a:pt x="72" y="1499"/>
                  </a:cubicBezTo>
                  <a:cubicBezTo>
                    <a:pt x="134" y="1490"/>
                    <a:pt x="188" y="1490"/>
                    <a:pt x="241" y="1473"/>
                  </a:cubicBezTo>
                  <a:cubicBezTo>
                    <a:pt x="348" y="1446"/>
                    <a:pt x="429" y="1401"/>
                    <a:pt x="518" y="1339"/>
                  </a:cubicBezTo>
                  <a:lnTo>
                    <a:pt x="527" y="1339"/>
                  </a:lnTo>
                  <a:cubicBezTo>
                    <a:pt x="464" y="1437"/>
                    <a:pt x="357" y="1481"/>
                    <a:pt x="259" y="1526"/>
                  </a:cubicBezTo>
                  <a:cubicBezTo>
                    <a:pt x="232" y="1535"/>
                    <a:pt x="188" y="1553"/>
                    <a:pt x="143" y="1562"/>
                  </a:cubicBezTo>
                  <a:cubicBezTo>
                    <a:pt x="152" y="1571"/>
                    <a:pt x="152" y="1571"/>
                    <a:pt x="161" y="1571"/>
                  </a:cubicBezTo>
                  <a:lnTo>
                    <a:pt x="223" y="1571"/>
                  </a:lnTo>
                  <a:cubicBezTo>
                    <a:pt x="286" y="1562"/>
                    <a:pt x="339" y="1535"/>
                    <a:pt x="393" y="1499"/>
                  </a:cubicBezTo>
                  <a:cubicBezTo>
                    <a:pt x="518" y="1446"/>
                    <a:pt x="598" y="1348"/>
                    <a:pt x="687" y="1250"/>
                  </a:cubicBezTo>
                  <a:lnTo>
                    <a:pt x="687" y="1250"/>
                  </a:lnTo>
                  <a:cubicBezTo>
                    <a:pt x="652" y="1366"/>
                    <a:pt x="553" y="1473"/>
                    <a:pt x="455" y="1544"/>
                  </a:cubicBezTo>
                  <a:cubicBezTo>
                    <a:pt x="402" y="1571"/>
                    <a:pt x="330" y="1615"/>
                    <a:pt x="250" y="1633"/>
                  </a:cubicBezTo>
                  <a:cubicBezTo>
                    <a:pt x="268" y="1642"/>
                    <a:pt x="286" y="1651"/>
                    <a:pt x="304" y="1660"/>
                  </a:cubicBezTo>
                  <a:cubicBezTo>
                    <a:pt x="991" y="1446"/>
                    <a:pt x="1160" y="322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736350" y="1098150"/>
              <a:ext cx="41500" cy="45950"/>
            </a:xfrm>
            <a:custGeom>
              <a:rect b="b" l="l" r="r" t="t"/>
              <a:pathLst>
                <a:path extrusionOk="0" h="1838" w="1660">
                  <a:moveTo>
                    <a:pt x="402" y="411"/>
                  </a:moveTo>
                  <a:cubicBezTo>
                    <a:pt x="999" y="453"/>
                    <a:pt x="891" y="1376"/>
                    <a:pt x="405" y="1376"/>
                  </a:cubicBezTo>
                  <a:cubicBezTo>
                    <a:pt x="375" y="1376"/>
                    <a:pt x="345" y="1372"/>
                    <a:pt x="313" y="1365"/>
                  </a:cubicBezTo>
                  <a:cubicBezTo>
                    <a:pt x="277" y="1303"/>
                    <a:pt x="259" y="1231"/>
                    <a:pt x="250" y="1160"/>
                  </a:cubicBezTo>
                  <a:lnTo>
                    <a:pt x="250" y="1160"/>
                  </a:lnTo>
                  <a:cubicBezTo>
                    <a:pt x="271" y="1167"/>
                    <a:pt x="293" y="1170"/>
                    <a:pt x="315" y="1170"/>
                  </a:cubicBezTo>
                  <a:cubicBezTo>
                    <a:pt x="350" y="1170"/>
                    <a:pt x="387" y="1162"/>
                    <a:pt x="420" y="1151"/>
                  </a:cubicBezTo>
                  <a:cubicBezTo>
                    <a:pt x="500" y="1115"/>
                    <a:pt x="554" y="1035"/>
                    <a:pt x="572" y="955"/>
                  </a:cubicBezTo>
                  <a:cubicBezTo>
                    <a:pt x="615" y="789"/>
                    <a:pt x="480" y="607"/>
                    <a:pt x="316" y="607"/>
                  </a:cubicBezTo>
                  <a:cubicBezTo>
                    <a:pt x="312" y="607"/>
                    <a:pt x="308" y="607"/>
                    <a:pt x="304" y="607"/>
                  </a:cubicBezTo>
                  <a:cubicBezTo>
                    <a:pt x="331" y="535"/>
                    <a:pt x="366" y="473"/>
                    <a:pt x="402" y="411"/>
                  </a:cubicBezTo>
                  <a:close/>
                  <a:moveTo>
                    <a:pt x="839" y="72"/>
                  </a:moveTo>
                  <a:lnTo>
                    <a:pt x="839" y="72"/>
                  </a:lnTo>
                  <a:cubicBezTo>
                    <a:pt x="1535" y="393"/>
                    <a:pt x="1366" y="1517"/>
                    <a:pt x="679" y="1731"/>
                  </a:cubicBezTo>
                  <a:cubicBezTo>
                    <a:pt x="661" y="1722"/>
                    <a:pt x="643" y="1713"/>
                    <a:pt x="625" y="1704"/>
                  </a:cubicBezTo>
                  <a:cubicBezTo>
                    <a:pt x="705" y="1686"/>
                    <a:pt x="777" y="1642"/>
                    <a:pt x="830" y="1615"/>
                  </a:cubicBezTo>
                  <a:cubicBezTo>
                    <a:pt x="928" y="1544"/>
                    <a:pt x="1027" y="1437"/>
                    <a:pt x="1062" y="1321"/>
                  </a:cubicBezTo>
                  <a:lnTo>
                    <a:pt x="1062" y="1321"/>
                  </a:lnTo>
                  <a:cubicBezTo>
                    <a:pt x="973" y="1419"/>
                    <a:pt x="893" y="1517"/>
                    <a:pt x="768" y="1570"/>
                  </a:cubicBezTo>
                  <a:cubicBezTo>
                    <a:pt x="714" y="1606"/>
                    <a:pt x="661" y="1633"/>
                    <a:pt x="598" y="1642"/>
                  </a:cubicBezTo>
                  <a:lnTo>
                    <a:pt x="536" y="1642"/>
                  </a:lnTo>
                  <a:cubicBezTo>
                    <a:pt x="527" y="1642"/>
                    <a:pt x="527" y="1642"/>
                    <a:pt x="518" y="1633"/>
                  </a:cubicBezTo>
                  <a:cubicBezTo>
                    <a:pt x="563" y="1624"/>
                    <a:pt x="607" y="1606"/>
                    <a:pt x="634" y="1597"/>
                  </a:cubicBezTo>
                  <a:cubicBezTo>
                    <a:pt x="732" y="1552"/>
                    <a:pt x="839" y="1508"/>
                    <a:pt x="902" y="1410"/>
                  </a:cubicBezTo>
                  <a:lnTo>
                    <a:pt x="893" y="1410"/>
                  </a:lnTo>
                  <a:cubicBezTo>
                    <a:pt x="804" y="1472"/>
                    <a:pt x="723" y="1517"/>
                    <a:pt x="616" y="1544"/>
                  </a:cubicBezTo>
                  <a:cubicBezTo>
                    <a:pt x="563" y="1561"/>
                    <a:pt x="509" y="1561"/>
                    <a:pt x="447" y="1570"/>
                  </a:cubicBezTo>
                  <a:cubicBezTo>
                    <a:pt x="420" y="1544"/>
                    <a:pt x="393" y="1508"/>
                    <a:pt x="375" y="1472"/>
                  </a:cubicBezTo>
                  <a:lnTo>
                    <a:pt x="375" y="1472"/>
                  </a:lnTo>
                  <a:cubicBezTo>
                    <a:pt x="383" y="1473"/>
                    <a:pt x="390" y="1473"/>
                    <a:pt x="398" y="1473"/>
                  </a:cubicBezTo>
                  <a:cubicBezTo>
                    <a:pt x="994" y="1473"/>
                    <a:pt x="1134" y="418"/>
                    <a:pt x="473" y="312"/>
                  </a:cubicBezTo>
                  <a:cubicBezTo>
                    <a:pt x="518" y="259"/>
                    <a:pt x="572" y="214"/>
                    <a:pt x="625" y="179"/>
                  </a:cubicBezTo>
                  <a:cubicBezTo>
                    <a:pt x="696" y="205"/>
                    <a:pt x="768" y="232"/>
                    <a:pt x="830" y="277"/>
                  </a:cubicBezTo>
                  <a:cubicBezTo>
                    <a:pt x="902" y="321"/>
                    <a:pt x="964" y="375"/>
                    <a:pt x="1027" y="437"/>
                  </a:cubicBezTo>
                  <a:cubicBezTo>
                    <a:pt x="1027" y="440"/>
                    <a:pt x="1028" y="441"/>
                    <a:pt x="1029" y="441"/>
                  </a:cubicBezTo>
                  <a:cubicBezTo>
                    <a:pt x="1031" y="441"/>
                    <a:pt x="1035" y="437"/>
                    <a:pt x="1035" y="437"/>
                  </a:cubicBezTo>
                  <a:cubicBezTo>
                    <a:pt x="991" y="357"/>
                    <a:pt x="919" y="304"/>
                    <a:pt x="848" y="250"/>
                  </a:cubicBezTo>
                  <a:cubicBezTo>
                    <a:pt x="795" y="214"/>
                    <a:pt x="741" y="170"/>
                    <a:pt x="688" y="143"/>
                  </a:cubicBezTo>
                  <a:cubicBezTo>
                    <a:pt x="696" y="134"/>
                    <a:pt x="714" y="125"/>
                    <a:pt x="723" y="116"/>
                  </a:cubicBezTo>
                  <a:cubicBezTo>
                    <a:pt x="804" y="161"/>
                    <a:pt x="893" y="205"/>
                    <a:pt x="964" y="268"/>
                  </a:cubicBezTo>
                  <a:cubicBezTo>
                    <a:pt x="1044" y="339"/>
                    <a:pt x="1098" y="420"/>
                    <a:pt x="1160" y="509"/>
                  </a:cubicBezTo>
                  <a:cubicBezTo>
                    <a:pt x="1151" y="384"/>
                    <a:pt x="1018" y="268"/>
                    <a:pt x="937" y="196"/>
                  </a:cubicBezTo>
                  <a:cubicBezTo>
                    <a:pt x="919" y="179"/>
                    <a:pt x="857" y="125"/>
                    <a:pt x="795" y="89"/>
                  </a:cubicBezTo>
                  <a:cubicBezTo>
                    <a:pt x="812" y="81"/>
                    <a:pt x="821" y="81"/>
                    <a:pt x="839" y="72"/>
                  </a:cubicBezTo>
                  <a:close/>
                  <a:moveTo>
                    <a:pt x="919" y="0"/>
                  </a:moveTo>
                  <a:lnTo>
                    <a:pt x="919" y="0"/>
                  </a:lnTo>
                  <a:cubicBezTo>
                    <a:pt x="893" y="18"/>
                    <a:pt x="857" y="27"/>
                    <a:pt x="830" y="45"/>
                  </a:cubicBezTo>
                  <a:lnTo>
                    <a:pt x="349" y="312"/>
                  </a:lnTo>
                  <a:cubicBezTo>
                    <a:pt x="349" y="321"/>
                    <a:pt x="340" y="321"/>
                    <a:pt x="340" y="321"/>
                  </a:cubicBezTo>
                  <a:cubicBezTo>
                    <a:pt x="1" y="794"/>
                    <a:pt x="54" y="1570"/>
                    <a:pt x="652" y="1838"/>
                  </a:cubicBezTo>
                  <a:lnTo>
                    <a:pt x="696" y="1838"/>
                  </a:lnTo>
                  <a:cubicBezTo>
                    <a:pt x="1473" y="1606"/>
                    <a:pt x="1660" y="384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730025" y="11264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4" y="1"/>
                  </a:moveTo>
                  <a:cubicBezTo>
                    <a:pt x="232" y="1"/>
                    <a:pt x="229" y="1"/>
                    <a:pt x="227" y="1"/>
                  </a:cubicBezTo>
                  <a:cubicBezTo>
                    <a:pt x="173" y="19"/>
                    <a:pt x="120" y="19"/>
                    <a:pt x="57" y="37"/>
                  </a:cubicBezTo>
                  <a:cubicBezTo>
                    <a:pt x="0" y="53"/>
                    <a:pt x="10" y="137"/>
                    <a:pt x="68" y="137"/>
                  </a:cubicBezTo>
                  <a:cubicBezTo>
                    <a:pt x="73" y="137"/>
                    <a:pt x="78" y="136"/>
                    <a:pt x="84" y="135"/>
                  </a:cubicBezTo>
                  <a:cubicBezTo>
                    <a:pt x="138" y="126"/>
                    <a:pt x="191" y="117"/>
                    <a:pt x="245" y="108"/>
                  </a:cubicBezTo>
                  <a:cubicBezTo>
                    <a:pt x="313" y="100"/>
                    <a:pt x="29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734125" y="1136650"/>
              <a:ext cx="6500" cy="4975"/>
            </a:xfrm>
            <a:custGeom>
              <a:rect b="b" l="l" r="r" t="t"/>
              <a:pathLst>
                <a:path extrusionOk="0" h="199" w="260">
                  <a:moveTo>
                    <a:pt x="197" y="0"/>
                  </a:moveTo>
                  <a:cubicBezTo>
                    <a:pt x="185" y="0"/>
                    <a:pt x="173" y="4"/>
                    <a:pt x="161" y="12"/>
                  </a:cubicBezTo>
                  <a:cubicBezTo>
                    <a:pt x="125" y="39"/>
                    <a:pt x="81" y="75"/>
                    <a:pt x="36" y="102"/>
                  </a:cubicBezTo>
                  <a:cubicBezTo>
                    <a:pt x="18" y="111"/>
                    <a:pt x="0" y="137"/>
                    <a:pt x="18" y="173"/>
                  </a:cubicBezTo>
                  <a:cubicBezTo>
                    <a:pt x="25" y="186"/>
                    <a:pt x="44" y="198"/>
                    <a:pt x="65" y="198"/>
                  </a:cubicBezTo>
                  <a:cubicBezTo>
                    <a:pt x="73" y="198"/>
                    <a:pt x="82" y="196"/>
                    <a:pt x="90" y="191"/>
                  </a:cubicBezTo>
                  <a:cubicBezTo>
                    <a:pt x="134" y="164"/>
                    <a:pt x="179" y="128"/>
                    <a:pt x="232" y="93"/>
                  </a:cubicBezTo>
                  <a:cubicBezTo>
                    <a:pt x="259" y="75"/>
                    <a:pt x="250" y="39"/>
                    <a:pt x="241" y="21"/>
                  </a:cubicBezTo>
                  <a:cubicBezTo>
                    <a:pt x="227" y="7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742000" y="1144200"/>
              <a:ext cx="6200" cy="5450"/>
            </a:xfrm>
            <a:custGeom>
              <a:rect b="b" l="l" r="r" t="t"/>
              <a:pathLst>
                <a:path extrusionOk="0" h="218" w="248">
                  <a:moveTo>
                    <a:pt x="170" y="1"/>
                  </a:moveTo>
                  <a:cubicBezTo>
                    <a:pt x="160" y="1"/>
                    <a:pt x="150" y="5"/>
                    <a:pt x="140" y="14"/>
                  </a:cubicBezTo>
                  <a:cubicBezTo>
                    <a:pt x="105" y="58"/>
                    <a:pt x="60" y="94"/>
                    <a:pt x="33" y="139"/>
                  </a:cubicBezTo>
                  <a:cubicBezTo>
                    <a:pt x="0" y="178"/>
                    <a:pt x="40" y="218"/>
                    <a:pt x="78" y="218"/>
                  </a:cubicBezTo>
                  <a:cubicBezTo>
                    <a:pt x="91" y="218"/>
                    <a:pt x="104" y="213"/>
                    <a:pt x="114" y="201"/>
                  </a:cubicBezTo>
                  <a:cubicBezTo>
                    <a:pt x="140" y="165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729875" y="1115975"/>
              <a:ext cx="8000" cy="3175"/>
            </a:xfrm>
            <a:custGeom>
              <a:rect b="b" l="l" r="r" t="t"/>
              <a:pathLst>
                <a:path extrusionOk="0" h="127" w="320">
                  <a:moveTo>
                    <a:pt x="81" y="1"/>
                  </a:moveTo>
                  <a:cubicBezTo>
                    <a:pt x="10" y="1"/>
                    <a:pt x="1" y="108"/>
                    <a:pt x="72" y="108"/>
                  </a:cubicBezTo>
                  <a:cubicBezTo>
                    <a:pt x="126" y="117"/>
                    <a:pt x="188" y="117"/>
                    <a:pt x="242" y="126"/>
                  </a:cubicBezTo>
                  <a:cubicBezTo>
                    <a:pt x="245" y="126"/>
                    <a:pt x="247" y="126"/>
                    <a:pt x="250" y="126"/>
                  </a:cubicBezTo>
                  <a:cubicBezTo>
                    <a:pt x="314" y="126"/>
                    <a:pt x="319" y="28"/>
                    <a:pt x="251" y="28"/>
                  </a:cubicBezTo>
                  <a:cubicBezTo>
                    <a:pt x="197" y="19"/>
                    <a:pt x="135" y="10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822200" y="1155325"/>
              <a:ext cx="20350" cy="24025"/>
            </a:xfrm>
            <a:custGeom>
              <a:rect b="b" l="l" r="r" t="t"/>
              <a:pathLst>
                <a:path extrusionOk="0" h="961" w="814">
                  <a:moveTo>
                    <a:pt x="635" y="1"/>
                  </a:moveTo>
                  <a:cubicBezTo>
                    <a:pt x="177" y="1"/>
                    <a:pt x="0" y="862"/>
                    <a:pt x="572" y="960"/>
                  </a:cubicBezTo>
                  <a:cubicBezTo>
                    <a:pt x="626" y="907"/>
                    <a:pt x="661" y="844"/>
                    <a:pt x="697" y="782"/>
                  </a:cubicBezTo>
                  <a:cubicBezTo>
                    <a:pt x="528" y="764"/>
                    <a:pt x="403" y="568"/>
                    <a:pt x="465" y="407"/>
                  </a:cubicBezTo>
                  <a:cubicBezTo>
                    <a:pt x="492" y="318"/>
                    <a:pt x="554" y="256"/>
                    <a:pt x="635" y="229"/>
                  </a:cubicBezTo>
                  <a:cubicBezTo>
                    <a:pt x="659" y="221"/>
                    <a:pt x="686" y="217"/>
                    <a:pt x="714" y="217"/>
                  </a:cubicBezTo>
                  <a:cubicBezTo>
                    <a:pt x="749" y="217"/>
                    <a:pt x="784" y="223"/>
                    <a:pt x="813" y="238"/>
                  </a:cubicBezTo>
                  <a:cubicBezTo>
                    <a:pt x="804" y="158"/>
                    <a:pt x="795" y="95"/>
                    <a:pt x="768" y="24"/>
                  </a:cubicBezTo>
                  <a:cubicBezTo>
                    <a:pt x="722" y="8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808400" y="1145650"/>
              <a:ext cx="31900" cy="40825"/>
            </a:xfrm>
            <a:custGeom>
              <a:rect b="b" l="l" r="r" t="t"/>
              <a:pathLst>
                <a:path extrusionOk="0" h="1633" w="1276">
                  <a:moveTo>
                    <a:pt x="990" y="0"/>
                  </a:moveTo>
                  <a:cubicBezTo>
                    <a:pt x="286" y="143"/>
                    <a:pt x="0" y="1249"/>
                    <a:pt x="660" y="1633"/>
                  </a:cubicBezTo>
                  <a:cubicBezTo>
                    <a:pt x="678" y="1633"/>
                    <a:pt x="687" y="1633"/>
                    <a:pt x="696" y="1624"/>
                  </a:cubicBezTo>
                  <a:cubicBezTo>
                    <a:pt x="642" y="1579"/>
                    <a:pt x="589" y="1517"/>
                    <a:pt x="580" y="1508"/>
                  </a:cubicBezTo>
                  <a:cubicBezTo>
                    <a:pt x="500" y="1419"/>
                    <a:pt x="384" y="1294"/>
                    <a:pt x="384" y="1169"/>
                  </a:cubicBezTo>
                  <a:lnTo>
                    <a:pt x="384" y="1169"/>
                  </a:lnTo>
                  <a:cubicBezTo>
                    <a:pt x="437" y="1267"/>
                    <a:pt x="482" y="1347"/>
                    <a:pt x="562" y="1428"/>
                  </a:cubicBezTo>
                  <a:cubicBezTo>
                    <a:pt x="625" y="1499"/>
                    <a:pt x="696" y="1553"/>
                    <a:pt x="776" y="1606"/>
                  </a:cubicBezTo>
                  <a:cubicBezTo>
                    <a:pt x="785" y="1597"/>
                    <a:pt x="803" y="1588"/>
                    <a:pt x="821" y="1588"/>
                  </a:cubicBezTo>
                  <a:cubicBezTo>
                    <a:pt x="767" y="1553"/>
                    <a:pt x="714" y="1499"/>
                    <a:pt x="669" y="1463"/>
                  </a:cubicBezTo>
                  <a:cubicBezTo>
                    <a:pt x="607" y="1401"/>
                    <a:pt x="535" y="1339"/>
                    <a:pt x="509" y="1249"/>
                  </a:cubicBezTo>
                  <a:lnTo>
                    <a:pt x="509" y="1249"/>
                  </a:lnTo>
                  <a:cubicBezTo>
                    <a:pt x="562" y="1321"/>
                    <a:pt x="625" y="1383"/>
                    <a:pt x="687" y="1437"/>
                  </a:cubicBezTo>
                  <a:cubicBezTo>
                    <a:pt x="749" y="1490"/>
                    <a:pt x="812" y="1517"/>
                    <a:pt x="883" y="1553"/>
                  </a:cubicBezTo>
                  <a:cubicBezTo>
                    <a:pt x="937" y="1526"/>
                    <a:pt x="990" y="1481"/>
                    <a:pt x="1044" y="1437"/>
                  </a:cubicBezTo>
                  <a:cubicBezTo>
                    <a:pt x="421" y="1266"/>
                    <a:pt x="638" y="288"/>
                    <a:pt x="1197" y="288"/>
                  </a:cubicBezTo>
                  <a:cubicBezTo>
                    <a:pt x="1222" y="288"/>
                    <a:pt x="1249" y="290"/>
                    <a:pt x="1276" y="295"/>
                  </a:cubicBezTo>
                  <a:cubicBezTo>
                    <a:pt x="1249" y="259"/>
                    <a:pt x="1231" y="223"/>
                    <a:pt x="1204" y="188"/>
                  </a:cubicBezTo>
                  <a:cubicBezTo>
                    <a:pt x="1151" y="188"/>
                    <a:pt x="1088" y="188"/>
                    <a:pt x="1035" y="197"/>
                  </a:cubicBezTo>
                  <a:cubicBezTo>
                    <a:pt x="928" y="215"/>
                    <a:pt x="839" y="250"/>
                    <a:pt x="741" y="304"/>
                  </a:cubicBezTo>
                  <a:cubicBezTo>
                    <a:pt x="803" y="215"/>
                    <a:pt x="919" y="170"/>
                    <a:pt x="1026" y="143"/>
                  </a:cubicBezTo>
                  <a:cubicBezTo>
                    <a:pt x="1053" y="134"/>
                    <a:pt x="1097" y="125"/>
                    <a:pt x="1142" y="116"/>
                  </a:cubicBezTo>
                  <a:cubicBezTo>
                    <a:pt x="1142" y="116"/>
                    <a:pt x="1133" y="107"/>
                    <a:pt x="1133" y="107"/>
                  </a:cubicBezTo>
                  <a:lnTo>
                    <a:pt x="1071" y="107"/>
                  </a:lnTo>
                  <a:cubicBezTo>
                    <a:pt x="1008" y="107"/>
                    <a:pt x="946" y="125"/>
                    <a:pt x="883" y="152"/>
                  </a:cubicBezTo>
                  <a:cubicBezTo>
                    <a:pt x="767" y="197"/>
                    <a:pt x="669" y="286"/>
                    <a:pt x="571" y="375"/>
                  </a:cubicBezTo>
                  <a:cubicBezTo>
                    <a:pt x="625" y="259"/>
                    <a:pt x="723" y="161"/>
                    <a:pt x="839" y="107"/>
                  </a:cubicBezTo>
                  <a:cubicBezTo>
                    <a:pt x="883" y="81"/>
                    <a:pt x="964" y="45"/>
                    <a:pt x="1044" y="36"/>
                  </a:cubicBezTo>
                  <a:cubicBezTo>
                    <a:pt x="1026" y="27"/>
                    <a:pt x="1008" y="9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804825" y="1142975"/>
              <a:ext cx="48425" cy="46175"/>
            </a:xfrm>
            <a:custGeom>
              <a:rect b="b" l="l" r="r" t="t"/>
              <a:pathLst>
                <a:path extrusionOk="0" h="1847" w="1937">
                  <a:moveTo>
                    <a:pt x="1330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9"/>
                    <a:pt x="1499" y="652"/>
                    <a:pt x="1508" y="732"/>
                  </a:cubicBezTo>
                  <a:cubicBezTo>
                    <a:pt x="1473" y="715"/>
                    <a:pt x="1431" y="705"/>
                    <a:pt x="1392" y="705"/>
                  </a:cubicBezTo>
                  <a:cubicBezTo>
                    <a:pt x="1370" y="705"/>
                    <a:pt x="1349" y="708"/>
                    <a:pt x="1330" y="714"/>
                  </a:cubicBezTo>
                  <a:cubicBezTo>
                    <a:pt x="1249" y="750"/>
                    <a:pt x="1187" y="812"/>
                    <a:pt x="1160" y="901"/>
                  </a:cubicBezTo>
                  <a:cubicBezTo>
                    <a:pt x="1098" y="1062"/>
                    <a:pt x="1223" y="1258"/>
                    <a:pt x="1392" y="1276"/>
                  </a:cubicBezTo>
                  <a:cubicBezTo>
                    <a:pt x="1356" y="1338"/>
                    <a:pt x="1321" y="1401"/>
                    <a:pt x="1267" y="1454"/>
                  </a:cubicBezTo>
                  <a:cubicBezTo>
                    <a:pt x="695" y="1356"/>
                    <a:pt x="872" y="495"/>
                    <a:pt x="1330" y="495"/>
                  </a:cubicBezTo>
                  <a:close/>
                  <a:moveTo>
                    <a:pt x="1133" y="107"/>
                  </a:moveTo>
                  <a:cubicBezTo>
                    <a:pt x="1151" y="116"/>
                    <a:pt x="1169" y="134"/>
                    <a:pt x="1187" y="143"/>
                  </a:cubicBezTo>
                  <a:cubicBezTo>
                    <a:pt x="1107" y="152"/>
                    <a:pt x="1026" y="188"/>
                    <a:pt x="982" y="214"/>
                  </a:cubicBezTo>
                  <a:cubicBezTo>
                    <a:pt x="866" y="268"/>
                    <a:pt x="768" y="366"/>
                    <a:pt x="714" y="482"/>
                  </a:cubicBezTo>
                  <a:cubicBezTo>
                    <a:pt x="812" y="393"/>
                    <a:pt x="910" y="304"/>
                    <a:pt x="1026" y="259"/>
                  </a:cubicBezTo>
                  <a:cubicBezTo>
                    <a:pt x="1089" y="232"/>
                    <a:pt x="1151" y="214"/>
                    <a:pt x="1214" y="214"/>
                  </a:cubicBezTo>
                  <a:lnTo>
                    <a:pt x="1276" y="214"/>
                  </a:lnTo>
                  <a:cubicBezTo>
                    <a:pt x="1276" y="214"/>
                    <a:pt x="1285" y="223"/>
                    <a:pt x="1285" y="223"/>
                  </a:cubicBezTo>
                  <a:cubicBezTo>
                    <a:pt x="1240" y="232"/>
                    <a:pt x="1196" y="241"/>
                    <a:pt x="1169" y="250"/>
                  </a:cubicBezTo>
                  <a:cubicBezTo>
                    <a:pt x="1062" y="277"/>
                    <a:pt x="946" y="322"/>
                    <a:pt x="884" y="411"/>
                  </a:cubicBezTo>
                  <a:cubicBezTo>
                    <a:pt x="982" y="357"/>
                    <a:pt x="1071" y="322"/>
                    <a:pt x="1178" y="304"/>
                  </a:cubicBezTo>
                  <a:cubicBezTo>
                    <a:pt x="1231" y="295"/>
                    <a:pt x="1294" y="295"/>
                    <a:pt x="1347" y="295"/>
                  </a:cubicBezTo>
                  <a:cubicBezTo>
                    <a:pt x="1374" y="330"/>
                    <a:pt x="1392" y="366"/>
                    <a:pt x="1419" y="402"/>
                  </a:cubicBezTo>
                  <a:cubicBezTo>
                    <a:pt x="1392" y="397"/>
                    <a:pt x="1365" y="395"/>
                    <a:pt x="1340" y="395"/>
                  </a:cubicBezTo>
                  <a:cubicBezTo>
                    <a:pt x="781" y="395"/>
                    <a:pt x="564" y="1373"/>
                    <a:pt x="1187" y="1544"/>
                  </a:cubicBezTo>
                  <a:cubicBezTo>
                    <a:pt x="1133" y="1588"/>
                    <a:pt x="1080" y="1633"/>
                    <a:pt x="1026" y="1660"/>
                  </a:cubicBezTo>
                  <a:cubicBezTo>
                    <a:pt x="955" y="1624"/>
                    <a:pt x="892" y="1597"/>
                    <a:pt x="830" y="1544"/>
                  </a:cubicBezTo>
                  <a:cubicBezTo>
                    <a:pt x="768" y="1490"/>
                    <a:pt x="705" y="1428"/>
                    <a:pt x="652" y="1356"/>
                  </a:cubicBezTo>
                  <a:lnTo>
                    <a:pt x="652" y="1356"/>
                  </a:lnTo>
                  <a:cubicBezTo>
                    <a:pt x="678" y="1446"/>
                    <a:pt x="750" y="1508"/>
                    <a:pt x="812" y="1570"/>
                  </a:cubicBezTo>
                  <a:cubicBezTo>
                    <a:pt x="857" y="1606"/>
                    <a:pt x="910" y="1660"/>
                    <a:pt x="964" y="1695"/>
                  </a:cubicBezTo>
                  <a:cubicBezTo>
                    <a:pt x="946" y="1695"/>
                    <a:pt x="928" y="1704"/>
                    <a:pt x="919" y="1713"/>
                  </a:cubicBezTo>
                  <a:cubicBezTo>
                    <a:pt x="839" y="1660"/>
                    <a:pt x="768" y="1606"/>
                    <a:pt x="705" y="1535"/>
                  </a:cubicBezTo>
                  <a:cubicBezTo>
                    <a:pt x="625" y="1454"/>
                    <a:pt x="580" y="1374"/>
                    <a:pt x="527" y="1276"/>
                  </a:cubicBezTo>
                  <a:lnTo>
                    <a:pt x="527" y="1276"/>
                  </a:lnTo>
                  <a:cubicBezTo>
                    <a:pt x="527" y="1401"/>
                    <a:pt x="643" y="1526"/>
                    <a:pt x="723" y="1615"/>
                  </a:cubicBezTo>
                  <a:cubicBezTo>
                    <a:pt x="732" y="1624"/>
                    <a:pt x="785" y="1686"/>
                    <a:pt x="839" y="1731"/>
                  </a:cubicBezTo>
                  <a:cubicBezTo>
                    <a:pt x="830" y="1740"/>
                    <a:pt x="821" y="1740"/>
                    <a:pt x="803" y="1740"/>
                  </a:cubicBezTo>
                  <a:cubicBezTo>
                    <a:pt x="143" y="1356"/>
                    <a:pt x="429" y="250"/>
                    <a:pt x="1133" y="107"/>
                  </a:cubicBezTo>
                  <a:close/>
                  <a:moveTo>
                    <a:pt x="1133" y="0"/>
                  </a:moveTo>
                  <a:cubicBezTo>
                    <a:pt x="313" y="161"/>
                    <a:pt x="0" y="1401"/>
                    <a:pt x="759" y="1838"/>
                  </a:cubicBezTo>
                  <a:cubicBezTo>
                    <a:pt x="768" y="1847"/>
                    <a:pt x="777" y="1847"/>
                    <a:pt x="785" y="1847"/>
                  </a:cubicBezTo>
                  <a:lnTo>
                    <a:pt x="803" y="1847"/>
                  </a:lnTo>
                  <a:cubicBezTo>
                    <a:pt x="1624" y="1695"/>
                    <a:pt x="1936" y="455"/>
                    <a:pt x="1178" y="9"/>
                  </a:cubicBezTo>
                  <a:lnTo>
                    <a:pt x="1160" y="9"/>
                  </a:lnTo>
                  <a:cubicBezTo>
                    <a:pt x="1151" y="0"/>
                    <a:pt x="1142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828900" y="1190650"/>
              <a:ext cx="4675" cy="5525"/>
            </a:xfrm>
            <a:custGeom>
              <a:rect b="b" l="l" r="r" t="t"/>
              <a:pathLst>
                <a:path extrusionOk="0" h="221" w="187">
                  <a:moveTo>
                    <a:pt x="60" y="0"/>
                  </a:moveTo>
                  <a:cubicBezTo>
                    <a:pt x="55" y="0"/>
                    <a:pt x="50" y="1"/>
                    <a:pt x="45" y="2"/>
                  </a:cubicBezTo>
                  <a:cubicBezTo>
                    <a:pt x="19" y="11"/>
                    <a:pt x="1" y="47"/>
                    <a:pt x="10" y="74"/>
                  </a:cubicBezTo>
                  <a:cubicBezTo>
                    <a:pt x="37" y="109"/>
                    <a:pt x="54" y="163"/>
                    <a:pt x="81" y="199"/>
                  </a:cubicBezTo>
                  <a:cubicBezTo>
                    <a:pt x="91" y="214"/>
                    <a:pt x="105" y="221"/>
                    <a:pt x="119" y="221"/>
                  </a:cubicBezTo>
                  <a:cubicBezTo>
                    <a:pt x="153" y="221"/>
                    <a:pt x="187" y="181"/>
                    <a:pt x="161" y="136"/>
                  </a:cubicBezTo>
                  <a:cubicBezTo>
                    <a:pt x="144" y="109"/>
                    <a:pt x="126" y="74"/>
                    <a:pt x="117" y="38"/>
                  </a:cubicBezTo>
                  <a:cubicBezTo>
                    <a:pt x="102" y="16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836525" y="1185575"/>
              <a:ext cx="6025" cy="5600"/>
            </a:xfrm>
            <a:custGeom>
              <a:rect b="b" l="l" r="r" t="t"/>
              <a:pathLst>
                <a:path extrusionOk="0" h="224" w="241">
                  <a:moveTo>
                    <a:pt x="69" y="0"/>
                  </a:moveTo>
                  <a:cubicBezTo>
                    <a:pt x="29" y="0"/>
                    <a:pt x="1" y="55"/>
                    <a:pt x="35" y="89"/>
                  </a:cubicBezTo>
                  <a:cubicBezTo>
                    <a:pt x="71" y="125"/>
                    <a:pt x="97" y="161"/>
                    <a:pt x="133" y="197"/>
                  </a:cubicBezTo>
                  <a:cubicBezTo>
                    <a:pt x="145" y="214"/>
                    <a:pt x="160" y="224"/>
                    <a:pt x="176" y="224"/>
                  </a:cubicBezTo>
                  <a:cubicBezTo>
                    <a:pt x="185" y="224"/>
                    <a:pt x="195" y="221"/>
                    <a:pt x="204" y="214"/>
                  </a:cubicBezTo>
                  <a:cubicBezTo>
                    <a:pt x="231" y="197"/>
                    <a:pt x="240" y="161"/>
                    <a:pt x="222" y="143"/>
                  </a:cubicBezTo>
                  <a:cubicBezTo>
                    <a:pt x="187" y="98"/>
                    <a:pt x="142" y="54"/>
                    <a:pt x="106" y="18"/>
                  </a:cubicBezTo>
                  <a:cubicBezTo>
                    <a:pt x="94" y="6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842075" y="1179325"/>
              <a:ext cx="7150" cy="4875"/>
            </a:xfrm>
            <a:custGeom>
              <a:rect b="b" l="l" r="r" t="t"/>
              <a:pathLst>
                <a:path extrusionOk="0" h="195" w="286">
                  <a:moveTo>
                    <a:pt x="87" y="0"/>
                  </a:moveTo>
                  <a:cubicBezTo>
                    <a:pt x="41" y="0"/>
                    <a:pt x="1" y="60"/>
                    <a:pt x="45" y="90"/>
                  </a:cubicBezTo>
                  <a:cubicBezTo>
                    <a:pt x="98" y="125"/>
                    <a:pt x="152" y="152"/>
                    <a:pt x="196" y="188"/>
                  </a:cubicBezTo>
                  <a:cubicBezTo>
                    <a:pt x="204" y="193"/>
                    <a:pt x="212" y="195"/>
                    <a:pt x="220" y="195"/>
                  </a:cubicBezTo>
                  <a:cubicBezTo>
                    <a:pt x="241" y="195"/>
                    <a:pt x="261" y="180"/>
                    <a:pt x="268" y="161"/>
                  </a:cubicBezTo>
                  <a:cubicBezTo>
                    <a:pt x="286" y="134"/>
                    <a:pt x="268" y="108"/>
                    <a:pt x="250" y="99"/>
                  </a:cubicBezTo>
                  <a:cubicBezTo>
                    <a:pt x="205" y="63"/>
                    <a:pt x="152" y="45"/>
                    <a:pt x="116" y="9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847275" y="1159450"/>
              <a:ext cx="7700" cy="2950"/>
            </a:xfrm>
            <a:custGeom>
              <a:rect b="b" l="l" r="r" t="t"/>
              <a:pathLst>
                <a:path extrusionOk="0" h="118" w="308">
                  <a:moveTo>
                    <a:pt x="245" y="1"/>
                  </a:moveTo>
                  <a:cubicBezTo>
                    <a:pt x="243" y="1"/>
                    <a:pt x="241" y="1"/>
                    <a:pt x="238" y="2"/>
                  </a:cubicBezTo>
                  <a:cubicBezTo>
                    <a:pt x="185" y="10"/>
                    <a:pt x="122" y="10"/>
                    <a:pt x="69" y="19"/>
                  </a:cubicBezTo>
                  <a:cubicBezTo>
                    <a:pt x="0" y="19"/>
                    <a:pt x="6" y="118"/>
                    <a:pt x="69" y="118"/>
                  </a:cubicBezTo>
                  <a:cubicBezTo>
                    <a:pt x="72" y="118"/>
                    <a:pt x="75" y="118"/>
                    <a:pt x="78" y="117"/>
                  </a:cubicBezTo>
                  <a:cubicBezTo>
                    <a:pt x="131" y="117"/>
                    <a:pt x="185" y="117"/>
                    <a:pt x="247" y="109"/>
                  </a:cubicBezTo>
                  <a:cubicBezTo>
                    <a:pt x="307" y="100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845625" y="11473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10"/>
                    <a:pt x="1" y="146"/>
                    <a:pt x="19" y="163"/>
                  </a:cubicBezTo>
                  <a:cubicBezTo>
                    <a:pt x="30" y="180"/>
                    <a:pt x="45" y="187"/>
                    <a:pt x="61" y="187"/>
                  </a:cubicBezTo>
                  <a:cubicBezTo>
                    <a:pt x="71" y="187"/>
                    <a:pt x="80" y="184"/>
                    <a:pt x="90" y="181"/>
                  </a:cubicBezTo>
                  <a:cubicBezTo>
                    <a:pt x="135" y="154"/>
                    <a:pt x="170" y="128"/>
                    <a:pt x="224" y="110"/>
                  </a:cubicBezTo>
                  <a:cubicBezTo>
                    <a:pt x="242" y="92"/>
                    <a:pt x="260" y="65"/>
                    <a:pt x="251" y="38"/>
                  </a:cubicBezTo>
                  <a:cubicBezTo>
                    <a:pt x="243" y="16"/>
                    <a:pt x="22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838750" y="1138600"/>
              <a:ext cx="6650" cy="5150"/>
            </a:xfrm>
            <a:custGeom>
              <a:rect b="b" l="l" r="r" t="t"/>
              <a:pathLst>
                <a:path extrusionOk="0" h="206" w="266">
                  <a:moveTo>
                    <a:pt x="184" y="1"/>
                  </a:moveTo>
                  <a:cubicBezTo>
                    <a:pt x="173" y="1"/>
                    <a:pt x="161" y="5"/>
                    <a:pt x="151" y="15"/>
                  </a:cubicBezTo>
                  <a:cubicBezTo>
                    <a:pt x="115" y="50"/>
                    <a:pt x="80" y="77"/>
                    <a:pt x="44" y="104"/>
                  </a:cubicBezTo>
                  <a:cubicBezTo>
                    <a:pt x="1" y="140"/>
                    <a:pt x="33" y="205"/>
                    <a:pt x="76" y="205"/>
                  </a:cubicBezTo>
                  <a:cubicBezTo>
                    <a:pt x="86" y="205"/>
                    <a:pt x="96" y="202"/>
                    <a:pt x="106" y="193"/>
                  </a:cubicBezTo>
                  <a:cubicBezTo>
                    <a:pt x="151" y="158"/>
                    <a:pt x="187" y="122"/>
                    <a:pt x="231" y="86"/>
                  </a:cubicBezTo>
                  <a:cubicBezTo>
                    <a:pt x="266" y="5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846150" y="1169725"/>
              <a:ext cx="7900" cy="3625"/>
            </a:xfrm>
            <a:custGeom>
              <a:rect b="b" l="l" r="r" t="t"/>
              <a:pathLst>
                <a:path extrusionOk="0" h="145" w="316">
                  <a:moveTo>
                    <a:pt x="70" y="0"/>
                  </a:moveTo>
                  <a:cubicBezTo>
                    <a:pt x="14" y="0"/>
                    <a:pt x="0" y="91"/>
                    <a:pt x="60" y="108"/>
                  </a:cubicBezTo>
                  <a:cubicBezTo>
                    <a:pt x="114" y="117"/>
                    <a:pt x="176" y="135"/>
                    <a:pt x="230" y="144"/>
                  </a:cubicBezTo>
                  <a:cubicBezTo>
                    <a:pt x="232" y="144"/>
                    <a:pt x="235" y="144"/>
                    <a:pt x="238" y="144"/>
                  </a:cubicBezTo>
                  <a:cubicBezTo>
                    <a:pt x="294" y="144"/>
                    <a:pt x="316" y="54"/>
                    <a:pt x="248" y="37"/>
                  </a:cubicBezTo>
                  <a:cubicBezTo>
                    <a:pt x="194" y="28"/>
                    <a:pt x="141" y="19"/>
                    <a:pt x="78" y="1"/>
                  </a:cubicBezTo>
                  <a:cubicBezTo>
                    <a:pt x="75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762675" y="1172175"/>
              <a:ext cx="25475" cy="14925"/>
            </a:xfrm>
            <a:custGeom>
              <a:rect b="b" l="l" r="r" t="t"/>
              <a:pathLst>
                <a:path extrusionOk="0" h="597" w="1019">
                  <a:moveTo>
                    <a:pt x="723" y="1"/>
                  </a:moveTo>
                  <a:lnTo>
                    <a:pt x="723" y="1"/>
                  </a:lnTo>
                  <a:cubicBezTo>
                    <a:pt x="776" y="162"/>
                    <a:pt x="643" y="358"/>
                    <a:pt x="464" y="367"/>
                  </a:cubicBezTo>
                  <a:cubicBezTo>
                    <a:pt x="384" y="367"/>
                    <a:pt x="295" y="340"/>
                    <a:pt x="232" y="278"/>
                  </a:cubicBezTo>
                  <a:cubicBezTo>
                    <a:pt x="197" y="233"/>
                    <a:pt x="179" y="170"/>
                    <a:pt x="179" y="108"/>
                  </a:cubicBezTo>
                  <a:cubicBezTo>
                    <a:pt x="116" y="144"/>
                    <a:pt x="54" y="188"/>
                    <a:pt x="0" y="233"/>
                  </a:cubicBezTo>
                  <a:cubicBezTo>
                    <a:pt x="19" y="482"/>
                    <a:pt x="222" y="596"/>
                    <a:pt x="435" y="596"/>
                  </a:cubicBezTo>
                  <a:cubicBezTo>
                    <a:pt x="717" y="596"/>
                    <a:pt x="1018" y="396"/>
                    <a:pt x="937" y="46"/>
                  </a:cubicBezTo>
                  <a:cubicBezTo>
                    <a:pt x="866" y="19"/>
                    <a:pt x="794" y="10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756425" y="1174200"/>
              <a:ext cx="40850" cy="24350"/>
            </a:xfrm>
            <a:custGeom>
              <a:rect b="b" l="l" r="r" t="t"/>
              <a:pathLst>
                <a:path extrusionOk="0" h="974" w="1634">
                  <a:moveTo>
                    <a:pt x="1303" y="0"/>
                  </a:moveTo>
                  <a:lnTo>
                    <a:pt x="1303" y="0"/>
                  </a:lnTo>
                  <a:cubicBezTo>
                    <a:pt x="1355" y="389"/>
                    <a:pt x="1013" y="612"/>
                    <a:pt x="687" y="612"/>
                  </a:cubicBezTo>
                  <a:cubicBezTo>
                    <a:pt x="451" y="612"/>
                    <a:pt x="225" y="496"/>
                    <a:pt x="161" y="241"/>
                  </a:cubicBezTo>
                  <a:cubicBezTo>
                    <a:pt x="134" y="277"/>
                    <a:pt x="108" y="304"/>
                    <a:pt x="90" y="348"/>
                  </a:cubicBezTo>
                  <a:cubicBezTo>
                    <a:pt x="116" y="393"/>
                    <a:pt x="134" y="446"/>
                    <a:pt x="161" y="500"/>
                  </a:cubicBezTo>
                  <a:cubicBezTo>
                    <a:pt x="224" y="589"/>
                    <a:pt x="286" y="660"/>
                    <a:pt x="375" y="723"/>
                  </a:cubicBezTo>
                  <a:cubicBezTo>
                    <a:pt x="375" y="723"/>
                    <a:pt x="375" y="732"/>
                    <a:pt x="375" y="732"/>
                  </a:cubicBezTo>
                  <a:cubicBezTo>
                    <a:pt x="268" y="705"/>
                    <a:pt x="188" y="616"/>
                    <a:pt x="125" y="527"/>
                  </a:cubicBezTo>
                  <a:cubicBezTo>
                    <a:pt x="99" y="500"/>
                    <a:pt x="72" y="464"/>
                    <a:pt x="45" y="428"/>
                  </a:cubicBezTo>
                  <a:cubicBezTo>
                    <a:pt x="45" y="437"/>
                    <a:pt x="45" y="437"/>
                    <a:pt x="45" y="446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9" y="562"/>
                    <a:pt x="134" y="607"/>
                    <a:pt x="179" y="652"/>
                  </a:cubicBezTo>
                  <a:cubicBezTo>
                    <a:pt x="277" y="750"/>
                    <a:pt x="393" y="803"/>
                    <a:pt x="509" y="857"/>
                  </a:cubicBezTo>
                  <a:cubicBezTo>
                    <a:pt x="384" y="857"/>
                    <a:pt x="259" y="794"/>
                    <a:pt x="161" y="714"/>
                  </a:cubicBezTo>
                  <a:cubicBezTo>
                    <a:pt x="116" y="678"/>
                    <a:pt x="54" y="616"/>
                    <a:pt x="9" y="553"/>
                  </a:cubicBezTo>
                  <a:cubicBezTo>
                    <a:pt x="9" y="571"/>
                    <a:pt x="9" y="589"/>
                    <a:pt x="1" y="616"/>
                  </a:cubicBezTo>
                  <a:cubicBezTo>
                    <a:pt x="167" y="858"/>
                    <a:pt x="451" y="973"/>
                    <a:pt x="737" y="973"/>
                  </a:cubicBezTo>
                  <a:cubicBezTo>
                    <a:pt x="1154" y="973"/>
                    <a:pt x="1575" y="727"/>
                    <a:pt x="1633" y="277"/>
                  </a:cubicBezTo>
                  <a:cubicBezTo>
                    <a:pt x="1624" y="268"/>
                    <a:pt x="1615" y="259"/>
                    <a:pt x="1615" y="250"/>
                  </a:cubicBezTo>
                  <a:cubicBezTo>
                    <a:pt x="1588" y="313"/>
                    <a:pt x="1553" y="393"/>
                    <a:pt x="1553" y="411"/>
                  </a:cubicBezTo>
                  <a:cubicBezTo>
                    <a:pt x="1499" y="509"/>
                    <a:pt x="1428" y="669"/>
                    <a:pt x="1312" y="714"/>
                  </a:cubicBezTo>
                  <a:cubicBezTo>
                    <a:pt x="1383" y="634"/>
                    <a:pt x="1437" y="553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9"/>
                    <a:pt x="1544" y="161"/>
                    <a:pt x="1526" y="152"/>
                  </a:cubicBezTo>
                  <a:cubicBezTo>
                    <a:pt x="1517" y="214"/>
                    <a:pt x="1490" y="277"/>
                    <a:pt x="1472" y="339"/>
                  </a:cubicBezTo>
                  <a:cubicBezTo>
                    <a:pt x="1437" y="420"/>
                    <a:pt x="1410" y="509"/>
                    <a:pt x="1339" y="571"/>
                  </a:cubicBezTo>
                  <a:cubicBezTo>
                    <a:pt x="1383" y="491"/>
                    <a:pt x="1419" y="411"/>
                    <a:pt x="1446" y="330"/>
                  </a:cubicBezTo>
                  <a:cubicBezTo>
                    <a:pt x="1464" y="259"/>
                    <a:pt x="1472" y="179"/>
                    <a:pt x="1472" y="107"/>
                  </a:cubicBezTo>
                  <a:cubicBezTo>
                    <a:pt x="1419" y="63"/>
                    <a:pt x="1365" y="27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753750" y="1169650"/>
              <a:ext cx="46200" cy="31425"/>
            </a:xfrm>
            <a:custGeom>
              <a:rect b="b" l="l" r="r" t="t"/>
              <a:pathLst>
                <a:path extrusionOk="0" h="1257" w="1848">
                  <a:moveTo>
                    <a:pt x="1080" y="102"/>
                  </a:moveTo>
                  <a:lnTo>
                    <a:pt x="1080" y="102"/>
                  </a:lnTo>
                  <a:cubicBezTo>
                    <a:pt x="1151" y="111"/>
                    <a:pt x="1223" y="120"/>
                    <a:pt x="1294" y="147"/>
                  </a:cubicBezTo>
                  <a:cubicBezTo>
                    <a:pt x="1375" y="497"/>
                    <a:pt x="1074" y="697"/>
                    <a:pt x="792" y="697"/>
                  </a:cubicBezTo>
                  <a:cubicBezTo>
                    <a:pt x="579" y="697"/>
                    <a:pt x="376" y="583"/>
                    <a:pt x="357" y="334"/>
                  </a:cubicBezTo>
                  <a:cubicBezTo>
                    <a:pt x="411" y="289"/>
                    <a:pt x="473" y="245"/>
                    <a:pt x="536" y="209"/>
                  </a:cubicBezTo>
                  <a:cubicBezTo>
                    <a:pt x="536" y="271"/>
                    <a:pt x="554" y="334"/>
                    <a:pt x="589" y="379"/>
                  </a:cubicBezTo>
                  <a:cubicBezTo>
                    <a:pt x="652" y="441"/>
                    <a:pt x="741" y="468"/>
                    <a:pt x="821" y="468"/>
                  </a:cubicBezTo>
                  <a:cubicBezTo>
                    <a:pt x="1000" y="459"/>
                    <a:pt x="1133" y="263"/>
                    <a:pt x="1080" y="102"/>
                  </a:cubicBezTo>
                  <a:close/>
                  <a:moveTo>
                    <a:pt x="1410" y="182"/>
                  </a:moveTo>
                  <a:lnTo>
                    <a:pt x="1410" y="182"/>
                  </a:lnTo>
                  <a:cubicBezTo>
                    <a:pt x="1472" y="209"/>
                    <a:pt x="1526" y="245"/>
                    <a:pt x="1579" y="289"/>
                  </a:cubicBezTo>
                  <a:cubicBezTo>
                    <a:pt x="1579" y="361"/>
                    <a:pt x="1571" y="441"/>
                    <a:pt x="1553" y="512"/>
                  </a:cubicBezTo>
                  <a:cubicBezTo>
                    <a:pt x="1526" y="593"/>
                    <a:pt x="1490" y="673"/>
                    <a:pt x="1446" y="753"/>
                  </a:cubicBezTo>
                  <a:cubicBezTo>
                    <a:pt x="1517" y="691"/>
                    <a:pt x="1544" y="602"/>
                    <a:pt x="1579" y="521"/>
                  </a:cubicBezTo>
                  <a:cubicBezTo>
                    <a:pt x="1597" y="459"/>
                    <a:pt x="1624" y="396"/>
                    <a:pt x="1633" y="334"/>
                  </a:cubicBezTo>
                  <a:cubicBezTo>
                    <a:pt x="1651" y="343"/>
                    <a:pt x="1660" y="361"/>
                    <a:pt x="1669" y="370"/>
                  </a:cubicBezTo>
                  <a:cubicBezTo>
                    <a:pt x="1651" y="459"/>
                    <a:pt x="1633" y="548"/>
                    <a:pt x="1588" y="637"/>
                  </a:cubicBezTo>
                  <a:cubicBezTo>
                    <a:pt x="1544" y="735"/>
                    <a:pt x="1490" y="816"/>
                    <a:pt x="1419" y="896"/>
                  </a:cubicBezTo>
                  <a:cubicBezTo>
                    <a:pt x="1535" y="851"/>
                    <a:pt x="1606" y="691"/>
                    <a:pt x="1660" y="593"/>
                  </a:cubicBezTo>
                  <a:cubicBezTo>
                    <a:pt x="1660" y="575"/>
                    <a:pt x="1695" y="495"/>
                    <a:pt x="1722" y="432"/>
                  </a:cubicBezTo>
                  <a:cubicBezTo>
                    <a:pt x="1722" y="441"/>
                    <a:pt x="1731" y="450"/>
                    <a:pt x="1740" y="459"/>
                  </a:cubicBezTo>
                  <a:cubicBezTo>
                    <a:pt x="1682" y="909"/>
                    <a:pt x="1261" y="1155"/>
                    <a:pt x="844" y="1155"/>
                  </a:cubicBezTo>
                  <a:cubicBezTo>
                    <a:pt x="558" y="1155"/>
                    <a:pt x="274" y="1040"/>
                    <a:pt x="108" y="798"/>
                  </a:cubicBezTo>
                  <a:cubicBezTo>
                    <a:pt x="116" y="771"/>
                    <a:pt x="116" y="753"/>
                    <a:pt x="116" y="735"/>
                  </a:cubicBezTo>
                  <a:cubicBezTo>
                    <a:pt x="161" y="798"/>
                    <a:pt x="223" y="860"/>
                    <a:pt x="268" y="896"/>
                  </a:cubicBezTo>
                  <a:cubicBezTo>
                    <a:pt x="366" y="976"/>
                    <a:pt x="491" y="1039"/>
                    <a:pt x="616" y="1039"/>
                  </a:cubicBezTo>
                  <a:cubicBezTo>
                    <a:pt x="500" y="985"/>
                    <a:pt x="384" y="932"/>
                    <a:pt x="286" y="834"/>
                  </a:cubicBezTo>
                  <a:cubicBezTo>
                    <a:pt x="241" y="789"/>
                    <a:pt x="206" y="744"/>
                    <a:pt x="170" y="682"/>
                  </a:cubicBezTo>
                  <a:cubicBezTo>
                    <a:pt x="161" y="664"/>
                    <a:pt x="161" y="646"/>
                    <a:pt x="152" y="628"/>
                  </a:cubicBezTo>
                  <a:cubicBezTo>
                    <a:pt x="152" y="619"/>
                    <a:pt x="152" y="619"/>
                    <a:pt x="152" y="610"/>
                  </a:cubicBezTo>
                  <a:cubicBezTo>
                    <a:pt x="179" y="646"/>
                    <a:pt x="206" y="682"/>
                    <a:pt x="232" y="709"/>
                  </a:cubicBezTo>
                  <a:cubicBezTo>
                    <a:pt x="295" y="798"/>
                    <a:pt x="375" y="887"/>
                    <a:pt x="482" y="914"/>
                  </a:cubicBezTo>
                  <a:cubicBezTo>
                    <a:pt x="482" y="914"/>
                    <a:pt x="482" y="905"/>
                    <a:pt x="482" y="905"/>
                  </a:cubicBezTo>
                  <a:cubicBezTo>
                    <a:pt x="393" y="842"/>
                    <a:pt x="331" y="771"/>
                    <a:pt x="268" y="682"/>
                  </a:cubicBezTo>
                  <a:cubicBezTo>
                    <a:pt x="241" y="628"/>
                    <a:pt x="223" y="575"/>
                    <a:pt x="197" y="530"/>
                  </a:cubicBezTo>
                  <a:cubicBezTo>
                    <a:pt x="215" y="486"/>
                    <a:pt x="241" y="459"/>
                    <a:pt x="268" y="423"/>
                  </a:cubicBezTo>
                  <a:cubicBezTo>
                    <a:pt x="332" y="678"/>
                    <a:pt x="558" y="794"/>
                    <a:pt x="794" y="794"/>
                  </a:cubicBezTo>
                  <a:cubicBezTo>
                    <a:pt x="1120" y="794"/>
                    <a:pt x="1462" y="571"/>
                    <a:pt x="1410" y="182"/>
                  </a:cubicBezTo>
                  <a:close/>
                  <a:moveTo>
                    <a:pt x="1002" y="1"/>
                  </a:moveTo>
                  <a:cubicBezTo>
                    <a:pt x="533" y="1"/>
                    <a:pt x="64" y="280"/>
                    <a:pt x="0" y="798"/>
                  </a:cubicBezTo>
                  <a:cubicBezTo>
                    <a:pt x="0" y="807"/>
                    <a:pt x="0" y="807"/>
                    <a:pt x="9" y="816"/>
                  </a:cubicBezTo>
                  <a:cubicBezTo>
                    <a:pt x="9" y="825"/>
                    <a:pt x="9" y="834"/>
                    <a:pt x="9" y="842"/>
                  </a:cubicBezTo>
                  <a:cubicBezTo>
                    <a:pt x="199" y="1123"/>
                    <a:pt x="522" y="1256"/>
                    <a:pt x="845" y="1256"/>
                  </a:cubicBezTo>
                  <a:cubicBezTo>
                    <a:pt x="1314" y="1256"/>
                    <a:pt x="1784" y="976"/>
                    <a:pt x="1847" y="459"/>
                  </a:cubicBezTo>
                  <a:cubicBezTo>
                    <a:pt x="1847" y="450"/>
                    <a:pt x="1847" y="450"/>
                    <a:pt x="1847" y="441"/>
                  </a:cubicBezTo>
                  <a:cubicBezTo>
                    <a:pt x="1847" y="432"/>
                    <a:pt x="1847" y="423"/>
                    <a:pt x="1838" y="414"/>
                  </a:cubicBezTo>
                  <a:cubicBezTo>
                    <a:pt x="1649" y="134"/>
                    <a:pt x="132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798575" y="1170125"/>
              <a:ext cx="5525" cy="5100"/>
            </a:xfrm>
            <a:custGeom>
              <a:rect b="b" l="l" r="r" t="t"/>
              <a:pathLst>
                <a:path extrusionOk="0" h="204" w="221">
                  <a:moveTo>
                    <a:pt x="141" y="0"/>
                  </a:moveTo>
                  <a:cubicBezTo>
                    <a:pt x="126" y="0"/>
                    <a:pt x="111" y="6"/>
                    <a:pt x="99" y="21"/>
                  </a:cubicBezTo>
                  <a:cubicBezTo>
                    <a:pt x="81" y="56"/>
                    <a:pt x="54" y="83"/>
                    <a:pt x="27" y="110"/>
                  </a:cubicBezTo>
                  <a:cubicBezTo>
                    <a:pt x="10" y="137"/>
                    <a:pt x="1" y="163"/>
                    <a:pt x="18" y="190"/>
                  </a:cubicBezTo>
                  <a:cubicBezTo>
                    <a:pt x="27" y="199"/>
                    <a:pt x="43" y="203"/>
                    <a:pt x="59" y="203"/>
                  </a:cubicBezTo>
                  <a:cubicBezTo>
                    <a:pt x="74" y="203"/>
                    <a:pt x="90" y="199"/>
                    <a:pt x="99" y="190"/>
                  </a:cubicBezTo>
                  <a:cubicBezTo>
                    <a:pt x="125" y="154"/>
                    <a:pt x="161" y="119"/>
                    <a:pt x="188" y="83"/>
                  </a:cubicBezTo>
                  <a:cubicBezTo>
                    <a:pt x="220" y="44"/>
                    <a:pt x="18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790825" y="1163800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8" y="1"/>
                  </a:moveTo>
                  <a:cubicBezTo>
                    <a:pt x="110" y="1"/>
                    <a:pt x="93" y="7"/>
                    <a:pt x="88" y="24"/>
                  </a:cubicBezTo>
                  <a:cubicBezTo>
                    <a:pt x="61" y="77"/>
                    <a:pt x="34" y="131"/>
                    <a:pt x="16" y="184"/>
                  </a:cubicBezTo>
                  <a:cubicBezTo>
                    <a:pt x="0" y="222"/>
                    <a:pt x="29" y="247"/>
                    <a:pt x="61" y="247"/>
                  </a:cubicBezTo>
                  <a:cubicBezTo>
                    <a:pt x="82" y="247"/>
                    <a:pt x="104" y="236"/>
                    <a:pt x="114" y="211"/>
                  </a:cubicBezTo>
                  <a:cubicBezTo>
                    <a:pt x="132" y="166"/>
                    <a:pt x="150" y="131"/>
                    <a:pt x="177" y="86"/>
                  </a:cubicBezTo>
                  <a:cubicBezTo>
                    <a:pt x="186" y="59"/>
                    <a:pt x="186" y="24"/>
                    <a:pt x="159" y="6"/>
                  </a:cubicBezTo>
                  <a:cubicBezTo>
                    <a:pt x="149" y="3"/>
                    <a:pt x="13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782925" y="1160375"/>
              <a:ext cx="3625" cy="6800"/>
            </a:xfrm>
            <a:custGeom>
              <a:rect b="b" l="l" r="r" t="t"/>
              <a:pathLst>
                <a:path extrusionOk="0" h="272" w="145">
                  <a:moveTo>
                    <a:pt x="82" y="0"/>
                  </a:moveTo>
                  <a:cubicBezTo>
                    <a:pt x="56" y="0"/>
                    <a:pt x="38" y="18"/>
                    <a:pt x="29" y="54"/>
                  </a:cubicBezTo>
                  <a:cubicBezTo>
                    <a:pt x="20" y="98"/>
                    <a:pt x="20" y="152"/>
                    <a:pt x="11" y="205"/>
                  </a:cubicBezTo>
                  <a:cubicBezTo>
                    <a:pt x="0" y="243"/>
                    <a:pt x="32" y="272"/>
                    <a:pt x="63" y="272"/>
                  </a:cubicBezTo>
                  <a:cubicBezTo>
                    <a:pt x="83" y="272"/>
                    <a:pt x="102" y="260"/>
                    <a:pt x="109" y="232"/>
                  </a:cubicBezTo>
                  <a:cubicBezTo>
                    <a:pt x="118" y="179"/>
                    <a:pt x="127" y="116"/>
                    <a:pt x="136" y="54"/>
                  </a:cubicBezTo>
                  <a:cubicBezTo>
                    <a:pt x="1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760750" y="1163850"/>
              <a:ext cx="5450" cy="6375"/>
            </a:xfrm>
            <a:custGeom>
              <a:rect b="b" l="l" r="r" t="t"/>
              <a:pathLst>
                <a:path extrusionOk="0" h="255" w="218">
                  <a:moveTo>
                    <a:pt x="72" y="1"/>
                  </a:moveTo>
                  <a:cubicBezTo>
                    <a:pt x="35" y="1"/>
                    <a:pt x="0" y="34"/>
                    <a:pt x="24" y="75"/>
                  </a:cubicBezTo>
                  <a:cubicBezTo>
                    <a:pt x="59" y="120"/>
                    <a:pt x="77" y="173"/>
                    <a:pt x="104" y="227"/>
                  </a:cubicBezTo>
                  <a:cubicBezTo>
                    <a:pt x="112" y="247"/>
                    <a:pt x="128" y="255"/>
                    <a:pt x="144" y="255"/>
                  </a:cubicBezTo>
                  <a:cubicBezTo>
                    <a:pt x="179" y="255"/>
                    <a:pt x="218" y="216"/>
                    <a:pt x="193" y="173"/>
                  </a:cubicBezTo>
                  <a:cubicBezTo>
                    <a:pt x="167" y="129"/>
                    <a:pt x="149" y="75"/>
                    <a:pt x="122" y="31"/>
                  </a:cubicBezTo>
                  <a:cubicBezTo>
                    <a:pt x="110" y="9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750850" y="1170950"/>
              <a:ext cx="6500" cy="5250"/>
            </a:xfrm>
            <a:custGeom>
              <a:rect b="b" l="l" r="r" t="t"/>
              <a:pathLst>
                <a:path extrusionOk="0" h="210" w="260">
                  <a:moveTo>
                    <a:pt x="66" y="1"/>
                  </a:moveTo>
                  <a:cubicBezTo>
                    <a:pt x="54" y="1"/>
                    <a:pt x="41" y="5"/>
                    <a:pt x="27" y="14"/>
                  </a:cubicBezTo>
                  <a:cubicBezTo>
                    <a:pt x="9" y="32"/>
                    <a:pt x="0" y="68"/>
                    <a:pt x="27" y="86"/>
                  </a:cubicBezTo>
                  <a:cubicBezTo>
                    <a:pt x="72" y="130"/>
                    <a:pt x="125" y="157"/>
                    <a:pt x="170" y="202"/>
                  </a:cubicBezTo>
                  <a:cubicBezTo>
                    <a:pt x="175" y="207"/>
                    <a:pt x="182" y="209"/>
                    <a:pt x="189" y="209"/>
                  </a:cubicBezTo>
                  <a:cubicBezTo>
                    <a:pt x="207" y="209"/>
                    <a:pt x="229" y="196"/>
                    <a:pt x="241" y="184"/>
                  </a:cubicBezTo>
                  <a:cubicBezTo>
                    <a:pt x="259" y="157"/>
                    <a:pt x="241" y="130"/>
                    <a:pt x="224" y="112"/>
                  </a:cubicBezTo>
                  <a:cubicBezTo>
                    <a:pt x="188" y="77"/>
                    <a:pt x="143" y="50"/>
                    <a:pt x="99" y="14"/>
                  </a:cubicBezTo>
                  <a:cubicBezTo>
                    <a:pt x="90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745225" y="1181000"/>
              <a:ext cx="7225" cy="4275"/>
            </a:xfrm>
            <a:custGeom>
              <a:rect b="b" l="l" r="r" t="t"/>
              <a:pathLst>
                <a:path extrusionOk="0" h="171" w="289">
                  <a:moveTo>
                    <a:pt x="71" y="0"/>
                  </a:moveTo>
                  <a:cubicBezTo>
                    <a:pt x="22" y="0"/>
                    <a:pt x="1" y="79"/>
                    <a:pt x="56" y="103"/>
                  </a:cubicBezTo>
                  <a:cubicBezTo>
                    <a:pt x="101" y="121"/>
                    <a:pt x="145" y="139"/>
                    <a:pt x="181" y="165"/>
                  </a:cubicBezTo>
                  <a:cubicBezTo>
                    <a:pt x="190" y="169"/>
                    <a:pt x="198" y="171"/>
                    <a:pt x="206" y="171"/>
                  </a:cubicBezTo>
                  <a:cubicBezTo>
                    <a:pt x="256" y="171"/>
                    <a:pt x="288" y="107"/>
                    <a:pt x="234" y="76"/>
                  </a:cubicBezTo>
                  <a:cubicBezTo>
                    <a:pt x="190" y="49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771775" y="1160525"/>
              <a:ext cx="3750" cy="6850"/>
            </a:xfrm>
            <a:custGeom>
              <a:rect b="b" l="l" r="r" t="t"/>
              <a:pathLst>
                <a:path extrusionOk="0" h="274" w="150">
                  <a:moveTo>
                    <a:pt x="63" y="1"/>
                  </a:moveTo>
                  <a:cubicBezTo>
                    <a:pt x="33" y="1"/>
                    <a:pt x="1" y="24"/>
                    <a:pt x="11" y="66"/>
                  </a:cubicBezTo>
                  <a:cubicBezTo>
                    <a:pt x="20" y="119"/>
                    <a:pt x="29" y="173"/>
                    <a:pt x="38" y="235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50"/>
                    <a:pt x="145" y="208"/>
                  </a:cubicBezTo>
                  <a:cubicBezTo>
                    <a:pt x="136" y="155"/>
                    <a:pt x="118" y="101"/>
                    <a:pt x="109" y="39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699475" y="1158925"/>
              <a:ext cx="26875" cy="16275"/>
            </a:xfrm>
            <a:custGeom>
              <a:rect b="b" l="l" r="r" t="t"/>
              <a:pathLst>
                <a:path extrusionOk="0" h="651" w="1075">
                  <a:moveTo>
                    <a:pt x="333" y="1"/>
                  </a:moveTo>
                  <a:cubicBezTo>
                    <a:pt x="283" y="1"/>
                    <a:pt x="233" y="7"/>
                    <a:pt x="182" y="14"/>
                  </a:cubicBezTo>
                  <a:cubicBezTo>
                    <a:pt x="1" y="347"/>
                    <a:pt x="349" y="650"/>
                    <a:pt x="671" y="650"/>
                  </a:cubicBezTo>
                  <a:cubicBezTo>
                    <a:pt x="839" y="650"/>
                    <a:pt x="1001" y="567"/>
                    <a:pt x="1074" y="361"/>
                  </a:cubicBezTo>
                  <a:cubicBezTo>
                    <a:pt x="1030" y="308"/>
                    <a:pt x="976" y="254"/>
                    <a:pt x="914" y="210"/>
                  </a:cubicBezTo>
                  <a:cubicBezTo>
                    <a:pt x="888" y="334"/>
                    <a:pt x="762" y="415"/>
                    <a:pt x="637" y="415"/>
                  </a:cubicBezTo>
                  <a:cubicBezTo>
                    <a:pt x="590" y="415"/>
                    <a:pt x="544" y="403"/>
                    <a:pt x="503" y="379"/>
                  </a:cubicBezTo>
                  <a:cubicBezTo>
                    <a:pt x="432" y="335"/>
                    <a:pt x="378" y="263"/>
                    <a:pt x="360" y="174"/>
                  </a:cubicBezTo>
                  <a:cubicBezTo>
                    <a:pt x="352" y="121"/>
                    <a:pt x="369" y="58"/>
                    <a:pt x="396" y="5"/>
                  </a:cubicBezTo>
                  <a:cubicBezTo>
                    <a:pt x="375" y="2"/>
                    <a:pt x="354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692650" y="1159925"/>
              <a:ext cx="38825" cy="27400"/>
            </a:xfrm>
            <a:custGeom>
              <a:rect b="b" l="l" r="r" t="t"/>
              <a:pathLst>
                <a:path extrusionOk="0" h="1096" w="1553">
                  <a:moveTo>
                    <a:pt x="339" y="0"/>
                  </a:moveTo>
                  <a:cubicBezTo>
                    <a:pt x="294" y="9"/>
                    <a:pt x="259" y="27"/>
                    <a:pt x="223" y="45"/>
                  </a:cubicBezTo>
                  <a:cubicBezTo>
                    <a:pt x="214" y="107"/>
                    <a:pt x="196" y="161"/>
                    <a:pt x="196" y="214"/>
                  </a:cubicBezTo>
                  <a:cubicBezTo>
                    <a:pt x="196" y="330"/>
                    <a:pt x="214" y="420"/>
                    <a:pt x="250" y="518"/>
                  </a:cubicBezTo>
                  <a:cubicBezTo>
                    <a:pt x="250" y="527"/>
                    <a:pt x="250" y="527"/>
                    <a:pt x="250" y="527"/>
                  </a:cubicBezTo>
                  <a:cubicBezTo>
                    <a:pt x="170" y="446"/>
                    <a:pt x="152" y="321"/>
                    <a:pt x="143" y="223"/>
                  </a:cubicBezTo>
                  <a:cubicBezTo>
                    <a:pt x="143" y="188"/>
                    <a:pt x="134" y="143"/>
                    <a:pt x="134" y="98"/>
                  </a:cubicBezTo>
                  <a:cubicBezTo>
                    <a:pt x="134" y="98"/>
                    <a:pt x="125" y="107"/>
                    <a:pt x="125" y="107"/>
                  </a:cubicBezTo>
                  <a:cubicBezTo>
                    <a:pt x="125" y="125"/>
                    <a:pt x="116" y="143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82"/>
                    <a:pt x="223" y="598"/>
                    <a:pt x="294" y="705"/>
                  </a:cubicBezTo>
                  <a:lnTo>
                    <a:pt x="286" y="705"/>
                  </a:lnTo>
                  <a:cubicBezTo>
                    <a:pt x="187" y="634"/>
                    <a:pt x="116" y="518"/>
                    <a:pt x="80" y="402"/>
                  </a:cubicBezTo>
                  <a:cubicBezTo>
                    <a:pt x="63" y="348"/>
                    <a:pt x="36" y="259"/>
                    <a:pt x="45" y="179"/>
                  </a:cubicBezTo>
                  <a:lnTo>
                    <a:pt x="45" y="179"/>
                  </a:lnTo>
                  <a:cubicBezTo>
                    <a:pt x="27" y="197"/>
                    <a:pt x="9" y="206"/>
                    <a:pt x="0" y="223"/>
                  </a:cubicBezTo>
                  <a:cubicBezTo>
                    <a:pt x="12" y="718"/>
                    <a:pt x="501" y="1096"/>
                    <a:pt x="969" y="1096"/>
                  </a:cubicBezTo>
                  <a:cubicBezTo>
                    <a:pt x="1184" y="1096"/>
                    <a:pt x="1395" y="1016"/>
                    <a:pt x="1552" y="830"/>
                  </a:cubicBezTo>
                  <a:cubicBezTo>
                    <a:pt x="1552" y="821"/>
                    <a:pt x="1552" y="803"/>
                    <a:pt x="1552" y="794"/>
                  </a:cubicBezTo>
                  <a:cubicBezTo>
                    <a:pt x="1490" y="839"/>
                    <a:pt x="1427" y="884"/>
                    <a:pt x="1410" y="892"/>
                  </a:cubicBezTo>
                  <a:cubicBezTo>
                    <a:pt x="1320" y="949"/>
                    <a:pt x="1186" y="1029"/>
                    <a:pt x="1075" y="1029"/>
                  </a:cubicBezTo>
                  <a:cubicBezTo>
                    <a:pt x="1065" y="1029"/>
                    <a:pt x="1054" y="1028"/>
                    <a:pt x="1044" y="1026"/>
                  </a:cubicBezTo>
                  <a:cubicBezTo>
                    <a:pt x="1151" y="991"/>
                    <a:pt x="1231" y="955"/>
                    <a:pt x="1329" y="901"/>
                  </a:cubicBezTo>
                  <a:cubicBezTo>
                    <a:pt x="1410" y="848"/>
                    <a:pt x="1472" y="785"/>
                    <a:pt x="1543" y="714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14"/>
                    <a:pt x="1427" y="759"/>
                    <a:pt x="1383" y="794"/>
                  </a:cubicBezTo>
                  <a:cubicBezTo>
                    <a:pt x="1311" y="848"/>
                    <a:pt x="1240" y="910"/>
                    <a:pt x="1142" y="919"/>
                  </a:cubicBezTo>
                  <a:cubicBezTo>
                    <a:pt x="1222" y="875"/>
                    <a:pt x="1294" y="830"/>
                    <a:pt x="1365" y="768"/>
                  </a:cubicBezTo>
                  <a:cubicBezTo>
                    <a:pt x="1419" y="723"/>
                    <a:pt x="1463" y="660"/>
                    <a:pt x="1508" y="598"/>
                  </a:cubicBezTo>
                  <a:cubicBezTo>
                    <a:pt x="1490" y="536"/>
                    <a:pt x="1454" y="482"/>
                    <a:pt x="1419" y="420"/>
                  </a:cubicBezTo>
                  <a:cubicBezTo>
                    <a:pt x="1321" y="629"/>
                    <a:pt x="1142" y="715"/>
                    <a:pt x="955" y="715"/>
                  </a:cubicBezTo>
                  <a:cubicBezTo>
                    <a:pt x="593" y="715"/>
                    <a:pt x="204" y="389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689975" y="1156400"/>
              <a:ext cx="44175" cy="33500"/>
            </a:xfrm>
            <a:custGeom>
              <a:rect b="b" l="l" r="r" t="t"/>
              <a:pathLst>
                <a:path extrusionOk="0" h="1340" w="1767">
                  <a:moveTo>
                    <a:pt x="713" y="102"/>
                  </a:moveTo>
                  <a:cubicBezTo>
                    <a:pt x="734" y="102"/>
                    <a:pt x="755" y="103"/>
                    <a:pt x="776" y="106"/>
                  </a:cubicBezTo>
                  <a:cubicBezTo>
                    <a:pt x="749" y="159"/>
                    <a:pt x="732" y="222"/>
                    <a:pt x="740" y="275"/>
                  </a:cubicBezTo>
                  <a:cubicBezTo>
                    <a:pt x="758" y="364"/>
                    <a:pt x="812" y="436"/>
                    <a:pt x="883" y="480"/>
                  </a:cubicBezTo>
                  <a:cubicBezTo>
                    <a:pt x="924" y="504"/>
                    <a:pt x="970" y="516"/>
                    <a:pt x="1017" y="516"/>
                  </a:cubicBezTo>
                  <a:cubicBezTo>
                    <a:pt x="1142" y="516"/>
                    <a:pt x="1268" y="435"/>
                    <a:pt x="1294" y="311"/>
                  </a:cubicBezTo>
                  <a:cubicBezTo>
                    <a:pt x="1356" y="355"/>
                    <a:pt x="1410" y="409"/>
                    <a:pt x="1454" y="462"/>
                  </a:cubicBezTo>
                  <a:cubicBezTo>
                    <a:pt x="1381" y="668"/>
                    <a:pt x="1219" y="751"/>
                    <a:pt x="1051" y="751"/>
                  </a:cubicBezTo>
                  <a:cubicBezTo>
                    <a:pt x="729" y="751"/>
                    <a:pt x="381" y="448"/>
                    <a:pt x="562" y="115"/>
                  </a:cubicBezTo>
                  <a:cubicBezTo>
                    <a:pt x="613" y="108"/>
                    <a:pt x="663" y="102"/>
                    <a:pt x="713" y="102"/>
                  </a:cubicBezTo>
                  <a:close/>
                  <a:moveTo>
                    <a:pt x="446" y="141"/>
                  </a:moveTo>
                  <a:lnTo>
                    <a:pt x="446" y="141"/>
                  </a:lnTo>
                  <a:cubicBezTo>
                    <a:pt x="311" y="530"/>
                    <a:pt x="700" y="856"/>
                    <a:pt x="1062" y="856"/>
                  </a:cubicBezTo>
                  <a:cubicBezTo>
                    <a:pt x="1249" y="856"/>
                    <a:pt x="1428" y="770"/>
                    <a:pt x="1526" y="561"/>
                  </a:cubicBezTo>
                  <a:cubicBezTo>
                    <a:pt x="1561" y="623"/>
                    <a:pt x="1597" y="677"/>
                    <a:pt x="1615" y="739"/>
                  </a:cubicBezTo>
                  <a:cubicBezTo>
                    <a:pt x="1570" y="801"/>
                    <a:pt x="1526" y="864"/>
                    <a:pt x="1472" y="909"/>
                  </a:cubicBezTo>
                  <a:cubicBezTo>
                    <a:pt x="1401" y="971"/>
                    <a:pt x="1329" y="1016"/>
                    <a:pt x="1249" y="1060"/>
                  </a:cubicBezTo>
                  <a:cubicBezTo>
                    <a:pt x="1347" y="1051"/>
                    <a:pt x="1418" y="989"/>
                    <a:pt x="1490" y="935"/>
                  </a:cubicBezTo>
                  <a:cubicBezTo>
                    <a:pt x="1534" y="900"/>
                    <a:pt x="1588" y="855"/>
                    <a:pt x="1633" y="810"/>
                  </a:cubicBezTo>
                  <a:cubicBezTo>
                    <a:pt x="1642" y="828"/>
                    <a:pt x="1642" y="846"/>
                    <a:pt x="1650" y="855"/>
                  </a:cubicBezTo>
                  <a:cubicBezTo>
                    <a:pt x="1579" y="926"/>
                    <a:pt x="1517" y="989"/>
                    <a:pt x="1436" y="1042"/>
                  </a:cubicBezTo>
                  <a:cubicBezTo>
                    <a:pt x="1338" y="1096"/>
                    <a:pt x="1258" y="1132"/>
                    <a:pt x="1151" y="1167"/>
                  </a:cubicBezTo>
                  <a:cubicBezTo>
                    <a:pt x="1161" y="1169"/>
                    <a:pt x="1172" y="1170"/>
                    <a:pt x="1182" y="1170"/>
                  </a:cubicBezTo>
                  <a:cubicBezTo>
                    <a:pt x="1293" y="1170"/>
                    <a:pt x="1427" y="1090"/>
                    <a:pt x="1517" y="1033"/>
                  </a:cubicBezTo>
                  <a:cubicBezTo>
                    <a:pt x="1534" y="1025"/>
                    <a:pt x="1597" y="980"/>
                    <a:pt x="1659" y="935"/>
                  </a:cubicBezTo>
                  <a:cubicBezTo>
                    <a:pt x="1659" y="944"/>
                    <a:pt x="1659" y="962"/>
                    <a:pt x="1659" y="971"/>
                  </a:cubicBezTo>
                  <a:cubicBezTo>
                    <a:pt x="1502" y="1157"/>
                    <a:pt x="1291" y="1237"/>
                    <a:pt x="1076" y="1237"/>
                  </a:cubicBezTo>
                  <a:cubicBezTo>
                    <a:pt x="608" y="1237"/>
                    <a:pt x="119" y="859"/>
                    <a:pt x="107" y="364"/>
                  </a:cubicBezTo>
                  <a:cubicBezTo>
                    <a:pt x="116" y="347"/>
                    <a:pt x="134" y="338"/>
                    <a:pt x="152" y="320"/>
                  </a:cubicBezTo>
                  <a:lnTo>
                    <a:pt x="152" y="320"/>
                  </a:lnTo>
                  <a:cubicBezTo>
                    <a:pt x="143" y="400"/>
                    <a:pt x="170" y="489"/>
                    <a:pt x="187" y="543"/>
                  </a:cubicBezTo>
                  <a:cubicBezTo>
                    <a:pt x="223" y="659"/>
                    <a:pt x="294" y="775"/>
                    <a:pt x="393" y="846"/>
                  </a:cubicBezTo>
                  <a:lnTo>
                    <a:pt x="401" y="846"/>
                  </a:lnTo>
                  <a:cubicBezTo>
                    <a:pt x="330" y="739"/>
                    <a:pt x="259" y="623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84"/>
                    <a:pt x="232" y="266"/>
                    <a:pt x="232" y="248"/>
                  </a:cubicBezTo>
                  <a:cubicBezTo>
                    <a:pt x="232" y="248"/>
                    <a:pt x="241" y="239"/>
                    <a:pt x="241" y="239"/>
                  </a:cubicBezTo>
                  <a:cubicBezTo>
                    <a:pt x="241" y="284"/>
                    <a:pt x="250" y="329"/>
                    <a:pt x="250" y="364"/>
                  </a:cubicBezTo>
                  <a:cubicBezTo>
                    <a:pt x="259" y="462"/>
                    <a:pt x="277" y="587"/>
                    <a:pt x="357" y="668"/>
                  </a:cubicBezTo>
                  <a:cubicBezTo>
                    <a:pt x="357" y="668"/>
                    <a:pt x="357" y="668"/>
                    <a:pt x="357" y="659"/>
                  </a:cubicBezTo>
                  <a:cubicBezTo>
                    <a:pt x="321" y="561"/>
                    <a:pt x="303" y="471"/>
                    <a:pt x="303" y="355"/>
                  </a:cubicBezTo>
                  <a:cubicBezTo>
                    <a:pt x="303" y="302"/>
                    <a:pt x="321" y="248"/>
                    <a:pt x="330" y="186"/>
                  </a:cubicBezTo>
                  <a:cubicBezTo>
                    <a:pt x="366" y="168"/>
                    <a:pt x="401" y="150"/>
                    <a:pt x="446" y="141"/>
                  </a:cubicBezTo>
                  <a:close/>
                  <a:moveTo>
                    <a:pt x="686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18" y="311"/>
                    <a:pt x="9" y="320"/>
                    <a:pt x="9" y="329"/>
                  </a:cubicBezTo>
                  <a:cubicBezTo>
                    <a:pt x="9" y="329"/>
                    <a:pt x="0" y="338"/>
                    <a:pt x="0" y="347"/>
                  </a:cubicBezTo>
                  <a:cubicBezTo>
                    <a:pt x="6" y="918"/>
                    <a:pt x="550" y="1340"/>
                    <a:pt x="1077" y="1340"/>
                  </a:cubicBezTo>
                  <a:cubicBezTo>
                    <a:pt x="1323" y="1340"/>
                    <a:pt x="1566" y="1247"/>
                    <a:pt x="1749" y="1033"/>
                  </a:cubicBezTo>
                  <a:cubicBezTo>
                    <a:pt x="1749" y="1025"/>
                    <a:pt x="1757" y="1025"/>
                    <a:pt x="1757" y="1016"/>
                  </a:cubicBezTo>
                  <a:cubicBezTo>
                    <a:pt x="1757" y="1007"/>
                    <a:pt x="1766" y="998"/>
                    <a:pt x="1766" y="989"/>
                  </a:cubicBezTo>
                  <a:cubicBezTo>
                    <a:pt x="1754" y="424"/>
                    <a:pt x="1210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736350" y="1174075"/>
              <a:ext cx="6325" cy="3525"/>
            </a:xfrm>
            <a:custGeom>
              <a:rect b="b" l="l" r="r" t="t"/>
              <a:pathLst>
                <a:path extrusionOk="0" h="141" w="253">
                  <a:moveTo>
                    <a:pt x="184" y="0"/>
                  </a:moveTo>
                  <a:cubicBezTo>
                    <a:pt x="177" y="0"/>
                    <a:pt x="169" y="2"/>
                    <a:pt x="161" y="5"/>
                  </a:cubicBezTo>
                  <a:cubicBezTo>
                    <a:pt x="126" y="14"/>
                    <a:pt x="81" y="23"/>
                    <a:pt x="45" y="32"/>
                  </a:cubicBezTo>
                  <a:cubicBezTo>
                    <a:pt x="18" y="41"/>
                    <a:pt x="1" y="68"/>
                    <a:pt x="1" y="94"/>
                  </a:cubicBezTo>
                  <a:cubicBezTo>
                    <a:pt x="8" y="118"/>
                    <a:pt x="29" y="141"/>
                    <a:pt x="52" y="141"/>
                  </a:cubicBezTo>
                  <a:cubicBezTo>
                    <a:pt x="56" y="141"/>
                    <a:pt x="59" y="140"/>
                    <a:pt x="63" y="139"/>
                  </a:cubicBezTo>
                  <a:cubicBezTo>
                    <a:pt x="108" y="121"/>
                    <a:pt x="161" y="112"/>
                    <a:pt x="206" y="94"/>
                  </a:cubicBezTo>
                  <a:cubicBezTo>
                    <a:pt x="252" y="71"/>
                    <a:pt x="23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732175" y="1164200"/>
              <a:ext cx="6875" cy="4775"/>
            </a:xfrm>
            <a:custGeom>
              <a:rect b="b" l="l" r="r" t="t"/>
              <a:pathLst>
                <a:path extrusionOk="0" h="191" w="275">
                  <a:moveTo>
                    <a:pt x="209" y="1"/>
                  </a:moveTo>
                  <a:cubicBezTo>
                    <a:pt x="201" y="1"/>
                    <a:pt x="193" y="3"/>
                    <a:pt x="185" y="8"/>
                  </a:cubicBezTo>
                  <a:cubicBezTo>
                    <a:pt x="141" y="35"/>
                    <a:pt x="87" y="61"/>
                    <a:pt x="43" y="97"/>
                  </a:cubicBezTo>
                  <a:cubicBezTo>
                    <a:pt x="0" y="132"/>
                    <a:pt x="31" y="190"/>
                    <a:pt x="72" y="190"/>
                  </a:cubicBezTo>
                  <a:cubicBezTo>
                    <a:pt x="83" y="190"/>
                    <a:pt x="94" y="186"/>
                    <a:pt x="105" y="177"/>
                  </a:cubicBezTo>
                  <a:cubicBezTo>
                    <a:pt x="150" y="150"/>
                    <a:pt x="185" y="124"/>
                    <a:pt x="230" y="106"/>
                  </a:cubicBezTo>
                  <a:cubicBezTo>
                    <a:pt x="257" y="88"/>
                    <a:pt x="275" y="61"/>
                    <a:pt x="257" y="35"/>
                  </a:cubicBezTo>
                  <a:cubicBezTo>
                    <a:pt x="250" y="15"/>
                    <a:pt x="23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727050" y="1156350"/>
              <a:ext cx="6200" cy="5925"/>
            </a:xfrm>
            <a:custGeom>
              <a:rect b="b" l="l" r="r" t="t"/>
              <a:pathLst>
                <a:path extrusionOk="0" h="237" w="248">
                  <a:moveTo>
                    <a:pt x="193" y="0"/>
                  </a:moveTo>
                  <a:cubicBezTo>
                    <a:pt x="176" y="0"/>
                    <a:pt x="161" y="10"/>
                    <a:pt x="150" y="27"/>
                  </a:cubicBezTo>
                  <a:cubicBezTo>
                    <a:pt x="114" y="63"/>
                    <a:pt x="78" y="108"/>
                    <a:pt x="43" y="143"/>
                  </a:cubicBezTo>
                  <a:cubicBezTo>
                    <a:pt x="0" y="179"/>
                    <a:pt x="36" y="237"/>
                    <a:pt x="75" y="237"/>
                  </a:cubicBezTo>
                  <a:cubicBezTo>
                    <a:pt x="85" y="237"/>
                    <a:pt x="96" y="233"/>
                    <a:pt x="105" y="224"/>
                  </a:cubicBezTo>
                  <a:cubicBezTo>
                    <a:pt x="150" y="179"/>
                    <a:pt x="185" y="134"/>
                    <a:pt x="230" y="90"/>
                  </a:cubicBezTo>
                  <a:cubicBezTo>
                    <a:pt x="248" y="63"/>
                    <a:pt x="239" y="27"/>
                    <a:pt x="221" y="10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709250" y="1147100"/>
              <a:ext cx="3150" cy="6750"/>
            </a:xfrm>
            <a:custGeom>
              <a:rect b="b" l="l" r="r" t="t"/>
              <a:pathLst>
                <a:path extrusionOk="0" h="270" w="126">
                  <a:moveTo>
                    <a:pt x="71" y="0"/>
                  </a:moveTo>
                  <a:cubicBezTo>
                    <a:pt x="47" y="0"/>
                    <a:pt x="23" y="16"/>
                    <a:pt x="23" y="49"/>
                  </a:cubicBezTo>
                  <a:cubicBezTo>
                    <a:pt x="14" y="103"/>
                    <a:pt x="5" y="157"/>
                    <a:pt x="5" y="210"/>
                  </a:cubicBezTo>
                  <a:cubicBezTo>
                    <a:pt x="0" y="249"/>
                    <a:pt x="28" y="270"/>
                    <a:pt x="55" y="270"/>
                  </a:cubicBezTo>
                  <a:cubicBezTo>
                    <a:pt x="77" y="270"/>
                    <a:pt x="99" y="256"/>
                    <a:pt x="103" y="228"/>
                  </a:cubicBezTo>
                  <a:cubicBezTo>
                    <a:pt x="112" y="165"/>
                    <a:pt x="121" y="112"/>
                    <a:pt x="121" y="58"/>
                  </a:cubicBezTo>
                  <a:cubicBezTo>
                    <a:pt x="126" y="20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697100" y="1147600"/>
              <a:ext cx="4275" cy="6400"/>
            </a:xfrm>
            <a:custGeom>
              <a:rect b="b" l="l" r="r" t="t"/>
              <a:pathLst>
                <a:path extrusionOk="0" h="256" w="171">
                  <a:moveTo>
                    <a:pt x="68" y="0"/>
                  </a:moveTo>
                  <a:cubicBezTo>
                    <a:pt x="64" y="0"/>
                    <a:pt x="59" y="1"/>
                    <a:pt x="54" y="3"/>
                  </a:cubicBezTo>
                  <a:cubicBezTo>
                    <a:pt x="27" y="3"/>
                    <a:pt x="1" y="29"/>
                    <a:pt x="9" y="56"/>
                  </a:cubicBezTo>
                  <a:cubicBezTo>
                    <a:pt x="27" y="119"/>
                    <a:pt x="54" y="172"/>
                    <a:pt x="72" y="226"/>
                  </a:cubicBezTo>
                  <a:cubicBezTo>
                    <a:pt x="79" y="246"/>
                    <a:pt x="100" y="256"/>
                    <a:pt x="122" y="256"/>
                  </a:cubicBezTo>
                  <a:cubicBezTo>
                    <a:pt x="129" y="256"/>
                    <a:pt x="137" y="255"/>
                    <a:pt x="143" y="252"/>
                  </a:cubicBezTo>
                  <a:cubicBezTo>
                    <a:pt x="170" y="244"/>
                    <a:pt x="170" y="217"/>
                    <a:pt x="161" y="181"/>
                  </a:cubicBezTo>
                  <a:cubicBezTo>
                    <a:pt x="152" y="137"/>
                    <a:pt x="125" y="92"/>
                    <a:pt x="116" y="38"/>
                  </a:cubicBezTo>
                  <a:cubicBezTo>
                    <a:pt x="109" y="16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686925" y="1153175"/>
              <a:ext cx="5425" cy="5750"/>
            </a:xfrm>
            <a:custGeom>
              <a:rect b="b" l="l" r="r" t="t"/>
              <a:pathLst>
                <a:path extrusionOk="0" h="230" w="217">
                  <a:moveTo>
                    <a:pt x="72" y="0"/>
                  </a:moveTo>
                  <a:cubicBezTo>
                    <a:pt x="34" y="0"/>
                    <a:pt x="0" y="44"/>
                    <a:pt x="33" y="83"/>
                  </a:cubicBezTo>
                  <a:cubicBezTo>
                    <a:pt x="60" y="119"/>
                    <a:pt x="77" y="154"/>
                    <a:pt x="104" y="199"/>
                  </a:cubicBezTo>
                  <a:cubicBezTo>
                    <a:pt x="113" y="220"/>
                    <a:pt x="131" y="229"/>
                    <a:pt x="148" y="229"/>
                  </a:cubicBezTo>
                  <a:cubicBezTo>
                    <a:pt x="182" y="229"/>
                    <a:pt x="217" y="196"/>
                    <a:pt x="193" y="154"/>
                  </a:cubicBezTo>
                  <a:cubicBezTo>
                    <a:pt x="167" y="110"/>
                    <a:pt x="140" y="65"/>
                    <a:pt x="113" y="21"/>
                  </a:cubicBezTo>
                  <a:cubicBezTo>
                    <a:pt x="101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718525" y="11501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1"/>
                    <a:pt x="80" y="34"/>
                  </a:cubicBezTo>
                  <a:cubicBezTo>
                    <a:pt x="62" y="87"/>
                    <a:pt x="36" y="141"/>
                    <a:pt x="18" y="194"/>
                  </a:cubicBezTo>
                  <a:cubicBezTo>
                    <a:pt x="1" y="234"/>
                    <a:pt x="34" y="262"/>
                    <a:pt x="67" y="262"/>
                  </a:cubicBezTo>
                  <a:cubicBezTo>
                    <a:pt x="87" y="262"/>
                    <a:pt x="106" y="253"/>
                    <a:pt x="116" y="230"/>
                  </a:cubicBezTo>
                  <a:cubicBezTo>
                    <a:pt x="134" y="176"/>
                    <a:pt x="161" y="123"/>
                    <a:pt x="178" y="69"/>
                  </a:cubicBezTo>
                  <a:cubicBezTo>
                    <a:pt x="195" y="30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876625" y="11456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0"/>
                  </a:moveTo>
                  <a:lnTo>
                    <a:pt x="652" y="0"/>
                  </a:lnTo>
                  <a:cubicBezTo>
                    <a:pt x="590" y="27"/>
                    <a:pt x="518" y="54"/>
                    <a:pt x="456" y="90"/>
                  </a:cubicBezTo>
                  <a:cubicBezTo>
                    <a:pt x="509" y="125"/>
                    <a:pt x="554" y="179"/>
                    <a:pt x="563" y="232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6" y="571"/>
                    <a:pt x="19" y="634"/>
                    <a:pt x="1" y="705"/>
                  </a:cubicBezTo>
                  <a:cubicBezTo>
                    <a:pt x="94" y="798"/>
                    <a:pt x="197" y="837"/>
                    <a:pt x="297" y="837"/>
                  </a:cubicBezTo>
                  <a:cubicBezTo>
                    <a:pt x="679" y="837"/>
                    <a:pt x="1027" y="276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904750" y="1146100"/>
              <a:ext cx="3350" cy="13850"/>
            </a:xfrm>
            <a:custGeom>
              <a:rect b="b" l="l" r="r" t="t"/>
              <a:pathLst>
                <a:path extrusionOk="0" h="554" w="134">
                  <a:moveTo>
                    <a:pt x="0" y="0"/>
                  </a:moveTo>
                  <a:cubicBezTo>
                    <a:pt x="27" y="63"/>
                    <a:pt x="45" y="152"/>
                    <a:pt x="54" y="205"/>
                  </a:cubicBezTo>
                  <a:cubicBezTo>
                    <a:pt x="71" y="321"/>
                    <a:pt x="62" y="446"/>
                    <a:pt x="9" y="553"/>
                  </a:cubicBezTo>
                  <a:cubicBezTo>
                    <a:pt x="45" y="536"/>
                    <a:pt x="71" y="518"/>
                    <a:pt x="98" y="500"/>
                  </a:cubicBezTo>
                  <a:cubicBezTo>
                    <a:pt x="134" y="339"/>
                    <a:pt x="125" y="179"/>
                    <a:pt x="54" y="18"/>
                  </a:cubicBez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875750" y="1144975"/>
              <a:ext cx="29675" cy="28350"/>
            </a:xfrm>
            <a:custGeom>
              <a:rect b="b" l="l" r="r" t="t"/>
              <a:pathLst>
                <a:path extrusionOk="0" h="1134" w="1187">
                  <a:moveTo>
                    <a:pt x="812" y="1"/>
                  </a:moveTo>
                  <a:cubicBezTo>
                    <a:pt x="1165" y="368"/>
                    <a:pt x="768" y="973"/>
                    <a:pt x="326" y="973"/>
                  </a:cubicBezTo>
                  <a:cubicBezTo>
                    <a:pt x="220" y="973"/>
                    <a:pt x="111" y="938"/>
                    <a:pt x="9" y="857"/>
                  </a:cubicBezTo>
                  <a:cubicBezTo>
                    <a:pt x="0" y="919"/>
                    <a:pt x="0" y="982"/>
                    <a:pt x="9" y="1053"/>
                  </a:cubicBezTo>
                  <a:cubicBezTo>
                    <a:pt x="72" y="1089"/>
                    <a:pt x="134" y="1116"/>
                    <a:pt x="205" y="1134"/>
                  </a:cubicBezTo>
                  <a:cubicBezTo>
                    <a:pt x="304" y="1080"/>
                    <a:pt x="411" y="1018"/>
                    <a:pt x="509" y="964"/>
                  </a:cubicBezTo>
                  <a:cubicBezTo>
                    <a:pt x="741" y="839"/>
                    <a:pt x="955" y="723"/>
                    <a:pt x="1160" y="607"/>
                  </a:cubicBezTo>
                  <a:cubicBezTo>
                    <a:pt x="1169" y="482"/>
                    <a:pt x="1187" y="357"/>
                    <a:pt x="1151" y="242"/>
                  </a:cubicBezTo>
                  <a:cubicBezTo>
                    <a:pt x="1133" y="179"/>
                    <a:pt x="1115" y="117"/>
                    <a:pt x="1089" y="63"/>
                  </a:cubicBezTo>
                  <a:cubicBezTo>
                    <a:pt x="1071" y="45"/>
                    <a:pt x="1062" y="27"/>
                    <a:pt x="1053" y="10"/>
                  </a:cubicBezTo>
                  <a:lnTo>
                    <a:pt x="1035" y="10"/>
                  </a:lnTo>
                  <a:cubicBezTo>
                    <a:pt x="1053" y="45"/>
                    <a:pt x="1071" y="90"/>
                    <a:pt x="1080" y="126"/>
                  </a:cubicBezTo>
                  <a:cubicBezTo>
                    <a:pt x="1115" y="224"/>
                    <a:pt x="1151" y="340"/>
                    <a:pt x="1115" y="438"/>
                  </a:cubicBezTo>
                  <a:cubicBezTo>
                    <a:pt x="1098" y="331"/>
                    <a:pt x="1080" y="242"/>
                    <a:pt x="1035" y="143"/>
                  </a:cubicBezTo>
                  <a:cubicBezTo>
                    <a:pt x="1008" y="90"/>
                    <a:pt x="964" y="45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876200" y="1173075"/>
              <a:ext cx="3575" cy="1825"/>
            </a:xfrm>
            <a:custGeom>
              <a:rect b="b" l="l" r="r" t="t"/>
              <a:pathLst>
                <a:path extrusionOk="0" h="73" w="143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9" y="27"/>
                    <a:pt x="18" y="45"/>
                  </a:cubicBezTo>
                  <a:cubicBezTo>
                    <a:pt x="36" y="54"/>
                    <a:pt x="63" y="63"/>
                    <a:pt x="80" y="72"/>
                  </a:cubicBezTo>
                  <a:lnTo>
                    <a:pt x="143" y="36"/>
                  </a:lnTo>
                  <a:cubicBezTo>
                    <a:pt x="98" y="27"/>
                    <a:pt x="4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868775" y="1142300"/>
              <a:ext cx="41775" cy="34600"/>
            </a:xfrm>
            <a:custGeom>
              <a:rect b="b" l="l" r="r" t="t"/>
              <a:pathLst>
                <a:path extrusionOk="0" h="1384" w="1671">
                  <a:moveTo>
                    <a:pt x="966" y="134"/>
                  </a:moveTo>
                  <a:cubicBezTo>
                    <a:pt x="1341" y="410"/>
                    <a:pt x="993" y="971"/>
                    <a:pt x="611" y="971"/>
                  </a:cubicBezTo>
                  <a:cubicBezTo>
                    <a:pt x="511" y="971"/>
                    <a:pt x="408" y="932"/>
                    <a:pt x="315" y="839"/>
                  </a:cubicBezTo>
                  <a:cubicBezTo>
                    <a:pt x="333" y="768"/>
                    <a:pt x="360" y="705"/>
                    <a:pt x="395" y="634"/>
                  </a:cubicBezTo>
                  <a:cubicBezTo>
                    <a:pt x="444" y="696"/>
                    <a:pt x="520" y="725"/>
                    <a:pt x="597" y="725"/>
                  </a:cubicBezTo>
                  <a:cubicBezTo>
                    <a:pt x="687" y="725"/>
                    <a:pt x="779" y="684"/>
                    <a:pt x="832" y="607"/>
                  </a:cubicBezTo>
                  <a:cubicBezTo>
                    <a:pt x="886" y="536"/>
                    <a:pt x="904" y="447"/>
                    <a:pt x="877" y="366"/>
                  </a:cubicBezTo>
                  <a:cubicBezTo>
                    <a:pt x="868" y="313"/>
                    <a:pt x="823" y="259"/>
                    <a:pt x="770" y="224"/>
                  </a:cubicBezTo>
                  <a:cubicBezTo>
                    <a:pt x="832" y="188"/>
                    <a:pt x="904" y="161"/>
                    <a:pt x="966" y="134"/>
                  </a:cubicBezTo>
                  <a:close/>
                  <a:moveTo>
                    <a:pt x="1188" y="1"/>
                  </a:moveTo>
                  <a:cubicBezTo>
                    <a:pt x="545" y="1"/>
                    <a:pt x="1" y="750"/>
                    <a:pt x="235" y="1383"/>
                  </a:cubicBezTo>
                  <a:lnTo>
                    <a:pt x="377" y="1303"/>
                  </a:lnTo>
                  <a:cubicBezTo>
                    <a:pt x="360" y="1294"/>
                    <a:pt x="333" y="1285"/>
                    <a:pt x="315" y="1276"/>
                  </a:cubicBezTo>
                  <a:cubicBezTo>
                    <a:pt x="306" y="1258"/>
                    <a:pt x="306" y="1250"/>
                    <a:pt x="297" y="1232"/>
                  </a:cubicBezTo>
                  <a:lnTo>
                    <a:pt x="297" y="1232"/>
                  </a:lnTo>
                  <a:cubicBezTo>
                    <a:pt x="342" y="1250"/>
                    <a:pt x="395" y="1258"/>
                    <a:pt x="440" y="1267"/>
                  </a:cubicBezTo>
                  <a:cubicBezTo>
                    <a:pt x="458" y="1258"/>
                    <a:pt x="467" y="1250"/>
                    <a:pt x="484" y="1241"/>
                  </a:cubicBezTo>
                  <a:cubicBezTo>
                    <a:pt x="413" y="1223"/>
                    <a:pt x="351" y="1196"/>
                    <a:pt x="288" y="1160"/>
                  </a:cubicBezTo>
                  <a:cubicBezTo>
                    <a:pt x="279" y="1089"/>
                    <a:pt x="279" y="1026"/>
                    <a:pt x="288" y="964"/>
                  </a:cubicBezTo>
                  <a:cubicBezTo>
                    <a:pt x="390" y="1045"/>
                    <a:pt x="499" y="1080"/>
                    <a:pt x="605" y="1080"/>
                  </a:cubicBezTo>
                  <a:cubicBezTo>
                    <a:pt x="1047" y="1080"/>
                    <a:pt x="1444" y="475"/>
                    <a:pt x="1091" y="108"/>
                  </a:cubicBezTo>
                  <a:lnTo>
                    <a:pt x="1216" y="108"/>
                  </a:lnTo>
                  <a:cubicBezTo>
                    <a:pt x="1243" y="152"/>
                    <a:pt x="1287" y="197"/>
                    <a:pt x="1314" y="250"/>
                  </a:cubicBezTo>
                  <a:cubicBezTo>
                    <a:pt x="1359" y="349"/>
                    <a:pt x="1377" y="438"/>
                    <a:pt x="1394" y="545"/>
                  </a:cubicBezTo>
                  <a:cubicBezTo>
                    <a:pt x="1430" y="447"/>
                    <a:pt x="1394" y="331"/>
                    <a:pt x="1359" y="233"/>
                  </a:cubicBezTo>
                  <a:cubicBezTo>
                    <a:pt x="1350" y="197"/>
                    <a:pt x="1332" y="152"/>
                    <a:pt x="1314" y="117"/>
                  </a:cubicBezTo>
                  <a:lnTo>
                    <a:pt x="1332" y="117"/>
                  </a:lnTo>
                  <a:cubicBezTo>
                    <a:pt x="1341" y="134"/>
                    <a:pt x="1350" y="152"/>
                    <a:pt x="1368" y="170"/>
                  </a:cubicBezTo>
                  <a:cubicBezTo>
                    <a:pt x="1394" y="224"/>
                    <a:pt x="1412" y="286"/>
                    <a:pt x="1430" y="349"/>
                  </a:cubicBezTo>
                  <a:cubicBezTo>
                    <a:pt x="1466" y="464"/>
                    <a:pt x="1448" y="589"/>
                    <a:pt x="1439" y="714"/>
                  </a:cubicBezTo>
                  <a:cubicBezTo>
                    <a:pt x="1439" y="714"/>
                    <a:pt x="1448" y="705"/>
                    <a:pt x="1448" y="705"/>
                  </a:cubicBezTo>
                  <a:cubicBezTo>
                    <a:pt x="1501" y="598"/>
                    <a:pt x="1510" y="473"/>
                    <a:pt x="1493" y="357"/>
                  </a:cubicBezTo>
                  <a:cubicBezTo>
                    <a:pt x="1484" y="304"/>
                    <a:pt x="1466" y="215"/>
                    <a:pt x="1439" y="152"/>
                  </a:cubicBezTo>
                  <a:cubicBezTo>
                    <a:pt x="1457" y="152"/>
                    <a:pt x="1475" y="161"/>
                    <a:pt x="1493" y="170"/>
                  </a:cubicBezTo>
                  <a:cubicBezTo>
                    <a:pt x="1564" y="331"/>
                    <a:pt x="1573" y="491"/>
                    <a:pt x="1537" y="652"/>
                  </a:cubicBezTo>
                  <a:cubicBezTo>
                    <a:pt x="1582" y="634"/>
                    <a:pt x="1617" y="616"/>
                    <a:pt x="1653" y="589"/>
                  </a:cubicBezTo>
                  <a:cubicBezTo>
                    <a:pt x="1671" y="429"/>
                    <a:pt x="1653" y="268"/>
                    <a:pt x="1582" y="117"/>
                  </a:cubicBezTo>
                  <a:cubicBezTo>
                    <a:pt x="1573" y="108"/>
                    <a:pt x="1564" y="99"/>
                    <a:pt x="1564" y="90"/>
                  </a:cubicBezTo>
                  <a:cubicBezTo>
                    <a:pt x="1555" y="90"/>
                    <a:pt x="1555" y="81"/>
                    <a:pt x="1546" y="81"/>
                  </a:cubicBezTo>
                  <a:cubicBezTo>
                    <a:pt x="1426" y="26"/>
                    <a:pt x="130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865050" y="1174200"/>
              <a:ext cx="6250" cy="3150"/>
            </a:xfrm>
            <a:custGeom>
              <a:rect b="b" l="l" r="r" t="t"/>
              <a:pathLst>
                <a:path extrusionOk="0" h="126" w="250">
                  <a:moveTo>
                    <a:pt x="178" y="0"/>
                  </a:moveTo>
                  <a:cubicBezTo>
                    <a:pt x="143" y="9"/>
                    <a:pt x="107" y="18"/>
                    <a:pt x="63" y="27"/>
                  </a:cubicBezTo>
                  <a:cubicBezTo>
                    <a:pt x="3" y="27"/>
                    <a:pt x="0" y="126"/>
                    <a:pt x="55" y="126"/>
                  </a:cubicBezTo>
                  <a:cubicBezTo>
                    <a:pt x="58" y="126"/>
                    <a:pt x="60" y="126"/>
                    <a:pt x="63" y="125"/>
                  </a:cubicBezTo>
                  <a:cubicBezTo>
                    <a:pt x="116" y="125"/>
                    <a:pt x="161" y="116"/>
                    <a:pt x="205" y="107"/>
                  </a:cubicBezTo>
                  <a:cubicBezTo>
                    <a:pt x="232" y="98"/>
                    <a:pt x="250" y="63"/>
                    <a:pt x="241" y="36"/>
                  </a:cubicBezTo>
                  <a:cubicBezTo>
                    <a:pt x="232" y="9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864175" y="1164575"/>
              <a:ext cx="7225" cy="3000"/>
            </a:xfrm>
            <a:custGeom>
              <a:rect b="b" l="l" r="r" t="t"/>
              <a:pathLst>
                <a:path extrusionOk="0" h="120" w="289">
                  <a:moveTo>
                    <a:pt x="44" y="0"/>
                  </a:moveTo>
                  <a:cubicBezTo>
                    <a:pt x="21" y="0"/>
                    <a:pt x="0" y="31"/>
                    <a:pt x="8" y="55"/>
                  </a:cubicBezTo>
                  <a:cubicBezTo>
                    <a:pt x="8" y="82"/>
                    <a:pt x="26" y="100"/>
                    <a:pt x="53" y="100"/>
                  </a:cubicBezTo>
                  <a:cubicBezTo>
                    <a:pt x="106" y="109"/>
                    <a:pt x="151" y="109"/>
                    <a:pt x="205" y="118"/>
                  </a:cubicBezTo>
                  <a:cubicBezTo>
                    <a:pt x="209" y="119"/>
                    <a:pt x="214" y="120"/>
                    <a:pt x="218" y="120"/>
                  </a:cubicBezTo>
                  <a:cubicBezTo>
                    <a:pt x="271" y="120"/>
                    <a:pt x="288" y="28"/>
                    <a:pt x="222" y="20"/>
                  </a:cubicBezTo>
                  <a:cubicBezTo>
                    <a:pt x="169" y="11"/>
                    <a:pt x="115" y="2"/>
                    <a:pt x="53" y="2"/>
                  </a:cubicBez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865925" y="11550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3" y="1"/>
                  </a:moveTo>
                  <a:cubicBezTo>
                    <a:pt x="36" y="1"/>
                    <a:pt x="21" y="11"/>
                    <a:pt x="10" y="28"/>
                  </a:cubicBezTo>
                  <a:cubicBezTo>
                    <a:pt x="1" y="55"/>
                    <a:pt x="10" y="90"/>
                    <a:pt x="36" y="99"/>
                  </a:cubicBezTo>
                  <a:cubicBezTo>
                    <a:pt x="90" y="117"/>
                    <a:pt x="143" y="153"/>
                    <a:pt x="206" y="171"/>
                  </a:cubicBezTo>
                  <a:cubicBezTo>
                    <a:pt x="211" y="172"/>
                    <a:pt x="216" y="173"/>
                    <a:pt x="221" y="173"/>
                  </a:cubicBezTo>
                  <a:cubicBezTo>
                    <a:pt x="272" y="173"/>
                    <a:pt x="289" y="88"/>
                    <a:pt x="224" y="64"/>
                  </a:cubicBezTo>
                  <a:cubicBezTo>
                    <a:pt x="179" y="46"/>
                    <a:pt x="135" y="28"/>
                    <a:pt x="81" y="10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880425" y="1137600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69" y="0"/>
                  </a:moveTo>
                  <a:cubicBezTo>
                    <a:pt x="36" y="0"/>
                    <a:pt x="0" y="39"/>
                    <a:pt x="18" y="82"/>
                  </a:cubicBezTo>
                  <a:cubicBezTo>
                    <a:pt x="45" y="135"/>
                    <a:pt x="81" y="180"/>
                    <a:pt x="108" y="224"/>
                  </a:cubicBezTo>
                  <a:cubicBezTo>
                    <a:pt x="119" y="244"/>
                    <a:pt x="135" y="252"/>
                    <a:pt x="152" y="252"/>
                  </a:cubicBezTo>
                  <a:cubicBezTo>
                    <a:pt x="187" y="252"/>
                    <a:pt x="221" y="214"/>
                    <a:pt x="197" y="171"/>
                  </a:cubicBezTo>
                  <a:cubicBezTo>
                    <a:pt x="170" y="126"/>
                    <a:pt x="134" y="82"/>
                    <a:pt x="108" y="28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892025" y="1132850"/>
              <a:ext cx="3375" cy="6625"/>
            </a:xfrm>
            <a:custGeom>
              <a:rect b="b" l="l" r="r" t="t"/>
              <a:pathLst>
                <a:path extrusionOk="0" h="265" w="135">
                  <a:moveTo>
                    <a:pt x="64" y="1"/>
                  </a:moveTo>
                  <a:cubicBezTo>
                    <a:pt x="58" y="1"/>
                    <a:pt x="51" y="2"/>
                    <a:pt x="45" y="4"/>
                  </a:cubicBezTo>
                  <a:cubicBezTo>
                    <a:pt x="9" y="13"/>
                    <a:pt x="1" y="40"/>
                    <a:pt x="9" y="66"/>
                  </a:cubicBezTo>
                  <a:cubicBezTo>
                    <a:pt x="18" y="111"/>
                    <a:pt x="18" y="164"/>
                    <a:pt x="18" y="218"/>
                  </a:cubicBezTo>
                  <a:cubicBezTo>
                    <a:pt x="26" y="241"/>
                    <a:pt x="40" y="264"/>
                    <a:pt x="62" y="264"/>
                  </a:cubicBezTo>
                  <a:cubicBezTo>
                    <a:pt x="65" y="264"/>
                    <a:pt x="68" y="264"/>
                    <a:pt x="72" y="263"/>
                  </a:cubicBezTo>
                  <a:cubicBezTo>
                    <a:pt x="99" y="263"/>
                    <a:pt x="134" y="245"/>
                    <a:pt x="125" y="218"/>
                  </a:cubicBezTo>
                  <a:cubicBezTo>
                    <a:pt x="116" y="156"/>
                    <a:pt x="116" y="93"/>
                    <a:pt x="108" y="40"/>
                  </a:cubicBezTo>
                  <a:cubicBezTo>
                    <a:pt x="101" y="12"/>
                    <a:pt x="84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903175" y="1133600"/>
              <a:ext cx="3200" cy="6275"/>
            </a:xfrm>
            <a:custGeom>
              <a:rect b="b" l="l" r="r" t="t"/>
              <a:pathLst>
                <a:path extrusionOk="0" h="251" w="128">
                  <a:moveTo>
                    <a:pt x="62" y="1"/>
                  </a:moveTo>
                  <a:cubicBezTo>
                    <a:pt x="41" y="1"/>
                    <a:pt x="22" y="12"/>
                    <a:pt x="18" y="36"/>
                  </a:cubicBezTo>
                  <a:cubicBezTo>
                    <a:pt x="9" y="90"/>
                    <a:pt x="1" y="143"/>
                    <a:pt x="1" y="197"/>
                  </a:cubicBezTo>
                  <a:cubicBezTo>
                    <a:pt x="1" y="233"/>
                    <a:pt x="25" y="250"/>
                    <a:pt x="51" y="250"/>
                  </a:cubicBezTo>
                  <a:cubicBezTo>
                    <a:pt x="76" y="250"/>
                    <a:pt x="103" y="233"/>
                    <a:pt x="108" y="197"/>
                  </a:cubicBezTo>
                  <a:cubicBezTo>
                    <a:pt x="108" y="152"/>
                    <a:pt x="108" y="108"/>
                    <a:pt x="117" y="63"/>
                  </a:cubicBezTo>
                  <a:cubicBezTo>
                    <a:pt x="127" y="25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871800" y="1145075"/>
              <a:ext cx="7025" cy="5400"/>
            </a:xfrm>
            <a:custGeom>
              <a:rect b="b" l="l" r="r" t="t"/>
              <a:pathLst>
                <a:path extrusionOk="0" h="216" w="281">
                  <a:moveTo>
                    <a:pt x="77" y="0"/>
                  </a:moveTo>
                  <a:cubicBezTo>
                    <a:pt x="35" y="0"/>
                    <a:pt x="1" y="51"/>
                    <a:pt x="42" y="86"/>
                  </a:cubicBezTo>
                  <a:cubicBezTo>
                    <a:pt x="78" y="130"/>
                    <a:pt x="123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9" y="130"/>
                  </a:cubicBezTo>
                  <a:cubicBezTo>
                    <a:pt x="194" y="95"/>
                    <a:pt x="149" y="50"/>
                    <a:pt x="114" y="14"/>
                  </a:cubicBezTo>
                  <a:cubicBezTo>
                    <a:pt x="102" y="5"/>
                    <a:pt x="89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925475" y="1038150"/>
              <a:ext cx="22825" cy="20950"/>
            </a:xfrm>
            <a:custGeom>
              <a:rect b="b" l="l" r="r" t="t"/>
              <a:pathLst>
                <a:path extrusionOk="0" h="838" w="913">
                  <a:moveTo>
                    <a:pt x="652" y="0"/>
                  </a:moveTo>
                  <a:cubicBezTo>
                    <a:pt x="589" y="27"/>
                    <a:pt x="518" y="54"/>
                    <a:pt x="465" y="90"/>
                  </a:cubicBezTo>
                  <a:cubicBezTo>
                    <a:pt x="509" y="125"/>
                    <a:pt x="554" y="170"/>
                    <a:pt x="572" y="224"/>
                  </a:cubicBezTo>
                  <a:cubicBezTo>
                    <a:pt x="589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4" y="799"/>
                    <a:pt x="197" y="837"/>
                    <a:pt x="297" y="837"/>
                  </a:cubicBezTo>
                  <a:cubicBezTo>
                    <a:pt x="619" y="837"/>
                    <a:pt x="913" y="438"/>
                    <a:pt x="777" y="152"/>
                  </a:cubicBezTo>
                  <a:cubicBezTo>
                    <a:pt x="759" y="143"/>
                    <a:pt x="732" y="143"/>
                    <a:pt x="705" y="134"/>
                  </a:cubicBezTo>
                  <a:lnTo>
                    <a:pt x="643" y="125"/>
                  </a:lnTo>
                  <a:lnTo>
                    <a:pt x="661" y="54"/>
                  </a:lnTo>
                  <a:cubicBezTo>
                    <a:pt x="661" y="45"/>
                    <a:pt x="661" y="27"/>
                    <a:pt x="670" y="18"/>
                  </a:cubicBezTo>
                  <a:cubicBezTo>
                    <a:pt x="661" y="9"/>
                    <a:pt x="661" y="9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924575" y="1042600"/>
              <a:ext cx="29700" cy="28450"/>
            </a:xfrm>
            <a:custGeom>
              <a:rect b="b" l="l" r="r" t="t"/>
              <a:pathLst>
                <a:path extrusionOk="0" h="1138" w="1188">
                  <a:moveTo>
                    <a:pt x="929" y="1"/>
                  </a:moveTo>
                  <a:cubicBezTo>
                    <a:pt x="1025" y="346"/>
                    <a:pt x="696" y="765"/>
                    <a:pt x="335" y="765"/>
                  </a:cubicBezTo>
                  <a:cubicBezTo>
                    <a:pt x="229" y="765"/>
                    <a:pt x="120" y="728"/>
                    <a:pt x="19" y="643"/>
                  </a:cubicBezTo>
                  <a:cubicBezTo>
                    <a:pt x="10" y="715"/>
                    <a:pt x="1" y="777"/>
                    <a:pt x="10" y="848"/>
                  </a:cubicBezTo>
                  <a:cubicBezTo>
                    <a:pt x="81" y="884"/>
                    <a:pt x="144" y="920"/>
                    <a:pt x="215" y="938"/>
                  </a:cubicBezTo>
                  <a:cubicBezTo>
                    <a:pt x="304" y="955"/>
                    <a:pt x="385" y="973"/>
                    <a:pt x="474" y="973"/>
                  </a:cubicBezTo>
                  <a:cubicBezTo>
                    <a:pt x="483" y="973"/>
                    <a:pt x="483" y="973"/>
                    <a:pt x="474" y="982"/>
                  </a:cubicBezTo>
                  <a:cubicBezTo>
                    <a:pt x="449" y="990"/>
                    <a:pt x="423" y="994"/>
                    <a:pt x="396" y="994"/>
                  </a:cubicBezTo>
                  <a:cubicBezTo>
                    <a:pt x="335" y="994"/>
                    <a:pt x="268" y="977"/>
                    <a:pt x="206" y="964"/>
                  </a:cubicBezTo>
                  <a:cubicBezTo>
                    <a:pt x="153" y="955"/>
                    <a:pt x="81" y="938"/>
                    <a:pt x="28" y="920"/>
                  </a:cubicBezTo>
                  <a:lnTo>
                    <a:pt x="28" y="920"/>
                  </a:lnTo>
                  <a:cubicBezTo>
                    <a:pt x="28" y="929"/>
                    <a:pt x="28" y="947"/>
                    <a:pt x="37" y="964"/>
                  </a:cubicBezTo>
                  <a:cubicBezTo>
                    <a:pt x="126" y="991"/>
                    <a:pt x="206" y="1027"/>
                    <a:pt x="304" y="1036"/>
                  </a:cubicBezTo>
                  <a:cubicBezTo>
                    <a:pt x="345" y="1043"/>
                    <a:pt x="385" y="1045"/>
                    <a:pt x="424" y="1045"/>
                  </a:cubicBezTo>
                  <a:cubicBezTo>
                    <a:pt x="488" y="1045"/>
                    <a:pt x="550" y="1038"/>
                    <a:pt x="617" y="1027"/>
                  </a:cubicBezTo>
                  <a:lnTo>
                    <a:pt x="617" y="1027"/>
                  </a:lnTo>
                  <a:cubicBezTo>
                    <a:pt x="558" y="1069"/>
                    <a:pt x="472" y="1080"/>
                    <a:pt x="387" y="1080"/>
                  </a:cubicBezTo>
                  <a:cubicBezTo>
                    <a:pt x="328" y="1080"/>
                    <a:pt x="271" y="1075"/>
                    <a:pt x="224" y="1071"/>
                  </a:cubicBezTo>
                  <a:cubicBezTo>
                    <a:pt x="215" y="1062"/>
                    <a:pt x="135" y="1054"/>
                    <a:pt x="63" y="1036"/>
                  </a:cubicBezTo>
                  <a:lnTo>
                    <a:pt x="63" y="1036"/>
                  </a:lnTo>
                  <a:cubicBezTo>
                    <a:pt x="63" y="1045"/>
                    <a:pt x="72" y="1062"/>
                    <a:pt x="72" y="1071"/>
                  </a:cubicBezTo>
                  <a:cubicBezTo>
                    <a:pt x="174" y="1117"/>
                    <a:pt x="276" y="1137"/>
                    <a:pt x="376" y="1137"/>
                  </a:cubicBezTo>
                  <a:cubicBezTo>
                    <a:pt x="707" y="1137"/>
                    <a:pt x="1012" y="911"/>
                    <a:pt x="1170" y="616"/>
                  </a:cubicBezTo>
                  <a:cubicBezTo>
                    <a:pt x="1161" y="616"/>
                    <a:pt x="1152" y="608"/>
                    <a:pt x="1152" y="608"/>
                  </a:cubicBezTo>
                  <a:lnTo>
                    <a:pt x="1098" y="581"/>
                  </a:lnTo>
                  <a:lnTo>
                    <a:pt x="1116" y="527"/>
                  </a:lnTo>
                  <a:cubicBezTo>
                    <a:pt x="1134" y="492"/>
                    <a:pt x="1143" y="456"/>
                    <a:pt x="1161" y="420"/>
                  </a:cubicBezTo>
                  <a:cubicBezTo>
                    <a:pt x="1170" y="304"/>
                    <a:pt x="1187" y="188"/>
                    <a:pt x="1161" y="72"/>
                  </a:cubicBezTo>
                  <a:cubicBezTo>
                    <a:pt x="1152" y="63"/>
                    <a:pt x="1134" y="63"/>
                    <a:pt x="1125" y="54"/>
                  </a:cubicBezTo>
                  <a:lnTo>
                    <a:pt x="1125" y="54"/>
                  </a:lnTo>
                  <a:cubicBezTo>
                    <a:pt x="1134" y="117"/>
                    <a:pt x="1134" y="179"/>
                    <a:pt x="1116" y="233"/>
                  </a:cubicBezTo>
                  <a:cubicBezTo>
                    <a:pt x="1107" y="161"/>
                    <a:pt x="1098" y="99"/>
                    <a:pt x="1080" y="37"/>
                  </a:cubicBezTo>
                  <a:cubicBezTo>
                    <a:pt x="1027" y="28"/>
                    <a:pt x="982" y="10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954700" y="1045075"/>
              <a:ext cx="1800" cy="5375"/>
            </a:xfrm>
            <a:custGeom>
              <a:rect b="b" l="l" r="r" t="t"/>
              <a:pathLst>
                <a:path extrusionOk="0" h="215" w="72">
                  <a:moveTo>
                    <a:pt x="18" y="0"/>
                  </a:moveTo>
                  <a:cubicBezTo>
                    <a:pt x="27" y="71"/>
                    <a:pt x="18" y="143"/>
                    <a:pt x="0" y="214"/>
                  </a:cubicBezTo>
                  <a:cubicBezTo>
                    <a:pt x="27" y="152"/>
                    <a:pt x="54" y="89"/>
                    <a:pt x="72" y="27"/>
                  </a:cubicBezTo>
                  <a:cubicBezTo>
                    <a:pt x="54" y="18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917450" y="1035250"/>
              <a:ext cx="38600" cy="38400"/>
            </a:xfrm>
            <a:custGeom>
              <a:rect b="b" l="l" r="r" t="t"/>
              <a:pathLst>
                <a:path extrusionOk="0" h="1536" w="1544">
                  <a:moveTo>
                    <a:pt x="1026" y="1"/>
                  </a:moveTo>
                  <a:cubicBezTo>
                    <a:pt x="438" y="125"/>
                    <a:pt x="1" y="839"/>
                    <a:pt x="268" y="1428"/>
                  </a:cubicBezTo>
                  <a:cubicBezTo>
                    <a:pt x="277" y="1437"/>
                    <a:pt x="286" y="1437"/>
                    <a:pt x="286" y="1446"/>
                  </a:cubicBezTo>
                  <a:cubicBezTo>
                    <a:pt x="295" y="1446"/>
                    <a:pt x="295" y="1455"/>
                    <a:pt x="304" y="1455"/>
                  </a:cubicBezTo>
                  <a:cubicBezTo>
                    <a:pt x="425" y="1511"/>
                    <a:pt x="546" y="1536"/>
                    <a:pt x="663" y="1536"/>
                  </a:cubicBezTo>
                  <a:cubicBezTo>
                    <a:pt x="1033" y="1536"/>
                    <a:pt x="1368" y="1287"/>
                    <a:pt x="1544" y="955"/>
                  </a:cubicBezTo>
                  <a:cubicBezTo>
                    <a:pt x="1508" y="946"/>
                    <a:pt x="1481" y="928"/>
                    <a:pt x="1455" y="910"/>
                  </a:cubicBezTo>
                  <a:cubicBezTo>
                    <a:pt x="1297" y="1205"/>
                    <a:pt x="992" y="1431"/>
                    <a:pt x="661" y="1431"/>
                  </a:cubicBezTo>
                  <a:cubicBezTo>
                    <a:pt x="561" y="1431"/>
                    <a:pt x="459" y="1411"/>
                    <a:pt x="357" y="1365"/>
                  </a:cubicBezTo>
                  <a:cubicBezTo>
                    <a:pt x="357" y="1356"/>
                    <a:pt x="348" y="1339"/>
                    <a:pt x="348" y="1330"/>
                  </a:cubicBezTo>
                  <a:lnTo>
                    <a:pt x="348" y="1330"/>
                  </a:lnTo>
                  <a:cubicBezTo>
                    <a:pt x="420" y="1348"/>
                    <a:pt x="500" y="1356"/>
                    <a:pt x="509" y="1365"/>
                  </a:cubicBezTo>
                  <a:cubicBezTo>
                    <a:pt x="556" y="1369"/>
                    <a:pt x="613" y="1374"/>
                    <a:pt x="672" y="1374"/>
                  </a:cubicBezTo>
                  <a:cubicBezTo>
                    <a:pt x="757" y="1374"/>
                    <a:pt x="843" y="1363"/>
                    <a:pt x="902" y="1321"/>
                  </a:cubicBezTo>
                  <a:lnTo>
                    <a:pt x="902" y="1321"/>
                  </a:lnTo>
                  <a:cubicBezTo>
                    <a:pt x="835" y="1332"/>
                    <a:pt x="773" y="1339"/>
                    <a:pt x="709" y="1339"/>
                  </a:cubicBezTo>
                  <a:cubicBezTo>
                    <a:pt x="670" y="1339"/>
                    <a:pt x="630" y="1337"/>
                    <a:pt x="589" y="1330"/>
                  </a:cubicBezTo>
                  <a:cubicBezTo>
                    <a:pt x="491" y="1321"/>
                    <a:pt x="411" y="1285"/>
                    <a:pt x="322" y="1258"/>
                  </a:cubicBezTo>
                  <a:cubicBezTo>
                    <a:pt x="313" y="1241"/>
                    <a:pt x="313" y="1223"/>
                    <a:pt x="313" y="1214"/>
                  </a:cubicBezTo>
                  <a:lnTo>
                    <a:pt x="313" y="1214"/>
                  </a:lnTo>
                  <a:cubicBezTo>
                    <a:pt x="366" y="1232"/>
                    <a:pt x="438" y="1249"/>
                    <a:pt x="491" y="1258"/>
                  </a:cubicBezTo>
                  <a:cubicBezTo>
                    <a:pt x="553" y="1271"/>
                    <a:pt x="620" y="1288"/>
                    <a:pt x="681" y="1288"/>
                  </a:cubicBezTo>
                  <a:cubicBezTo>
                    <a:pt x="708" y="1288"/>
                    <a:pt x="734" y="1284"/>
                    <a:pt x="759" y="1276"/>
                  </a:cubicBezTo>
                  <a:cubicBezTo>
                    <a:pt x="768" y="1267"/>
                    <a:pt x="768" y="1267"/>
                    <a:pt x="759" y="1267"/>
                  </a:cubicBezTo>
                  <a:cubicBezTo>
                    <a:pt x="670" y="1267"/>
                    <a:pt x="589" y="1249"/>
                    <a:pt x="500" y="1232"/>
                  </a:cubicBezTo>
                  <a:cubicBezTo>
                    <a:pt x="429" y="1214"/>
                    <a:pt x="366" y="1178"/>
                    <a:pt x="295" y="1142"/>
                  </a:cubicBezTo>
                  <a:cubicBezTo>
                    <a:pt x="286" y="1071"/>
                    <a:pt x="295" y="1009"/>
                    <a:pt x="304" y="937"/>
                  </a:cubicBezTo>
                  <a:cubicBezTo>
                    <a:pt x="405" y="1022"/>
                    <a:pt x="514" y="1059"/>
                    <a:pt x="620" y="1059"/>
                  </a:cubicBezTo>
                  <a:cubicBezTo>
                    <a:pt x="981" y="1059"/>
                    <a:pt x="1310" y="640"/>
                    <a:pt x="1214" y="295"/>
                  </a:cubicBezTo>
                  <a:cubicBezTo>
                    <a:pt x="1178" y="286"/>
                    <a:pt x="1142" y="277"/>
                    <a:pt x="1098" y="268"/>
                  </a:cubicBezTo>
                  <a:lnTo>
                    <a:pt x="1098" y="268"/>
                  </a:lnTo>
                  <a:cubicBezTo>
                    <a:pt x="1234" y="554"/>
                    <a:pt x="940" y="953"/>
                    <a:pt x="618" y="953"/>
                  </a:cubicBezTo>
                  <a:cubicBezTo>
                    <a:pt x="518" y="953"/>
                    <a:pt x="415" y="915"/>
                    <a:pt x="322" y="821"/>
                  </a:cubicBezTo>
                  <a:cubicBezTo>
                    <a:pt x="340" y="750"/>
                    <a:pt x="366" y="679"/>
                    <a:pt x="402" y="616"/>
                  </a:cubicBezTo>
                  <a:cubicBezTo>
                    <a:pt x="451" y="678"/>
                    <a:pt x="527" y="707"/>
                    <a:pt x="604" y="707"/>
                  </a:cubicBezTo>
                  <a:cubicBezTo>
                    <a:pt x="694" y="707"/>
                    <a:pt x="786" y="666"/>
                    <a:pt x="839" y="589"/>
                  </a:cubicBezTo>
                  <a:cubicBezTo>
                    <a:pt x="893" y="518"/>
                    <a:pt x="910" y="429"/>
                    <a:pt x="893" y="340"/>
                  </a:cubicBezTo>
                  <a:cubicBezTo>
                    <a:pt x="875" y="286"/>
                    <a:pt x="830" y="241"/>
                    <a:pt x="786" y="206"/>
                  </a:cubicBezTo>
                  <a:cubicBezTo>
                    <a:pt x="839" y="170"/>
                    <a:pt x="910" y="143"/>
                    <a:pt x="973" y="116"/>
                  </a:cubicBezTo>
                  <a:cubicBezTo>
                    <a:pt x="982" y="125"/>
                    <a:pt x="982" y="125"/>
                    <a:pt x="991" y="134"/>
                  </a:cubicBezTo>
                  <a:cubicBezTo>
                    <a:pt x="1000" y="90"/>
                    <a:pt x="1009" y="45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951575" y="1043500"/>
              <a:ext cx="1350" cy="4925"/>
            </a:xfrm>
            <a:custGeom>
              <a:rect b="b" l="l" r="r" t="t"/>
              <a:pathLst>
                <a:path extrusionOk="0" h="197" w="54">
                  <a:moveTo>
                    <a:pt x="0" y="1"/>
                  </a:moveTo>
                  <a:cubicBezTo>
                    <a:pt x="18" y="63"/>
                    <a:pt x="27" y="125"/>
                    <a:pt x="36" y="197"/>
                  </a:cubicBezTo>
                  <a:cubicBezTo>
                    <a:pt x="54" y="143"/>
                    <a:pt x="54" y="81"/>
                    <a:pt x="45" y="18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953575" y="1044400"/>
              <a:ext cx="1825" cy="8725"/>
            </a:xfrm>
            <a:custGeom>
              <a:rect b="b" l="l" r="r" t="t"/>
              <a:pathLst>
                <a:path extrusionOk="0" h="349" w="73">
                  <a:moveTo>
                    <a:pt x="1" y="0"/>
                  </a:moveTo>
                  <a:lnTo>
                    <a:pt x="1" y="0"/>
                  </a:lnTo>
                  <a:cubicBezTo>
                    <a:pt x="27" y="116"/>
                    <a:pt x="10" y="232"/>
                    <a:pt x="1" y="348"/>
                  </a:cubicBezTo>
                  <a:cubicBezTo>
                    <a:pt x="10" y="321"/>
                    <a:pt x="19" y="295"/>
                    <a:pt x="36" y="268"/>
                  </a:cubicBezTo>
                  <a:cubicBezTo>
                    <a:pt x="36" y="259"/>
                    <a:pt x="36" y="250"/>
                    <a:pt x="45" y="241"/>
                  </a:cubicBezTo>
                  <a:cubicBezTo>
                    <a:pt x="63" y="170"/>
                    <a:pt x="72" y="98"/>
                    <a:pt x="63" y="27"/>
                  </a:cubicBezTo>
                  <a:cubicBezTo>
                    <a:pt x="45" y="18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913875" y="1066700"/>
              <a:ext cx="6275" cy="3150"/>
            </a:xfrm>
            <a:custGeom>
              <a:rect b="b" l="l" r="r" t="t"/>
              <a:pathLst>
                <a:path extrusionOk="0" h="126" w="251">
                  <a:moveTo>
                    <a:pt x="179" y="0"/>
                  </a:moveTo>
                  <a:cubicBezTo>
                    <a:pt x="144" y="9"/>
                    <a:pt x="108" y="18"/>
                    <a:pt x="63" y="18"/>
                  </a:cubicBezTo>
                  <a:cubicBezTo>
                    <a:pt x="1" y="27"/>
                    <a:pt x="1" y="125"/>
                    <a:pt x="72" y="125"/>
                  </a:cubicBezTo>
                  <a:cubicBezTo>
                    <a:pt x="117" y="125"/>
                    <a:pt x="161" y="107"/>
                    <a:pt x="215" y="107"/>
                  </a:cubicBezTo>
                  <a:cubicBezTo>
                    <a:pt x="242" y="98"/>
                    <a:pt x="251" y="63"/>
                    <a:pt x="251" y="36"/>
                  </a:cubicBezTo>
                  <a:cubicBezTo>
                    <a:pt x="242" y="9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913225" y="1056875"/>
              <a:ext cx="7075" cy="3175"/>
            </a:xfrm>
            <a:custGeom>
              <a:rect b="b" l="l" r="r" t="t"/>
              <a:pathLst>
                <a:path extrusionOk="0" h="127" w="283">
                  <a:moveTo>
                    <a:pt x="54" y="1"/>
                  </a:moveTo>
                  <a:cubicBezTo>
                    <a:pt x="18" y="1"/>
                    <a:pt x="0" y="28"/>
                    <a:pt x="0" y="54"/>
                  </a:cubicBezTo>
                  <a:cubicBezTo>
                    <a:pt x="0" y="90"/>
                    <a:pt x="27" y="108"/>
                    <a:pt x="54" y="108"/>
                  </a:cubicBezTo>
                  <a:cubicBezTo>
                    <a:pt x="98" y="117"/>
                    <a:pt x="143" y="117"/>
                    <a:pt x="196" y="126"/>
                  </a:cubicBezTo>
                  <a:cubicBezTo>
                    <a:pt x="199" y="126"/>
                    <a:pt x="202" y="126"/>
                    <a:pt x="204" y="126"/>
                  </a:cubicBezTo>
                  <a:cubicBezTo>
                    <a:pt x="261" y="126"/>
                    <a:pt x="283" y="36"/>
                    <a:pt x="223" y="28"/>
                  </a:cubicBezTo>
                  <a:cubicBezTo>
                    <a:pt x="161" y="19"/>
                    <a:pt x="107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914775" y="10474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8" y="1"/>
                  </a:moveTo>
                  <a:cubicBezTo>
                    <a:pt x="47" y="1"/>
                    <a:pt x="25" y="11"/>
                    <a:pt x="18" y="31"/>
                  </a:cubicBezTo>
                  <a:cubicBezTo>
                    <a:pt x="0" y="49"/>
                    <a:pt x="9" y="93"/>
                    <a:pt x="36" y="102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8" y="82"/>
                    <a:pt x="232" y="67"/>
                  </a:cubicBezTo>
                  <a:cubicBezTo>
                    <a:pt x="179" y="49"/>
                    <a:pt x="134" y="31"/>
                    <a:pt x="90" y="4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29325" y="1030100"/>
              <a:ext cx="5500" cy="6175"/>
            </a:xfrm>
            <a:custGeom>
              <a:rect b="b" l="l" r="r" t="t"/>
              <a:pathLst>
                <a:path extrusionOk="0" h="247" w="220">
                  <a:moveTo>
                    <a:pt x="70" y="0"/>
                  </a:moveTo>
                  <a:cubicBezTo>
                    <a:pt x="35" y="0"/>
                    <a:pt x="1" y="39"/>
                    <a:pt x="25" y="82"/>
                  </a:cubicBezTo>
                  <a:cubicBezTo>
                    <a:pt x="43" y="135"/>
                    <a:pt x="79" y="180"/>
                    <a:pt x="105" y="224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0" y="209"/>
                    <a:pt x="195" y="171"/>
                  </a:cubicBezTo>
                  <a:cubicBezTo>
                    <a:pt x="168" y="126"/>
                    <a:pt x="132" y="82"/>
                    <a:pt x="114" y="28"/>
                  </a:cubicBezTo>
                  <a:cubicBezTo>
                    <a:pt x="103" y="8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41100" y="1026550"/>
              <a:ext cx="3150" cy="5375"/>
            </a:xfrm>
            <a:custGeom>
              <a:rect b="b" l="l" r="r" t="t"/>
              <a:pathLst>
                <a:path extrusionOk="0" h="215" w="126">
                  <a:moveTo>
                    <a:pt x="0" y="1"/>
                  </a:moveTo>
                  <a:cubicBezTo>
                    <a:pt x="0" y="10"/>
                    <a:pt x="0" y="10"/>
                    <a:pt x="0" y="18"/>
                  </a:cubicBezTo>
                  <a:cubicBezTo>
                    <a:pt x="9" y="63"/>
                    <a:pt x="9" y="117"/>
                    <a:pt x="18" y="170"/>
                  </a:cubicBezTo>
                  <a:cubicBezTo>
                    <a:pt x="18" y="197"/>
                    <a:pt x="36" y="215"/>
                    <a:pt x="72" y="215"/>
                  </a:cubicBezTo>
                  <a:cubicBezTo>
                    <a:pt x="98" y="215"/>
                    <a:pt x="125" y="197"/>
                    <a:pt x="116" y="161"/>
                  </a:cubicBezTo>
                  <a:cubicBezTo>
                    <a:pt x="116" y="117"/>
                    <a:pt x="107" y="63"/>
                    <a:pt x="107" y="10"/>
                  </a:cubicBezTo>
                  <a:cubicBezTo>
                    <a:pt x="72" y="10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20650" y="1037575"/>
              <a:ext cx="7000" cy="5425"/>
            </a:xfrm>
            <a:custGeom>
              <a:rect b="b" l="l" r="r" t="t"/>
              <a:pathLst>
                <a:path extrusionOk="0" h="217" w="280">
                  <a:moveTo>
                    <a:pt x="80" y="0"/>
                  </a:moveTo>
                  <a:cubicBezTo>
                    <a:pt x="40" y="0"/>
                    <a:pt x="0" y="51"/>
                    <a:pt x="42" y="86"/>
                  </a:cubicBezTo>
                  <a:cubicBezTo>
                    <a:pt x="87" y="131"/>
                    <a:pt x="122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8" y="131"/>
                  </a:cubicBezTo>
                  <a:cubicBezTo>
                    <a:pt x="203" y="86"/>
                    <a:pt x="158" y="50"/>
                    <a:pt x="113" y="15"/>
                  </a:cubicBezTo>
                  <a:cubicBezTo>
                    <a:pt x="103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877750" y="10328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0"/>
                  </a:moveTo>
                  <a:cubicBezTo>
                    <a:pt x="117" y="63"/>
                    <a:pt x="81" y="125"/>
                    <a:pt x="54" y="197"/>
                  </a:cubicBezTo>
                  <a:cubicBezTo>
                    <a:pt x="58" y="196"/>
                    <a:pt x="62" y="196"/>
                    <a:pt x="66" y="196"/>
                  </a:cubicBezTo>
                  <a:cubicBezTo>
                    <a:pt x="230" y="196"/>
                    <a:pt x="365" y="379"/>
                    <a:pt x="322" y="545"/>
                  </a:cubicBezTo>
                  <a:cubicBezTo>
                    <a:pt x="304" y="634"/>
                    <a:pt x="250" y="705"/>
                    <a:pt x="170" y="741"/>
                  </a:cubicBezTo>
                  <a:cubicBezTo>
                    <a:pt x="141" y="756"/>
                    <a:pt x="108" y="762"/>
                    <a:pt x="77" y="762"/>
                  </a:cubicBezTo>
                  <a:cubicBezTo>
                    <a:pt x="50" y="762"/>
                    <a:pt x="25" y="758"/>
                    <a:pt x="1" y="750"/>
                  </a:cubicBezTo>
                  <a:lnTo>
                    <a:pt x="1" y="750"/>
                  </a:lnTo>
                  <a:cubicBezTo>
                    <a:pt x="9" y="821"/>
                    <a:pt x="27" y="892"/>
                    <a:pt x="63" y="955"/>
                  </a:cubicBezTo>
                  <a:cubicBezTo>
                    <a:pt x="95" y="962"/>
                    <a:pt x="126" y="965"/>
                    <a:pt x="155" y="965"/>
                  </a:cubicBezTo>
                  <a:cubicBezTo>
                    <a:pt x="641" y="965"/>
                    <a:pt x="750" y="42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880875" y="1025000"/>
              <a:ext cx="28800" cy="41050"/>
            </a:xfrm>
            <a:custGeom>
              <a:rect b="b" l="l" r="r" t="t"/>
              <a:pathLst>
                <a:path extrusionOk="0" h="1642" w="1152">
                  <a:moveTo>
                    <a:pt x="500" y="0"/>
                  </a:moveTo>
                  <a:lnTo>
                    <a:pt x="500" y="0"/>
                  </a:lnTo>
                  <a:cubicBezTo>
                    <a:pt x="482" y="9"/>
                    <a:pt x="473" y="9"/>
                    <a:pt x="455" y="18"/>
                  </a:cubicBezTo>
                  <a:cubicBezTo>
                    <a:pt x="509" y="54"/>
                    <a:pt x="545" y="89"/>
                    <a:pt x="554" y="98"/>
                  </a:cubicBezTo>
                  <a:cubicBezTo>
                    <a:pt x="643" y="170"/>
                    <a:pt x="777" y="295"/>
                    <a:pt x="786" y="411"/>
                  </a:cubicBezTo>
                  <a:cubicBezTo>
                    <a:pt x="786" y="419"/>
                    <a:pt x="786" y="419"/>
                    <a:pt x="786" y="419"/>
                  </a:cubicBezTo>
                  <a:cubicBezTo>
                    <a:pt x="723" y="321"/>
                    <a:pt x="670" y="250"/>
                    <a:pt x="580" y="179"/>
                  </a:cubicBezTo>
                  <a:cubicBezTo>
                    <a:pt x="527" y="125"/>
                    <a:pt x="464" y="89"/>
                    <a:pt x="402" y="45"/>
                  </a:cubicBezTo>
                  <a:cubicBezTo>
                    <a:pt x="384" y="54"/>
                    <a:pt x="366" y="63"/>
                    <a:pt x="357" y="72"/>
                  </a:cubicBezTo>
                  <a:cubicBezTo>
                    <a:pt x="393" y="98"/>
                    <a:pt x="438" y="125"/>
                    <a:pt x="464" y="152"/>
                  </a:cubicBezTo>
                  <a:cubicBezTo>
                    <a:pt x="545" y="205"/>
                    <a:pt x="616" y="259"/>
                    <a:pt x="652" y="348"/>
                  </a:cubicBezTo>
                  <a:cubicBezTo>
                    <a:pt x="589" y="277"/>
                    <a:pt x="527" y="232"/>
                    <a:pt x="447" y="179"/>
                  </a:cubicBezTo>
                  <a:cubicBezTo>
                    <a:pt x="402" y="143"/>
                    <a:pt x="348" y="125"/>
                    <a:pt x="295" y="107"/>
                  </a:cubicBezTo>
                  <a:cubicBezTo>
                    <a:pt x="241" y="134"/>
                    <a:pt x="179" y="170"/>
                    <a:pt x="116" y="196"/>
                  </a:cubicBezTo>
                  <a:cubicBezTo>
                    <a:pt x="116" y="205"/>
                    <a:pt x="108" y="214"/>
                    <a:pt x="99" y="214"/>
                  </a:cubicBezTo>
                  <a:cubicBezTo>
                    <a:pt x="759" y="329"/>
                    <a:pt x="620" y="1383"/>
                    <a:pt x="23" y="1383"/>
                  </a:cubicBezTo>
                  <a:cubicBezTo>
                    <a:pt x="15" y="1383"/>
                    <a:pt x="8" y="1383"/>
                    <a:pt x="0" y="1383"/>
                  </a:cubicBezTo>
                  <a:lnTo>
                    <a:pt x="0" y="1383"/>
                  </a:lnTo>
                  <a:cubicBezTo>
                    <a:pt x="18" y="1410"/>
                    <a:pt x="45" y="1445"/>
                    <a:pt x="72" y="1472"/>
                  </a:cubicBezTo>
                  <a:cubicBezTo>
                    <a:pt x="134" y="1472"/>
                    <a:pt x="188" y="1463"/>
                    <a:pt x="241" y="1454"/>
                  </a:cubicBezTo>
                  <a:cubicBezTo>
                    <a:pt x="348" y="1419"/>
                    <a:pt x="429" y="1374"/>
                    <a:pt x="518" y="1312"/>
                  </a:cubicBezTo>
                  <a:cubicBezTo>
                    <a:pt x="527" y="1312"/>
                    <a:pt x="527" y="1312"/>
                    <a:pt x="527" y="1320"/>
                  </a:cubicBezTo>
                  <a:cubicBezTo>
                    <a:pt x="464" y="1410"/>
                    <a:pt x="357" y="1463"/>
                    <a:pt x="259" y="1499"/>
                  </a:cubicBezTo>
                  <a:cubicBezTo>
                    <a:pt x="232" y="1517"/>
                    <a:pt x="188" y="1535"/>
                    <a:pt x="143" y="1543"/>
                  </a:cubicBezTo>
                  <a:cubicBezTo>
                    <a:pt x="152" y="1543"/>
                    <a:pt x="152" y="1543"/>
                    <a:pt x="161" y="1552"/>
                  </a:cubicBezTo>
                  <a:cubicBezTo>
                    <a:pt x="179" y="1552"/>
                    <a:pt x="197" y="1552"/>
                    <a:pt x="223" y="1543"/>
                  </a:cubicBezTo>
                  <a:cubicBezTo>
                    <a:pt x="286" y="1535"/>
                    <a:pt x="339" y="1508"/>
                    <a:pt x="393" y="1481"/>
                  </a:cubicBezTo>
                  <a:cubicBezTo>
                    <a:pt x="518" y="1419"/>
                    <a:pt x="598" y="1320"/>
                    <a:pt x="687" y="1222"/>
                  </a:cubicBezTo>
                  <a:lnTo>
                    <a:pt x="687" y="1222"/>
                  </a:lnTo>
                  <a:cubicBezTo>
                    <a:pt x="652" y="1347"/>
                    <a:pt x="554" y="1445"/>
                    <a:pt x="447" y="1517"/>
                  </a:cubicBezTo>
                  <a:cubicBezTo>
                    <a:pt x="402" y="1543"/>
                    <a:pt x="331" y="1588"/>
                    <a:pt x="250" y="1615"/>
                  </a:cubicBezTo>
                  <a:cubicBezTo>
                    <a:pt x="268" y="1624"/>
                    <a:pt x="286" y="1633"/>
                    <a:pt x="304" y="1642"/>
                  </a:cubicBezTo>
                  <a:cubicBezTo>
                    <a:pt x="982" y="1428"/>
                    <a:pt x="1151" y="339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871725" y="1023425"/>
              <a:ext cx="41075" cy="45250"/>
            </a:xfrm>
            <a:custGeom>
              <a:rect b="b" l="l" r="r" t="t"/>
              <a:pathLst>
                <a:path extrusionOk="0" h="1810" w="1643">
                  <a:moveTo>
                    <a:pt x="393" y="375"/>
                  </a:moveTo>
                  <a:cubicBezTo>
                    <a:pt x="991" y="417"/>
                    <a:pt x="882" y="1340"/>
                    <a:pt x="396" y="1340"/>
                  </a:cubicBezTo>
                  <a:cubicBezTo>
                    <a:pt x="367" y="1340"/>
                    <a:pt x="336" y="1337"/>
                    <a:pt x="304" y="1330"/>
                  </a:cubicBezTo>
                  <a:cubicBezTo>
                    <a:pt x="268" y="1267"/>
                    <a:pt x="250" y="1196"/>
                    <a:pt x="242" y="1125"/>
                  </a:cubicBezTo>
                  <a:lnTo>
                    <a:pt x="242" y="1125"/>
                  </a:lnTo>
                  <a:cubicBezTo>
                    <a:pt x="266" y="1133"/>
                    <a:pt x="291" y="1137"/>
                    <a:pt x="318" y="1137"/>
                  </a:cubicBezTo>
                  <a:cubicBezTo>
                    <a:pt x="349" y="1137"/>
                    <a:pt x="382" y="1131"/>
                    <a:pt x="411" y="1116"/>
                  </a:cubicBezTo>
                  <a:cubicBezTo>
                    <a:pt x="491" y="1080"/>
                    <a:pt x="545" y="1009"/>
                    <a:pt x="563" y="920"/>
                  </a:cubicBezTo>
                  <a:cubicBezTo>
                    <a:pt x="606" y="754"/>
                    <a:pt x="471" y="571"/>
                    <a:pt x="307" y="571"/>
                  </a:cubicBezTo>
                  <a:cubicBezTo>
                    <a:pt x="303" y="571"/>
                    <a:pt x="299" y="571"/>
                    <a:pt x="295" y="572"/>
                  </a:cubicBezTo>
                  <a:cubicBezTo>
                    <a:pt x="322" y="500"/>
                    <a:pt x="358" y="438"/>
                    <a:pt x="393" y="375"/>
                  </a:cubicBezTo>
                  <a:close/>
                  <a:moveTo>
                    <a:pt x="973" y="1"/>
                  </a:moveTo>
                  <a:cubicBezTo>
                    <a:pt x="937" y="27"/>
                    <a:pt x="902" y="45"/>
                    <a:pt x="866" y="63"/>
                  </a:cubicBezTo>
                  <a:cubicBezTo>
                    <a:pt x="1517" y="402"/>
                    <a:pt x="1348" y="1491"/>
                    <a:pt x="670" y="1705"/>
                  </a:cubicBezTo>
                  <a:cubicBezTo>
                    <a:pt x="652" y="1696"/>
                    <a:pt x="634" y="1687"/>
                    <a:pt x="616" y="1678"/>
                  </a:cubicBezTo>
                  <a:cubicBezTo>
                    <a:pt x="697" y="1651"/>
                    <a:pt x="768" y="1606"/>
                    <a:pt x="821" y="1580"/>
                  </a:cubicBezTo>
                  <a:cubicBezTo>
                    <a:pt x="920" y="1508"/>
                    <a:pt x="1018" y="1410"/>
                    <a:pt x="1053" y="1285"/>
                  </a:cubicBezTo>
                  <a:lnTo>
                    <a:pt x="1053" y="1285"/>
                  </a:lnTo>
                  <a:cubicBezTo>
                    <a:pt x="964" y="1383"/>
                    <a:pt x="884" y="1482"/>
                    <a:pt x="759" y="1544"/>
                  </a:cubicBezTo>
                  <a:cubicBezTo>
                    <a:pt x="705" y="1571"/>
                    <a:pt x="652" y="1598"/>
                    <a:pt x="589" y="1606"/>
                  </a:cubicBezTo>
                  <a:cubicBezTo>
                    <a:pt x="563" y="1615"/>
                    <a:pt x="545" y="1615"/>
                    <a:pt x="527" y="1615"/>
                  </a:cubicBezTo>
                  <a:cubicBezTo>
                    <a:pt x="518" y="1606"/>
                    <a:pt x="518" y="1606"/>
                    <a:pt x="509" y="1606"/>
                  </a:cubicBezTo>
                  <a:cubicBezTo>
                    <a:pt x="554" y="1598"/>
                    <a:pt x="598" y="1580"/>
                    <a:pt x="625" y="1562"/>
                  </a:cubicBezTo>
                  <a:cubicBezTo>
                    <a:pt x="723" y="1526"/>
                    <a:pt x="830" y="1473"/>
                    <a:pt x="893" y="1383"/>
                  </a:cubicBezTo>
                  <a:cubicBezTo>
                    <a:pt x="893" y="1375"/>
                    <a:pt x="893" y="1375"/>
                    <a:pt x="884" y="1375"/>
                  </a:cubicBezTo>
                  <a:cubicBezTo>
                    <a:pt x="795" y="1437"/>
                    <a:pt x="714" y="1482"/>
                    <a:pt x="607" y="1517"/>
                  </a:cubicBezTo>
                  <a:cubicBezTo>
                    <a:pt x="554" y="1526"/>
                    <a:pt x="500" y="1535"/>
                    <a:pt x="438" y="1535"/>
                  </a:cubicBezTo>
                  <a:cubicBezTo>
                    <a:pt x="411" y="1508"/>
                    <a:pt x="384" y="1473"/>
                    <a:pt x="366" y="1446"/>
                  </a:cubicBezTo>
                  <a:lnTo>
                    <a:pt x="366" y="1446"/>
                  </a:lnTo>
                  <a:cubicBezTo>
                    <a:pt x="374" y="1446"/>
                    <a:pt x="381" y="1446"/>
                    <a:pt x="389" y="1446"/>
                  </a:cubicBezTo>
                  <a:cubicBezTo>
                    <a:pt x="986" y="1446"/>
                    <a:pt x="1125" y="392"/>
                    <a:pt x="465" y="277"/>
                  </a:cubicBezTo>
                  <a:cubicBezTo>
                    <a:pt x="474" y="277"/>
                    <a:pt x="482" y="268"/>
                    <a:pt x="482" y="259"/>
                  </a:cubicBezTo>
                  <a:lnTo>
                    <a:pt x="482" y="259"/>
                  </a:lnTo>
                  <a:cubicBezTo>
                    <a:pt x="420" y="295"/>
                    <a:pt x="349" y="331"/>
                    <a:pt x="277" y="375"/>
                  </a:cubicBezTo>
                  <a:cubicBezTo>
                    <a:pt x="1" y="848"/>
                    <a:pt x="72" y="1553"/>
                    <a:pt x="643" y="1803"/>
                  </a:cubicBezTo>
                  <a:lnTo>
                    <a:pt x="661" y="1803"/>
                  </a:lnTo>
                  <a:cubicBezTo>
                    <a:pt x="665" y="1807"/>
                    <a:pt x="670" y="1809"/>
                    <a:pt x="674" y="1809"/>
                  </a:cubicBezTo>
                  <a:cubicBezTo>
                    <a:pt x="679" y="1809"/>
                    <a:pt x="683" y="1807"/>
                    <a:pt x="688" y="1803"/>
                  </a:cubicBezTo>
                  <a:cubicBezTo>
                    <a:pt x="1437" y="1580"/>
                    <a:pt x="1642" y="429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890900" y="1025425"/>
              <a:ext cx="9625" cy="10075"/>
            </a:xfrm>
            <a:custGeom>
              <a:rect b="b" l="l" r="r" t="t"/>
              <a:pathLst>
                <a:path extrusionOk="0" h="403" w="385">
                  <a:moveTo>
                    <a:pt x="54" y="1"/>
                  </a:moveTo>
                  <a:cubicBezTo>
                    <a:pt x="37" y="10"/>
                    <a:pt x="19" y="19"/>
                    <a:pt x="1" y="37"/>
                  </a:cubicBezTo>
                  <a:cubicBezTo>
                    <a:pt x="63" y="72"/>
                    <a:pt x="126" y="108"/>
                    <a:pt x="179" y="162"/>
                  </a:cubicBezTo>
                  <a:cubicBezTo>
                    <a:pt x="269" y="233"/>
                    <a:pt x="322" y="304"/>
                    <a:pt x="385" y="402"/>
                  </a:cubicBezTo>
                  <a:cubicBezTo>
                    <a:pt x="385" y="402"/>
                    <a:pt x="385" y="402"/>
                    <a:pt x="385" y="394"/>
                  </a:cubicBezTo>
                  <a:cubicBezTo>
                    <a:pt x="376" y="278"/>
                    <a:pt x="242" y="153"/>
                    <a:pt x="153" y="81"/>
                  </a:cubicBezTo>
                  <a:cubicBezTo>
                    <a:pt x="144" y="72"/>
                    <a:pt x="108" y="37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888225" y="1026775"/>
              <a:ext cx="8950" cy="6950"/>
            </a:xfrm>
            <a:custGeom>
              <a:rect b="b" l="l" r="r" t="t"/>
              <a:pathLst>
                <a:path extrusionOk="0" h="278" w="358">
                  <a:moveTo>
                    <a:pt x="63" y="1"/>
                  </a:moveTo>
                  <a:cubicBezTo>
                    <a:pt x="45" y="9"/>
                    <a:pt x="19" y="18"/>
                    <a:pt x="1" y="36"/>
                  </a:cubicBezTo>
                  <a:cubicBezTo>
                    <a:pt x="54" y="54"/>
                    <a:pt x="108" y="72"/>
                    <a:pt x="153" y="108"/>
                  </a:cubicBezTo>
                  <a:cubicBezTo>
                    <a:pt x="233" y="161"/>
                    <a:pt x="295" y="206"/>
                    <a:pt x="358" y="277"/>
                  </a:cubicBezTo>
                  <a:cubicBezTo>
                    <a:pt x="322" y="188"/>
                    <a:pt x="251" y="134"/>
                    <a:pt x="170" y="81"/>
                  </a:cubicBezTo>
                  <a:cubicBezTo>
                    <a:pt x="144" y="54"/>
                    <a:pt x="99" y="27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869275" y="1061025"/>
              <a:ext cx="6500" cy="5100"/>
            </a:xfrm>
            <a:custGeom>
              <a:rect b="b" l="l" r="r" t="t"/>
              <a:pathLst>
                <a:path extrusionOk="0" h="204" w="260">
                  <a:moveTo>
                    <a:pt x="197" y="1"/>
                  </a:moveTo>
                  <a:cubicBezTo>
                    <a:pt x="185" y="1"/>
                    <a:pt x="173" y="5"/>
                    <a:pt x="161" y="13"/>
                  </a:cubicBezTo>
                  <a:cubicBezTo>
                    <a:pt x="125" y="40"/>
                    <a:pt x="81" y="76"/>
                    <a:pt x="36" y="102"/>
                  </a:cubicBezTo>
                  <a:cubicBezTo>
                    <a:pt x="18" y="120"/>
                    <a:pt x="1" y="147"/>
                    <a:pt x="18" y="174"/>
                  </a:cubicBezTo>
                  <a:cubicBezTo>
                    <a:pt x="25" y="194"/>
                    <a:pt x="47" y="204"/>
                    <a:pt x="65" y="204"/>
                  </a:cubicBezTo>
                  <a:cubicBezTo>
                    <a:pt x="71" y="204"/>
                    <a:pt x="76" y="203"/>
                    <a:pt x="81" y="201"/>
                  </a:cubicBezTo>
                  <a:cubicBezTo>
                    <a:pt x="134" y="165"/>
                    <a:pt x="179" y="129"/>
                    <a:pt x="233" y="94"/>
                  </a:cubicBezTo>
                  <a:cubicBezTo>
                    <a:pt x="259" y="76"/>
                    <a:pt x="250" y="40"/>
                    <a:pt x="241" y="22"/>
                  </a:cubicBezTo>
                  <a:cubicBezTo>
                    <a:pt x="227" y="7"/>
                    <a:pt x="21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877150" y="1068825"/>
              <a:ext cx="6150" cy="5325"/>
            </a:xfrm>
            <a:custGeom>
              <a:rect b="b" l="l" r="r" t="t"/>
              <a:pathLst>
                <a:path extrusionOk="0" h="213" w="246">
                  <a:moveTo>
                    <a:pt x="170" y="0"/>
                  </a:moveTo>
                  <a:cubicBezTo>
                    <a:pt x="160" y="0"/>
                    <a:pt x="150" y="4"/>
                    <a:pt x="141" y="13"/>
                  </a:cubicBezTo>
                  <a:cubicBezTo>
                    <a:pt x="96" y="49"/>
                    <a:pt x="60" y="85"/>
                    <a:pt x="33" y="129"/>
                  </a:cubicBezTo>
                  <a:cubicBezTo>
                    <a:pt x="1" y="169"/>
                    <a:pt x="40" y="212"/>
                    <a:pt x="77" y="212"/>
                  </a:cubicBezTo>
                  <a:cubicBezTo>
                    <a:pt x="91" y="212"/>
                    <a:pt x="104" y="206"/>
                    <a:pt x="114" y="192"/>
                  </a:cubicBezTo>
                  <a:cubicBezTo>
                    <a:pt x="141" y="156"/>
                    <a:pt x="176" y="121"/>
                    <a:pt x="203" y="94"/>
                  </a:cubicBezTo>
                  <a:cubicBezTo>
                    <a:pt x="245" y="5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960275" y="1082075"/>
              <a:ext cx="17425" cy="21900"/>
            </a:xfrm>
            <a:custGeom>
              <a:rect b="b" l="l" r="r" t="t"/>
              <a:pathLst>
                <a:path extrusionOk="0" h="876" w="697">
                  <a:moveTo>
                    <a:pt x="286" y="1"/>
                  </a:moveTo>
                  <a:lnTo>
                    <a:pt x="286" y="1"/>
                  </a:lnTo>
                  <a:cubicBezTo>
                    <a:pt x="27" y="224"/>
                    <a:pt x="0" y="786"/>
                    <a:pt x="455" y="875"/>
                  </a:cubicBezTo>
                  <a:cubicBezTo>
                    <a:pt x="500" y="822"/>
                    <a:pt x="536" y="768"/>
                    <a:pt x="562" y="715"/>
                  </a:cubicBezTo>
                  <a:lnTo>
                    <a:pt x="500" y="697"/>
                  </a:lnTo>
                  <a:lnTo>
                    <a:pt x="509" y="670"/>
                  </a:lnTo>
                  <a:cubicBezTo>
                    <a:pt x="375" y="616"/>
                    <a:pt x="295" y="456"/>
                    <a:pt x="348" y="313"/>
                  </a:cubicBezTo>
                  <a:cubicBezTo>
                    <a:pt x="375" y="233"/>
                    <a:pt x="437" y="161"/>
                    <a:pt x="518" y="135"/>
                  </a:cubicBezTo>
                  <a:cubicBezTo>
                    <a:pt x="542" y="127"/>
                    <a:pt x="569" y="122"/>
                    <a:pt x="598" y="122"/>
                  </a:cubicBezTo>
                  <a:cubicBezTo>
                    <a:pt x="632" y="122"/>
                    <a:pt x="667" y="129"/>
                    <a:pt x="696" y="144"/>
                  </a:cubicBezTo>
                  <a:cubicBezTo>
                    <a:pt x="696" y="117"/>
                    <a:pt x="687" y="99"/>
                    <a:pt x="687" y="81"/>
                  </a:cubicBezTo>
                  <a:cubicBezTo>
                    <a:pt x="634" y="63"/>
                    <a:pt x="580" y="54"/>
                    <a:pt x="527" y="46"/>
                  </a:cubicBezTo>
                  <a:cubicBezTo>
                    <a:pt x="446" y="28"/>
                    <a:pt x="366" y="19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944425" y="1070925"/>
              <a:ext cx="25250" cy="40175"/>
            </a:xfrm>
            <a:custGeom>
              <a:rect b="b" l="l" r="r" t="t"/>
              <a:pathLst>
                <a:path extrusionOk="0" h="1607" w="1010">
                  <a:moveTo>
                    <a:pt x="848" y="1"/>
                  </a:moveTo>
                  <a:lnTo>
                    <a:pt x="848" y="1"/>
                  </a:lnTo>
                  <a:cubicBezTo>
                    <a:pt x="224" y="233"/>
                    <a:pt x="1" y="1241"/>
                    <a:pt x="625" y="1607"/>
                  </a:cubicBezTo>
                  <a:cubicBezTo>
                    <a:pt x="643" y="1598"/>
                    <a:pt x="652" y="1598"/>
                    <a:pt x="661" y="1598"/>
                  </a:cubicBezTo>
                  <a:cubicBezTo>
                    <a:pt x="608" y="1544"/>
                    <a:pt x="554" y="1491"/>
                    <a:pt x="545" y="1473"/>
                  </a:cubicBezTo>
                  <a:cubicBezTo>
                    <a:pt x="465" y="1393"/>
                    <a:pt x="349" y="1259"/>
                    <a:pt x="349" y="1134"/>
                  </a:cubicBezTo>
                  <a:lnTo>
                    <a:pt x="349" y="1134"/>
                  </a:lnTo>
                  <a:cubicBezTo>
                    <a:pt x="402" y="1232"/>
                    <a:pt x="447" y="1312"/>
                    <a:pt x="527" y="1393"/>
                  </a:cubicBezTo>
                  <a:cubicBezTo>
                    <a:pt x="590" y="1464"/>
                    <a:pt x="661" y="1517"/>
                    <a:pt x="741" y="1571"/>
                  </a:cubicBezTo>
                  <a:cubicBezTo>
                    <a:pt x="750" y="1571"/>
                    <a:pt x="768" y="1562"/>
                    <a:pt x="786" y="1553"/>
                  </a:cubicBezTo>
                  <a:cubicBezTo>
                    <a:pt x="732" y="1517"/>
                    <a:pt x="679" y="1473"/>
                    <a:pt x="634" y="1428"/>
                  </a:cubicBezTo>
                  <a:cubicBezTo>
                    <a:pt x="572" y="1366"/>
                    <a:pt x="501" y="1303"/>
                    <a:pt x="474" y="1223"/>
                  </a:cubicBezTo>
                  <a:cubicBezTo>
                    <a:pt x="465" y="1214"/>
                    <a:pt x="474" y="1214"/>
                    <a:pt x="474" y="1214"/>
                  </a:cubicBezTo>
                  <a:cubicBezTo>
                    <a:pt x="527" y="1294"/>
                    <a:pt x="590" y="1348"/>
                    <a:pt x="652" y="1410"/>
                  </a:cubicBezTo>
                  <a:cubicBezTo>
                    <a:pt x="715" y="1455"/>
                    <a:pt x="777" y="1491"/>
                    <a:pt x="848" y="1526"/>
                  </a:cubicBezTo>
                  <a:cubicBezTo>
                    <a:pt x="902" y="1491"/>
                    <a:pt x="956" y="1455"/>
                    <a:pt x="1009" y="1410"/>
                  </a:cubicBezTo>
                  <a:cubicBezTo>
                    <a:pt x="545" y="1277"/>
                    <a:pt x="545" y="697"/>
                    <a:pt x="813" y="420"/>
                  </a:cubicBezTo>
                  <a:cubicBezTo>
                    <a:pt x="795" y="411"/>
                    <a:pt x="786" y="411"/>
                    <a:pt x="777" y="411"/>
                  </a:cubicBezTo>
                  <a:lnTo>
                    <a:pt x="715" y="393"/>
                  </a:lnTo>
                  <a:lnTo>
                    <a:pt x="741" y="331"/>
                  </a:lnTo>
                  <a:cubicBezTo>
                    <a:pt x="750" y="295"/>
                    <a:pt x="759" y="268"/>
                    <a:pt x="768" y="242"/>
                  </a:cubicBezTo>
                  <a:lnTo>
                    <a:pt x="768" y="242"/>
                  </a:lnTo>
                  <a:cubicBezTo>
                    <a:pt x="750" y="251"/>
                    <a:pt x="732" y="260"/>
                    <a:pt x="706" y="268"/>
                  </a:cubicBezTo>
                  <a:cubicBezTo>
                    <a:pt x="724" y="242"/>
                    <a:pt x="750" y="215"/>
                    <a:pt x="777" y="197"/>
                  </a:cubicBezTo>
                  <a:cubicBezTo>
                    <a:pt x="786" y="188"/>
                    <a:pt x="795" y="170"/>
                    <a:pt x="795" y="153"/>
                  </a:cubicBezTo>
                  <a:cubicBezTo>
                    <a:pt x="795" y="153"/>
                    <a:pt x="795" y="144"/>
                    <a:pt x="795" y="144"/>
                  </a:cubicBezTo>
                  <a:cubicBezTo>
                    <a:pt x="697" y="188"/>
                    <a:pt x="617" y="268"/>
                    <a:pt x="536" y="340"/>
                  </a:cubicBezTo>
                  <a:cubicBezTo>
                    <a:pt x="590" y="224"/>
                    <a:pt x="688" y="135"/>
                    <a:pt x="804" y="81"/>
                  </a:cubicBezTo>
                  <a:cubicBezTo>
                    <a:pt x="804" y="72"/>
                    <a:pt x="813" y="72"/>
                    <a:pt x="822" y="63"/>
                  </a:cubicBezTo>
                  <a:cubicBezTo>
                    <a:pt x="831" y="45"/>
                    <a:pt x="840" y="28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940425" y="1068025"/>
              <a:ext cx="36600" cy="45750"/>
            </a:xfrm>
            <a:custGeom>
              <a:rect b="b" l="l" r="r" t="t"/>
              <a:pathLst>
                <a:path extrusionOk="0" h="1830" w="1464">
                  <a:moveTo>
                    <a:pt x="1044" y="1"/>
                  </a:moveTo>
                  <a:cubicBezTo>
                    <a:pt x="277" y="206"/>
                    <a:pt x="0" y="1393"/>
                    <a:pt x="741" y="1821"/>
                  </a:cubicBezTo>
                  <a:lnTo>
                    <a:pt x="759" y="1821"/>
                  </a:lnTo>
                  <a:cubicBezTo>
                    <a:pt x="768" y="1830"/>
                    <a:pt x="777" y="1830"/>
                    <a:pt x="785" y="1830"/>
                  </a:cubicBezTo>
                  <a:cubicBezTo>
                    <a:pt x="1089" y="1767"/>
                    <a:pt x="1321" y="1562"/>
                    <a:pt x="1463" y="1303"/>
                  </a:cubicBezTo>
                  <a:cubicBezTo>
                    <a:pt x="1428" y="1294"/>
                    <a:pt x="1401" y="1286"/>
                    <a:pt x="1374" y="1277"/>
                  </a:cubicBezTo>
                  <a:lnTo>
                    <a:pt x="1356" y="1277"/>
                  </a:lnTo>
                  <a:cubicBezTo>
                    <a:pt x="1330" y="1330"/>
                    <a:pt x="1294" y="1384"/>
                    <a:pt x="1249" y="1437"/>
                  </a:cubicBezTo>
                  <a:cubicBezTo>
                    <a:pt x="794" y="1357"/>
                    <a:pt x="821" y="786"/>
                    <a:pt x="1080" y="563"/>
                  </a:cubicBezTo>
                  <a:cubicBezTo>
                    <a:pt x="1044" y="554"/>
                    <a:pt x="1008" y="545"/>
                    <a:pt x="973" y="536"/>
                  </a:cubicBezTo>
                  <a:lnTo>
                    <a:pt x="973" y="536"/>
                  </a:lnTo>
                  <a:cubicBezTo>
                    <a:pt x="705" y="822"/>
                    <a:pt x="705" y="1393"/>
                    <a:pt x="1169" y="1526"/>
                  </a:cubicBezTo>
                  <a:cubicBezTo>
                    <a:pt x="1116" y="1571"/>
                    <a:pt x="1062" y="1607"/>
                    <a:pt x="1008" y="1642"/>
                  </a:cubicBezTo>
                  <a:cubicBezTo>
                    <a:pt x="937" y="1607"/>
                    <a:pt x="875" y="1571"/>
                    <a:pt x="812" y="1526"/>
                  </a:cubicBezTo>
                  <a:cubicBezTo>
                    <a:pt x="750" y="1464"/>
                    <a:pt x="687" y="1410"/>
                    <a:pt x="634" y="1330"/>
                  </a:cubicBezTo>
                  <a:cubicBezTo>
                    <a:pt x="634" y="1330"/>
                    <a:pt x="625" y="1330"/>
                    <a:pt x="634" y="1339"/>
                  </a:cubicBezTo>
                  <a:cubicBezTo>
                    <a:pt x="661" y="1428"/>
                    <a:pt x="732" y="1482"/>
                    <a:pt x="794" y="1544"/>
                  </a:cubicBezTo>
                  <a:cubicBezTo>
                    <a:pt x="839" y="1589"/>
                    <a:pt x="892" y="1633"/>
                    <a:pt x="946" y="1669"/>
                  </a:cubicBezTo>
                  <a:cubicBezTo>
                    <a:pt x="928" y="1678"/>
                    <a:pt x="910" y="1687"/>
                    <a:pt x="901" y="1687"/>
                  </a:cubicBezTo>
                  <a:cubicBezTo>
                    <a:pt x="821" y="1633"/>
                    <a:pt x="750" y="1580"/>
                    <a:pt x="678" y="1509"/>
                  </a:cubicBezTo>
                  <a:cubicBezTo>
                    <a:pt x="607" y="1428"/>
                    <a:pt x="562" y="1348"/>
                    <a:pt x="509" y="1250"/>
                  </a:cubicBezTo>
                  <a:lnTo>
                    <a:pt x="509" y="1250"/>
                  </a:lnTo>
                  <a:cubicBezTo>
                    <a:pt x="509" y="1375"/>
                    <a:pt x="625" y="1509"/>
                    <a:pt x="705" y="1589"/>
                  </a:cubicBezTo>
                  <a:cubicBezTo>
                    <a:pt x="714" y="1607"/>
                    <a:pt x="768" y="1660"/>
                    <a:pt x="821" y="1714"/>
                  </a:cubicBezTo>
                  <a:cubicBezTo>
                    <a:pt x="812" y="1714"/>
                    <a:pt x="803" y="1714"/>
                    <a:pt x="785" y="1723"/>
                  </a:cubicBezTo>
                  <a:cubicBezTo>
                    <a:pt x="161" y="1357"/>
                    <a:pt x="384" y="349"/>
                    <a:pt x="1008" y="117"/>
                  </a:cubicBezTo>
                  <a:cubicBezTo>
                    <a:pt x="1017" y="81"/>
                    <a:pt x="1035" y="37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967625" y="1084100"/>
              <a:ext cx="11850" cy="14725"/>
            </a:xfrm>
            <a:custGeom>
              <a:rect b="b" l="l" r="r" t="t"/>
              <a:pathLst>
                <a:path extrusionOk="0" h="589" w="474">
                  <a:moveTo>
                    <a:pt x="393" y="0"/>
                  </a:moveTo>
                  <a:cubicBezTo>
                    <a:pt x="393" y="18"/>
                    <a:pt x="402" y="36"/>
                    <a:pt x="402" y="63"/>
                  </a:cubicBezTo>
                  <a:cubicBezTo>
                    <a:pt x="373" y="48"/>
                    <a:pt x="338" y="41"/>
                    <a:pt x="304" y="41"/>
                  </a:cubicBezTo>
                  <a:cubicBezTo>
                    <a:pt x="275" y="41"/>
                    <a:pt x="248" y="46"/>
                    <a:pt x="224" y="54"/>
                  </a:cubicBezTo>
                  <a:cubicBezTo>
                    <a:pt x="143" y="80"/>
                    <a:pt x="81" y="152"/>
                    <a:pt x="54" y="232"/>
                  </a:cubicBezTo>
                  <a:cubicBezTo>
                    <a:pt x="1" y="375"/>
                    <a:pt x="81" y="535"/>
                    <a:pt x="215" y="589"/>
                  </a:cubicBezTo>
                  <a:lnTo>
                    <a:pt x="233" y="544"/>
                  </a:lnTo>
                  <a:cubicBezTo>
                    <a:pt x="259" y="491"/>
                    <a:pt x="286" y="437"/>
                    <a:pt x="304" y="375"/>
                  </a:cubicBezTo>
                  <a:cubicBezTo>
                    <a:pt x="358" y="259"/>
                    <a:pt x="402" y="134"/>
                    <a:pt x="474" y="9"/>
                  </a:cubicBezTo>
                  <a:cubicBezTo>
                    <a:pt x="447" y="9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962050" y="1075850"/>
              <a:ext cx="1825" cy="1800"/>
            </a:xfrm>
            <a:custGeom>
              <a:rect b="b" l="l" r="r" t="t"/>
              <a:pathLst>
                <a:path extrusionOk="0" h="72" w="73">
                  <a:moveTo>
                    <a:pt x="72" y="0"/>
                  </a:moveTo>
                  <a:lnTo>
                    <a:pt x="72" y="0"/>
                  </a:lnTo>
                  <a:cubicBezTo>
                    <a:pt x="45" y="18"/>
                    <a:pt x="19" y="45"/>
                    <a:pt x="1" y="71"/>
                  </a:cubicBezTo>
                  <a:cubicBezTo>
                    <a:pt x="27" y="63"/>
                    <a:pt x="45" y="54"/>
                    <a:pt x="63" y="45"/>
                  </a:cubicBezTo>
                  <a:cubicBezTo>
                    <a:pt x="63" y="27"/>
                    <a:pt x="72" y="1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957825" y="1072500"/>
              <a:ext cx="7150" cy="6925"/>
            </a:xfrm>
            <a:custGeom>
              <a:rect b="b" l="l" r="r" t="t"/>
              <a:pathLst>
                <a:path extrusionOk="0" h="277" w="286">
                  <a:moveTo>
                    <a:pt x="286" y="0"/>
                  </a:moveTo>
                  <a:cubicBezTo>
                    <a:pt x="277" y="9"/>
                    <a:pt x="268" y="9"/>
                    <a:pt x="268" y="18"/>
                  </a:cubicBezTo>
                  <a:cubicBezTo>
                    <a:pt x="152" y="72"/>
                    <a:pt x="54" y="161"/>
                    <a:pt x="0" y="277"/>
                  </a:cubicBezTo>
                  <a:cubicBezTo>
                    <a:pt x="81" y="205"/>
                    <a:pt x="161" y="125"/>
                    <a:pt x="259" y="81"/>
                  </a:cubicBezTo>
                  <a:cubicBezTo>
                    <a:pt x="268" y="54"/>
                    <a:pt x="277" y="27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964075" y="1115025"/>
              <a:ext cx="4650" cy="5650"/>
            </a:xfrm>
            <a:custGeom>
              <a:rect b="b" l="l" r="r" t="t"/>
              <a:pathLst>
                <a:path extrusionOk="0" h="226" w="186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48"/>
                    <a:pt x="9" y="75"/>
                  </a:cubicBezTo>
                  <a:cubicBezTo>
                    <a:pt x="36" y="119"/>
                    <a:pt x="54" y="164"/>
                    <a:pt x="80" y="199"/>
                  </a:cubicBezTo>
                  <a:cubicBezTo>
                    <a:pt x="91" y="218"/>
                    <a:pt x="105" y="226"/>
                    <a:pt x="120" y="226"/>
                  </a:cubicBezTo>
                  <a:cubicBezTo>
                    <a:pt x="153" y="226"/>
                    <a:pt x="186" y="184"/>
                    <a:pt x="161" y="146"/>
                  </a:cubicBezTo>
                  <a:cubicBezTo>
                    <a:pt x="143" y="110"/>
                    <a:pt x="125" y="75"/>
                    <a:pt x="107" y="39"/>
                  </a:cubicBezTo>
                  <a:cubicBezTo>
                    <a:pt x="100" y="17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971650" y="1110075"/>
              <a:ext cx="6050" cy="5500"/>
            </a:xfrm>
            <a:custGeom>
              <a:rect b="b" l="l" r="r" t="t"/>
              <a:pathLst>
                <a:path extrusionOk="0" h="220" w="242">
                  <a:moveTo>
                    <a:pt x="74" y="1"/>
                  </a:moveTo>
                  <a:cubicBezTo>
                    <a:pt x="33" y="1"/>
                    <a:pt x="1" y="59"/>
                    <a:pt x="36" y="94"/>
                  </a:cubicBezTo>
                  <a:cubicBezTo>
                    <a:pt x="72" y="130"/>
                    <a:pt x="98" y="157"/>
                    <a:pt x="134" y="201"/>
                  </a:cubicBezTo>
                  <a:cubicBezTo>
                    <a:pt x="145" y="212"/>
                    <a:pt x="160" y="220"/>
                    <a:pt x="175" y="220"/>
                  </a:cubicBezTo>
                  <a:cubicBezTo>
                    <a:pt x="185" y="220"/>
                    <a:pt x="195" y="217"/>
                    <a:pt x="206" y="210"/>
                  </a:cubicBezTo>
                  <a:cubicBezTo>
                    <a:pt x="223" y="201"/>
                    <a:pt x="241" y="166"/>
                    <a:pt x="223" y="139"/>
                  </a:cubicBezTo>
                  <a:cubicBezTo>
                    <a:pt x="188" y="94"/>
                    <a:pt x="143" y="50"/>
                    <a:pt x="107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977275" y="1103825"/>
              <a:ext cx="7100" cy="4875"/>
            </a:xfrm>
            <a:custGeom>
              <a:rect b="b" l="l" r="r" t="t"/>
              <a:pathLst>
                <a:path extrusionOk="0" h="195" w="284">
                  <a:moveTo>
                    <a:pt x="80" y="1"/>
                  </a:moveTo>
                  <a:cubicBezTo>
                    <a:pt x="37" y="1"/>
                    <a:pt x="1" y="57"/>
                    <a:pt x="43" y="85"/>
                  </a:cubicBezTo>
                  <a:cubicBezTo>
                    <a:pt x="96" y="130"/>
                    <a:pt x="150" y="157"/>
                    <a:pt x="195" y="193"/>
                  </a:cubicBezTo>
                  <a:cubicBezTo>
                    <a:pt x="200" y="194"/>
                    <a:pt x="205" y="195"/>
                    <a:pt x="210" y="195"/>
                  </a:cubicBezTo>
                  <a:cubicBezTo>
                    <a:pt x="234" y="195"/>
                    <a:pt x="259" y="180"/>
                    <a:pt x="266" y="166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4" y="68"/>
                    <a:pt x="150" y="41"/>
                    <a:pt x="114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897825" y="1096800"/>
              <a:ext cx="25475" cy="14700"/>
            </a:xfrm>
            <a:custGeom>
              <a:rect b="b" l="l" r="r" t="t"/>
              <a:pathLst>
                <a:path extrusionOk="0" h="588" w="1019">
                  <a:moveTo>
                    <a:pt x="723" y="1"/>
                  </a:moveTo>
                  <a:cubicBezTo>
                    <a:pt x="777" y="161"/>
                    <a:pt x="643" y="349"/>
                    <a:pt x="464" y="358"/>
                  </a:cubicBezTo>
                  <a:cubicBezTo>
                    <a:pt x="384" y="358"/>
                    <a:pt x="295" y="331"/>
                    <a:pt x="232" y="268"/>
                  </a:cubicBezTo>
                  <a:cubicBezTo>
                    <a:pt x="197" y="224"/>
                    <a:pt x="179" y="161"/>
                    <a:pt x="179" y="108"/>
                  </a:cubicBezTo>
                  <a:cubicBezTo>
                    <a:pt x="108" y="135"/>
                    <a:pt x="54" y="179"/>
                    <a:pt x="0" y="224"/>
                  </a:cubicBezTo>
                  <a:cubicBezTo>
                    <a:pt x="20" y="473"/>
                    <a:pt x="222" y="587"/>
                    <a:pt x="435" y="587"/>
                  </a:cubicBezTo>
                  <a:cubicBezTo>
                    <a:pt x="717" y="587"/>
                    <a:pt x="1018" y="387"/>
                    <a:pt x="937" y="36"/>
                  </a:cubicBezTo>
                  <a:cubicBezTo>
                    <a:pt x="866" y="19"/>
                    <a:pt x="794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891575" y="1098800"/>
              <a:ext cx="40850" cy="24225"/>
            </a:xfrm>
            <a:custGeom>
              <a:rect b="b" l="l" r="r" t="t"/>
              <a:pathLst>
                <a:path extrusionOk="0" h="969" w="1634">
                  <a:moveTo>
                    <a:pt x="1303" y="1"/>
                  </a:moveTo>
                  <a:lnTo>
                    <a:pt x="1303" y="1"/>
                  </a:lnTo>
                  <a:cubicBezTo>
                    <a:pt x="1355" y="387"/>
                    <a:pt x="1017" y="607"/>
                    <a:pt x="692" y="607"/>
                  </a:cubicBezTo>
                  <a:cubicBezTo>
                    <a:pt x="455" y="607"/>
                    <a:pt x="225" y="489"/>
                    <a:pt x="161" y="233"/>
                  </a:cubicBezTo>
                  <a:cubicBezTo>
                    <a:pt x="134" y="269"/>
                    <a:pt x="108" y="304"/>
                    <a:pt x="90" y="340"/>
                  </a:cubicBezTo>
                  <a:cubicBezTo>
                    <a:pt x="117" y="394"/>
                    <a:pt x="134" y="447"/>
                    <a:pt x="161" y="492"/>
                  </a:cubicBezTo>
                  <a:cubicBezTo>
                    <a:pt x="224" y="590"/>
                    <a:pt x="286" y="652"/>
                    <a:pt x="375" y="724"/>
                  </a:cubicBezTo>
                  <a:cubicBezTo>
                    <a:pt x="268" y="697"/>
                    <a:pt x="188" y="608"/>
                    <a:pt x="117" y="527"/>
                  </a:cubicBezTo>
                  <a:cubicBezTo>
                    <a:pt x="99" y="501"/>
                    <a:pt x="72" y="465"/>
                    <a:pt x="45" y="429"/>
                  </a:cubicBezTo>
                  <a:cubicBezTo>
                    <a:pt x="45" y="429"/>
                    <a:pt x="45" y="438"/>
                    <a:pt x="45" y="438"/>
                  </a:cubicBezTo>
                  <a:cubicBezTo>
                    <a:pt x="54" y="465"/>
                    <a:pt x="54" y="483"/>
                    <a:pt x="63" y="501"/>
                  </a:cubicBezTo>
                  <a:cubicBezTo>
                    <a:pt x="99" y="554"/>
                    <a:pt x="134" y="608"/>
                    <a:pt x="179" y="652"/>
                  </a:cubicBezTo>
                  <a:cubicBezTo>
                    <a:pt x="277" y="741"/>
                    <a:pt x="393" y="795"/>
                    <a:pt x="509" y="848"/>
                  </a:cubicBezTo>
                  <a:cubicBezTo>
                    <a:pt x="509" y="848"/>
                    <a:pt x="509" y="857"/>
                    <a:pt x="509" y="857"/>
                  </a:cubicBezTo>
                  <a:cubicBezTo>
                    <a:pt x="384" y="848"/>
                    <a:pt x="259" y="795"/>
                    <a:pt x="161" y="715"/>
                  </a:cubicBezTo>
                  <a:cubicBezTo>
                    <a:pt x="117" y="670"/>
                    <a:pt x="54" y="617"/>
                    <a:pt x="10" y="545"/>
                  </a:cubicBezTo>
                  <a:cubicBezTo>
                    <a:pt x="10" y="572"/>
                    <a:pt x="1" y="590"/>
                    <a:pt x="1" y="608"/>
                  </a:cubicBezTo>
                  <a:cubicBezTo>
                    <a:pt x="165" y="852"/>
                    <a:pt x="451" y="968"/>
                    <a:pt x="739" y="968"/>
                  </a:cubicBezTo>
                  <a:cubicBezTo>
                    <a:pt x="1156" y="968"/>
                    <a:pt x="1575" y="726"/>
                    <a:pt x="1633" y="278"/>
                  </a:cubicBezTo>
                  <a:cubicBezTo>
                    <a:pt x="1624" y="260"/>
                    <a:pt x="1615" y="251"/>
                    <a:pt x="1615" y="242"/>
                  </a:cubicBezTo>
                  <a:cubicBezTo>
                    <a:pt x="1589" y="313"/>
                    <a:pt x="1553" y="385"/>
                    <a:pt x="1553" y="402"/>
                  </a:cubicBezTo>
                  <a:cubicBezTo>
                    <a:pt x="1499" y="501"/>
                    <a:pt x="1428" y="661"/>
                    <a:pt x="1312" y="715"/>
                  </a:cubicBezTo>
                  <a:cubicBezTo>
                    <a:pt x="1312" y="715"/>
                    <a:pt x="1312" y="715"/>
                    <a:pt x="1312" y="706"/>
                  </a:cubicBezTo>
                  <a:cubicBezTo>
                    <a:pt x="1383" y="625"/>
                    <a:pt x="1437" y="554"/>
                    <a:pt x="1482" y="447"/>
                  </a:cubicBezTo>
                  <a:cubicBezTo>
                    <a:pt x="1526" y="367"/>
                    <a:pt x="1544" y="278"/>
                    <a:pt x="1562" y="179"/>
                  </a:cubicBezTo>
                  <a:cubicBezTo>
                    <a:pt x="1553" y="170"/>
                    <a:pt x="1535" y="162"/>
                    <a:pt x="1526" y="144"/>
                  </a:cubicBezTo>
                  <a:cubicBezTo>
                    <a:pt x="1517" y="215"/>
                    <a:pt x="1490" y="278"/>
                    <a:pt x="1473" y="331"/>
                  </a:cubicBezTo>
                  <a:cubicBezTo>
                    <a:pt x="1437" y="420"/>
                    <a:pt x="1410" y="509"/>
                    <a:pt x="1339" y="572"/>
                  </a:cubicBezTo>
                  <a:cubicBezTo>
                    <a:pt x="1339" y="572"/>
                    <a:pt x="1339" y="563"/>
                    <a:pt x="1339" y="563"/>
                  </a:cubicBezTo>
                  <a:cubicBezTo>
                    <a:pt x="1383" y="492"/>
                    <a:pt x="1419" y="411"/>
                    <a:pt x="1446" y="322"/>
                  </a:cubicBezTo>
                  <a:cubicBezTo>
                    <a:pt x="1464" y="251"/>
                    <a:pt x="1464" y="179"/>
                    <a:pt x="1473" y="99"/>
                  </a:cubicBezTo>
                  <a:cubicBezTo>
                    <a:pt x="1419" y="63"/>
                    <a:pt x="1366" y="28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888900" y="1094100"/>
              <a:ext cx="46200" cy="31450"/>
            </a:xfrm>
            <a:custGeom>
              <a:rect b="b" l="l" r="r" t="t"/>
              <a:pathLst>
                <a:path extrusionOk="0" h="1258" w="1848">
                  <a:moveTo>
                    <a:pt x="1080" y="109"/>
                  </a:moveTo>
                  <a:cubicBezTo>
                    <a:pt x="1151" y="109"/>
                    <a:pt x="1223" y="127"/>
                    <a:pt x="1294" y="144"/>
                  </a:cubicBezTo>
                  <a:cubicBezTo>
                    <a:pt x="1375" y="495"/>
                    <a:pt x="1074" y="695"/>
                    <a:pt x="792" y="695"/>
                  </a:cubicBezTo>
                  <a:cubicBezTo>
                    <a:pt x="579" y="695"/>
                    <a:pt x="377" y="581"/>
                    <a:pt x="357" y="332"/>
                  </a:cubicBezTo>
                  <a:cubicBezTo>
                    <a:pt x="411" y="287"/>
                    <a:pt x="465" y="243"/>
                    <a:pt x="536" y="216"/>
                  </a:cubicBezTo>
                  <a:cubicBezTo>
                    <a:pt x="536" y="269"/>
                    <a:pt x="554" y="332"/>
                    <a:pt x="589" y="376"/>
                  </a:cubicBezTo>
                  <a:cubicBezTo>
                    <a:pt x="652" y="439"/>
                    <a:pt x="741" y="466"/>
                    <a:pt x="821" y="466"/>
                  </a:cubicBezTo>
                  <a:cubicBezTo>
                    <a:pt x="1000" y="457"/>
                    <a:pt x="1134" y="269"/>
                    <a:pt x="1080" y="109"/>
                  </a:cubicBezTo>
                  <a:close/>
                  <a:moveTo>
                    <a:pt x="1410" y="189"/>
                  </a:moveTo>
                  <a:lnTo>
                    <a:pt x="1410" y="189"/>
                  </a:lnTo>
                  <a:cubicBezTo>
                    <a:pt x="1473" y="216"/>
                    <a:pt x="1526" y="251"/>
                    <a:pt x="1580" y="287"/>
                  </a:cubicBezTo>
                  <a:cubicBezTo>
                    <a:pt x="1571" y="367"/>
                    <a:pt x="1571" y="439"/>
                    <a:pt x="1553" y="510"/>
                  </a:cubicBezTo>
                  <a:cubicBezTo>
                    <a:pt x="1526" y="599"/>
                    <a:pt x="1490" y="680"/>
                    <a:pt x="1446" y="751"/>
                  </a:cubicBezTo>
                  <a:cubicBezTo>
                    <a:pt x="1446" y="751"/>
                    <a:pt x="1446" y="760"/>
                    <a:pt x="1446" y="760"/>
                  </a:cubicBezTo>
                  <a:cubicBezTo>
                    <a:pt x="1517" y="697"/>
                    <a:pt x="1544" y="608"/>
                    <a:pt x="1580" y="519"/>
                  </a:cubicBezTo>
                  <a:cubicBezTo>
                    <a:pt x="1597" y="466"/>
                    <a:pt x="1624" y="403"/>
                    <a:pt x="1633" y="332"/>
                  </a:cubicBezTo>
                  <a:cubicBezTo>
                    <a:pt x="1642" y="350"/>
                    <a:pt x="1660" y="358"/>
                    <a:pt x="1669" y="367"/>
                  </a:cubicBezTo>
                  <a:cubicBezTo>
                    <a:pt x="1651" y="466"/>
                    <a:pt x="1633" y="555"/>
                    <a:pt x="1589" y="635"/>
                  </a:cubicBezTo>
                  <a:cubicBezTo>
                    <a:pt x="1544" y="742"/>
                    <a:pt x="1490" y="813"/>
                    <a:pt x="1419" y="894"/>
                  </a:cubicBezTo>
                  <a:cubicBezTo>
                    <a:pt x="1419" y="903"/>
                    <a:pt x="1419" y="903"/>
                    <a:pt x="1419" y="903"/>
                  </a:cubicBezTo>
                  <a:cubicBezTo>
                    <a:pt x="1535" y="849"/>
                    <a:pt x="1606" y="689"/>
                    <a:pt x="1660" y="590"/>
                  </a:cubicBezTo>
                  <a:cubicBezTo>
                    <a:pt x="1660" y="573"/>
                    <a:pt x="1696" y="501"/>
                    <a:pt x="1722" y="430"/>
                  </a:cubicBezTo>
                  <a:cubicBezTo>
                    <a:pt x="1722" y="439"/>
                    <a:pt x="1731" y="448"/>
                    <a:pt x="1740" y="466"/>
                  </a:cubicBezTo>
                  <a:cubicBezTo>
                    <a:pt x="1682" y="914"/>
                    <a:pt x="1263" y="1156"/>
                    <a:pt x="846" y="1156"/>
                  </a:cubicBezTo>
                  <a:cubicBezTo>
                    <a:pt x="558" y="1156"/>
                    <a:pt x="272" y="1040"/>
                    <a:pt x="108" y="796"/>
                  </a:cubicBezTo>
                  <a:cubicBezTo>
                    <a:pt x="108" y="778"/>
                    <a:pt x="117" y="760"/>
                    <a:pt x="117" y="733"/>
                  </a:cubicBezTo>
                  <a:cubicBezTo>
                    <a:pt x="161" y="805"/>
                    <a:pt x="224" y="858"/>
                    <a:pt x="268" y="903"/>
                  </a:cubicBezTo>
                  <a:cubicBezTo>
                    <a:pt x="366" y="983"/>
                    <a:pt x="491" y="1036"/>
                    <a:pt x="616" y="1045"/>
                  </a:cubicBezTo>
                  <a:cubicBezTo>
                    <a:pt x="616" y="1045"/>
                    <a:pt x="616" y="1036"/>
                    <a:pt x="616" y="1036"/>
                  </a:cubicBezTo>
                  <a:cubicBezTo>
                    <a:pt x="500" y="983"/>
                    <a:pt x="384" y="929"/>
                    <a:pt x="286" y="840"/>
                  </a:cubicBezTo>
                  <a:cubicBezTo>
                    <a:pt x="241" y="796"/>
                    <a:pt x="206" y="742"/>
                    <a:pt x="170" y="689"/>
                  </a:cubicBezTo>
                  <a:cubicBezTo>
                    <a:pt x="161" y="671"/>
                    <a:pt x="161" y="653"/>
                    <a:pt x="152" y="626"/>
                  </a:cubicBezTo>
                  <a:cubicBezTo>
                    <a:pt x="152" y="626"/>
                    <a:pt x="152" y="617"/>
                    <a:pt x="152" y="617"/>
                  </a:cubicBezTo>
                  <a:cubicBezTo>
                    <a:pt x="179" y="653"/>
                    <a:pt x="206" y="689"/>
                    <a:pt x="224" y="715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0"/>
                    <a:pt x="331" y="778"/>
                    <a:pt x="268" y="680"/>
                  </a:cubicBezTo>
                  <a:cubicBezTo>
                    <a:pt x="241" y="635"/>
                    <a:pt x="224" y="582"/>
                    <a:pt x="197" y="528"/>
                  </a:cubicBezTo>
                  <a:cubicBezTo>
                    <a:pt x="215" y="492"/>
                    <a:pt x="241" y="457"/>
                    <a:pt x="268" y="421"/>
                  </a:cubicBezTo>
                  <a:cubicBezTo>
                    <a:pt x="332" y="677"/>
                    <a:pt x="562" y="795"/>
                    <a:pt x="799" y="795"/>
                  </a:cubicBezTo>
                  <a:cubicBezTo>
                    <a:pt x="1124" y="795"/>
                    <a:pt x="1462" y="575"/>
                    <a:pt x="1410" y="189"/>
                  </a:cubicBezTo>
                  <a:close/>
                  <a:moveTo>
                    <a:pt x="998" y="0"/>
                  </a:moveTo>
                  <a:cubicBezTo>
                    <a:pt x="530" y="0"/>
                    <a:pt x="64" y="280"/>
                    <a:pt x="1" y="796"/>
                  </a:cubicBezTo>
                  <a:cubicBezTo>
                    <a:pt x="1" y="805"/>
                    <a:pt x="1" y="813"/>
                    <a:pt x="10" y="813"/>
                  </a:cubicBezTo>
                  <a:cubicBezTo>
                    <a:pt x="10" y="822"/>
                    <a:pt x="10" y="831"/>
                    <a:pt x="10" y="840"/>
                  </a:cubicBezTo>
                  <a:cubicBezTo>
                    <a:pt x="200" y="1123"/>
                    <a:pt x="526" y="1257"/>
                    <a:pt x="852" y="1257"/>
                  </a:cubicBezTo>
                  <a:cubicBezTo>
                    <a:pt x="1319" y="1257"/>
                    <a:pt x="1784" y="981"/>
                    <a:pt x="1847" y="466"/>
                  </a:cubicBezTo>
                  <a:cubicBezTo>
                    <a:pt x="1847" y="457"/>
                    <a:pt x="1847" y="448"/>
                    <a:pt x="1847" y="439"/>
                  </a:cubicBezTo>
                  <a:cubicBezTo>
                    <a:pt x="1847" y="430"/>
                    <a:pt x="1847" y="430"/>
                    <a:pt x="1838" y="421"/>
                  </a:cubicBezTo>
                  <a:cubicBezTo>
                    <a:pt x="1648" y="136"/>
                    <a:pt x="1323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933725" y="1094700"/>
              <a:ext cx="5350" cy="5000"/>
            </a:xfrm>
            <a:custGeom>
              <a:rect b="b" l="l" r="r" t="t"/>
              <a:pathLst>
                <a:path extrusionOk="0" h="200" w="214">
                  <a:moveTo>
                    <a:pt x="143" y="0"/>
                  </a:moveTo>
                  <a:cubicBezTo>
                    <a:pt x="128" y="0"/>
                    <a:pt x="112" y="7"/>
                    <a:pt x="99" y="22"/>
                  </a:cubicBezTo>
                  <a:cubicBezTo>
                    <a:pt x="81" y="58"/>
                    <a:pt x="54" y="76"/>
                    <a:pt x="28" y="111"/>
                  </a:cubicBezTo>
                  <a:cubicBezTo>
                    <a:pt x="10" y="129"/>
                    <a:pt x="1" y="165"/>
                    <a:pt x="19" y="183"/>
                  </a:cubicBezTo>
                  <a:cubicBezTo>
                    <a:pt x="28" y="193"/>
                    <a:pt x="46" y="200"/>
                    <a:pt x="63" y="200"/>
                  </a:cubicBezTo>
                  <a:cubicBezTo>
                    <a:pt x="77" y="200"/>
                    <a:pt x="91" y="195"/>
                    <a:pt x="99" y="183"/>
                  </a:cubicBezTo>
                  <a:cubicBezTo>
                    <a:pt x="126" y="147"/>
                    <a:pt x="161" y="120"/>
                    <a:pt x="188" y="76"/>
                  </a:cubicBezTo>
                  <a:cubicBezTo>
                    <a:pt x="213" y="38"/>
                    <a:pt x="18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925950" y="1088325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0" y="0"/>
                  </a:moveTo>
                  <a:cubicBezTo>
                    <a:pt x="111" y="0"/>
                    <a:pt x="94" y="10"/>
                    <a:pt x="89" y="27"/>
                  </a:cubicBezTo>
                  <a:cubicBezTo>
                    <a:pt x="62" y="72"/>
                    <a:pt x="35" y="126"/>
                    <a:pt x="17" y="179"/>
                  </a:cubicBezTo>
                  <a:cubicBezTo>
                    <a:pt x="0" y="219"/>
                    <a:pt x="33" y="247"/>
                    <a:pt x="67" y="247"/>
                  </a:cubicBezTo>
                  <a:cubicBezTo>
                    <a:pt x="86" y="247"/>
                    <a:pt x="106" y="238"/>
                    <a:pt x="115" y="215"/>
                  </a:cubicBezTo>
                  <a:cubicBezTo>
                    <a:pt x="133" y="161"/>
                    <a:pt x="151" y="126"/>
                    <a:pt x="178" y="81"/>
                  </a:cubicBezTo>
                  <a:cubicBezTo>
                    <a:pt x="187" y="54"/>
                    <a:pt x="187" y="27"/>
                    <a:pt x="160" y="10"/>
                  </a:cubicBezTo>
                  <a:cubicBezTo>
                    <a:pt x="151" y="3"/>
                    <a:pt x="14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17975" y="1084750"/>
              <a:ext cx="3750" cy="6925"/>
            </a:xfrm>
            <a:custGeom>
              <a:rect b="b" l="l" r="r" t="t"/>
              <a:pathLst>
                <a:path extrusionOk="0" h="277" w="150">
                  <a:moveTo>
                    <a:pt x="87" y="1"/>
                  </a:moveTo>
                  <a:cubicBezTo>
                    <a:pt x="60" y="1"/>
                    <a:pt x="42" y="28"/>
                    <a:pt x="33" y="54"/>
                  </a:cubicBezTo>
                  <a:cubicBezTo>
                    <a:pt x="24" y="108"/>
                    <a:pt x="24" y="162"/>
                    <a:pt x="6" y="206"/>
                  </a:cubicBezTo>
                  <a:cubicBezTo>
                    <a:pt x="1" y="250"/>
                    <a:pt x="35" y="277"/>
                    <a:pt x="67" y="277"/>
                  </a:cubicBezTo>
                  <a:cubicBezTo>
                    <a:pt x="87" y="277"/>
                    <a:pt x="106" y="266"/>
                    <a:pt x="113" y="242"/>
                  </a:cubicBezTo>
                  <a:cubicBezTo>
                    <a:pt x="122" y="179"/>
                    <a:pt x="131" y="117"/>
                    <a:pt x="140" y="63"/>
                  </a:cubicBezTo>
                  <a:cubicBezTo>
                    <a:pt x="149" y="28"/>
                    <a:pt x="113" y="10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895875" y="1088300"/>
              <a:ext cx="5475" cy="6325"/>
            </a:xfrm>
            <a:custGeom>
              <a:rect b="b" l="l" r="r" t="t"/>
              <a:pathLst>
                <a:path extrusionOk="0" h="253" w="219">
                  <a:moveTo>
                    <a:pt x="76" y="0"/>
                  </a:moveTo>
                  <a:cubicBezTo>
                    <a:pt x="38" y="0"/>
                    <a:pt x="1" y="37"/>
                    <a:pt x="25" y="73"/>
                  </a:cubicBezTo>
                  <a:cubicBezTo>
                    <a:pt x="61" y="127"/>
                    <a:pt x="78" y="180"/>
                    <a:pt x="105" y="225"/>
                  </a:cubicBezTo>
                  <a:cubicBezTo>
                    <a:pt x="114" y="245"/>
                    <a:pt x="130" y="253"/>
                    <a:pt x="146" y="253"/>
                  </a:cubicBezTo>
                  <a:cubicBezTo>
                    <a:pt x="181" y="253"/>
                    <a:pt x="219" y="216"/>
                    <a:pt x="194" y="180"/>
                  </a:cubicBezTo>
                  <a:cubicBezTo>
                    <a:pt x="168" y="127"/>
                    <a:pt x="150" y="73"/>
                    <a:pt x="123" y="28"/>
                  </a:cubicBezTo>
                  <a:cubicBezTo>
                    <a:pt x="112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886000" y="1095450"/>
              <a:ext cx="6500" cy="5175"/>
            </a:xfrm>
            <a:custGeom>
              <a:rect b="b" l="l" r="r" t="t"/>
              <a:pathLst>
                <a:path extrusionOk="0" h="207" w="260">
                  <a:moveTo>
                    <a:pt x="58" y="0"/>
                  </a:moveTo>
                  <a:cubicBezTo>
                    <a:pt x="48" y="0"/>
                    <a:pt x="38" y="3"/>
                    <a:pt x="27" y="10"/>
                  </a:cubicBezTo>
                  <a:cubicBezTo>
                    <a:pt x="10" y="28"/>
                    <a:pt x="1" y="64"/>
                    <a:pt x="27" y="90"/>
                  </a:cubicBezTo>
                  <a:cubicBezTo>
                    <a:pt x="72" y="126"/>
                    <a:pt x="117" y="162"/>
                    <a:pt x="170" y="197"/>
                  </a:cubicBezTo>
                  <a:cubicBezTo>
                    <a:pt x="176" y="204"/>
                    <a:pt x="185" y="207"/>
                    <a:pt x="194" y="207"/>
                  </a:cubicBezTo>
                  <a:cubicBezTo>
                    <a:pt x="211" y="207"/>
                    <a:pt x="230" y="197"/>
                    <a:pt x="242" y="180"/>
                  </a:cubicBezTo>
                  <a:cubicBezTo>
                    <a:pt x="259" y="153"/>
                    <a:pt x="242" y="126"/>
                    <a:pt x="224" y="108"/>
                  </a:cubicBezTo>
                  <a:cubicBezTo>
                    <a:pt x="188" y="73"/>
                    <a:pt x="143" y="46"/>
                    <a:pt x="99" y="19"/>
                  </a:cubicBezTo>
                  <a:cubicBezTo>
                    <a:pt x="88" y="8"/>
                    <a:pt x="73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880325" y="1105450"/>
              <a:ext cx="7225" cy="4300"/>
            </a:xfrm>
            <a:custGeom>
              <a:rect b="b" l="l" r="r" t="t"/>
              <a:pathLst>
                <a:path extrusionOk="0" h="172" w="289">
                  <a:moveTo>
                    <a:pt x="79" y="0"/>
                  </a:moveTo>
                  <a:cubicBezTo>
                    <a:pt x="26" y="0"/>
                    <a:pt x="1" y="85"/>
                    <a:pt x="58" y="110"/>
                  </a:cubicBezTo>
                  <a:cubicBezTo>
                    <a:pt x="103" y="119"/>
                    <a:pt x="147" y="145"/>
                    <a:pt x="183" y="163"/>
                  </a:cubicBezTo>
                  <a:cubicBezTo>
                    <a:pt x="193" y="169"/>
                    <a:pt x="203" y="171"/>
                    <a:pt x="212" y="171"/>
                  </a:cubicBezTo>
                  <a:cubicBezTo>
                    <a:pt x="260" y="171"/>
                    <a:pt x="289" y="104"/>
                    <a:pt x="237" y="74"/>
                  </a:cubicBezTo>
                  <a:cubicBezTo>
                    <a:pt x="192" y="47"/>
                    <a:pt x="147" y="29"/>
                    <a:pt x="94" y="3"/>
                  </a:cubicBezTo>
                  <a:cubicBezTo>
                    <a:pt x="89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906925" y="1085025"/>
              <a:ext cx="3775" cy="6850"/>
            </a:xfrm>
            <a:custGeom>
              <a:rect b="b" l="l" r="r" t="t"/>
              <a:pathLst>
                <a:path extrusionOk="0" h="274" w="151">
                  <a:moveTo>
                    <a:pt x="63" y="1"/>
                  </a:moveTo>
                  <a:cubicBezTo>
                    <a:pt x="32" y="1"/>
                    <a:pt x="1" y="25"/>
                    <a:pt x="11" y="61"/>
                  </a:cubicBezTo>
                  <a:cubicBezTo>
                    <a:pt x="20" y="115"/>
                    <a:pt x="29" y="177"/>
                    <a:pt x="38" y="231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1"/>
                    <a:pt x="118" y="97"/>
                    <a:pt x="109" y="43"/>
                  </a:cubicBezTo>
                  <a:cubicBezTo>
                    <a:pt x="106" y="14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834600" y="1083475"/>
              <a:ext cx="26900" cy="16275"/>
            </a:xfrm>
            <a:custGeom>
              <a:rect b="b" l="l" r="r" t="t"/>
              <a:pathLst>
                <a:path extrusionOk="0" h="651" w="1076">
                  <a:moveTo>
                    <a:pt x="290" y="1"/>
                  </a:moveTo>
                  <a:cubicBezTo>
                    <a:pt x="255" y="1"/>
                    <a:pt x="219" y="3"/>
                    <a:pt x="183" y="7"/>
                  </a:cubicBezTo>
                  <a:cubicBezTo>
                    <a:pt x="1" y="342"/>
                    <a:pt x="353" y="650"/>
                    <a:pt x="676" y="650"/>
                  </a:cubicBezTo>
                  <a:cubicBezTo>
                    <a:pt x="843" y="650"/>
                    <a:pt x="1002" y="568"/>
                    <a:pt x="1075" y="364"/>
                  </a:cubicBezTo>
                  <a:cubicBezTo>
                    <a:pt x="1031" y="311"/>
                    <a:pt x="977" y="257"/>
                    <a:pt x="915" y="213"/>
                  </a:cubicBezTo>
                  <a:cubicBezTo>
                    <a:pt x="889" y="329"/>
                    <a:pt x="764" y="408"/>
                    <a:pt x="639" y="408"/>
                  </a:cubicBezTo>
                  <a:cubicBezTo>
                    <a:pt x="592" y="408"/>
                    <a:pt x="546" y="397"/>
                    <a:pt x="504" y="373"/>
                  </a:cubicBezTo>
                  <a:cubicBezTo>
                    <a:pt x="433" y="329"/>
                    <a:pt x="371" y="257"/>
                    <a:pt x="362" y="177"/>
                  </a:cubicBezTo>
                  <a:cubicBezTo>
                    <a:pt x="353" y="114"/>
                    <a:pt x="371" y="52"/>
                    <a:pt x="397" y="7"/>
                  </a:cubicBezTo>
                  <a:cubicBezTo>
                    <a:pt x="362" y="3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827800" y="1084325"/>
              <a:ext cx="38825" cy="27475"/>
            </a:xfrm>
            <a:custGeom>
              <a:rect b="b" l="l" r="r" t="t"/>
              <a:pathLst>
                <a:path extrusionOk="0" h="1099" w="1553">
                  <a:moveTo>
                    <a:pt x="330" y="0"/>
                  </a:moveTo>
                  <a:cubicBezTo>
                    <a:pt x="295" y="18"/>
                    <a:pt x="259" y="27"/>
                    <a:pt x="223" y="54"/>
                  </a:cubicBezTo>
                  <a:cubicBezTo>
                    <a:pt x="214" y="107"/>
                    <a:pt x="197" y="161"/>
                    <a:pt x="197" y="223"/>
                  </a:cubicBezTo>
                  <a:cubicBezTo>
                    <a:pt x="197" y="330"/>
                    <a:pt x="214" y="419"/>
                    <a:pt x="250" y="526"/>
                  </a:cubicBezTo>
                  <a:cubicBezTo>
                    <a:pt x="170" y="446"/>
                    <a:pt x="152" y="330"/>
                    <a:pt x="143" y="223"/>
                  </a:cubicBezTo>
                  <a:cubicBezTo>
                    <a:pt x="143" y="187"/>
                    <a:pt x="134" y="143"/>
                    <a:pt x="134" y="98"/>
                  </a:cubicBezTo>
                  <a:cubicBezTo>
                    <a:pt x="134" y="107"/>
                    <a:pt x="125" y="107"/>
                    <a:pt x="125" y="107"/>
                  </a:cubicBezTo>
                  <a:cubicBezTo>
                    <a:pt x="116" y="134"/>
                    <a:pt x="116" y="152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91"/>
                    <a:pt x="223" y="598"/>
                    <a:pt x="295" y="705"/>
                  </a:cubicBezTo>
                  <a:cubicBezTo>
                    <a:pt x="295" y="705"/>
                    <a:pt x="295" y="714"/>
                    <a:pt x="286" y="714"/>
                  </a:cubicBezTo>
                  <a:cubicBezTo>
                    <a:pt x="188" y="642"/>
                    <a:pt x="116" y="518"/>
                    <a:pt x="81" y="402"/>
                  </a:cubicBezTo>
                  <a:cubicBezTo>
                    <a:pt x="63" y="348"/>
                    <a:pt x="36" y="259"/>
                    <a:pt x="36" y="187"/>
                  </a:cubicBezTo>
                  <a:cubicBezTo>
                    <a:pt x="27" y="196"/>
                    <a:pt x="9" y="214"/>
                    <a:pt x="0" y="232"/>
                  </a:cubicBezTo>
                  <a:cubicBezTo>
                    <a:pt x="6" y="722"/>
                    <a:pt x="501" y="1099"/>
                    <a:pt x="971" y="1099"/>
                  </a:cubicBezTo>
                  <a:cubicBezTo>
                    <a:pt x="1186" y="1099"/>
                    <a:pt x="1396" y="1020"/>
                    <a:pt x="1553" y="839"/>
                  </a:cubicBezTo>
                  <a:cubicBezTo>
                    <a:pt x="1553" y="821"/>
                    <a:pt x="1553" y="812"/>
                    <a:pt x="1553" y="794"/>
                  </a:cubicBezTo>
                  <a:cubicBezTo>
                    <a:pt x="1490" y="848"/>
                    <a:pt x="1419" y="892"/>
                    <a:pt x="1410" y="901"/>
                  </a:cubicBezTo>
                  <a:cubicBezTo>
                    <a:pt x="1323" y="948"/>
                    <a:pt x="1195" y="1031"/>
                    <a:pt x="1086" y="1031"/>
                  </a:cubicBezTo>
                  <a:cubicBezTo>
                    <a:pt x="1071" y="1031"/>
                    <a:pt x="1057" y="1029"/>
                    <a:pt x="1044" y="1026"/>
                  </a:cubicBezTo>
                  <a:cubicBezTo>
                    <a:pt x="1142" y="990"/>
                    <a:pt x="1231" y="964"/>
                    <a:pt x="1329" y="901"/>
                  </a:cubicBezTo>
                  <a:cubicBezTo>
                    <a:pt x="1410" y="857"/>
                    <a:pt x="1472" y="785"/>
                    <a:pt x="1544" y="723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23"/>
                    <a:pt x="1428" y="758"/>
                    <a:pt x="1383" y="794"/>
                  </a:cubicBezTo>
                  <a:cubicBezTo>
                    <a:pt x="1312" y="848"/>
                    <a:pt x="1240" y="910"/>
                    <a:pt x="1142" y="928"/>
                  </a:cubicBezTo>
                  <a:cubicBezTo>
                    <a:pt x="1142" y="928"/>
                    <a:pt x="1142" y="919"/>
                    <a:pt x="1142" y="919"/>
                  </a:cubicBezTo>
                  <a:cubicBezTo>
                    <a:pt x="1222" y="883"/>
                    <a:pt x="1294" y="830"/>
                    <a:pt x="1365" y="776"/>
                  </a:cubicBezTo>
                  <a:cubicBezTo>
                    <a:pt x="1419" y="723"/>
                    <a:pt x="1463" y="660"/>
                    <a:pt x="1508" y="607"/>
                  </a:cubicBezTo>
                  <a:cubicBezTo>
                    <a:pt x="1490" y="544"/>
                    <a:pt x="1454" y="482"/>
                    <a:pt x="1419" y="428"/>
                  </a:cubicBezTo>
                  <a:cubicBezTo>
                    <a:pt x="1322" y="633"/>
                    <a:pt x="1145" y="718"/>
                    <a:pt x="959" y="718"/>
                  </a:cubicBezTo>
                  <a:cubicBezTo>
                    <a:pt x="595" y="718"/>
                    <a:pt x="200" y="39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825125" y="1080800"/>
              <a:ext cx="44175" cy="33600"/>
            </a:xfrm>
            <a:custGeom>
              <a:rect b="b" l="l" r="r" t="t"/>
              <a:pathLst>
                <a:path extrusionOk="0" h="1344" w="1767">
                  <a:moveTo>
                    <a:pt x="669" y="108"/>
                  </a:moveTo>
                  <a:cubicBezTo>
                    <a:pt x="705" y="108"/>
                    <a:pt x="741" y="110"/>
                    <a:pt x="776" y="114"/>
                  </a:cubicBezTo>
                  <a:cubicBezTo>
                    <a:pt x="750" y="159"/>
                    <a:pt x="732" y="221"/>
                    <a:pt x="741" y="284"/>
                  </a:cubicBezTo>
                  <a:cubicBezTo>
                    <a:pt x="750" y="364"/>
                    <a:pt x="812" y="436"/>
                    <a:pt x="883" y="480"/>
                  </a:cubicBezTo>
                  <a:cubicBezTo>
                    <a:pt x="925" y="504"/>
                    <a:pt x="971" y="515"/>
                    <a:pt x="1018" y="515"/>
                  </a:cubicBezTo>
                  <a:cubicBezTo>
                    <a:pt x="1143" y="515"/>
                    <a:pt x="1268" y="436"/>
                    <a:pt x="1294" y="320"/>
                  </a:cubicBezTo>
                  <a:cubicBezTo>
                    <a:pt x="1356" y="364"/>
                    <a:pt x="1410" y="418"/>
                    <a:pt x="1454" y="471"/>
                  </a:cubicBezTo>
                  <a:cubicBezTo>
                    <a:pt x="1381" y="675"/>
                    <a:pt x="1222" y="757"/>
                    <a:pt x="1055" y="757"/>
                  </a:cubicBezTo>
                  <a:cubicBezTo>
                    <a:pt x="732" y="757"/>
                    <a:pt x="380" y="449"/>
                    <a:pt x="562" y="114"/>
                  </a:cubicBezTo>
                  <a:cubicBezTo>
                    <a:pt x="598" y="110"/>
                    <a:pt x="634" y="108"/>
                    <a:pt x="669" y="108"/>
                  </a:cubicBezTo>
                  <a:close/>
                  <a:moveTo>
                    <a:pt x="437" y="141"/>
                  </a:moveTo>
                  <a:cubicBezTo>
                    <a:pt x="307" y="531"/>
                    <a:pt x="702" y="859"/>
                    <a:pt x="1066" y="859"/>
                  </a:cubicBezTo>
                  <a:cubicBezTo>
                    <a:pt x="1252" y="859"/>
                    <a:pt x="1429" y="774"/>
                    <a:pt x="1526" y="569"/>
                  </a:cubicBezTo>
                  <a:cubicBezTo>
                    <a:pt x="1561" y="623"/>
                    <a:pt x="1597" y="685"/>
                    <a:pt x="1615" y="748"/>
                  </a:cubicBezTo>
                  <a:cubicBezTo>
                    <a:pt x="1570" y="801"/>
                    <a:pt x="1526" y="864"/>
                    <a:pt x="1472" y="917"/>
                  </a:cubicBezTo>
                  <a:cubicBezTo>
                    <a:pt x="1401" y="971"/>
                    <a:pt x="1329" y="1024"/>
                    <a:pt x="1249" y="1060"/>
                  </a:cubicBezTo>
                  <a:cubicBezTo>
                    <a:pt x="1249" y="1060"/>
                    <a:pt x="1249" y="1069"/>
                    <a:pt x="1249" y="1069"/>
                  </a:cubicBezTo>
                  <a:cubicBezTo>
                    <a:pt x="1347" y="1051"/>
                    <a:pt x="1419" y="989"/>
                    <a:pt x="1490" y="935"/>
                  </a:cubicBezTo>
                  <a:cubicBezTo>
                    <a:pt x="1535" y="899"/>
                    <a:pt x="1588" y="864"/>
                    <a:pt x="1633" y="810"/>
                  </a:cubicBezTo>
                  <a:cubicBezTo>
                    <a:pt x="1642" y="828"/>
                    <a:pt x="1642" y="846"/>
                    <a:pt x="1651" y="864"/>
                  </a:cubicBezTo>
                  <a:cubicBezTo>
                    <a:pt x="1579" y="926"/>
                    <a:pt x="1517" y="998"/>
                    <a:pt x="1436" y="1042"/>
                  </a:cubicBezTo>
                  <a:cubicBezTo>
                    <a:pt x="1338" y="1105"/>
                    <a:pt x="1249" y="1131"/>
                    <a:pt x="1151" y="1167"/>
                  </a:cubicBezTo>
                  <a:cubicBezTo>
                    <a:pt x="1164" y="1170"/>
                    <a:pt x="1178" y="1172"/>
                    <a:pt x="1193" y="1172"/>
                  </a:cubicBezTo>
                  <a:cubicBezTo>
                    <a:pt x="1302" y="1172"/>
                    <a:pt x="1430" y="1089"/>
                    <a:pt x="1517" y="1042"/>
                  </a:cubicBezTo>
                  <a:cubicBezTo>
                    <a:pt x="1526" y="1033"/>
                    <a:pt x="1597" y="989"/>
                    <a:pt x="1660" y="935"/>
                  </a:cubicBezTo>
                  <a:cubicBezTo>
                    <a:pt x="1660" y="953"/>
                    <a:pt x="1660" y="962"/>
                    <a:pt x="1660" y="980"/>
                  </a:cubicBezTo>
                  <a:cubicBezTo>
                    <a:pt x="1503" y="1161"/>
                    <a:pt x="1293" y="1240"/>
                    <a:pt x="1078" y="1240"/>
                  </a:cubicBezTo>
                  <a:cubicBezTo>
                    <a:pt x="608" y="1240"/>
                    <a:pt x="113" y="863"/>
                    <a:pt x="107" y="373"/>
                  </a:cubicBezTo>
                  <a:cubicBezTo>
                    <a:pt x="116" y="355"/>
                    <a:pt x="134" y="337"/>
                    <a:pt x="143" y="328"/>
                  </a:cubicBezTo>
                  <a:cubicBezTo>
                    <a:pt x="143" y="400"/>
                    <a:pt x="170" y="489"/>
                    <a:pt x="188" y="543"/>
                  </a:cubicBezTo>
                  <a:cubicBezTo>
                    <a:pt x="223" y="659"/>
                    <a:pt x="295" y="783"/>
                    <a:pt x="393" y="855"/>
                  </a:cubicBezTo>
                  <a:cubicBezTo>
                    <a:pt x="402" y="855"/>
                    <a:pt x="402" y="846"/>
                    <a:pt x="402" y="846"/>
                  </a:cubicBezTo>
                  <a:cubicBezTo>
                    <a:pt x="330" y="739"/>
                    <a:pt x="259" y="632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93"/>
                    <a:pt x="223" y="275"/>
                    <a:pt x="232" y="248"/>
                  </a:cubicBezTo>
                  <a:cubicBezTo>
                    <a:pt x="232" y="248"/>
                    <a:pt x="241" y="248"/>
                    <a:pt x="241" y="239"/>
                  </a:cubicBezTo>
                  <a:cubicBezTo>
                    <a:pt x="241" y="284"/>
                    <a:pt x="250" y="328"/>
                    <a:pt x="250" y="364"/>
                  </a:cubicBezTo>
                  <a:cubicBezTo>
                    <a:pt x="259" y="471"/>
                    <a:pt x="277" y="587"/>
                    <a:pt x="357" y="667"/>
                  </a:cubicBezTo>
                  <a:cubicBezTo>
                    <a:pt x="321" y="560"/>
                    <a:pt x="304" y="471"/>
                    <a:pt x="304" y="364"/>
                  </a:cubicBezTo>
                  <a:cubicBezTo>
                    <a:pt x="304" y="302"/>
                    <a:pt x="321" y="248"/>
                    <a:pt x="330" y="195"/>
                  </a:cubicBezTo>
                  <a:cubicBezTo>
                    <a:pt x="366" y="168"/>
                    <a:pt x="402" y="159"/>
                    <a:pt x="437" y="141"/>
                  </a:cubicBezTo>
                  <a:close/>
                  <a:moveTo>
                    <a:pt x="685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9" y="320"/>
                    <a:pt x="9" y="320"/>
                    <a:pt x="9" y="328"/>
                  </a:cubicBezTo>
                  <a:cubicBezTo>
                    <a:pt x="9" y="337"/>
                    <a:pt x="0" y="346"/>
                    <a:pt x="0" y="355"/>
                  </a:cubicBezTo>
                  <a:cubicBezTo>
                    <a:pt x="6" y="920"/>
                    <a:pt x="549" y="1344"/>
                    <a:pt x="1075" y="1344"/>
                  </a:cubicBezTo>
                  <a:cubicBezTo>
                    <a:pt x="1323" y="1344"/>
                    <a:pt x="1566" y="1250"/>
                    <a:pt x="1749" y="1033"/>
                  </a:cubicBezTo>
                  <a:cubicBezTo>
                    <a:pt x="1749" y="1033"/>
                    <a:pt x="1758" y="1024"/>
                    <a:pt x="1758" y="1015"/>
                  </a:cubicBezTo>
                  <a:cubicBezTo>
                    <a:pt x="1758" y="1015"/>
                    <a:pt x="1767" y="1006"/>
                    <a:pt x="1758" y="989"/>
                  </a:cubicBezTo>
                  <a:cubicBezTo>
                    <a:pt x="1752" y="424"/>
                    <a:pt x="1209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871500" y="1098475"/>
              <a:ext cx="6350" cy="3525"/>
            </a:xfrm>
            <a:custGeom>
              <a:rect b="b" l="l" r="r" t="t"/>
              <a:pathLst>
                <a:path extrusionOk="0" h="141" w="254">
                  <a:moveTo>
                    <a:pt x="182" y="0"/>
                  </a:moveTo>
                  <a:cubicBezTo>
                    <a:pt x="176" y="0"/>
                    <a:pt x="169" y="2"/>
                    <a:pt x="161" y="5"/>
                  </a:cubicBezTo>
                  <a:cubicBezTo>
                    <a:pt x="126" y="23"/>
                    <a:pt x="81" y="23"/>
                    <a:pt x="45" y="41"/>
                  </a:cubicBezTo>
                  <a:cubicBezTo>
                    <a:pt x="19" y="41"/>
                    <a:pt x="1" y="68"/>
                    <a:pt x="1" y="94"/>
                  </a:cubicBezTo>
                  <a:cubicBezTo>
                    <a:pt x="8" y="117"/>
                    <a:pt x="30" y="141"/>
                    <a:pt x="53" y="141"/>
                  </a:cubicBezTo>
                  <a:cubicBezTo>
                    <a:pt x="56" y="141"/>
                    <a:pt x="60" y="140"/>
                    <a:pt x="63" y="139"/>
                  </a:cubicBezTo>
                  <a:cubicBezTo>
                    <a:pt x="108" y="130"/>
                    <a:pt x="161" y="121"/>
                    <a:pt x="206" y="103"/>
                  </a:cubicBezTo>
                  <a:cubicBezTo>
                    <a:pt x="253" y="80"/>
                    <a:pt x="23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867275" y="1088725"/>
              <a:ext cx="6925" cy="4750"/>
            </a:xfrm>
            <a:custGeom>
              <a:rect b="b" l="l" r="r" t="t"/>
              <a:pathLst>
                <a:path extrusionOk="0" h="190" w="277">
                  <a:moveTo>
                    <a:pt x="203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43" y="29"/>
                    <a:pt x="89" y="65"/>
                    <a:pt x="45" y="101"/>
                  </a:cubicBezTo>
                  <a:cubicBezTo>
                    <a:pt x="1" y="130"/>
                    <a:pt x="35" y="190"/>
                    <a:pt x="79" y="190"/>
                  </a:cubicBezTo>
                  <a:cubicBezTo>
                    <a:pt x="88" y="190"/>
                    <a:pt x="98" y="187"/>
                    <a:pt x="107" y="181"/>
                  </a:cubicBezTo>
                  <a:cubicBezTo>
                    <a:pt x="152" y="145"/>
                    <a:pt x="188" y="127"/>
                    <a:pt x="232" y="101"/>
                  </a:cubicBezTo>
                  <a:cubicBezTo>
                    <a:pt x="259" y="92"/>
                    <a:pt x="277" y="56"/>
                    <a:pt x="259" y="29"/>
                  </a:cubicBezTo>
                  <a:cubicBezTo>
                    <a:pt x="252" y="15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862200" y="1080950"/>
              <a:ext cx="6200" cy="5725"/>
            </a:xfrm>
            <a:custGeom>
              <a:rect b="b" l="l" r="r" t="t"/>
              <a:pathLst>
                <a:path extrusionOk="0" h="229" w="248">
                  <a:moveTo>
                    <a:pt x="190" y="1"/>
                  </a:moveTo>
                  <a:cubicBezTo>
                    <a:pt x="174" y="1"/>
                    <a:pt x="157" y="8"/>
                    <a:pt x="141" y="19"/>
                  </a:cubicBezTo>
                  <a:cubicBezTo>
                    <a:pt x="114" y="55"/>
                    <a:pt x="78" y="99"/>
                    <a:pt x="43" y="135"/>
                  </a:cubicBezTo>
                  <a:cubicBezTo>
                    <a:pt x="0" y="171"/>
                    <a:pt x="36" y="228"/>
                    <a:pt x="76" y="228"/>
                  </a:cubicBezTo>
                  <a:cubicBezTo>
                    <a:pt x="86" y="228"/>
                    <a:pt x="96" y="225"/>
                    <a:pt x="105" y="215"/>
                  </a:cubicBezTo>
                  <a:cubicBezTo>
                    <a:pt x="150" y="171"/>
                    <a:pt x="185" y="126"/>
                    <a:pt x="230" y="82"/>
                  </a:cubicBezTo>
                  <a:cubicBezTo>
                    <a:pt x="248" y="64"/>
                    <a:pt x="239" y="28"/>
                    <a:pt x="221" y="10"/>
                  </a:cubicBezTo>
                  <a:cubicBezTo>
                    <a:pt x="211" y="3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844400" y="1071650"/>
              <a:ext cx="3050" cy="6625"/>
            </a:xfrm>
            <a:custGeom>
              <a:rect b="b" l="l" r="r" t="t"/>
              <a:pathLst>
                <a:path extrusionOk="0" h="265" w="122">
                  <a:moveTo>
                    <a:pt x="67" y="1"/>
                  </a:moveTo>
                  <a:cubicBezTo>
                    <a:pt x="44" y="1"/>
                    <a:pt x="23" y="14"/>
                    <a:pt x="23" y="43"/>
                  </a:cubicBezTo>
                  <a:cubicBezTo>
                    <a:pt x="14" y="97"/>
                    <a:pt x="5" y="159"/>
                    <a:pt x="5" y="213"/>
                  </a:cubicBezTo>
                  <a:cubicBezTo>
                    <a:pt x="1" y="246"/>
                    <a:pt x="26" y="264"/>
                    <a:pt x="53" y="264"/>
                  </a:cubicBezTo>
                  <a:cubicBezTo>
                    <a:pt x="76" y="264"/>
                    <a:pt x="99" y="251"/>
                    <a:pt x="103" y="222"/>
                  </a:cubicBezTo>
                  <a:cubicBezTo>
                    <a:pt x="112" y="168"/>
                    <a:pt x="121" y="106"/>
                    <a:pt x="121" y="52"/>
                  </a:cubicBezTo>
                  <a:cubicBezTo>
                    <a:pt x="121" y="19"/>
                    <a:pt x="9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832250" y="1072000"/>
              <a:ext cx="4275" cy="6625"/>
            </a:xfrm>
            <a:custGeom>
              <a:rect b="b" l="l" r="r" t="t"/>
              <a:pathLst>
                <a:path extrusionOk="0" h="265" w="171">
                  <a:moveTo>
                    <a:pt x="65" y="1"/>
                  </a:moveTo>
                  <a:cubicBezTo>
                    <a:pt x="61" y="1"/>
                    <a:pt x="58" y="1"/>
                    <a:pt x="54" y="2"/>
                  </a:cubicBezTo>
                  <a:cubicBezTo>
                    <a:pt x="27" y="2"/>
                    <a:pt x="1" y="38"/>
                    <a:pt x="10" y="65"/>
                  </a:cubicBezTo>
                  <a:cubicBezTo>
                    <a:pt x="27" y="118"/>
                    <a:pt x="54" y="172"/>
                    <a:pt x="72" y="234"/>
                  </a:cubicBezTo>
                  <a:cubicBezTo>
                    <a:pt x="79" y="254"/>
                    <a:pt x="100" y="265"/>
                    <a:pt x="118" y="265"/>
                  </a:cubicBezTo>
                  <a:cubicBezTo>
                    <a:pt x="124" y="265"/>
                    <a:pt x="130" y="263"/>
                    <a:pt x="134" y="261"/>
                  </a:cubicBezTo>
                  <a:cubicBezTo>
                    <a:pt x="170" y="243"/>
                    <a:pt x="170" y="217"/>
                    <a:pt x="161" y="190"/>
                  </a:cubicBezTo>
                  <a:cubicBezTo>
                    <a:pt x="152" y="136"/>
                    <a:pt x="126" y="92"/>
                    <a:pt x="117" y="47"/>
                  </a:cubicBezTo>
                  <a:cubicBezTo>
                    <a:pt x="109" y="24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822075" y="1077550"/>
              <a:ext cx="5425" cy="5775"/>
            </a:xfrm>
            <a:custGeom>
              <a:rect b="b" l="l" r="r" t="t"/>
              <a:pathLst>
                <a:path extrusionOk="0" h="231" w="217">
                  <a:moveTo>
                    <a:pt x="72" y="1"/>
                  </a:moveTo>
                  <a:cubicBezTo>
                    <a:pt x="34" y="1"/>
                    <a:pt x="0" y="45"/>
                    <a:pt x="33" y="84"/>
                  </a:cubicBezTo>
                  <a:cubicBezTo>
                    <a:pt x="60" y="128"/>
                    <a:pt x="78" y="164"/>
                    <a:pt x="95" y="200"/>
                  </a:cubicBezTo>
                  <a:cubicBezTo>
                    <a:pt x="108" y="221"/>
                    <a:pt x="128" y="230"/>
                    <a:pt x="147" y="230"/>
                  </a:cubicBezTo>
                  <a:cubicBezTo>
                    <a:pt x="183" y="230"/>
                    <a:pt x="217" y="199"/>
                    <a:pt x="194" y="164"/>
                  </a:cubicBezTo>
                  <a:cubicBezTo>
                    <a:pt x="167" y="111"/>
                    <a:pt x="140" y="66"/>
                    <a:pt x="113" y="21"/>
                  </a:cubicBezTo>
                  <a:cubicBezTo>
                    <a:pt x="101" y="7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853675" y="10745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0"/>
                    <a:pt x="80" y="33"/>
                  </a:cubicBezTo>
                  <a:cubicBezTo>
                    <a:pt x="63" y="87"/>
                    <a:pt x="36" y="140"/>
                    <a:pt x="18" y="194"/>
                  </a:cubicBezTo>
                  <a:cubicBezTo>
                    <a:pt x="1" y="233"/>
                    <a:pt x="34" y="262"/>
                    <a:pt x="67" y="262"/>
                  </a:cubicBezTo>
                  <a:cubicBezTo>
                    <a:pt x="87" y="262"/>
                    <a:pt x="106" y="252"/>
                    <a:pt x="116" y="230"/>
                  </a:cubicBezTo>
                  <a:cubicBezTo>
                    <a:pt x="134" y="176"/>
                    <a:pt x="161" y="122"/>
                    <a:pt x="179" y="69"/>
                  </a:cubicBezTo>
                  <a:cubicBezTo>
                    <a:pt x="195" y="29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1" name="Google Shape;1041;p3"/>
          <p:cNvSpPr txBox="1"/>
          <p:nvPr>
            <p:ph type="title"/>
          </p:nvPr>
        </p:nvSpPr>
        <p:spPr>
          <a:xfrm flipH="1">
            <a:off x="4052940" y="2205400"/>
            <a:ext cx="4188900" cy="10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2" name="Google Shape;1042;p3"/>
          <p:cNvSpPr txBox="1"/>
          <p:nvPr>
            <p:ph hasCustomPrompt="1" idx="2" type="title"/>
          </p:nvPr>
        </p:nvSpPr>
        <p:spPr>
          <a:xfrm flipH="1">
            <a:off x="6989940" y="1439788"/>
            <a:ext cx="1251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43" name="Google Shape;1043;p3"/>
          <p:cNvSpPr txBox="1"/>
          <p:nvPr>
            <p:ph idx="1" type="subTitle"/>
          </p:nvPr>
        </p:nvSpPr>
        <p:spPr>
          <a:xfrm flipH="1">
            <a:off x="4052940" y="3188300"/>
            <a:ext cx="4188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p3"/>
          <p:cNvSpPr/>
          <p:nvPr>
            <p:ph idx="3" type="pic"/>
          </p:nvPr>
        </p:nvSpPr>
        <p:spPr>
          <a:xfrm flipH="1" rot="-561340">
            <a:off x="1274818" y="1113181"/>
            <a:ext cx="2596539" cy="3513837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7359" name="Shape 7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0" name="Google Shape;7360;p21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1" name="Google Shape;7361;p21"/>
          <p:cNvSpPr/>
          <p:nvPr/>
        </p:nvSpPr>
        <p:spPr>
          <a:xfrm rot="585416">
            <a:off x="5578939" y="3275097"/>
            <a:ext cx="1467527" cy="165810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2" name="Google Shape;7362;p21"/>
          <p:cNvGrpSpPr/>
          <p:nvPr/>
        </p:nvGrpSpPr>
        <p:grpSpPr>
          <a:xfrm>
            <a:off x="436512" y="371477"/>
            <a:ext cx="8270977" cy="4400132"/>
            <a:chOff x="1096650" y="3738975"/>
            <a:chExt cx="2771775" cy="1474575"/>
          </a:xfrm>
        </p:grpSpPr>
        <p:sp>
          <p:nvSpPr>
            <p:cNvPr id="7363" name="Google Shape;7363;p21"/>
            <p:cNvSpPr/>
            <p:nvPr/>
          </p:nvSpPr>
          <p:spPr>
            <a:xfrm>
              <a:off x="1096650" y="3738975"/>
              <a:ext cx="2771775" cy="1474575"/>
            </a:xfrm>
            <a:custGeom>
              <a:rect b="b" l="l" r="r" t="t"/>
              <a:pathLst>
                <a:path extrusionOk="0" h="58983" w="110871">
                  <a:moveTo>
                    <a:pt x="110441" y="1"/>
                  </a:moveTo>
                  <a:lnTo>
                    <a:pt x="430" y="399"/>
                  </a:lnTo>
                  <a:lnTo>
                    <a:pt x="39" y="44495"/>
                  </a:lnTo>
                  <a:lnTo>
                    <a:pt x="1" y="44495"/>
                  </a:lnTo>
                  <a:lnTo>
                    <a:pt x="1" y="54003"/>
                  </a:lnTo>
                  <a:lnTo>
                    <a:pt x="24" y="54018"/>
                  </a:lnTo>
                  <a:lnTo>
                    <a:pt x="1089" y="55880"/>
                  </a:lnTo>
                  <a:lnTo>
                    <a:pt x="1633" y="56048"/>
                  </a:lnTo>
                  <a:lnTo>
                    <a:pt x="3264" y="56048"/>
                  </a:lnTo>
                  <a:cubicBezTo>
                    <a:pt x="3264" y="56048"/>
                    <a:pt x="3808" y="56048"/>
                    <a:pt x="6520" y="56224"/>
                  </a:cubicBezTo>
                  <a:cubicBezTo>
                    <a:pt x="9240" y="56393"/>
                    <a:pt x="6520" y="56393"/>
                    <a:pt x="6520" y="56393"/>
                  </a:cubicBezTo>
                  <a:cubicBezTo>
                    <a:pt x="6520" y="56393"/>
                    <a:pt x="7608" y="56738"/>
                    <a:pt x="8152" y="56738"/>
                  </a:cubicBezTo>
                  <a:cubicBezTo>
                    <a:pt x="8696" y="56738"/>
                    <a:pt x="9240" y="56569"/>
                    <a:pt x="9240" y="56569"/>
                  </a:cubicBezTo>
                  <a:lnTo>
                    <a:pt x="16847" y="57258"/>
                  </a:lnTo>
                  <a:lnTo>
                    <a:pt x="17935" y="57258"/>
                  </a:lnTo>
                  <a:lnTo>
                    <a:pt x="19567" y="57427"/>
                  </a:lnTo>
                  <a:lnTo>
                    <a:pt x="22287" y="57427"/>
                  </a:lnTo>
                  <a:lnTo>
                    <a:pt x="22287" y="57603"/>
                  </a:lnTo>
                  <a:lnTo>
                    <a:pt x="23374" y="57772"/>
                  </a:lnTo>
                  <a:lnTo>
                    <a:pt x="24999" y="57772"/>
                  </a:lnTo>
                  <a:lnTo>
                    <a:pt x="30982" y="58293"/>
                  </a:lnTo>
                  <a:lnTo>
                    <a:pt x="33157" y="58461"/>
                  </a:lnTo>
                  <a:lnTo>
                    <a:pt x="36957" y="58461"/>
                  </a:lnTo>
                  <a:lnTo>
                    <a:pt x="43477" y="58982"/>
                  </a:lnTo>
                  <a:lnTo>
                    <a:pt x="44281" y="58913"/>
                  </a:lnTo>
                  <a:lnTo>
                    <a:pt x="44833" y="58890"/>
                  </a:lnTo>
                  <a:lnTo>
                    <a:pt x="45009" y="58906"/>
                  </a:lnTo>
                  <a:lnTo>
                    <a:pt x="45607" y="58875"/>
                  </a:lnTo>
                  <a:lnTo>
                    <a:pt x="47284" y="58982"/>
                  </a:lnTo>
                  <a:lnTo>
                    <a:pt x="49460" y="58806"/>
                  </a:lnTo>
                  <a:lnTo>
                    <a:pt x="50548" y="58982"/>
                  </a:lnTo>
                  <a:lnTo>
                    <a:pt x="58155" y="58982"/>
                  </a:lnTo>
                  <a:lnTo>
                    <a:pt x="58224" y="58975"/>
                  </a:lnTo>
                  <a:lnTo>
                    <a:pt x="58354" y="58982"/>
                  </a:lnTo>
                  <a:lnTo>
                    <a:pt x="58569" y="58952"/>
                  </a:lnTo>
                  <a:lnTo>
                    <a:pt x="59511" y="58890"/>
                  </a:lnTo>
                  <a:lnTo>
                    <a:pt x="61112" y="58791"/>
                  </a:lnTo>
                  <a:lnTo>
                    <a:pt x="62798" y="58408"/>
                  </a:lnTo>
                  <a:lnTo>
                    <a:pt x="64675" y="58461"/>
                  </a:lnTo>
                  <a:lnTo>
                    <a:pt x="65219" y="58293"/>
                  </a:lnTo>
                  <a:lnTo>
                    <a:pt x="67923" y="57871"/>
                  </a:lnTo>
                  <a:lnTo>
                    <a:pt x="72826" y="57427"/>
                  </a:lnTo>
                  <a:lnTo>
                    <a:pt x="74458" y="57427"/>
                  </a:lnTo>
                  <a:cubicBezTo>
                    <a:pt x="74458" y="57427"/>
                    <a:pt x="75002" y="57427"/>
                    <a:pt x="75545" y="57258"/>
                  </a:cubicBezTo>
                  <a:cubicBezTo>
                    <a:pt x="75727" y="57200"/>
                    <a:pt x="75969" y="57180"/>
                    <a:pt x="76210" y="57180"/>
                  </a:cubicBezTo>
                  <a:cubicBezTo>
                    <a:pt x="76694" y="57180"/>
                    <a:pt x="77177" y="57258"/>
                    <a:pt x="77177" y="57258"/>
                  </a:cubicBezTo>
                  <a:lnTo>
                    <a:pt x="80433" y="57427"/>
                  </a:lnTo>
                  <a:lnTo>
                    <a:pt x="82364" y="57052"/>
                  </a:lnTo>
                  <a:lnTo>
                    <a:pt x="82448" y="57044"/>
                  </a:lnTo>
                  <a:lnTo>
                    <a:pt x="84601" y="57044"/>
                  </a:lnTo>
                  <a:lnTo>
                    <a:pt x="86210" y="56921"/>
                  </a:lnTo>
                  <a:lnTo>
                    <a:pt x="87060" y="56799"/>
                  </a:lnTo>
                  <a:lnTo>
                    <a:pt x="88255" y="56738"/>
                  </a:lnTo>
                  <a:lnTo>
                    <a:pt x="88477" y="56661"/>
                  </a:lnTo>
                  <a:lnTo>
                    <a:pt x="89672" y="56569"/>
                  </a:lnTo>
                  <a:lnTo>
                    <a:pt x="90760" y="56393"/>
                  </a:lnTo>
                  <a:lnTo>
                    <a:pt x="97824" y="56393"/>
                  </a:lnTo>
                  <a:lnTo>
                    <a:pt x="98911" y="56224"/>
                  </a:lnTo>
                  <a:lnTo>
                    <a:pt x="104351" y="56224"/>
                  </a:lnTo>
                  <a:lnTo>
                    <a:pt x="104895" y="55880"/>
                  </a:lnTo>
                  <a:lnTo>
                    <a:pt x="109238" y="55880"/>
                  </a:lnTo>
                  <a:lnTo>
                    <a:pt x="110870" y="55703"/>
                  </a:lnTo>
                  <a:lnTo>
                    <a:pt x="110870" y="44495"/>
                  </a:lnTo>
                  <a:lnTo>
                    <a:pt x="110824" y="44495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4" name="Google Shape;7364;p21"/>
            <p:cNvSpPr/>
            <p:nvPr/>
          </p:nvSpPr>
          <p:spPr>
            <a:xfrm>
              <a:off x="1201050" y="3750650"/>
              <a:ext cx="4800" cy="118400"/>
            </a:xfrm>
            <a:custGeom>
              <a:rect b="b" l="l" r="r" t="t"/>
              <a:pathLst>
                <a:path extrusionOk="0" h="4736" w="192">
                  <a:moveTo>
                    <a:pt x="0" y="4735"/>
                  </a:moveTo>
                  <a:lnTo>
                    <a:pt x="192" y="4735"/>
                  </a:lnTo>
                  <a:lnTo>
                    <a:pt x="1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5" name="Google Shape;7365;p21"/>
            <p:cNvSpPr/>
            <p:nvPr/>
          </p:nvSpPr>
          <p:spPr>
            <a:xfrm>
              <a:off x="1201050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6" name="Google Shape;7366;p21"/>
            <p:cNvSpPr/>
            <p:nvPr/>
          </p:nvSpPr>
          <p:spPr>
            <a:xfrm>
              <a:off x="1201050" y="5094575"/>
              <a:ext cx="4800" cy="46775"/>
            </a:xfrm>
            <a:custGeom>
              <a:rect b="b" l="l" r="r" t="t"/>
              <a:pathLst>
                <a:path extrusionOk="0" h="1871" w="192">
                  <a:moveTo>
                    <a:pt x="0" y="1"/>
                  </a:moveTo>
                  <a:lnTo>
                    <a:pt x="0" y="1862"/>
                  </a:lnTo>
                  <a:cubicBezTo>
                    <a:pt x="61" y="1862"/>
                    <a:pt x="123" y="1870"/>
                    <a:pt x="192" y="1870"/>
                  </a:cubicBez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7" name="Google Shape;7367;p21"/>
            <p:cNvSpPr/>
            <p:nvPr/>
          </p:nvSpPr>
          <p:spPr>
            <a:xfrm>
              <a:off x="1201050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8" name="Google Shape;7368;p21"/>
            <p:cNvSpPr/>
            <p:nvPr/>
          </p:nvSpPr>
          <p:spPr>
            <a:xfrm>
              <a:off x="1201050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9" name="Google Shape;7369;p21"/>
            <p:cNvSpPr/>
            <p:nvPr/>
          </p:nvSpPr>
          <p:spPr>
            <a:xfrm>
              <a:off x="1201050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0" name="Google Shape;7370;p21"/>
            <p:cNvSpPr/>
            <p:nvPr/>
          </p:nvSpPr>
          <p:spPr>
            <a:xfrm>
              <a:off x="1201050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1" name="Google Shape;7371;p21"/>
            <p:cNvSpPr/>
            <p:nvPr/>
          </p:nvSpPr>
          <p:spPr>
            <a:xfrm>
              <a:off x="1201050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2" name="Google Shape;7372;p21"/>
            <p:cNvSpPr/>
            <p:nvPr/>
          </p:nvSpPr>
          <p:spPr>
            <a:xfrm>
              <a:off x="1201050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3" name="Google Shape;7373;p21"/>
            <p:cNvSpPr/>
            <p:nvPr/>
          </p:nvSpPr>
          <p:spPr>
            <a:xfrm>
              <a:off x="1201050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4" name="Google Shape;7374;p21"/>
            <p:cNvSpPr/>
            <p:nvPr/>
          </p:nvSpPr>
          <p:spPr>
            <a:xfrm>
              <a:off x="1201050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5" name="Google Shape;7375;p21"/>
            <p:cNvSpPr/>
            <p:nvPr/>
          </p:nvSpPr>
          <p:spPr>
            <a:xfrm>
              <a:off x="1201050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6" name="Google Shape;7376;p21"/>
            <p:cNvSpPr/>
            <p:nvPr/>
          </p:nvSpPr>
          <p:spPr>
            <a:xfrm>
              <a:off x="1307900" y="5094575"/>
              <a:ext cx="4625" cy="62475"/>
            </a:xfrm>
            <a:custGeom>
              <a:rect b="b" l="l" r="r" t="t"/>
              <a:pathLst>
                <a:path extrusionOk="0" h="2499" w="185">
                  <a:moveTo>
                    <a:pt x="1" y="1"/>
                  </a:moveTo>
                  <a:lnTo>
                    <a:pt x="1" y="2498"/>
                  </a:lnTo>
                  <a:cubicBezTo>
                    <a:pt x="62" y="2491"/>
                    <a:pt x="123" y="2483"/>
                    <a:pt x="185" y="2475"/>
                  </a:cubicBez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7" name="Google Shape;7377;p21"/>
            <p:cNvSpPr/>
            <p:nvPr/>
          </p:nvSpPr>
          <p:spPr>
            <a:xfrm>
              <a:off x="1307725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8" name="Google Shape;7378;p21"/>
            <p:cNvSpPr/>
            <p:nvPr/>
          </p:nvSpPr>
          <p:spPr>
            <a:xfrm>
              <a:off x="1307725" y="3750650"/>
              <a:ext cx="4800" cy="118400"/>
            </a:xfrm>
            <a:custGeom>
              <a:rect b="b" l="l" r="r" t="t"/>
              <a:pathLst>
                <a:path extrusionOk="0" h="4736" w="192">
                  <a:moveTo>
                    <a:pt x="0" y="1"/>
                  </a:moveTo>
                  <a:lnTo>
                    <a:pt x="0" y="4735"/>
                  </a:lnTo>
                  <a:lnTo>
                    <a:pt x="192" y="473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9" name="Google Shape;7379;p21"/>
            <p:cNvSpPr/>
            <p:nvPr/>
          </p:nvSpPr>
          <p:spPr>
            <a:xfrm>
              <a:off x="1307725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0" name="Google Shape;7380;p21"/>
            <p:cNvSpPr/>
            <p:nvPr/>
          </p:nvSpPr>
          <p:spPr>
            <a:xfrm>
              <a:off x="1307725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1" name="Google Shape;7381;p21"/>
            <p:cNvSpPr/>
            <p:nvPr/>
          </p:nvSpPr>
          <p:spPr>
            <a:xfrm>
              <a:off x="1307725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2" name="Google Shape;7382;p21"/>
            <p:cNvSpPr/>
            <p:nvPr/>
          </p:nvSpPr>
          <p:spPr>
            <a:xfrm>
              <a:off x="1307725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3" name="Google Shape;7383;p21"/>
            <p:cNvSpPr/>
            <p:nvPr/>
          </p:nvSpPr>
          <p:spPr>
            <a:xfrm>
              <a:off x="1307725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4" name="Google Shape;7384;p21"/>
            <p:cNvSpPr/>
            <p:nvPr/>
          </p:nvSpPr>
          <p:spPr>
            <a:xfrm>
              <a:off x="1307725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5" name="Google Shape;7385;p21"/>
            <p:cNvSpPr/>
            <p:nvPr/>
          </p:nvSpPr>
          <p:spPr>
            <a:xfrm>
              <a:off x="1307725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6" name="Google Shape;7386;p21"/>
            <p:cNvSpPr/>
            <p:nvPr/>
          </p:nvSpPr>
          <p:spPr>
            <a:xfrm>
              <a:off x="1307725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7" name="Google Shape;7387;p21"/>
            <p:cNvSpPr/>
            <p:nvPr/>
          </p:nvSpPr>
          <p:spPr>
            <a:xfrm>
              <a:off x="1307725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8" name="Google Shape;7388;p21"/>
            <p:cNvSpPr/>
            <p:nvPr/>
          </p:nvSpPr>
          <p:spPr>
            <a:xfrm>
              <a:off x="1414025" y="41185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9" name="Google Shape;7389;p21"/>
            <p:cNvSpPr/>
            <p:nvPr/>
          </p:nvSpPr>
          <p:spPr>
            <a:xfrm>
              <a:off x="1414025" y="46065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0" name="Google Shape;7390;p21"/>
            <p:cNvSpPr/>
            <p:nvPr/>
          </p:nvSpPr>
          <p:spPr>
            <a:xfrm>
              <a:off x="1414025" y="38742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1" name="Google Shape;7391;p21"/>
            <p:cNvSpPr/>
            <p:nvPr/>
          </p:nvSpPr>
          <p:spPr>
            <a:xfrm>
              <a:off x="1414025" y="497315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2" name="Google Shape;7392;p21"/>
            <p:cNvSpPr/>
            <p:nvPr/>
          </p:nvSpPr>
          <p:spPr>
            <a:xfrm>
              <a:off x="1414025" y="44843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3" name="Google Shape;7393;p21"/>
            <p:cNvSpPr/>
            <p:nvPr/>
          </p:nvSpPr>
          <p:spPr>
            <a:xfrm>
              <a:off x="1414025" y="39963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4" name="Google Shape;7394;p21"/>
            <p:cNvSpPr/>
            <p:nvPr/>
          </p:nvSpPr>
          <p:spPr>
            <a:xfrm>
              <a:off x="1414025" y="5094575"/>
              <a:ext cx="5375" cy="66875"/>
            </a:xfrm>
            <a:custGeom>
              <a:rect b="b" l="l" r="r" t="t"/>
              <a:pathLst>
                <a:path extrusionOk="0" h="2675" w="215">
                  <a:moveTo>
                    <a:pt x="0" y="1"/>
                  </a:moveTo>
                  <a:lnTo>
                    <a:pt x="0" y="2659"/>
                  </a:lnTo>
                  <a:lnTo>
                    <a:pt x="215" y="2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5" name="Google Shape;7395;p21"/>
            <p:cNvSpPr/>
            <p:nvPr/>
          </p:nvSpPr>
          <p:spPr>
            <a:xfrm>
              <a:off x="1414025" y="3750075"/>
              <a:ext cx="5375" cy="118975"/>
            </a:xfrm>
            <a:custGeom>
              <a:rect b="b" l="l" r="r" t="t"/>
              <a:pathLst>
                <a:path extrusionOk="0" h="4759" w="215">
                  <a:moveTo>
                    <a:pt x="0" y="1"/>
                  </a:moveTo>
                  <a:lnTo>
                    <a:pt x="0" y="4758"/>
                  </a:lnTo>
                  <a:lnTo>
                    <a:pt x="215" y="475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6" name="Google Shape;7396;p21"/>
            <p:cNvSpPr/>
            <p:nvPr/>
          </p:nvSpPr>
          <p:spPr>
            <a:xfrm>
              <a:off x="1414025" y="485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7" name="Google Shape;7397;p21"/>
            <p:cNvSpPr/>
            <p:nvPr/>
          </p:nvSpPr>
          <p:spPr>
            <a:xfrm>
              <a:off x="1414025" y="43622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8" name="Google Shape;7398;p21"/>
            <p:cNvSpPr/>
            <p:nvPr/>
          </p:nvSpPr>
          <p:spPr>
            <a:xfrm>
              <a:off x="1414025" y="4728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9" name="Google Shape;7399;p21"/>
            <p:cNvSpPr/>
            <p:nvPr/>
          </p:nvSpPr>
          <p:spPr>
            <a:xfrm>
              <a:off x="1414025" y="4240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0" name="Google Shape;7400;p21"/>
            <p:cNvSpPr/>
            <p:nvPr/>
          </p:nvSpPr>
          <p:spPr>
            <a:xfrm>
              <a:off x="1520700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1" name="Google Shape;7401;p21"/>
            <p:cNvSpPr/>
            <p:nvPr/>
          </p:nvSpPr>
          <p:spPr>
            <a:xfrm>
              <a:off x="1520700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2" name="Google Shape;7402;p21"/>
            <p:cNvSpPr/>
            <p:nvPr/>
          </p:nvSpPr>
          <p:spPr>
            <a:xfrm>
              <a:off x="1520700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3" name="Google Shape;7403;p21"/>
            <p:cNvSpPr/>
            <p:nvPr/>
          </p:nvSpPr>
          <p:spPr>
            <a:xfrm>
              <a:off x="1520700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4" name="Google Shape;7404;p21"/>
            <p:cNvSpPr/>
            <p:nvPr/>
          </p:nvSpPr>
          <p:spPr>
            <a:xfrm>
              <a:off x="1520700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5" name="Google Shape;7405;p21"/>
            <p:cNvSpPr/>
            <p:nvPr/>
          </p:nvSpPr>
          <p:spPr>
            <a:xfrm>
              <a:off x="1520700" y="3749500"/>
              <a:ext cx="4800" cy="119550"/>
            </a:xfrm>
            <a:custGeom>
              <a:rect b="b" l="l" r="r" t="t"/>
              <a:pathLst>
                <a:path extrusionOk="0" h="4782" w="192">
                  <a:moveTo>
                    <a:pt x="0" y="1"/>
                  </a:moveTo>
                  <a:lnTo>
                    <a:pt x="0" y="4781"/>
                  </a:lnTo>
                  <a:lnTo>
                    <a:pt x="192" y="47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6" name="Google Shape;7406;p21"/>
            <p:cNvSpPr/>
            <p:nvPr/>
          </p:nvSpPr>
          <p:spPr>
            <a:xfrm>
              <a:off x="1520700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7" name="Google Shape;7407;p21"/>
            <p:cNvSpPr/>
            <p:nvPr/>
          </p:nvSpPr>
          <p:spPr>
            <a:xfrm>
              <a:off x="1520700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8" name="Google Shape;7408;p21"/>
            <p:cNvSpPr/>
            <p:nvPr/>
          </p:nvSpPr>
          <p:spPr>
            <a:xfrm>
              <a:off x="1520700" y="5094575"/>
              <a:ext cx="4800" cy="75875"/>
            </a:xfrm>
            <a:custGeom>
              <a:rect b="b" l="l" r="r" t="t"/>
              <a:pathLst>
                <a:path extrusionOk="0" h="3035" w="192">
                  <a:moveTo>
                    <a:pt x="0" y="1"/>
                  </a:moveTo>
                  <a:lnTo>
                    <a:pt x="0" y="3034"/>
                  </a:lnTo>
                  <a:lnTo>
                    <a:pt x="192" y="303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9" name="Google Shape;7409;p21"/>
            <p:cNvSpPr/>
            <p:nvPr/>
          </p:nvSpPr>
          <p:spPr>
            <a:xfrm>
              <a:off x="1520700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0" name="Google Shape;7410;p21"/>
            <p:cNvSpPr/>
            <p:nvPr/>
          </p:nvSpPr>
          <p:spPr>
            <a:xfrm>
              <a:off x="1520700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1" name="Google Shape;7411;p21"/>
            <p:cNvSpPr/>
            <p:nvPr/>
          </p:nvSpPr>
          <p:spPr>
            <a:xfrm>
              <a:off x="1520700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2" name="Google Shape;7412;p21"/>
            <p:cNvSpPr/>
            <p:nvPr/>
          </p:nvSpPr>
          <p:spPr>
            <a:xfrm>
              <a:off x="1627575" y="3749500"/>
              <a:ext cx="4600" cy="119550"/>
            </a:xfrm>
            <a:custGeom>
              <a:rect b="b" l="l" r="r" t="t"/>
              <a:pathLst>
                <a:path extrusionOk="0" h="4782" w="184">
                  <a:moveTo>
                    <a:pt x="0" y="1"/>
                  </a:moveTo>
                  <a:lnTo>
                    <a:pt x="0" y="4781"/>
                  </a:lnTo>
                  <a:lnTo>
                    <a:pt x="184" y="47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3" name="Google Shape;7413;p21"/>
            <p:cNvSpPr/>
            <p:nvPr/>
          </p:nvSpPr>
          <p:spPr>
            <a:xfrm>
              <a:off x="1627575" y="43622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4" name="Google Shape;7414;p21"/>
            <p:cNvSpPr/>
            <p:nvPr/>
          </p:nvSpPr>
          <p:spPr>
            <a:xfrm>
              <a:off x="1627575" y="448437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5" name="Google Shape;7415;p21"/>
            <p:cNvSpPr/>
            <p:nvPr/>
          </p:nvSpPr>
          <p:spPr>
            <a:xfrm>
              <a:off x="1627575" y="38742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6" name="Google Shape;7416;p21"/>
            <p:cNvSpPr/>
            <p:nvPr/>
          </p:nvSpPr>
          <p:spPr>
            <a:xfrm>
              <a:off x="1627575" y="41185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7" name="Google Shape;7417;p21"/>
            <p:cNvSpPr/>
            <p:nvPr/>
          </p:nvSpPr>
          <p:spPr>
            <a:xfrm>
              <a:off x="1627575" y="497315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8" name="Google Shape;7418;p21"/>
            <p:cNvSpPr/>
            <p:nvPr/>
          </p:nvSpPr>
          <p:spPr>
            <a:xfrm>
              <a:off x="1627575" y="47287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9" name="Google Shape;7419;p21"/>
            <p:cNvSpPr/>
            <p:nvPr/>
          </p:nvSpPr>
          <p:spPr>
            <a:xfrm>
              <a:off x="1627575" y="39963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0" name="Google Shape;7420;p21"/>
            <p:cNvSpPr/>
            <p:nvPr/>
          </p:nvSpPr>
          <p:spPr>
            <a:xfrm>
              <a:off x="1627575" y="485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1" name="Google Shape;7421;p21"/>
            <p:cNvSpPr/>
            <p:nvPr/>
          </p:nvSpPr>
          <p:spPr>
            <a:xfrm>
              <a:off x="1627575" y="5094575"/>
              <a:ext cx="4600" cy="80100"/>
            </a:xfrm>
            <a:custGeom>
              <a:rect b="b" l="l" r="r" t="t"/>
              <a:pathLst>
                <a:path extrusionOk="0" h="3204" w="184">
                  <a:moveTo>
                    <a:pt x="0" y="1"/>
                  </a:moveTo>
                  <a:lnTo>
                    <a:pt x="0" y="3203"/>
                  </a:lnTo>
                  <a:lnTo>
                    <a:pt x="184" y="320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2" name="Google Shape;7422;p21"/>
            <p:cNvSpPr/>
            <p:nvPr/>
          </p:nvSpPr>
          <p:spPr>
            <a:xfrm>
              <a:off x="1627575" y="42407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3" name="Google Shape;7423;p21"/>
            <p:cNvSpPr/>
            <p:nvPr/>
          </p:nvSpPr>
          <p:spPr>
            <a:xfrm>
              <a:off x="1627575" y="460657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4" name="Google Shape;7424;p21"/>
            <p:cNvSpPr/>
            <p:nvPr/>
          </p:nvSpPr>
          <p:spPr>
            <a:xfrm>
              <a:off x="1734250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5" name="Google Shape;7425;p21"/>
            <p:cNvSpPr/>
            <p:nvPr/>
          </p:nvSpPr>
          <p:spPr>
            <a:xfrm>
              <a:off x="1734250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6" name="Google Shape;7426;p21"/>
            <p:cNvSpPr/>
            <p:nvPr/>
          </p:nvSpPr>
          <p:spPr>
            <a:xfrm>
              <a:off x="1734250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7" name="Google Shape;7427;p21"/>
            <p:cNvSpPr/>
            <p:nvPr/>
          </p:nvSpPr>
          <p:spPr>
            <a:xfrm>
              <a:off x="1734250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8" name="Google Shape;7428;p21"/>
            <p:cNvSpPr/>
            <p:nvPr/>
          </p:nvSpPr>
          <p:spPr>
            <a:xfrm>
              <a:off x="1734250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9" name="Google Shape;7429;p21"/>
            <p:cNvSpPr/>
            <p:nvPr/>
          </p:nvSpPr>
          <p:spPr>
            <a:xfrm>
              <a:off x="1734250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0" name="Google Shape;7430;p21"/>
            <p:cNvSpPr/>
            <p:nvPr/>
          </p:nvSpPr>
          <p:spPr>
            <a:xfrm>
              <a:off x="1734250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1" name="Google Shape;7431;p21"/>
            <p:cNvSpPr/>
            <p:nvPr/>
          </p:nvSpPr>
          <p:spPr>
            <a:xfrm>
              <a:off x="1734250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2" name="Google Shape;7432;p21"/>
            <p:cNvSpPr/>
            <p:nvPr/>
          </p:nvSpPr>
          <p:spPr>
            <a:xfrm>
              <a:off x="1734250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3" name="Google Shape;7433;p21"/>
            <p:cNvSpPr/>
            <p:nvPr/>
          </p:nvSpPr>
          <p:spPr>
            <a:xfrm>
              <a:off x="1734250" y="5094575"/>
              <a:ext cx="4800" cy="90250"/>
            </a:xfrm>
            <a:custGeom>
              <a:rect b="b" l="l" r="r" t="t"/>
              <a:pathLst>
                <a:path extrusionOk="0" h="3610" w="192">
                  <a:moveTo>
                    <a:pt x="0" y="1"/>
                  </a:moveTo>
                  <a:lnTo>
                    <a:pt x="0" y="3594"/>
                  </a:lnTo>
                  <a:lnTo>
                    <a:pt x="192" y="360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4" name="Google Shape;7434;p21"/>
            <p:cNvSpPr/>
            <p:nvPr/>
          </p:nvSpPr>
          <p:spPr>
            <a:xfrm>
              <a:off x="1734250" y="3748750"/>
              <a:ext cx="4800" cy="120300"/>
            </a:xfrm>
            <a:custGeom>
              <a:rect b="b" l="l" r="r" t="t"/>
              <a:pathLst>
                <a:path extrusionOk="0" h="4812" w="192">
                  <a:moveTo>
                    <a:pt x="0" y="0"/>
                  </a:moveTo>
                  <a:lnTo>
                    <a:pt x="0" y="4811"/>
                  </a:lnTo>
                  <a:lnTo>
                    <a:pt x="192" y="48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5" name="Google Shape;7435;p21"/>
            <p:cNvSpPr/>
            <p:nvPr/>
          </p:nvSpPr>
          <p:spPr>
            <a:xfrm>
              <a:off x="1734250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6" name="Google Shape;7436;p21"/>
            <p:cNvSpPr/>
            <p:nvPr/>
          </p:nvSpPr>
          <p:spPr>
            <a:xfrm>
              <a:off x="1840350" y="41185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7" name="Google Shape;7437;p21"/>
            <p:cNvSpPr/>
            <p:nvPr/>
          </p:nvSpPr>
          <p:spPr>
            <a:xfrm>
              <a:off x="1840350" y="44843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8" name="Google Shape;7438;p21"/>
            <p:cNvSpPr/>
            <p:nvPr/>
          </p:nvSpPr>
          <p:spPr>
            <a:xfrm>
              <a:off x="1840350" y="4728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9" name="Google Shape;7439;p21"/>
            <p:cNvSpPr/>
            <p:nvPr/>
          </p:nvSpPr>
          <p:spPr>
            <a:xfrm>
              <a:off x="1840350" y="39963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0" name="Google Shape;7440;p21"/>
            <p:cNvSpPr/>
            <p:nvPr/>
          </p:nvSpPr>
          <p:spPr>
            <a:xfrm>
              <a:off x="1840350" y="497315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1" name="Google Shape;7441;p21"/>
            <p:cNvSpPr/>
            <p:nvPr/>
          </p:nvSpPr>
          <p:spPr>
            <a:xfrm>
              <a:off x="1840350" y="46065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2" name="Google Shape;7442;p21"/>
            <p:cNvSpPr/>
            <p:nvPr/>
          </p:nvSpPr>
          <p:spPr>
            <a:xfrm>
              <a:off x="1840350" y="4240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3" name="Google Shape;7443;p21"/>
            <p:cNvSpPr/>
            <p:nvPr/>
          </p:nvSpPr>
          <p:spPr>
            <a:xfrm>
              <a:off x="1840350" y="43622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4" name="Google Shape;7444;p21"/>
            <p:cNvSpPr/>
            <p:nvPr/>
          </p:nvSpPr>
          <p:spPr>
            <a:xfrm>
              <a:off x="1840350" y="3748175"/>
              <a:ext cx="5375" cy="120875"/>
            </a:xfrm>
            <a:custGeom>
              <a:rect b="b" l="l" r="r" t="t"/>
              <a:pathLst>
                <a:path extrusionOk="0" h="4835" w="215">
                  <a:moveTo>
                    <a:pt x="0" y="0"/>
                  </a:moveTo>
                  <a:lnTo>
                    <a:pt x="0" y="4834"/>
                  </a:lnTo>
                  <a:lnTo>
                    <a:pt x="215" y="48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5" name="Google Shape;7445;p21"/>
            <p:cNvSpPr/>
            <p:nvPr/>
          </p:nvSpPr>
          <p:spPr>
            <a:xfrm>
              <a:off x="1840350" y="38742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6" name="Google Shape;7446;p21"/>
            <p:cNvSpPr/>
            <p:nvPr/>
          </p:nvSpPr>
          <p:spPr>
            <a:xfrm>
              <a:off x="1840350" y="5094575"/>
              <a:ext cx="5375" cy="99425"/>
            </a:xfrm>
            <a:custGeom>
              <a:rect b="b" l="l" r="r" t="t"/>
              <a:pathLst>
                <a:path extrusionOk="0" h="3977" w="215">
                  <a:moveTo>
                    <a:pt x="0" y="1"/>
                  </a:moveTo>
                  <a:lnTo>
                    <a:pt x="0" y="3961"/>
                  </a:lnTo>
                  <a:lnTo>
                    <a:pt x="215" y="3977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7" name="Google Shape;7447;p21"/>
            <p:cNvSpPr/>
            <p:nvPr/>
          </p:nvSpPr>
          <p:spPr>
            <a:xfrm>
              <a:off x="1840350" y="485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8" name="Google Shape;7448;p21"/>
            <p:cNvSpPr/>
            <p:nvPr/>
          </p:nvSpPr>
          <p:spPr>
            <a:xfrm>
              <a:off x="1947025" y="497315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9" name="Google Shape;7449;p21"/>
            <p:cNvSpPr/>
            <p:nvPr/>
          </p:nvSpPr>
          <p:spPr>
            <a:xfrm>
              <a:off x="1947025" y="43622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0" name="Google Shape;7450;p21"/>
            <p:cNvSpPr/>
            <p:nvPr/>
          </p:nvSpPr>
          <p:spPr>
            <a:xfrm>
              <a:off x="1947025" y="4240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1" name="Google Shape;7451;p21"/>
            <p:cNvSpPr/>
            <p:nvPr/>
          </p:nvSpPr>
          <p:spPr>
            <a:xfrm>
              <a:off x="1947025" y="485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2" name="Google Shape;7452;p21"/>
            <p:cNvSpPr/>
            <p:nvPr/>
          </p:nvSpPr>
          <p:spPr>
            <a:xfrm>
              <a:off x="1947025" y="46065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3" name="Google Shape;7453;p21"/>
            <p:cNvSpPr/>
            <p:nvPr/>
          </p:nvSpPr>
          <p:spPr>
            <a:xfrm>
              <a:off x="1947025" y="3747400"/>
              <a:ext cx="5375" cy="121650"/>
            </a:xfrm>
            <a:custGeom>
              <a:rect b="b" l="l" r="r" t="t"/>
              <a:pathLst>
                <a:path extrusionOk="0" h="4866" w="215">
                  <a:moveTo>
                    <a:pt x="0" y="1"/>
                  </a:moveTo>
                  <a:lnTo>
                    <a:pt x="0" y="4865"/>
                  </a:lnTo>
                  <a:lnTo>
                    <a:pt x="215" y="486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4" name="Google Shape;7454;p21"/>
            <p:cNvSpPr/>
            <p:nvPr/>
          </p:nvSpPr>
          <p:spPr>
            <a:xfrm>
              <a:off x="1947025" y="5094575"/>
              <a:ext cx="5375" cy="102500"/>
            </a:xfrm>
            <a:custGeom>
              <a:rect b="b" l="l" r="r" t="t"/>
              <a:pathLst>
                <a:path extrusionOk="0" h="4100" w="215">
                  <a:moveTo>
                    <a:pt x="0" y="1"/>
                  </a:moveTo>
                  <a:lnTo>
                    <a:pt x="0" y="4099"/>
                  </a:lnTo>
                  <a:lnTo>
                    <a:pt x="215" y="409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5" name="Google Shape;7455;p21"/>
            <p:cNvSpPr/>
            <p:nvPr/>
          </p:nvSpPr>
          <p:spPr>
            <a:xfrm>
              <a:off x="1947025" y="4728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6" name="Google Shape;7456;p21"/>
            <p:cNvSpPr/>
            <p:nvPr/>
          </p:nvSpPr>
          <p:spPr>
            <a:xfrm>
              <a:off x="1947025" y="41185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7" name="Google Shape;7457;p21"/>
            <p:cNvSpPr/>
            <p:nvPr/>
          </p:nvSpPr>
          <p:spPr>
            <a:xfrm>
              <a:off x="1947025" y="39963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8" name="Google Shape;7458;p21"/>
            <p:cNvSpPr/>
            <p:nvPr/>
          </p:nvSpPr>
          <p:spPr>
            <a:xfrm>
              <a:off x="1947025" y="38742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9" name="Google Shape;7459;p21"/>
            <p:cNvSpPr/>
            <p:nvPr/>
          </p:nvSpPr>
          <p:spPr>
            <a:xfrm>
              <a:off x="1947025" y="44843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0" name="Google Shape;7460;p21"/>
            <p:cNvSpPr/>
            <p:nvPr/>
          </p:nvSpPr>
          <p:spPr>
            <a:xfrm>
              <a:off x="2053900" y="44843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1" name="Google Shape;7461;p21"/>
            <p:cNvSpPr/>
            <p:nvPr/>
          </p:nvSpPr>
          <p:spPr>
            <a:xfrm>
              <a:off x="2053900" y="485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2" name="Google Shape;7462;p21"/>
            <p:cNvSpPr/>
            <p:nvPr/>
          </p:nvSpPr>
          <p:spPr>
            <a:xfrm>
              <a:off x="2053900" y="4728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3" name="Google Shape;7463;p21"/>
            <p:cNvSpPr/>
            <p:nvPr/>
          </p:nvSpPr>
          <p:spPr>
            <a:xfrm>
              <a:off x="2053900" y="39963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4" name="Google Shape;7464;p21"/>
            <p:cNvSpPr/>
            <p:nvPr/>
          </p:nvSpPr>
          <p:spPr>
            <a:xfrm>
              <a:off x="2053900" y="38742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5" name="Google Shape;7465;p21"/>
            <p:cNvSpPr/>
            <p:nvPr/>
          </p:nvSpPr>
          <p:spPr>
            <a:xfrm>
              <a:off x="2053900" y="5094575"/>
              <a:ext cx="4625" cy="103825"/>
            </a:xfrm>
            <a:custGeom>
              <a:rect b="b" l="l" r="r" t="t"/>
              <a:pathLst>
                <a:path extrusionOk="0" h="4153" w="185">
                  <a:moveTo>
                    <a:pt x="0" y="1"/>
                  </a:moveTo>
                  <a:lnTo>
                    <a:pt x="0" y="4153"/>
                  </a:lnTo>
                  <a:lnTo>
                    <a:pt x="184" y="415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6" name="Google Shape;7466;p21"/>
            <p:cNvSpPr/>
            <p:nvPr/>
          </p:nvSpPr>
          <p:spPr>
            <a:xfrm>
              <a:off x="2053900" y="3747400"/>
              <a:ext cx="4625" cy="121650"/>
            </a:xfrm>
            <a:custGeom>
              <a:rect b="b" l="l" r="r" t="t"/>
              <a:pathLst>
                <a:path extrusionOk="0" h="4866" w="185">
                  <a:moveTo>
                    <a:pt x="0" y="1"/>
                  </a:moveTo>
                  <a:lnTo>
                    <a:pt x="0" y="4865"/>
                  </a:lnTo>
                  <a:lnTo>
                    <a:pt x="184" y="486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7" name="Google Shape;7467;p21"/>
            <p:cNvSpPr/>
            <p:nvPr/>
          </p:nvSpPr>
          <p:spPr>
            <a:xfrm>
              <a:off x="2053900" y="41185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8" name="Google Shape;7468;p21"/>
            <p:cNvSpPr/>
            <p:nvPr/>
          </p:nvSpPr>
          <p:spPr>
            <a:xfrm>
              <a:off x="2053900" y="4240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9" name="Google Shape;7469;p21"/>
            <p:cNvSpPr/>
            <p:nvPr/>
          </p:nvSpPr>
          <p:spPr>
            <a:xfrm>
              <a:off x="2053900" y="43622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0" name="Google Shape;7470;p21"/>
            <p:cNvSpPr/>
            <p:nvPr/>
          </p:nvSpPr>
          <p:spPr>
            <a:xfrm>
              <a:off x="2053900" y="497315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1" name="Google Shape;7471;p21"/>
            <p:cNvSpPr/>
            <p:nvPr/>
          </p:nvSpPr>
          <p:spPr>
            <a:xfrm>
              <a:off x="2053900" y="46065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2" name="Google Shape;7472;p21"/>
            <p:cNvSpPr/>
            <p:nvPr/>
          </p:nvSpPr>
          <p:spPr>
            <a:xfrm>
              <a:off x="2160575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3" name="Google Shape;7473;p21"/>
            <p:cNvSpPr/>
            <p:nvPr/>
          </p:nvSpPr>
          <p:spPr>
            <a:xfrm>
              <a:off x="2160575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4" name="Google Shape;7474;p21"/>
            <p:cNvSpPr/>
            <p:nvPr/>
          </p:nvSpPr>
          <p:spPr>
            <a:xfrm>
              <a:off x="2160575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5" name="Google Shape;7475;p21"/>
            <p:cNvSpPr/>
            <p:nvPr/>
          </p:nvSpPr>
          <p:spPr>
            <a:xfrm>
              <a:off x="2160575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6" name="Google Shape;7476;p21"/>
            <p:cNvSpPr/>
            <p:nvPr/>
          </p:nvSpPr>
          <p:spPr>
            <a:xfrm>
              <a:off x="2160575" y="5094575"/>
              <a:ext cx="4800" cy="104600"/>
            </a:xfrm>
            <a:custGeom>
              <a:rect b="b" l="l" r="r" t="t"/>
              <a:pathLst>
                <a:path extrusionOk="0" h="4184" w="192">
                  <a:moveTo>
                    <a:pt x="0" y="1"/>
                  </a:moveTo>
                  <a:lnTo>
                    <a:pt x="0" y="4184"/>
                  </a:lnTo>
                  <a:lnTo>
                    <a:pt x="192" y="418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7" name="Google Shape;7477;p21"/>
            <p:cNvSpPr/>
            <p:nvPr/>
          </p:nvSpPr>
          <p:spPr>
            <a:xfrm>
              <a:off x="2160575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8" name="Google Shape;7478;p21"/>
            <p:cNvSpPr/>
            <p:nvPr/>
          </p:nvSpPr>
          <p:spPr>
            <a:xfrm>
              <a:off x="2160575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9" name="Google Shape;7479;p21"/>
            <p:cNvSpPr/>
            <p:nvPr/>
          </p:nvSpPr>
          <p:spPr>
            <a:xfrm>
              <a:off x="2160575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0" name="Google Shape;7480;p21"/>
            <p:cNvSpPr/>
            <p:nvPr/>
          </p:nvSpPr>
          <p:spPr>
            <a:xfrm>
              <a:off x="2160575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1" name="Google Shape;7481;p21"/>
            <p:cNvSpPr/>
            <p:nvPr/>
          </p:nvSpPr>
          <p:spPr>
            <a:xfrm>
              <a:off x="2160575" y="3746825"/>
              <a:ext cx="4800" cy="122225"/>
            </a:xfrm>
            <a:custGeom>
              <a:rect b="b" l="l" r="r" t="t"/>
              <a:pathLst>
                <a:path extrusionOk="0" h="4889" w="192">
                  <a:moveTo>
                    <a:pt x="0" y="1"/>
                  </a:moveTo>
                  <a:lnTo>
                    <a:pt x="0" y="4888"/>
                  </a:lnTo>
                  <a:lnTo>
                    <a:pt x="192" y="4888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2" name="Google Shape;7482;p21"/>
            <p:cNvSpPr/>
            <p:nvPr/>
          </p:nvSpPr>
          <p:spPr>
            <a:xfrm>
              <a:off x="2160575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3" name="Google Shape;7483;p21"/>
            <p:cNvSpPr/>
            <p:nvPr/>
          </p:nvSpPr>
          <p:spPr>
            <a:xfrm>
              <a:off x="2160575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4" name="Google Shape;7484;p21"/>
            <p:cNvSpPr/>
            <p:nvPr/>
          </p:nvSpPr>
          <p:spPr>
            <a:xfrm>
              <a:off x="2267250" y="497315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5" name="Google Shape;7485;p21"/>
            <p:cNvSpPr/>
            <p:nvPr/>
          </p:nvSpPr>
          <p:spPr>
            <a:xfrm>
              <a:off x="2267250" y="4728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6" name="Google Shape;7486;p21"/>
            <p:cNvSpPr/>
            <p:nvPr/>
          </p:nvSpPr>
          <p:spPr>
            <a:xfrm>
              <a:off x="2267250" y="3746250"/>
              <a:ext cx="4825" cy="122800"/>
            </a:xfrm>
            <a:custGeom>
              <a:rect b="b" l="l" r="r" t="t"/>
              <a:pathLst>
                <a:path extrusionOk="0" h="4912" w="193">
                  <a:moveTo>
                    <a:pt x="1" y="1"/>
                  </a:moveTo>
                  <a:lnTo>
                    <a:pt x="1" y="4911"/>
                  </a:lnTo>
                  <a:lnTo>
                    <a:pt x="192" y="491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7" name="Google Shape;7487;p21"/>
            <p:cNvSpPr/>
            <p:nvPr/>
          </p:nvSpPr>
          <p:spPr>
            <a:xfrm>
              <a:off x="2267250" y="485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8" name="Google Shape;7488;p21"/>
            <p:cNvSpPr/>
            <p:nvPr/>
          </p:nvSpPr>
          <p:spPr>
            <a:xfrm>
              <a:off x="2267250" y="46065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9" name="Google Shape;7489;p21"/>
            <p:cNvSpPr/>
            <p:nvPr/>
          </p:nvSpPr>
          <p:spPr>
            <a:xfrm>
              <a:off x="2267250" y="44843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0" name="Google Shape;7490;p21"/>
            <p:cNvSpPr/>
            <p:nvPr/>
          </p:nvSpPr>
          <p:spPr>
            <a:xfrm>
              <a:off x="2267250" y="5094575"/>
              <a:ext cx="4825" cy="105950"/>
            </a:xfrm>
            <a:custGeom>
              <a:rect b="b" l="l" r="r" t="t"/>
              <a:pathLst>
                <a:path extrusionOk="0" h="4238" w="193">
                  <a:moveTo>
                    <a:pt x="1" y="1"/>
                  </a:moveTo>
                  <a:lnTo>
                    <a:pt x="1" y="4207"/>
                  </a:lnTo>
                  <a:lnTo>
                    <a:pt x="192" y="423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1" name="Google Shape;7491;p21"/>
            <p:cNvSpPr/>
            <p:nvPr/>
          </p:nvSpPr>
          <p:spPr>
            <a:xfrm>
              <a:off x="2267250" y="39963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2" name="Google Shape;7492;p21"/>
            <p:cNvSpPr/>
            <p:nvPr/>
          </p:nvSpPr>
          <p:spPr>
            <a:xfrm>
              <a:off x="2267250" y="38742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3" name="Google Shape;7493;p21"/>
            <p:cNvSpPr/>
            <p:nvPr/>
          </p:nvSpPr>
          <p:spPr>
            <a:xfrm>
              <a:off x="2267250" y="41185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4" name="Google Shape;7494;p21"/>
            <p:cNvSpPr/>
            <p:nvPr/>
          </p:nvSpPr>
          <p:spPr>
            <a:xfrm>
              <a:off x="2267250" y="4240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5" name="Google Shape;7495;p21"/>
            <p:cNvSpPr/>
            <p:nvPr/>
          </p:nvSpPr>
          <p:spPr>
            <a:xfrm>
              <a:off x="2267250" y="43622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6" name="Google Shape;7496;p21"/>
            <p:cNvSpPr/>
            <p:nvPr/>
          </p:nvSpPr>
          <p:spPr>
            <a:xfrm>
              <a:off x="2373350" y="4240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7" name="Google Shape;7497;p21"/>
            <p:cNvSpPr/>
            <p:nvPr/>
          </p:nvSpPr>
          <p:spPr>
            <a:xfrm>
              <a:off x="2373350" y="4728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8" name="Google Shape;7498;p21"/>
            <p:cNvSpPr/>
            <p:nvPr/>
          </p:nvSpPr>
          <p:spPr>
            <a:xfrm>
              <a:off x="2373350" y="3746250"/>
              <a:ext cx="5400" cy="122800"/>
            </a:xfrm>
            <a:custGeom>
              <a:rect b="b" l="l" r="r" t="t"/>
              <a:pathLst>
                <a:path extrusionOk="0" h="4912" w="216">
                  <a:moveTo>
                    <a:pt x="1" y="1"/>
                  </a:moveTo>
                  <a:lnTo>
                    <a:pt x="1" y="4911"/>
                  </a:lnTo>
                  <a:lnTo>
                    <a:pt x="215" y="491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9" name="Google Shape;7499;p21"/>
            <p:cNvSpPr/>
            <p:nvPr/>
          </p:nvSpPr>
          <p:spPr>
            <a:xfrm>
              <a:off x="2373350" y="38742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0" name="Google Shape;7500;p21"/>
            <p:cNvSpPr/>
            <p:nvPr/>
          </p:nvSpPr>
          <p:spPr>
            <a:xfrm>
              <a:off x="2373350" y="44843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1" name="Google Shape;7501;p21"/>
            <p:cNvSpPr/>
            <p:nvPr/>
          </p:nvSpPr>
          <p:spPr>
            <a:xfrm>
              <a:off x="2373350" y="39963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2" name="Google Shape;7502;p21"/>
            <p:cNvSpPr/>
            <p:nvPr/>
          </p:nvSpPr>
          <p:spPr>
            <a:xfrm>
              <a:off x="2373350" y="485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3" name="Google Shape;7503;p21"/>
            <p:cNvSpPr/>
            <p:nvPr/>
          </p:nvSpPr>
          <p:spPr>
            <a:xfrm>
              <a:off x="2373350" y="5094575"/>
              <a:ext cx="5400" cy="106525"/>
            </a:xfrm>
            <a:custGeom>
              <a:rect b="b" l="l" r="r" t="t"/>
              <a:pathLst>
                <a:path extrusionOk="0" h="4261" w="216">
                  <a:moveTo>
                    <a:pt x="1" y="1"/>
                  </a:moveTo>
                  <a:lnTo>
                    <a:pt x="1" y="4260"/>
                  </a:lnTo>
                  <a:lnTo>
                    <a:pt x="215" y="426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4" name="Google Shape;7504;p21"/>
            <p:cNvSpPr/>
            <p:nvPr/>
          </p:nvSpPr>
          <p:spPr>
            <a:xfrm>
              <a:off x="2373350" y="43622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5" name="Google Shape;7505;p21"/>
            <p:cNvSpPr/>
            <p:nvPr/>
          </p:nvSpPr>
          <p:spPr>
            <a:xfrm>
              <a:off x="2373350" y="41185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6" name="Google Shape;7506;p21"/>
            <p:cNvSpPr/>
            <p:nvPr/>
          </p:nvSpPr>
          <p:spPr>
            <a:xfrm>
              <a:off x="2373350" y="46065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7" name="Google Shape;7507;p21"/>
            <p:cNvSpPr/>
            <p:nvPr/>
          </p:nvSpPr>
          <p:spPr>
            <a:xfrm>
              <a:off x="2373350" y="497315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8" name="Google Shape;7508;p21"/>
            <p:cNvSpPr/>
            <p:nvPr/>
          </p:nvSpPr>
          <p:spPr>
            <a:xfrm>
              <a:off x="2480225" y="41185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9" name="Google Shape;7509;p21"/>
            <p:cNvSpPr/>
            <p:nvPr/>
          </p:nvSpPr>
          <p:spPr>
            <a:xfrm>
              <a:off x="2480225" y="4728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0" name="Google Shape;7510;p21"/>
            <p:cNvSpPr/>
            <p:nvPr/>
          </p:nvSpPr>
          <p:spPr>
            <a:xfrm>
              <a:off x="2480225" y="38742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1" name="Google Shape;7511;p21"/>
            <p:cNvSpPr/>
            <p:nvPr/>
          </p:nvSpPr>
          <p:spPr>
            <a:xfrm>
              <a:off x="2480225" y="5094575"/>
              <a:ext cx="4625" cy="107100"/>
            </a:xfrm>
            <a:custGeom>
              <a:rect b="b" l="l" r="r" t="t"/>
              <a:pathLst>
                <a:path extrusionOk="0" h="4284" w="185">
                  <a:moveTo>
                    <a:pt x="1" y="1"/>
                  </a:moveTo>
                  <a:lnTo>
                    <a:pt x="1" y="4283"/>
                  </a:lnTo>
                  <a:lnTo>
                    <a:pt x="184" y="428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2" name="Google Shape;7512;p21"/>
            <p:cNvSpPr/>
            <p:nvPr/>
          </p:nvSpPr>
          <p:spPr>
            <a:xfrm>
              <a:off x="2480225" y="497315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3" name="Google Shape;7513;p21"/>
            <p:cNvSpPr/>
            <p:nvPr/>
          </p:nvSpPr>
          <p:spPr>
            <a:xfrm>
              <a:off x="2480225" y="43622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4" name="Google Shape;7514;p21"/>
            <p:cNvSpPr/>
            <p:nvPr/>
          </p:nvSpPr>
          <p:spPr>
            <a:xfrm>
              <a:off x="2480225" y="4240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5" name="Google Shape;7515;p21"/>
            <p:cNvSpPr/>
            <p:nvPr/>
          </p:nvSpPr>
          <p:spPr>
            <a:xfrm>
              <a:off x="2480225" y="44843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6" name="Google Shape;7516;p21"/>
            <p:cNvSpPr/>
            <p:nvPr/>
          </p:nvSpPr>
          <p:spPr>
            <a:xfrm>
              <a:off x="2480225" y="3745500"/>
              <a:ext cx="4625" cy="123550"/>
            </a:xfrm>
            <a:custGeom>
              <a:rect b="b" l="l" r="r" t="t"/>
              <a:pathLst>
                <a:path extrusionOk="0" h="4942" w="185">
                  <a:moveTo>
                    <a:pt x="1" y="0"/>
                  </a:moveTo>
                  <a:lnTo>
                    <a:pt x="1" y="4941"/>
                  </a:lnTo>
                  <a:lnTo>
                    <a:pt x="184" y="494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7" name="Google Shape;7517;p21"/>
            <p:cNvSpPr/>
            <p:nvPr/>
          </p:nvSpPr>
          <p:spPr>
            <a:xfrm>
              <a:off x="2480225" y="485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8" name="Google Shape;7518;p21"/>
            <p:cNvSpPr/>
            <p:nvPr/>
          </p:nvSpPr>
          <p:spPr>
            <a:xfrm>
              <a:off x="2480225" y="46065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9" name="Google Shape;7519;p21"/>
            <p:cNvSpPr/>
            <p:nvPr/>
          </p:nvSpPr>
          <p:spPr>
            <a:xfrm>
              <a:off x="2480225" y="39963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0" name="Google Shape;7520;p21"/>
            <p:cNvSpPr/>
            <p:nvPr/>
          </p:nvSpPr>
          <p:spPr>
            <a:xfrm>
              <a:off x="2586900" y="4728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1" name="Google Shape;7521;p21"/>
            <p:cNvSpPr/>
            <p:nvPr/>
          </p:nvSpPr>
          <p:spPr>
            <a:xfrm>
              <a:off x="2586900" y="5094575"/>
              <a:ext cx="4825" cy="108425"/>
            </a:xfrm>
            <a:custGeom>
              <a:rect b="b" l="l" r="r" t="t"/>
              <a:pathLst>
                <a:path extrusionOk="0" h="4337" w="193">
                  <a:moveTo>
                    <a:pt x="1" y="1"/>
                  </a:moveTo>
                  <a:lnTo>
                    <a:pt x="1" y="4337"/>
                  </a:lnTo>
                  <a:lnTo>
                    <a:pt x="192" y="433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2" name="Google Shape;7522;p21"/>
            <p:cNvSpPr/>
            <p:nvPr/>
          </p:nvSpPr>
          <p:spPr>
            <a:xfrm>
              <a:off x="2586900" y="43622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3" name="Google Shape;7523;p21"/>
            <p:cNvSpPr/>
            <p:nvPr/>
          </p:nvSpPr>
          <p:spPr>
            <a:xfrm>
              <a:off x="2586900" y="3744925"/>
              <a:ext cx="4825" cy="124125"/>
            </a:xfrm>
            <a:custGeom>
              <a:rect b="b" l="l" r="r" t="t"/>
              <a:pathLst>
                <a:path extrusionOk="0" h="4965" w="193">
                  <a:moveTo>
                    <a:pt x="1" y="0"/>
                  </a:moveTo>
                  <a:lnTo>
                    <a:pt x="1" y="4964"/>
                  </a:lnTo>
                  <a:lnTo>
                    <a:pt x="192" y="49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4" name="Google Shape;7524;p21"/>
            <p:cNvSpPr/>
            <p:nvPr/>
          </p:nvSpPr>
          <p:spPr>
            <a:xfrm>
              <a:off x="2586900" y="4240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5" name="Google Shape;7525;p21"/>
            <p:cNvSpPr/>
            <p:nvPr/>
          </p:nvSpPr>
          <p:spPr>
            <a:xfrm>
              <a:off x="2586900" y="39963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6" name="Google Shape;7526;p21"/>
            <p:cNvSpPr/>
            <p:nvPr/>
          </p:nvSpPr>
          <p:spPr>
            <a:xfrm>
              <a:off x="2586900" y="44843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7" name="Google Shape;7527;p21"/>
            <p:cNvSpPr/>
            <p:nvPr/>
          </p:nvSpPr>
          <p:spPr>
            <a:xfrm>
              <a:off x="2586900" y="485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8" name="Google Shape;7528;p21"/>
            <p:cNvSpPr/>
            <p:nvPr/>
          </p:nvSpPr>
          <p:spPr>
            <a:xfrm>
              <a:off x="2586900" y="41185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9" name="Google Shape;7529;p21"/>
            <p:cNvSpPr/>
            <p:nvPr/>
          </p:nvSpPr>
          <p:spPr>
            <a:xfrm>
              <a:off x="2586900" y="38742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0" name="Google Shape;7530;p21"/>
            <p:cNvSpPr/>
            <p:nvPr/>
          </p:nvSpPr>
          <p:spPr>
            <a:xfrm>
              <a:off x="2586900" y="46065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1" name="Google Shape;7531;p21"/>
            <p:cNvSpPr/>
            <p:nvPr/>
          </p:nvSpPr>
          <p:spPr>
            <a:xfrm>
              <a:off x="2586900" y="497315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2" name="Google Shape;7532;p21"/>
            <p:cNvSpPr/>
            <p:nvPr/>
          </p:nvSpPr>
          <p:spPr>
            <a:xfrm>
              <a:off x="2693775" y="497315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3" name="Google Shape;7533;p21"/>
            <p:cNvSpPr/>
            <p:nvPr/>
          </p:nvSpPr>
          <p:spPr>
            <a:xfrm>
              <a:off x="2693775" y="4728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4" name="Google Shape;7534;p21"/>
            <p:cNvSpPr/>
            <p:nvPr/>
          </p:nvSpPr>
          <p:spPr>
            <a:xfrm>
              <a:off x="2693775" y="38742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5" name="Google Shape;7535;p21"/>
            <p:cNvSpPr/>
            <p:nvPr/>
          </p:nvSpPr>
          <p:spPr>
            <a:xfrm>
              <a:off x="2693775" y="41185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6" name="Google Shape;7536;p21"/>
            <p:cNvSpPr/>
            <p:nvPr/>
          </p:nvSpPr>
          <p:spPr>
            <a:xfrm>
              <a:off x="2693775" y="4240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7" name="Google Shape;7537;p21"/>
            <p:cNvSpPr/>
            <p:nvPr/>
          </p:nvSpPr>
          <p:spPr>
            <a:xfrm>
              <a:off x="2693775" y="485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8" name="Google Shape;7538;p21"/>
            <p:cNvSpPr/>
            <p:nvPr/>
          </p:nvSpPr>
          <p:spPr>
            <a:xfrm>
              <a:off x="2693775" y="39963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9" name="Google Shape;7539;p21"/>
            <p:cNvSpPr/>
            <p:nvPr/>
          </p:nvSpPr>
          <p:spPr>
            <a:xfrm>
              <a:off x="2693775" y="5094575"/>
              <a:ext cx="4625" cy="105550"/>
            </a:xfrm>
            <a:custGeom>
              <a:rect b="b" l="l" r="r" t="t"/>
              <a:pathLst>
                <a:path extrusionOk="0" h="4222" w="185">
                  <a:moveTo>
                    <a:pt x="1" y="1"/>
                  </a:moveTo>
                  <a:lnTo>
                    <a:pt x="1" y="4214"/>
                  </a:lnTo>
                  <a:lnTo>
                    <a:pt x="184" y="422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0" name="Google Shape;7540;p21"/>
            <p:cNvSpPr/>
            <p:nvPr/>
          </p:nvSpPr>
          <p:spPr>
            <a:xfrm>
              <a:off x="2693775" y="46065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1" name="Google Shape;7541;p21"/>
            <p:cNvSpPr/>
            <p:nvPr/>
          </p:nvSpPr>
          <p:spPr>
            <a:xfrm>
              <a:off x="2693775" y="3744150"/>
              <a:ext cx="4625" cy="124900"/>
            </a:xfrm>
            <a:custGeom>
              <a:rect b="b" l="l" r="r" t="t"/>
              <a:pathLst>
                <a:path extrusionOk="0" h="4996" w="185">
                  <a:moveTo>
                    <a:pt x="1" y="0"/>
                  </a:moveTo>
                  <a:lnTo>
                    <a:pt x="1" y="4995"/>
                  </a:lnTo>
                  <a:lnTo>
                    <a:pt x="184" y="499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2" name="Google Shape;7542;p21"/>
            <p:cNvSpPr/>
            <p:nvPr/>
          </p:nvSpPr>
          <p:spPr>
            <a:xfrm>
              <a:off x="2693775" y="44843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3" name="Google Shape;7543;p21"/>
            <p:cNvSpPr/>
            <p:nvPr/>
          </p:nvSpPr>
          <p:spPr>
            <a:xfrm>
              <a:off x="2693775" y="43622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4" name="Google Shape;7544;p21"/>
            <p:cNvSpPr/>
            <p:nvPr/>
          </p:nvSpPr>
          <p:spPr>
            <a:xfrm>
              <a:off x="2799875" y="38742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5" name="Google Shape;7545;p21"/>
            <p:cNvSpPr/>
            <p:nvPr/>
          </p:nvSpPr>
          <p:spPr>
            <a:xfrm>
              <a:off x="2799875" y="497315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6" name="Google Shape;7546;p21"/>
            <p:cNvSpPr/>
            <p:nvPr/>
          </p:nvSpPr>
          <p:spPr>
            <a:xfrm>
              <a:off x="2799875" y="4240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7" name="Google Shape;7547;p21"/>
            <p:cNvSpPr/>
            <p:nvPr/>
          </p:nvSpPr>
          <p:spPr>
            <a:xfrm>
              <a:off x="2799875" y="5094575"/>
              <a:ext cx="5400" cy="90625"/>
            </a:xfrm>
            <a:custGeom>
              <a:rect b="b" l="l" r="r" t="t"/>
              <a:pathLst>
                <a:path extrusionOk="0" h="3625" w="216">
                  <a:moveTo>
                    <a:pt x="1" y="1"/>
                  </a:moveTo>
                  <a:lnTo>
                    <a:pt x="1" y="3624"/>
                  </a:lnTo>
                  <a:lnTo>
                    <a:pt x="215" y="360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8" name="Google Shape;7548;p21"/>
            <p:cNvSpPr/>
            <p:nvPr/>
          </p:nvSpPr>
          <p:spPr>
            <a:xfrm>
              <a:off x="2799875" y="44843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9" name="Google Shape;7549;p21"/>
            <p:cNvSpPr/>
            <p:nvPr/>
          </p:nvSpPr>
          <p:spPr>
            <a:xfrm>
              <a:off x="2799875" y="4728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0" name="Google Shape;7550;p21"/>
            <p:cNvSpPr/>
            <p:nvPr/>
          </p:nvSpPr>
          <p:spPr>
            <a:xfrm>
              <a:off x="2799875" y="3744150"/>
              <a:ext cx="5400" cy="124900"/>
            </a:xfrm>
            <a:custGeom>
              <a:rect b="b" l="l" r="r" t="t"/>
              <a:pathLst>
                <a:path extrusionOk="0" h="4996" w="216">
                  <a:moveTo>
                    <a:pt x="1" y="0"/>
                  </a:moveTo>
                  <a:lnTo>
                    <a:pt x="1" y="4995"/>
                  </a:lnTo>
                  <a:lnTo>
                    <a:pt x="215" y="49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1" name="Google Shape;7551;p21"/>
            <p:cNvSpPr/>
            <p:nvPr/>
          </p:nvSpPr>
          <p:spPr>
            <a:xfrm>
              <a:off x="2799875" y="485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2" name="Google Shape;7552;p21"/>
            <p:cNvSpPr/>
            <p:nvPr/>
          </p:nvSpPr>
          <p:spPr>
            <a:xfrm>
              <a:off x="2799875" y="39963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3" name="Google Shape;7553;p21"/>
            <p:cNvSpPr/>
            <p:nvPr/>
          </p:nvSpPr>
          <p:spPr>
            <a:xfrm>
              <a:off x="2799875" y="41185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4" name="Google Shape;7554;p21"/>
            <p:cNvSpPr/>
            <p:nvPr/>
          </p:nvSpPr>
          <p:spPr>
            <a:xfrm>
              <a:off x="2799875" y="46065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5" name="Google Shape;7555;p21"/>
            <p:cNvSpPr/>
            <p:nvPr/>
          </p:nvSpPr>
          <p:spPr>
            <a:xfrm>
              <a:off x="2799875" y="43622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6" name="Google Shape;7556;p21"/>
            <p:cNvSpPr/>
            <p:nvPr/>
          </p:nvSpPr>
          <p:spPr>
            <a:xfrm>
              <a:off x="2906550" y="5094575"/>
              <a:ext cx="5400" cy="81050"/>
            </a:xfrm>
            <a:custGeom>
              <a:rect b="b" l="l" r="r" t="t"/>
              <a:pathLst>
                <a:path extrusionOk="0" h="3242" w="216">
                  <a:moveTo>
                    <a:pt x="1" y="1"/>
                  </a:moveTo>
                  <a:lnTo>
                    <a:pt x="1" y="3241"/>
                  </a:lnTo>
                  <a:lnTo>
                    <a:pt x="215" y="322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7" name="Google Shape;7557;p21"/>
            <p:cNvSpPr/>
            <p:nvPr/>
          </p:nvSpPr>
          <p:spPr>
            <a:xfrm>
              <a:off x="2906550" y="39963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8" name="Google Shape;7558;p21"/>
            <p:cNvSpPr/>
            <p:nvPr/>
          </p:nvSpPr>
          <p:spPr>
            <a:xfrm>
              <a:off x="2906550" y="44843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9" name="Google Shape;7559;p21"/>
            <p:cNvSpPr/>
            <p:nvPr/>
          </p:nvSpPr>
          <p:spPr>
            <a:xfrm>
              <a:off x="2906550" y="4728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0" name="Google Shape;7560;p21"/>
            <p:cNvSpPr/>
            <p:nvPr/>
          </p:nvSpPr>
          <p:spPr>
            <a:xfrm>
              <a:off x="2906550" y="4240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1" name="Google Shape;7561;p21"/>
            <p:cNvSpPr/>
            <p:nvPr/>
          </p:nvSpPr>
          <p:spPr>
            <a:xfrm>
              <a:off x="2906550" y="38742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2" name="Google Shape;7562;p21"/>
            <p:cNvSpPr/>
            <p:nvPr/>
          </p:nvSpPr>
          <p:spPr>
            <a:xfrm>
              <a:off x="2906550" y="485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3" name="Google Shape;7563;p21"/>
            <p:cNvSpPr/>
            <p:nvPr/>
          </p:nvSpPr>
          <p:spPr>
            <a:xfrm>
              <a:off x="2906550" y="46065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4" name="Google Shape;7564;p21"/>
            <p:cNvSpPr/>
            <p:nvPr/>
          </p:nvSpPr>
          <p:spPr>
            <a:xfrm>
              <a:off x="2906550" y="497315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5" name="Google Shape;7565;p21"/>
            <p:cNvSpPr/>
            <p:nvPr/>
          </p:nvSpPr>
          <p:spPr>
            <a:xfrm>
              <a:off x="2906550" y="3743575"/>
              <a:ext cx="5400" cy="125475"/>
            </a:xfrm>
            <a:custGeom>
              <a:rect b="b" l="l" r="r" t="t"/>
              <a:pathLst>
                <a:path extrusionOk="0" h="5019" w="216">
                  <a:moveTo>
                    <a:pt x="1" y="0"/>
                  </a:moveTo>
                  <a:lnTo>
                    <a:pt x="1" y="5018"/>
                  </a:lnTo>
                  <a:lnTo>
                    <a:pt x="215" y="501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6" name="Google Shape;7566;p21"/>
            <p:cNvSpPr/>
            <p:nvPr/>
          </p:nvSpPr>
          <p:spPr>
            <a:xfrm>
              <a:off x="2906550" y="43622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7" name="Google Shape;7567;p21"/>
            <p:cNvSpPr/>
            <p:nvPr/>
          </p:nvSpPr>
          <p:spPr>
            <a:xfrm>
              <a:off x="2906550" y="41185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8" name="Google Shape;7568;p21"/>
            <p:cNvSpPr/>
            <p:nvPr/>
          </p:nvSpPr>
          <p:spPr>
            <a:xfrm>
              <a:off x="3013225" y="38742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9" name="Google Shape;7569;p21"/>
            <p:cNvSpPr/>
            <p:nvPr/>
          </p:nvSpPr>
          <p:spPr>
            <a:xfrm>
              <a:off x="3013225" y="485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0" name="Google Shape;7570;p21"/>
            <p:cNvSpPr/>
            <p:nvPr/>
          </p:nvSpPr>
          <p:spPr>
            <a:xfrm>
              <a:off x="3013225" y="497315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1" name="Google Shape;7571;p21"/>
            <p:cNvSpPr/>
            <p:nvPr/>
          </p:nvSpPr>
          <p:spPr>
            <a:xfrm>
              <a:off x="3013225" y="3742800"/>
              <a:ext cx="4825" cy="126250"/>
            </a:xfrm>
            <a:custGeom>
              <a:rect b="b" l="l" r="r" t="t"/>
              <a:pathLst>
                <a:path extrusionOk="0" h="5050" w="193">
                  <a:moveTo>
                    <a:pt x="1" y="1"/>
                  </a:moveTo>
                  <a:lnTo>
                    <a:pt x="1" y="5049"/>
                  </a:lnTo>
                  <a:lnTo>
                    <a:pt x="192" y="504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2" name="Google Shape;7572;p21"/>
            <p:cNvSpPr/>
            <p:nvPr/>
          </p:nvSpPr>
          <p:spPr>
            <a:xfrm>
              <a:off x="3013225" y="39963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3" name="Google Shape;7573;p21"/>
            <p:cNvSpPr/>
            <p:nvPr/>
          </p:nvSpPr>
          <p:spPr>
            <a:xfrm>
              <a:off x="3013225" y="46065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4" name="Google Shape;7574;p21"/>
            <p:cNvSpPr/>
            <p:nvPr/>
          </p:nvSpPr>
          <p:spPr>
            <a:xfrm>
              <a:off x="3013225" y="43622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5" name="Google Shape;7575;p21"/>
            <p:cNvSpPr/>
            <p:nvPr/>
          </p:nvSpPr>
          <p:spPr>
            <a:xfrm>
              <a:off x="3013225" y="4240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6" name="Google Shape;7576;p21"/>
            <p:cNvSpPr/>
            <p:nvPr/>
          </p:nvSpPr>
          <p:spPr>
            <a:xfrm>
              <a:off x="3013225" y="41185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7" name="Google Shape;7577;p21"/>
            <p:cNvSpPr/>
            <p:nvPr/>
          </p:nvSpPr>
          <p:spPr>
            <a:xfrm>
              <a:off x="3013225" y="44843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8" name="Google Shape;7578;p21"/>
            <p:cNvSpPr/>
            <p:nvPr/>
          </p:nvSpPr>
          <p:spPr>
            <a:xfrm>
              <a:off x="3013225" y="4728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9" name="Google Shape;7579;p21"/>
            <p:cNvSpPr/>
            <p:nvPr/>
          </p:nvSpPr>
          <p:spPr>
            <a:xfrm>
              <a:off x="3013225" y="5094575"/>
              <a:ext cx="4825" cy="74925"/>
            </a:xfrm>
            <a:custGeom>
              <a:rect b="b" l="l" r="r" t="t"/>
              <a:pathLst>
                <a:path extrusionOk="0" h="2997" w="193">
                  <a:moveTo>
                    <a:pt x="1" y="1"/>
                  </a:moveTo>
                  <a:lnTo>
                    <a:pt x="1" y="2973"/>
                  </a:lnTo>
                  <a:cubicBezTo>
                    <a:pt x="70" y="2981"/>
                    <a:pt x="131" y="2989"/>
                    <a:pt x="192" y="2996"/>
                  </a:cubicBez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0" name="Google Shape;7580;p21"/>
            <p:cNvSpPr/>
            <p:nvPr/>
          </p:nvSpPr>
          <p:spPr>
            <a:xfrm>
              <a:off x="3120100" y="485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1" name="Google Shape;7581;p21"/>
            <p:cNvSpPr/>
            <p:nvPr/>
          </p:nvSpPr>
          <p:spPr>
            <a:xfrm>
              <a:off x="3120100" y="38742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2" name="Google Shape;7582;p21"/>
            <p:cNvSpPr/>
            <p:nvPr/>
          </p:nvSpPr>
          <p:spPr>
            <a:xfrm>
              <a:off x="3120100" y="43622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0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3" name="Google Shape;7583;p21"/>
            <p:cNvSpPr/>
            <p:nvPr/>
          </p:nvSpPr>
          <p:spPr>
            <a:xfrm>
              <a:off x="3120100" y="4240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4" name="Google Shape;7584;p21"/>
            <p:cNvSpPr/>
            <p:nvPr/>
          </p:nvSpPr>
          <p:spPr>
            <a:xfrm>
              <a:off x="3120100" y="46065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5" name="Google Shape;7585;p21"/>
            <p:cNvSpPr/>
            <p:nvPr/>
          </p:nvSpPr>
          <p:spPr>
            <a:xfrm>
              <a:off x="3120100" y="497315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6" name="Google Shape;7586;p21"/>
            <p:cNvSpPr/>
            <p:nvPr/>
          </p:nvSpPr>
          <p:spPr>
            <a:xfrm>
              <a:off x="3120100" y="41185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7" name="Google Shape;7587;p21"/>
            <p:cNvSpPr/>
            <p:nvPr/>
          </p:nvSpPr>
          <p:spPr>
            <a:xfrm>
              <a:off x="3120100" y="4728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8" name="Google Shape;7588;p21"/>
            <p:cNvSpPr/>
            <p:nvPr/>
          </p:nvSpPr>
          <p:spPr>
            <a:xfrm>
              <a:off x="3120100" y="5094575"/>
              <a:ext cx="4625" cy="77600"/>
            </a:xfrm>
            <a:custGeom>
              <a:rect b="b" l="l" r="r" t="t"/>
              <a:pathLst>
                <a:path extrusionOk="0" h="3104" w="185">
                  <a:moveTo>
                    <a:pt x="1" y="1"/>
                  </a:moveTo>
                  <a:lnTo>
                    <a:pt x="1" y="3103"/>
                  </a:lnTo>
                  <a:lnTo>
                    <a:pt x="185" y="3073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9" name="Google Shape;7589;p21"/>
            <p:cNvSpPr/>
            <p:nvPr/>
          </p:nvSpPr>
          <p:spPr>
            <a:xfrm>
              <a:off x="3120100" y="39963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0" name="Google Shape;7590;p21"/>
            <p:cNvSpPr/>
            <p:nvPr/>
          </p:nvSpPr>
          <p:spPr>
            <a:xfrm>
              <a:off x="3120100" y="3742800"/>
              <a:ext cx="4625" cy="126250"/>
            </a:xfrm>
            <a:custGeom>
              <a:rect b="b" l="l" r="r" t="t"/>
              <a:pathLst>
                <a:path extrusionOk="0" h="5050" w="185">
                  <a:moveTo>
                    <a:pt x="1" y="1"/>
                  </a:moveTo>
                  <a:lnTo>
                    <a:pt x="1" y="5049"/>
                  </a:lnTo>
                  <a:lnTo>
                    <a:pt x="185" y="5049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1" name="Google Shape;7591;p21"/>
            <p:cNvSpPr/>
            <p:nvPr/>
          </p:nvSpPr>
          <p:spPr>
            <a:xfrm>
              <a:off x="3120100" y="44843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2" name="Google Shape;7592;p21"/>
            <p:cNvSpPr/>
            <p:nvPr/>
          </p:nvSpPr>
          <p:spPr>
            <a:xfrm>
              <a:off x="3226200" y="41185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3" name="Google Shape;7593;p21"/>
            <p:cNvSpPr/>
            <p:nvPr/>
          </p:nvSpPr>
          <p:spPr>
            <a:xfrm>
              <a:off x="3226200" y="39963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4" name="Google Shape;7594;p21"/>
            <p:cNvSpPr/>
            <p:nvPr/>
          </p:nvSpPr>
          <p:spPr>
            <a:xfrm>
              <a:off x="3226775" y="5094575"/>
              <a:ext cx="4825" cy="69350"/>
            </a:xfrm>
            <a:custGeom>
              <a:rect b="b" l="l" r="r" t="t"/>
              <a:pathLst>
                <a:path extrusionOk="0" h="2774" w="193">
                  <a:moveTo>
                    <a:pt x="1" y="1"/>
                  </a:moveTo>
                  <a:lnTo>
                    <a:pt x="1" y="2774"/>
                  </a:lnTo>
                  <a:lnTo>
                    <a:pt x="192" y="275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5" name="Google Shape;7595;p21"/>
            <p:cNvSpPr/>
            <p:nvPr/>
          </p:nvSpPr>
          <p:spPr>
            <a:xfrm>
              <a:off x="3226200" y="38742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6" name="Google Shape;7596;p21"/>
            <p:cNvSpPr/>
            <p:nvPr/>
          </p:nvSpPr>
          <p:spPr>
            <a:xfrm>
              <a:off x="3226200" y="44843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7" name="Google Shape;7597;p21"/>
            <p:cNvSpPr/>
            <p:nvPr/>
          </p:nvSpPr>
          <p:spPr>
            <a:xfrm>
              <a:off x="3226200" y="497315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8" name="Google Shape;7598;p21"/>
            <p:cNvSpPr/>
            <p:nvPr/>
          </p:nvSpPr>
          <p:spPr>
            <a:xfrm>
              <a:off x="3226200" y="4240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9" name="Google Shape;7599;p21"/>
            <p:cNvSpPr/>
            <p:nvPr/>
          </p:nvSpPr>
          <p:spPr>
            <a:xfrm>
              <a:off x="3226200" y="46065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0" name="Google Shape;7600;p21"/>
            <p:cNvSpPr/>
            <p:nvPr/>
          </p:nvSpPr>
          <p:spPr>
            <a:xfrm>
              <a:off x="3226200" y="43622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1" name="Google Shape;7601;p21"/>
            <p:cNvSpPr/>
            <p:nvPr/>
          </p:nvSpPr>
          <p:spPr>
            <a:xfrm>
              <a:off x="3226775" y="3742225"/>
              <a:ext cx="4825" cy="126825"/>
            </a:xfrm>
            <a:custGeom>
              <a:rect b="b" l="l" r="r" t="t"/>
              <a:pathLst>
                <a:path extrusionOk="0" h="5073" w="193">
                  <a:moveTo>
                    <a:pt x="1" y="1"/>
                  </a:moveTo>
                  <a:lnTo>
                    <a:pt x="1" y="5072"/>
                  </a:lnTo>
                  <a:lnTo>
                    <a:pt x="192" y="507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2" name="Google Shape;7602;p21"/>
            <p:cNvSpPr/>
            <p:nvPr/>
          </p:nvSpPr>
          <p:spPr>
            <a:xfrm>
              <a:off x="3226200" y="4728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3" name="Google Shape;7603;p21"/>
            <p:cNvSpPr/>
            <p:nvPr/>
          </p:nvSpPr>
          <p:spPr>
            <a:xfrm>
              <a:off x="3226200" y="485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4" name="Google Shape;7604;p21"/>
            <p:cNvSpPr/>
            <p:nvPr/>
          </p:nvSpPr>
          <p:spPr>
            <a:xfrm>
              <a:off x="3332900" y="38742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5" name="Google Shape;7605;p21"/>
            <p:cNvSpPr/>
            <p:nvPr/>
          </p:nvSpPr>
          <p:spPr>
            <a:xfrm>
              <a:off x="3332900" y="4728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6" name="Google Shape;7606;p21"/>
            <p:cNvSpPr/>
            <p:nvPr/>
          </p:nvSpPr>
          <p:spPr>
            <a:xfrm>
              <a:off x="3332900" y="497315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7" name="Google Shape;7607;p21"/>
            <p:cNvSpPr/>
            <p:nvPr/>
          </p:nvSpPr>
          <p:spPr>
            <a:xfrm>
              <a:off x="3332900" y="39963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8" name="Google Shape;7608;p21"/>
            <p:cNvSpPr/>
            <p:nvPr/>
          </p:nvSpPr>
          <p:spPr>
            <a:xfrm>
              <a:off x="3332900" y="3741475"/>
              <a:ext cx="5375" cy="127575"/>
            </a:xfrm>
            <a:custGeom>
              <a:rect b="b" l="l" r="r" t="t"/>
              <a:pathLst>
                <a:path extrusionOk="0" h="5103" w="215">
                  <a:moveTo>
                    <a:pt x="0" y="0"/>
                  </a:moveTo>
                  <a:lnTo>
                    <a:pt x="0" y="5102"/>
                  </a:lnTo>
                  <a:lnTo>
                    <a:pt x="215" y="510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9" name="Google Shape;7609;p21"/>
            <p:cNvSpPr/>
            <p:nvPr/>
          </p:nvSpPr>
          <p:spPr>
            <a:xfrm>
              <a:off x="3332900" y="5094575"/>
              <a:ext cx="5375" cy="59025"/>
            </a:xfrm>
            <a:custGeom>
              <a:rect b="b" l="l" r="r" t="t"/>
              <a:pathLst>
                <a:path extrusionOk="0" h="2361" w="215">
                  <a:moveTo>
                    <a:pt x="0" y="1"/>
                  </a:moveTo>
                  <a:lnTo>
                    <a:pt x="0" y="2360"/>
                  </a:lnTo>
                  <a:lnTo>
                    <a:pt x="215" y="234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0" name="Google Shape;7610;p21"/>
            <p:cNvSpPr/>
            <p:nvPr/>
          </p:nvSpPr>
          <p:spPr>
            <a:xfrm>
              <a:off x="3332900" y="485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1" name="Google Shape;7611;p21"/>
            <p:cNvSpPr/>
            <p:nvPr/>
          </p:nvSpPr>
          <p:spPr>
            <a:xfrm>
              <a:off x="3332900" y="41185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2" name="Google Shape;7612;p21"/>
            <p:cNvSpPr/>
            <p:nvPr/>
          </p:nvSpPr>
          <p:spPr>
            <a:xfrm>
              <a:off x="3332900" y="43622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3" name="Google Shape;7613;p21"/>
            <p:cNvSpPr/>
            <p:nvPr/>
          </p:nvSpPr>
          <p:spPr>
            <a:xfrm>
              <a:off x="3332900" y="4240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4" name="Google Shape;7614;p21"/>
            <p:cNvSpPr/>
            <p:nvPr/>
          </p:nvSpPr>
          <p:spPr>
            <a:xfrm>
              <a:off x="3332900" y="46065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5" name="Google Shape;7615;p21"/>
            <p:cNvSpPr/>
            <p:nvPr/>
          </p:nvSpPr>
          <p:spPr>
            <a:xfrm>
              <a:off x="3332900" y="44843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6" name="Google Shape;7616;p21"/>
            <p:cNvSpPr/>
            <p:nvPr/>
          </p:nvSpPr>
          <p:spPr>
            <a:xfrm>
              <a:off x="3439575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7" name="Google Shape;7617;p21"/>
            <p:cNvSpPr/>
            <p:nvPr/>
          </p:nvSpPr>
          <p:spPr>
            <a:xfrm>
              <a:off x="3439575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8" name="Google Shape;7618;p21"/>
            <p:cNvSpPr/>
            <p:nvPr/>
          </p:nvSpPr>
          <p:spPr>
            <a:xfrm>
              <a:off x="3439575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9" name="Google Shape;7619;p21"/>
            <p:cNvSpPr/>
            <p:nvPr/>
          </p:nvSpPr>
          <p:spPr>
            <a:xfrm>
              <a:off x="3439575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0" name="Google Shape;7620;p21"/>
            <p:cNvSpPr/>
            <p:nvPr/>
          </p:nvSpPr>
          <p:spPr>
            <a:xfrm>
              <a:off x="3439575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1" name="Google Shape;7621;p21"/>
            <p:cNvSpPr/>
            <p:nvPr/>
          </p:nvSpPr>
          <p:spPr>
            <a:xfrm>
              <a:off x="3439575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2" name="Google Shape;7622;p21"/>
            <p:cNvSpPr/>
            <p:nvPr/>
          </p:nvSpPr>
          <p:spPr>
            <a:xfrm>
              <a:off x="3439575" y="3740900"/>
              <a:ext cx="4800" cy="128150"/>
            </a:xfrm>
            <a:custGeom>
              <a:rect b="b" l="l" r="r" t="t"/>
              <a:pathLst>
                <a:path extrusionOk="0" h="5126" w="192">
                  <a:moveTo>
                    <a:pt x="0" y="0"/>
                  </a:moveTo>
                  <a:lnTo>
                    <a:pt x="0" y="5125"/>
                  </a:lnTo>
                  <a:lnTo>
                    <a:pt x="192" y="51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3" name="Google Shape;7623;p21"/>
            <p:cNvSpPr/>
            <p:nvPr/>
          </p:nvSpPr>
          <p:spPr>
            <a:xfrm>
              <a:off x="3439575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4" name="Google Shape;7624;p21"/>
            <p:cNvSpPr/>
            <p:nvPr/>
          </p:nvSpPr>
          <p:spPr>
            <a:xfrm>
              <a:off x="3439575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5" name="Google Shape;7625;p21"/>
            <p:cNvSpPr/>
            <p:nvPr/>
          </p:nvSpPr>
          <p:spPr>
            <a:xfrm>
              <a:off x="3439575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6" name="Google Shape;7626;p21"/>
            <p:cNvSpPr/>
            <p:nvPr/>
          </p:nvSpPr>
          <p:spPr>
            <a:xfrm>
              <a:off x="3439575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7" name="Google Shape;7627;p21"/>
            <p:cNvSpPr/>
            <p:nvPr/>
          </p:nvSpPr>
          <p:spPr>
            <a:xfrm>
              <a:off x="3439575" y="5094575"/>
              <a:ext cx="4800" cy="54225"/>
            </a:xfrm>
            <a:custGeom>
              <a:rect b="b" l="l" r="r" t="t"/>
              <a:pathLst>
                <a:path extrusionOk="0" h="2169" w="192">
                  <a:moveTo>
                    <a:pt x="0" y="1"/>
                  </a:moveTo>
                  <a:lnTo>
                    <a:pt x="0" y="2169"/>
                  </a:lnTo>
                  <a:lnTo>
                    <a:pt x="192" y="216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8" name="Google Shape;7628;p21"/>
            <p:cNvSpPr/>
            <p:nvPr/>
          </p:nvSpPr>
          <p:spPr>
            <a:xfrm>
              <a:off x="3546450" y="460657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9" name="Google Shape;7629;p21"/>
            <p:cNvSpPr/>
            <p:nvPr/>
          </p:nvSpPr>
          <p:spPr>
            <a:xfrm>
              <a:off x="3546450" y="47287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0" name="Google Shape;7630;p21"/>
            <p:cNvSpPr/>
            <p:nvPr/>
          </p:nvSpPr>
          <p:spPr>
            <a:xfrm>
              <a:off x="3546450" y="41185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1" name="Google Shape;7631;p21"/>
            <p:cNvSpPr/>
            <p:nvPr/>
          </p:nvSpPr>
          <p:spPr>
            <a:xfrm>
              <a:off x="3546450" y="448437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2" name="Google Shape;7632;p21"/>
            <p:cNvSpPr/>
            <p:nvPr/>
          </p:nvSpPr>
          <p:spPr>
            <a:xfrm>
              <a:off x="3546450" y="497315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3" name="Google Shape;7633;p21"/>
            <p:cNvSpPr/>
            <p:nvPr/>
          </p:nvSpPr>
          <p:spPr>
            <a:xfrm>
              <a:off x="3546450" y="42407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4" name="Google Shape;7634;p21"/>
            <p:cNvSpPr/>
            <p:nvPr/>
          </p:nvSpPr>
          <p:spPr>
            <a:xfrm>
              <a:off x="3546450" y="38742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5" name="Google Shape;7635;p21"/>
            <p:cNvSpPr/>
            <p:nvPr/>
          </p:nvSpPr>
          <p:spPr>
            <a:xfrm>
              <a:off x="3546450" y="485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6" name="Google Shape;7636;p21"/>
            <p:cNvSpPr/>
            <p:nvPr/>
          </p:nvSpPr>
          <p:spPr>
            <a:xfrm>
              <a:off x="3546450" y="3740900"/>
              <a:ext cx="4600" cy="128150"/>
            </a:xfrm>
            <a:custGeom>
              <a:rect b="b" l="l" r="r" t="t"/>
              <a:pathLst>
                <a:path extrusionOk="0" h="5126" w="184">
                  <a:moveTo>
                    <a:pt x="0" y="0"/>
                  </a:moveTo>
                  <a:lnTo>
                    <a:pt x="0" y="5125"/>
                  </a:lnTo>
                  <a:lnTo>
                    <a:pt x="184" y="512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7" name="Google Shape;7637;p21"/>
            <p:cNvSpPr/>
            <p:nvPr/>
          </p:nvSpPr>
          <p:spPr>
            <a:xfrm>
              <a:off x="3546450" y="5094575"/>
              <a:ext cx="4600" cy="53650"/>
            </a:xfrm>
            <a:custGeom>
              <a:rect b="b" l="l" r="r" t="t"/>
              <a:pathLst>
                <a:path extrusionOk="0" h="2146" w="184">
                  <a:moveTo>
                    <a:pt x="0" y="1"/>
                  </a:moveTo>
                  <a:lnTo>
                    <a:pt x="0" y="2146"/>
                  </a:lnTo>
                  <a:lnTo>
                    <a:pt x="184" y="211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8" name="Google Shape;7638;p21"/>
            <p:cNvSpPr/>
            <p:nvPr/>
          </p:nvSpPr>
          <p:spPr>
            <a:xfrm>
              <a:off x="3546450" y="39963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9" name="Google Shape;7639;p21"/>
            <p:cNvSpPr/>
            <p:nvPr/>
          </p:nvSpPr>
          <p:spPr>
            <a:xfrm>
              <a:off x="3546450" y="43622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0" name="Google Shape;7640;p21"/>
            <p:cNvSpPr/>
            <p:nvPr/>
          </p:nvSpPr>
          <p:spPr>
            <a:xfrm>
              <a:off x="3653125" y="5094575"/>
              <a:ext cx="4800" cy="50025"/>
            </a:xfrm>
            <a:custGeom>
              <a:rect b="b" l="l" r="r" t="t"/>
              <a:pathLst>
                <a:path extrusionOk="0" h="2001" w="192">
                  <a:moveTo>
                    <a:pt x="0" y="1"/>
                  </a:moveTo>
                  <a:lnTo>
                    <a:pt x="0" y="2000"/>
                  </a:lnTo>
                  <a:lnTo>
                    <a:pt x="192" y="2000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1" name="Google Shape;7641;p21"/>
            <p:cNvSpPr/>
            <p:nvPr/>
          </p:nvSpPr>
          <p:spPr>
            <a:xfrm>
              <a:off x="3653125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2" name="Google Shape;7642;p21"/>
            <p:cNvSpPr/>
            <p:nvPr/>
          </p:nvSpPr>
          <p:spPr>
            <a:xfrm>
              <a:off x="3653125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3" name="Google Shape;7643;p21"/>
            <p:cNvSpPr/>
            <p:nvPr/>
          </p:nvSpPr>
          <p:spPr>
            <a:xfrm>
              <a:off x="3653125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4" name="Google Shape;7644;p21"/>
            <p:cNvSpPr/>
            <p:nvPr/>
          </p:nvSpPr>
          <p:spPr>
            <a:xfrm>
              <a:off x="3653125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5" name="Google Shape;7645;p21"/>
            <p:cNvSpPr/>
            <p:nvPr/>
          </p:nvSpPr>
          <p:spPr>
            <a:xfrm>
              <a:off x="3653125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6" name="Google Shape;7646;p21"/>
            <p:cNvSpPr/>
            <p:nvPr/>
          </p:nvSpPr>
          <p:spPr>
            <a:xfrm>
              <a:off x="3653125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7" name="Google Shape;7647;p21"/>
            <p:cNvSpPr/>
            <p:nvPr/>
          </p:nvSpPr>
          <p:spPr>
            <a:xfrm>
              <a:off x="3653125" y="3740125"/>
              <a:ext cx="4800" cy="128925"/>
            </a:xfrm>
            <a:custGeom>
              <a:rect b="b" l="l" r="r" t="t"/>
              <a:pathLst>
                <a:path extrusionOk="0" h="5157" w="192">
                  <a:moveTo>
                    <a:pt x="0" y="1"/>
                  </a:moveTo>
                  <a:lnTo>
                    <a:pt x="0" y="5156"/>
                  </a:lnTo>
                  <a:lnTo>
                    <a:pt x="192" y="515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8" name="Google Shape;7648;p21"/>
            <p:cNvSpPr/>
            <p:nvPr/>
          </p:nvSpPr>
          <p:spPr>
            <a:xfrm>
              <a:off x="3653125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9" name="Google Shape;7649;p21"/>
            <p:cNvSpPr/>
            <p:nvPr/>
          </p:nvSpPr>
          <p:spPr>
            <a:xfrm>
              <a:off x="3653125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0" name="Google Shape;7650;p21"/>
            <p:cNvSpPr/>
            <p:nvPr/>
          </p:nvSpPr>
          <p:spPr>
            <a:xfrm>
              <a:off x="3653125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1" name="Google Shape;7651;p21"/>
            <p:cNvSpPr/>
            <p:nvPr/>
          </p:nvSpPr>
          <p:spPr>
            <a:xfrm>
              <a:off x="3653125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2" name="Google Shape;7652;p21"/>
            <p:cNvSpPr/>
            <p:nvPr/>
          </p:nvSpPr>
          <p:spPr>
            <a:xfrm>
              <a:off x="3759225" y="3739550"/>
              <a:ext cx="5375" cy="129500"/>
            </a:xfrm>
            <a:custGeom>
              <a:rect b="b" l="l" r="r" t="t"/>
              <a:pathLst>
                <a:path extrusionOk="0" h="5180" w="215">
                  <a:moveTo>
                    <a:pt x="0" y="1"/>
                  </a:moveTo>
                  <a:lnTo>
                    <a:pt x="0" y="5179"/>
                  </a:lnTo>
                  <a:lnTo>
                    <a:pt x="215" y="517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3" name="Google Shape;7653;p21"/>
            <p:cNvSpPr/>
            <p:nvPr/>
          </p:nvSpPr>
          <p:spPr>
            <a:xfrm>
              <a:off x="3759225" y="5094575"/>
              <a:ext cx="5375" cy="41400"/>
            </a:xfrm>
            <a:custGeom>
              <a:rect b="b" l="l" r="r" t="t"/>
              <a:pathLst>
                <a:path extrusionOk="0" h="1656" w="215">
                  <a:moveTo>
                    <a:pt x="0" y="1"/>
                  </a:moveTo>
                  <a:lnTo>
                    <a:pt x="0" y="1656"/>
                  </a:lnTo>
                  <a:lnTo>
                    <a:pt x="215" y="165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4" name="Google Shape;7654;p21"/>
            <p:cNvSpPr/>
            <p:nvPr/>
          </p:nvSpPr>
          <p:spPr>
            <a:xfrm>
              <a:off x="3759225" y="4728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5" name="Google Shape;7655;p21"/>
            <p:cNvSpPr/>
            <p:nvPr/>
          </p:nvSpPr>
          <p:spPr>
            <a:xfrm>
              <a:off x="3759225" y="41185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6" name="Google Shape;7656;p21"/>
            <p:cNvSpPr/>
            <p:nvPr/>
          </p:nvSpPr>
          <p:spPr>
            <a:xfrm>
              <a:off x="3759225" y="38742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7" name="Google Shape;7657;p21"/>
            <p:cNvSpPr/>
            <p:nvPr/>
          </p:nvSpPr>
          <p:spPr>
            <a:xfrm>
              <a:off x="3759225" y="44843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8" name="Google Shape;7658;p21"/>
            <p:cNvSpPr/>
            <p:nvPr/>
          </p:nvSpPr>
          <p:spPr>
            <a:xfrm>
              <a:off x="3759225" y="39963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9" name="Google Shape;7659;p21"/>
            <p:cNvSpPr/>
            <p:nvPr/>
          </p:nvSpPr>
          <p:spPr>
            <a:xfrm>
              <a:off x="3759225" y="4240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0" name="Google Shape;7660;p21"/>
            <p:cNvSpPr/>
            <p:nvPr/>
          </p:nvSpPr>
          <p:spPr>
            <a:xfrm>
              <a:off x="3759225" y="46065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1" name="Google Shape;7661;p21"/>
            <p:cNvSpPr/>
            <p:nvPr/>
          </p:nvSpPr>
          <p:spPr>
            <a:xfrm>
              <a:off x="3759225" y="485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2" name="Google Shape;7662;p21"/>
            <p:cNvSpPr/>
            <p:nvPr/>
          </p:nvSpPr>
          <p:spPr>
            <a:xfrm>
              <a:off x="3759225" y="497315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3" name="Google Shape;7663;p21"/>
            <p:cNvSpPr/>
            <p:nvPr/>
          </p:nvSpPr>
          <p:spPr>
            <a:xfrm>
              <a:off x="3759225" y="43622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4" name="Google Shape;7664;p21"/>
            <p:cNvSpPr/>
            <p:nvPr/>
          </p:nvSpPr>
          <p:spPr>
            <a:xfrm>
              <a:off x="1097225" y="5089400"/>
              <a:ext cx="2770625" cy="5200"/>
            </a:xfrm>
            <a:custGeom>
              <a:rect b="b" l="l" r="r" t="t"/>
              <a:pathLst>
                <a:path extrusionOk="0" h="208" w="110825">
                  <a:moveTo>
                    <a:pt x="1" y="1"/>
                  </a:moveTo>
                  <a:lnTo>
                    <a:pt x="123" y="208"/>
                  </a:lnTo>
                  <a:lnTo>
                    <a:pt x="110824" y="208"/>
                  </a:lnTo>
                  <a:lnTo>
                    <a:pt x="11082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5" name="Google Shape;7665;p21"/>
            <p:cNvSpPr/>
            <p:nvPr/>
          </p:nvSpPr>
          <p:spPr>
            <a:xfrm>
              <a:off x="1098575" y="4967225"/>
              <a:ext cx="2768125" cy="5950"/>
            </a:xfrm>
            <a:custGeom>
              <a:rect b="b" l="l" r="r" t="t"/>
              <a:pathLst>
                <a:path extrusionOk="0" h="238" w="110725">
                  <a:moveTo>
                    <a:pt x="1" y="0"/>
                  </a:moveTo>
                  <a:lnTo>
                    <a:pt x="1" y="238"/>
                  </a:lnTo>
                  <a:lnTo>
                    <a:pt x="110724" y="238"/>
                  </a:lnTo>
                  <a:lnTo>
                    <a:pt x="11072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6" name="Google Shape;7666;p21"/>
            <p:cNvSpPr/>
            <p:nvPr/>
          </p:nvSpPr>
          <p:spPr>
            <a:xfrm>
              <a:off x="1099150" y="4845025"/>
              <a:ext cx="2766975" cy="5975"/>
            </a:xfrm>
            <a:custGeom>
              <a:rect b="b" l="l" r="r" t="t"/>
              <a:pathLst>
                <a:path extrusionOk="0" h="239" w="110679">
                  <a:moveTo>
                    <a:pt x="0" y="1"/>
                  </a:moveTo>
                  <a:lnTo>
                    <a:pt x="0" y="238"/>
                  </a:lnTo>
                  <a:lnTo>
                    <a:pt x="110678" y="238"/>
                  </a:lnTo>
                  <a:lnTo>
                    <a:pt x="110678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7" name="Google Shape;7667;p21"/>
            <p:cNvSpPr/>
            <p:nvPr/>
          </p:nvSpPr>
          <p:spPr>
            <a:xfrm>
              <a:off x="1100300" y="4723600"/>
              <a:ext cx="2764675" cy="5200"/>
            </a:xfrm>
            <a:custGeom>
              <a:rect b="b" l="l" r="r" t="t"/>
              <a:pathLst>
                <a:path extrusionOk="0" h="208" w="110587">
                  <a:moveTo>
                    <a:pt x="0" y="0"/>
                  </a:moveTo>
                  <a:lnTo>
                    <a:pt x="0" y="207"/>
                  </a:lnTo>
                  <a:lnTo>
                    <a:pt x="110586" y="207"/>
                  </a:lnTo>
                  <a:lnTo>
                    <a:pt x="110586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8" name="Google Shape;7668;p21"/>
            <p:cNvSpPr/>
            <p:nvPr/>
          </p:nvSpPr>
          <p:spPr>
            <a:xfrm>
              <a:off x="1100875" y="4601400"/>
              <a:ext cx="2763325" cy="5200"/>
            </a:xfrm>
            <a:custGeom>
              <a:rect b="b" l="l" r="r" t="t"/>
              <a:pathLst>
                <a:path extrusionOk="0" h="208" w="110533">
                  <a:moveTo>
                    <a:pt x="0" y="1"/>
                  </a:moveTo>
                  <a:lnTo>
                    <a:pt x="0" y="208"/>
                  </a:lnTo>
                  <a:lnTo>
                    <a:pt x="110533" y="208"/>
                  </a:lnTo>
                  <a:lnTo>
                    <a:pt x="11053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9" name="Google Shape;7669;p21"/>
            <p:cNvSpPr/>
            <p:nvPr/>
          </p:nvSpPr>
          <p:spPr>
            <a:xfrm>
              <a:off x="1102025" y="4479225"/>
              <a:ext cx="2761025" cy="5175"/>
            </a:xfrm>
            <a:custGeom>
              <a:rect b="b" l="l" r="r" t="t"/>
              <a:pathLst>
                <a:path extrusionOk="0" h="207" w="110441">
                  <a:moveTo>
                    <a:pt x="0" y="0"/>
                  </a:moveTo>
                  <a:lnTo>
                    <a:pt x="0" y="207"/>
                  </a:lnTo>
                  <a:lnTo>
                    <a:pt x="110441" y="207"/>
                  </a:lnTo>
                  <a:lnTo>
                    <a:pt x="110441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0" name="Google Shape;7670;p21"/>
            <p:cNvSpPr/>
            <p:nvPr/>
          </p:nvSpPr>
          <p:spPr>
            <a:xfrm>
              <a:off x="1102600" y="4357025"/>
              <a:ext cx="2759875" cy="5200"/>
            </a:xfrm>
            <a:custGeom>
              <a:rect b="b" l="l" r="r" t="t"/>
              <a:pathLst>
                <a:path extrusionOk="0" h="208" w="110395">
                  <a:moveTo>
                    <a:pt x="0" y="0"/>
                  </a:moveTo>
                  <a:lnTo>
                    <a:pt x="0" y="207"/>
                  </a:lnTo>
                  <a:lnTo>
                    <a:pt x="110395" y="207"/>
                  </a:lnTo>
                  <a:lnTo>
                    <a:pt x="1103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1" name="Google Shape;7671;p21"/>
            <p:cNvSpPr/>
            <p:nvPr/>
          </p:nvSpPr>
          <p:spPr>
            <a:xfrm>
              <a:off x="1103750" y="4234825"/>
              <a:ext cx="2758150" cy="5975"/>
            </a:xfrm>
            <a:custGeom>
              <a:rect b="b" l="l" r="r" t="t"/>
              <a:pathLst>
                <a:path extrusionOk="0" h="239" w="110326">
                  <a:moveTo>
                    <a:pt x="0" y="1"/>
                  </a:moveTo>
                  <a:lnTo>
                    <a:pt x="0" y="238"/>
                  </a:lnTo>
                  <a:lnTo>
                    <a:pt x="110326" y="238"/>
                  </a:lnTo>
                  <a:lnTo>
                    <a:pt x="11030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2" name="Google Shape;7672;p21"/>
            <p:cNvSpPr/>
            <p:nvPr/>
          </p:nvSpPr>
          <p:spPr>
            <a:xfrm>
              <a:off x="1104325" y="4112650"/>
              <a:ext cx="2756425" cy="5950"/>
            </a:xfrm>
            <a:custGeom>
              <a:rect b="b" l="l" r="r" t="t"/>
              <a:pathLst>
                <a:path extrusionOk="0" h="238" w="110257">
                  <a:moveTo>
                    <a:pt x="31" y="0"/>
                  </a:moveTo>
                  <a:lnTo>
                    <a:pt x="0" y="238"/>
                  </a:lnTo>
                  <a:lnTo>
                    <a:pt x="110257" y="238"/>
                  </a:lnTo>
                  <a:lnTo>
                    <a:pt x="11025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3" name="Google Shape;7673;p21"/>
            <p:cNvSpPr/>
            <p:nvPr/>
          </p:nvSpPr>
          <p:spPr>
            <a:xfrm>
              <a:off x="1105650" y="3991225"/>
              <a:ext cx="2754350" cy="5175"/>
            </a:xfrm>
            <a:custGeom>
              <a:rect b="b" l="l" r="r" t="t"/>
              <a:pathLst>
                <a:path extrusionOk="0" h="207" w="110174">
                  <a:moveTo>
                    <a:pt x="1" y="0"/>
                  </a:moveTo>
                  <a:lnTo>
                    <a:pt x="1" y="207"/>
                  </a:lnTo>
                  <a:lnTo>
                    <a:pt x="110173" y="207"/>
                  </a:lnTo>
                  <a:lnTo>
                    <a:pt x="110173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4" name="Google Shape;7674;p21"/>
            <p:cNvSpPr/>
            <p:nvPr/>
          </p:nvSpPr>
          <p:spPr>
            <a:xfrm>
              <a:off x="1106225" y="3869025"/>
              <a:ext cx="2752625" cy="5200"/>
            </a:xfrm>
            <a:custGeom>
              <a:rect b="b" l="l" r="r" t="t"/>
              <a:pathLst>
                <a:path extrusionOk="0" h="208" w="110105">
                  <a:moveTo>
                    <a:pt x="24" y="0"/>
                  </a:moveTo>
                  <a:lnTo>
                    <a:pt x="1" y="177"/>
                  </a:lnTo>
                  <a:lnTo>
                    <a:pt x="1" y="207"/>
                  </a:lnTo>
                  <a:lnTo>
                    <a:pt x="110104" y="207"/>
                  </a:lnTo>
                  <a:lnTo>
                    <a:pt x="11010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5" name="Google Shape;7675;p21"/>
            <p:cNvSpPr/>
            <p:nvPr/>
          </p:nvSpPr>
          <p:spPr>
            <a:xfrm>
              <a:off x="1296800" y="5079650"/>
              <a:ext cx="400" cy="400"/>
            </a:xfrm>
            <a:custGeom>
              <a:rect b="b" l="l" r="r" t="t"/>
              <a:pathLst>
                <a:path extrusionOk="0" h="16" w="16">
                  <a:moveTo>
                    <a:pt x="16" y="0"/>
                  </a:moveTo>
                  <a:lnTo>
                    <a:pt x="1" y="16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6" name="Google Shape;7676;p21"/>
          <p:cNvGrpSpPr/>
          <p:nvPr/>
        </p:nvGrpSpPr>
        <p:grpSpPr>
          <a:xfrm rot="-1810263">
            <a:off x="-126843" y="3140488"/>
            <a:ext cx="2003373" cy="1927300"/>
            <a:chOff x="3795825" y="3576625"/>
            <a:chExt cx="273225" cy="262850"/>
          </a:xfrm>
        </p:grpSpPr>
        <p:sp>
          <p:nvSpPr>
            <p:cNvPr id="7677" name="Google Shape;7677;p21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8" name="Google Shape;7678;p21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9" name="Google Shape;7679;p21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0" name="Google Shape;7680;p21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1" name="Google Shape;7681;p21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2" name="Google Shape;7682;p21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3" name="Google Shape;7683;p21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4" name="Google Shape;7684;p21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5" name="Google Shape;7685;p21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6" name="Google Shape;7686;p21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7" name="Google Shape;7687;p21"/>
          <p:cNvGrpSpPr/>
          <p:nvPr/>
        </p:nvGrpSpPr>
        <p:grpSpPr>
          <a:xfrm flipH="1" rot="-6009458">
            <a:off x="7633357" y="-269237"/>
            <a:ext cx="2310833" cy="1902136"/>
            <a:chOff x="3857825" y="4400025"/>
            <a:chExt cx="287500" cy="236650"/>
          </a:xfrm>
        </p:grpSpPr>
        <p:sp>
          <p:nvSpPr>
            <p:cNvPr id="7688" name="Google Shape;7688;p21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9" name="Google Shape;7689;p21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0" name="Google Shape;7690;p21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1" name="Google Shape;7691;p21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2" name="Google Shape;7692;p21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3" name="Google Shape;7693;p21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4" name="Google Shape;7694;p21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5" name="Google Shape;7695;p21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6" name="Google Shape;7696;p21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7" name="Google Shape;7697;p21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98" name="Google Shape;7698;p21"/>
          <p:cNvSpPr/>
          <p:nvPr/>
        </p:nvSpPr>
        <p:spPr>
          <a:xfrm rot="-373006">
            <a:off x="7593008" y="3821291"/>
            <a:ext cx="1368148" cy="872193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4">
              <a:alpha val="8047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9" name="Google Shape;7699;p21"/>
          <p:cNvSpPr/>
          <p:nvPr/>
        </p:nvSpPr>
        <p:spPr>
          <a:xfrm>
            <a:off x="246397" y="265441"/>
            <a:ext cx="1368143" cy="872190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2">
              <a:alpha val="7209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0" name="Google Shape;7700;p21"/>
          <p:cNvGrpSpPr/>
          <p:nvPr/>
        </p:nvGrpSpPr>
        <p:grpSpPr>
          <a:xfrm>
            <a:off x="328864" y="1719508"/>
            <a:ext cx="887982" cy="781059"/>
            <a:chOff x="422550" y="971175"/>
            <a:chExt cx="192050" cy="168925"/>
          </a:xfrm>
        </p:grpSpPr>
        <p:sp>
          <p:nvSpPr>
            <p:cNvPr id="7701" name="Google Shape;7701;p21"/>
            <p:cNvSpPr/>
            <p:nvPr/>
          </p:nvSpPr>
          <p:spPr>
            <a:xfrm>
              <a:off x="422550" y="971175"/>
              <a:ext cx="192050" cy="168925"/>
            </a:xfrm>
            <a:custGeom>
              <a:rect b="b" l="l" r="r" t="t"/>
              <a:pathLst>
                <a:path extrusionOk="0" h="6757" w="7682">
                  <a:moveTo>
                    <a:pt x="4051" y="806"/>
                  </a:moveTo>
                  <a:cubicBezTo>
                    <a:pt x="4051" y="833"/>
                    <a:pt x="4051" y="860"/>
                    <a:pt x="4060" y="886"/>
                  </a:cubicBezTo>
                  <a:cubicBezTo>
                    <a:pt x="4051" y="895"/>
                    <a:pt x="4042" y="895"/>
                    <a:pt x="4024" y="895"/>
                  </a:cubicBezTo>
                  <a:cubicBezTo>
                    <a:pt x="4033" y="860"/>
                    <a:pt x="4042" y="833"/>
                    <a:pt x="4051" y="806"/>
                  </a:cubicBezTo>
                  <a:close/>
                  <a:moveTo>
                    <a:pt x="4283" y="0"/>
                  </a:moveTo>
                  <a:cubicBezTo>
                    <a:pt x="4098" y="0"/>
                    <a:pt x="3918" y="59"/>
                    <a:pt x="3765" y="173"/>
                  </a:cubicBezTo>
                  <a:cubicBezTo>
                    <a:pt x="3498" y="378"/>
                    <a:pt x="3391" y="717"/>
                    <a:pt x="3489" y="1065"/>
                  </a:cubicBezTo>
                  <a:cubicBezTo>
                    <a:pt x="3498" y="1092"/>
                    <a:pt x="3516" y="1127"/>
                    <a:pt x="3525" y="1163"/>
                  </a:cubicBezTo>
                  <a:cubicBezTo>
                    <a:pt x="3400" y="1270"/>
                    <a:pt x="3284" y="1395"/>
                    <a:pt x="3186" y="1547"/>
                  </a:cubicBezTo>
                  <a:cubicBezTo>
                    <a:pt x="3177" y="1564"/>
                    <a:pt x="3168" y="1582"/>
                    <a:pt x="3150" y="1600"/>
                  </a:cubicBezTo>
                  <a:cubicBezTo>
                    <a:pt x="3141" y="1573"/>
                    <a:pt x="3123" y="1547"/>
                    <a:pt x="3114" y="1520"/>
                  </a:cubicBezTo>
                  <a:cubicBezTo>
                    <a:pt x="2918" y="1181"/>
                    <a:pt x="2561" y="967"/>
                    <a:pt x="2186" y="967"/>
                  </a:cubicBezTo>
                  <a:cubicBezTo>
                    <a:pt x="1714" y="967"/>
                    <a:pt x="1178" y="1297"/>
                    <a:pt x="1062" y="2216"/>
                  </a:cubicBezTo>
                  <a:cubicBezTo>
                    <a:pt x="1036" y="2421"/>
                    <a:pt x="1053" y="2608"/>
                    <a:pt x="1107" y="2787"/>
                  </a:cubicBezTo>
                  <a:cubicBezTo>
                    <a:pt x="1036" y="2787"/>
                    <a:pt x="964" y="2795"/>
                    <a:pt x="893" y="2813"/>
                  </a:cubicBezTo>
                  <a:cubicBezTo>
                    <a:pt x="349" y="2920"/>
                    <a:pt x="1" y="3384"/>
                    <a:pt x="63" y="3902"/>
                  </a:cubicBezTo>
                  <a:cubicBezTo>
                    <a:pt x="108" y="4214"/>
                    <a:pt x="179" y="4571"/>
                    <a:pt x="438" y="4874"/>
                  </a:cubicBezTo>
                  <a:cubicBezTo>
                    <a:pt x="679" y="5151"/>
                    <a:pt x="1044" y="5320"/>
                    <a:pt x="1428" y="5320"/>
                  </a:cubicBezTo>
                  <a:lnTo>
                    <a:pt x="1446" y="5320"/>
                  </a:lnTo>
                  <a:cubicBezTo>
                    <a:pt x="1499" y="5320"/>
                    <a:pt x="1562" y="5311"/>
                    <a:pt x="1615" y="5302"/>
                  </a:cubicBezTo>
                  <a:cubicBezTo>
                    <a:pt x="1615" y="5516"/>
                    <a:pt x="1660" y="5722"/>
                    <a:pt x="1722" y="5855"/>
                  </a:cubicBezTo>
                  <a:cubicBezTo>
                    <a:pt x="1883" y="6221"/>
                    <a:pt x="2258" y="6480"/>
                    <a:pt x="2668" y="6489"/>
                  </a:cubicBezTo>
                  <a:lnTo>
                    <a:pt x="2686" y="6489"/>
                  </a:lnTo>
                  <a:cubicBezTo>
                    <a:pt x="3070" y="6489"/>
                    <a:pt x="3417" y="6266"/>
                    <a:pt x="3614" y="5945"/>
                  </a:cubicBezTo>
                  <a:cubicBezTo>
                    <a:pt x="3792" y="6212"/>
                    <a:pt x="4095" y="6382"/>
                    <a:pt x="4417" y="6382"/>
                  </a:cubicBezTo>
                  <a:lnTo>
                    <a:pt x="4452" y="6382"/>
                  </a:lnTo>
                  <a:cubicBezTo>
                    <a:pt x="4711" y="6364"/>
                    <a:pt x="4961" y="6248"/>
                    <a:pt x="5175" y="6025"/>
                  </a:cubicBezTo>
                  <a:cubicBezTo>
                    <a:pt x="5193" y="6052"/>
                    <a:pt x="5220" y="6087"/>
                    <a:pt x="5237" y="6114"/>
                  </a:cubicBezTo>
                  <a:cubicBezTo>
                    <a:pt x="5291" y="6203"/>
                    <a:pt x="5362" y="6319"/>
                    <a:pt x="5469" y="6426"/>
                  </a:cubicBezTo>
                  <a:cubicBezTo>
                    <a:pt x="5692" y="6640"/>
                    <a:pt x="5987" y="6756"/>
                    <a:pt x="6281" y="6756"/>
                  </a:cubicBezTo>
                  <a:cubicBezTo>
                    <a:pt x="6397" y="6756"/>
                    <a:pt x="6522" y="6739"/>
                    <a:pt x="6638" y="6703"/>
                  </a:cubicBezTo>
                  <a:cubicBezTo>
                    <a:pt x="7138" y="6533"/>
                    <a:pt x="7485" y="6007"/>
                    <a:pt x="7459" y="5445"/>
                  </a:cubicBezTo>
                  <a:cubicBezTo>
                    <a:pt x="7441" y="5026"/>
                    <a:pt x="7236" y="4615"/>
                    <a:pt x="6879" y="4303"/>
                  </a:cubicBezTo>
                  <a:cubicBezTo>
                    <a:pt x="6683" y="4125"/>
                    <a:pt x="6468" y="4009"/>
                    <a:pt x="6254" y="3946"/>
                  </a:cubicBezTo>
                  <a:cubicBezTo>
                    <a:pt x="6201" y="3937"/>
                    <a:pt x="6147" y="3928"/>
                    <a:pt x="6103" y="3919"/>
                  </a:cubicBezTo>
                  <a:cubicBezTo>
                    <a:pt x="6094" y="3848"/>
                    <a:pt x="6085" y="3786"/>
                    <a:pt x="6067" y="3723"/>
                  </a:cubicBezTo>
                  <a:cubicBezTo>
                    <a:pt x="6129" y="3723"/>
                    <a:pt x="6183" y="3732"/>
                    <a:pt x="6237" y="3732"/>
                  </a:cubicBezTo>
                  <a:lnTo>
                    <a:pt x="6263" y="3732"/>
                  </a:lnTo>
                  <a:cubicBezTo>
                    <a:pt x="6620" y="3732"/>
                    <a:pt x="6986" y="3598"/>
                    <a:pt x="7254" y="3357"/>
                  </a:cubicBezTo>
                  <a:cubicBezTo>
                    <a:pt x="7405" y="3224"/>
                    <a:pt x="7521" y="3072"/>
                    <a:pt x="7584" y="2903"/>
                  </a:cubicBezTo>
                  <a:cubicBezTo>
                    <a:pt x="7682" y="2653"/>
                    <a:pt x="7664" y="2376"/>
                    <a:pt x="7548" y="2144"/>
                  </a:cubicBezTo>
                  <a:cubicBezTo>
                    <a:pt x="7405" y="1877"/>
                    <a:pt x="7120" y="1698"/>
                    <a:pt x="6763" y="1636"/>
                  </a:cubicBezTo>
                  <a:cubicBezTo>
                    <a:pt x="6672" y="1623"/>
                    <a:pt x="6582" y="1617"/>
                    <a:pt x="6491" y="1617"/>
                  </a:cubicBezTo>
                  <a:cubicBezTo>
                    <a:pt x="6262" y="1617"/>
                    <a:pt x="6035" y="1657"/>
                    <a:pt x="5817" y="1734"/>
                  </a:cubicBezTo>
                  <a:cubicBezTo>
                    <a:pt x="5773" y="1752"/>
                    <a:pt x="5728" y="1770"/>
                    <a:pt x="5683" y="1787"/>
                  </a:cubicBezTo>
                  <a:cubicBezTo>
                    <a:pt x="5585" y="1591"/>
                    <a:pt x="5443" y="1404"/>
                    <a:pt x="5255" y="1243"/>
                  </a:cubicBezTo>
                  <a:cubicBezTo>
                    <a:pt x="5228" y="1225"/>
                    <a:pt x="5202" y="1208"/>
                    <a:pt x="5175" y="1181"/>
                  </a:cubicBezTo>
                  <a:cubicBezTo>
                    <a:pt x="5193" y="1127"/>
                    <a:pt x="5211" y="1065"/>
                    <a:pt x="5211" y="1002"/>
                  </a:cubicBezTo>
                  <a:cubicBezTo>
                    <a:pt x="5246" y="654"/>
                    <a:pt x="5059" y="306"/>
                    <a:pt x="4729" y="119"/>
                  </a:cubicBezTo>
                  <a:cubicBezTo>
                    <a:pt x="4585" y="39"/>
                    <a:pt x="4432" y="0"/>
                    <a:pt x="4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2" name="Google Shape;7702;p21"/>
            <p:cNvSpPr/>
            <p:nvPr/>
          </p:nvSpPr>
          <p:spPr>
            <a:xfrm>
              <a:off x="511775" y="1007550"/>
              <a:ext cx="42175" cy="41300"/>
            </a:xfrm>
            <a:custGeom>
              <a:rect b="b" l="l" r="r" t="t"/>
              <a:pathLst>
                <a:path extrusionOk="0" h="1652" w="1687">
                  <a:moveTo>
                    <a:pt x="765" y="1"/>
                  </a:moveTo>
                  <a:cubicBezTo>
                    <a:pt x="495" y="1"/>
                    <a:pt x="259" y="201"/>
                    <a:pt x="107" y="422"/>
                  </a:cubicBezTo>
                  <a:cubicBezTo>
                    <a:pt x="27" y="546"/>
                    <a:pt x="0" y="725"/>
                    <a:pt x="89" y="850"/>
                  </a:cubicBezTo>
                  <a:cubicBezTo>
                    <a:pt x="161" y="939"/>
                    <a:pt x="277" y="984"/>
                    <a:pt x="366" y="1055"/>
                  </a:cubicBezTo>
                  <a:cubicBezTo>
                    <a:pt x="509" y="1171"/>
                    <a:pt x="571" y="1367"/>
                    <a:pt x="705" y="1492"/>
                  </a:cubicBezTo>
                  <a:cubicBezTo>
                    <a:pt x="808" y="1595"/>
                    <a:pt x="953" y="1652"/>
                    <a:pt x="1096" y="1652"/>
                  </a:cubicBezTo>
                  <a:cubicBezTo>
                    <a:pt x="1151" y="1652"/>
                    <a:pt x="1206" y="1643"/>
                    <a:pt x="1258" y="1626"/>
                  </a:cubicBezTo>
                  <a:cubicBezTo>
                    <a:pt x="1526" y="1537"/>
                    <a:pt x="1686" y="1242"/>
                    <a:pt x="1677" y="966"/>
                  </a:cubicBezTo>
                  <a:cubicBezTo>
                    <a:pt x="1668" y="680"/>
                    <a:pt x="1508" y="422"/>
                    <a:pt x="1294" y="234"/>
                  </a:cubicBezTo>
                  <a:cubicBezTo>
                    <a:pt x="1178" y="136"/>
                    <a:pt x="1053" y="56"/>
                    <a:pt x="910" y="20"/>
                  </a:cubicBezTo>
                  <a:cubicBezTo>
                    <a:pt x="861" y="7"/>
                    <a:pt x="812" y="1"/>
                    <a:pt x="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3" name="Google Shape;7703;p21"/>
            <p:cNvSpPr/>
            <p:nvPr/>
          </p:nvSpPr>
          <p:spPr>
            <a:xfrm>
              <a:off x="552350" y="1083825"/>
              <a:ext cx="42175" cy="41300"/>
            </a:xfrm>
            <a:custGeom>
              <a:rect b="b" l="l" r="r" t="t"/>
              <a:pathLst>
                <a:path extrusionOk="0" h="1652" w="1687">
                  <a:moveTo>
                    <a:pt x="760" y="1"/>
                  </a:moveTo>
                  <a:cubicBezTo>
                    <a:pt x="493" y="1"/>
                    <a:pt x="252" y="201"/>
                    <a:pt x="108" y="422"/>
                  </a:cubicBezTo>
                  <a:cubicBezTo>
                    <a:pt x="19" y="546"/>
                    <a:pt x="1" y="734"/>
                    <a:pt x="90" y="850"/>
                  </a:cubicBezTo>
                  <a:cubicBezTo>
                    <a:pt x="161" y="948"/>
                    <a:pt x="277" y="984"/>
                    <a:pt x="367" y="1055"/>
                  </a:cubicBezTo>
                  <a:cubicBezTo>
                    <a:pt x="509" y="1171"/>
                    <a:pt x="572" y="1367"/>
                    <a:pt x="697" y="1501"/>
                  </a:cubicBezTo>
                  <a:cubicBezTo>
                    <a:pt x="799" y="1597"/>
                    <a:pt x="943" y="1652"/>
                    <a:pt x="1089" y="1652"/>
                  </a:cubicBezTo>
                  <a:cubicBezTo>
                    <a:pt x="1146" y="1652"/>
                    <a:pt x="1203" y="1643"/>
                    <a:pt x="1259" y="1626"/>
                  </a:cubicBezTo>
                  <a:cubicBezTo>
                    <a:pt x="1526" y="1537"/>
                    <a:pt x="1687" y="1242"/>
                    <a:pt x="1669" y="966"/>
                  </a:cubicBezTo>
                  <a:cubicBezTo>
                    <a:pt x="1660" y="680"/>
                    <a:pt x="1499" y="422"/>
                    <a:pt x="1285" y="243"/>
                  </a:cubicBezTo>
                  <a:cubicBezTo>
                    <a:pt x="1178" y="145"/>
                    <a:pt x="1045" y="56"/>
                    <a:pt x="902" y="20"/>
                  </a:cubicBezTo>
                  <a:cubicBezTo>
                    <a:pt x="854" y="7"/>
                    <a:pt x="806" y="1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4" name="Google Shape;7704;p21"/>
            <p:cNvSpPr/>
            <p:nvPr/>
          </p:nvSpPr>
          <p:spPr>
            <a:xfrm>
              <a:off x="504175" y="1050600"/>
              <a:ext cx="25225" cy="25275"/>
            </a:xfrm>
            <a:custGeom>
              <a:rect b="b" l="l" r="r" t="t"/>
              <a:pathLst>
                <a:path extrusionOk="0" h="1011" w="1009">
                  <a:moveTo>
                    <a:pt x="416" y="1"/>
                  </a:moveTo>
                  <a:cubicBezTo>
                    <a:pt x="283" y="1"/>
                    <a:pt x="145" y="40"/>
                    <a:pt x="81" y="136"/>
                  </a:cubicBezTo>
                  <a:cubicBezTo>
                    <a:pt x="1" y="270"/>
                    <a:pt x="19" y="591"/>
                    <a:pt x="81" y="734"/>
                  </a:cubicBezTo>
                  <a:cubicBezTo>
                    <a:pt x="152" y="894"/>
                    <a:pt x="322" y="1001"/>
                    <a:pt x="491" y="1010"/>
                  </a:cubicBezTo>
                  <a:cubicBezTo>
                    <a:pt x="723" y="1010"/>
                    <a:pt x="938" y="823"/>
                    <a:pt x="973" y="600"/>
                  </a:cubicBezTo>
                  <a:cubicBezTo>
                    <a:pt x="1009" y="368"/>
                    <a:pt x="866" y="136"/>
                    <a:pt x="652" y="47"/>
                  </a:cubicBezTo>
                  <a:cubicBezTo>
                    <a:pt x="591" y="18"/>
                    <a:pt x="50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5" name="Google Shape;7705;p21"/>
            <p:cNvSpPr/>
            <p:nvPr/>
          </p:nvSpPr>
          <p:spPr>
            <a:xfrm>
              <a:off x="542550" y="1061625"/>
              <a:ext cx="17975" cy="14475"/>
            </a:xfrm>
            <a:custGeom>
              <a:rect b="b" l="l" r="r" t="t"/>
              <a:pathLst>
                <a:path extrusionOk="0" h="579" w="719">
                  <a:moveTo>
                    <a:pt x="364" y="1"/>
                  </a:moveTo>
                  <a:cubicBezTo>
                    <a:pt x="312" y="1"/>
                    <a:pt x="260" y="16"/>
                    <a:pt x="214" y="52"/>
                  </a:cubicBezTo>
                  <a:cubicBezTo>
                    <a:pt x="0" y="212"/>
                    <a:pt x="241" y="560"/>
                    <a:pt x="455" y="578"/>
                  </a:cubicBezTo>
                  <a:cubicBezTo>
                    <a:pt x="460" y="578"/>
                    <a:pt x="464" y="579"/>
                    <a:pt x="469" y="579"/>
                  </a:cubicBezTo>
                  <a:cubicBezTo>
                    <a:pt x="588" y="579"/>
                    <a:pt x="696" y="467"/>
                    <a:pt x="705" y="355"/>
                  </a:cubicBezTo>
                  <a:cubicBezTo>
                    <a:pt x="719" y="170"/>
                    <a:pt x="538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6" name="Google Shape;7706;p21"/>
            <p:cNvSpPr/>
            <p:nvPr/>
          </p:nvSpPr>
          <p:spPr>
            <a:xfrm>
              <a:off x="520475" y="986050"/>
              <a:ext cx="17975" cy="14450"/>
            </a:xfrm>
            <a:custGeom>
              <a:rect b="b" l="l" r="r" t="t"/>
              <a:pathLst>
                <a:path extrusionOk="0" h="578" w="719">
                  <a:moveTo>
                    <a:pt x="361" y="1"/>
                  </a:moveTo>
                  <a:cubicBezTo>
                    <a:pt x="310" y="1"/>
                    <a:pt x="259" y="16"/>
                    <a:pt x="214" y="50"/>
                  </a:cubicBezTo>
                  <a:cubicBezTo>
                    <a:pt x="0" y="211"/>
                    <a:pt x="241" y="568"/>
                    <a:pt x="455" y="577"/>
                  </a:cubicBezTo>
                  <a:cubicBezTo>
                    <a:pt x="460" y="577"/>
                    <a:pt x="465" y="577"/>
                    <a:pt x="470" y="577"/>
                  </a:cubicBezTo>
                  <a:cubicBezTo>
                    <a:pt x="589" y="577"/>
                    <a:pt x="696" y="474"/>
                    <a:pt x="705" y="354"/>
                  </a:cubicBezTo>
                  <a:cubicBezTo>
                    <a:pt x="719" y="175"/>
                    <a:pt x="535" y="1"/>
                    <a:pt x="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7" name="Google Shape;7707;p21"/>
            <p:cNvSpPr/>
            <p:nvPr/>
          </p:nvSpPr>
          <p:spPr>
            <a:xfrm>
              <a:off x="522475" y="1082300"/>
              <a:ext cx="26550" cy="33500"/>
            </a:xfrm>
            <a:custGeom>
              <a:rect b="b" l="l" r="r" t="t"/>
              <a:pathLst>
                <a:path extrusionOk="0" h="1340" w="1062">
                  <a:moveTo>
                    <a:pt x="553" y="1"/>
                  </a:moveTo>
                  <a:cubicBezTo>
                    <a:pt x="188" y="1"/>
                    <a:pt x="54" y="438"/>
                    <a:pt x="18" y="732"/>
                  </a:cubicBezTo>
                  <a:cubicBezTo>
                    <a:pt x="0" y="866"/>
                    <a:pt x="18" y="1018"/>
                    <a:pt x="90" y="1134"/>
                  </a:cubicBezTo>
                  <a:cubicBezTo>
                    <a:pt x="149" y="1253"/>
                    <a:pt x="274" y="1340"/>
                    <a:pt x="409" y="1340"/>
                  </a:cubicBezTo>
                  <a:cubicBezTo>
                    <a:pt x="415" y="1340"/>
                    <a:pt x="422" y="1339"/>
                    <a:pt x="429" y="1339"/>
                  </a:cubicBezTo>
                  <a:cubicBezTo>
                    <a:pt x="553" y="1330"/>
                    <a:pt x="669" y="1250"/>
                    <a:pt x="759" y="1161"/>
                  </a:cubicBezTo>
                  <a:cubicBezTo>
                    <a:pt x="875" y="1045"/>
                    <a:pt x="973" y="902"/>
                    <a:pt x="1017" y="732"/>
                  </a:cubicBezTo>
                  <a:cubicBezTo>
                    <a:pt x="1062" y="572"/>
                    <a:pt x="1044" y="393"/>
                    <a:pt x="964" y="251"/>
                  </a:cubicBezTo>
                  <a:cubicBezTo>
                    <a:pt x="884" y="108"/>
                    <a:pt x="723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8" name="Google Shape;7708;p21"/>
            <p:cNvSpPr/>
            <p:nvPr/>
          </p:nvSpPr>
          <p:spPr>
            <a:xfrm>
              <a:off x="463375" y="1010275"/>
              <a:ext cx="26325" cy="33500"/>
            </a:xfrm>
            <a:custGeom>
              <a:rect b="b" l="l" r="r" t="t"/>
              <a:pathLst>
                <a:path extrusionOk="0" h="1340" w="1053">
                  <a:moveTo>
                    <a:pt x="553" y="0"/>
                  </a:moveTo>
                  <a:cubicBezTo>
                    <a:pt x="188" y="0"/>
                    <a:pt x="54" y="437"/>
                    <a:pt x="18" y="732"/>
                  </a:cubicBezTo>
                  <a:cubicBezTo>
                    <a:pt x="0" y="866"/>
                    <a:pt x="9" y="1017"/>
                    <a:pt x="81" y="1133"/>
                  </a:cubicBezTo>
                  <a:cubicBezTo>
                    <a:pt x="149" y="1252"/>
                    <a:pt x="274" y="1339"/>
                    <a:pt x="409" y="1339"/>
                  </a:cubicBezTo>
                  <a:cubicBezTo>
                    <a:pt x="415" y="1339"/>
                    <a:pt x="422" y="1339"/>
                    <a:pt x="428" y="1339"/>
                  </a:cubicBezTo>
                  <a:cubicBezTo>
                    <a:pt x="553" y="1330"/>
                    <a:pt x="669" y="1249"/>
                    <a:pt x="759" y="1160"/>
                  </a:cubicBezTo>
                  <a:cubicBezTo>
                    <a:pt x="875" y="1044"/>
                    <a:pt x="973" y="901"/>
                    <a:pt x="1017" y="732"/>
                  </a:cubicBezTo>
                  <a:cubicBezTo>
                    <a:pt x="1053" y="571"/>
                    <a:pt x="1044" y="393"/>
                    <a:pt x="964" y="250"/>
                  </a:cubicBezTo>
                  <a:cubicBezTo>
                    <a:pt x="875" y="107"/>
                    <a:pt x="723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9" name="Google Shape;7709;p21"/>
            <p:cNvSpPr/>
            <p:nvPr/>
          </p:nvSpPr>
          <p:spPr>
            <a:xfrm>
              <a:off x="561950" y="1026475"/>
              <a:ext cx="37050" cy="23100"/>
            </a:xfrm>
            <a:custGeom>
              <a:rect b="b" l="l" r="r" t="t"/>
              <a:pathLst>
                <a:path extrusionOk="0" h="924" w="1482">
                  <a:moveTo>
                    <a:pt x="908" y="1"/>
                  </a:moveTo>
                  <a:cubicBezTo>
                    <a:pt x="749" y="1"/>
                    <a:pt x="593" y="26"/>
                    <a:pt x="446" y="84"/>
                  </a:cubicBezTo>
                  <a:cubicBezTo>
                    <a:pt x="322" y="128"/>
                    <a:pt x="206" y="200"/>
                    <a:pt x="125" y="298"/>
                  </a:cubicBezTo>
                  <a:cubicBezTo>
                    <a:pt x="27" y="423"/>
                    <a:pt x="0" y="628"/>
                    <a:pt x="125" y="735"/>
                  </a:cubicBezTo>
                  <a:cubicBezTo>
                    <a:pt x="277" y="860"/>
                    <a:pt x="482" y="922"/>
                    <a:pt x="669" y="922"/>
                  </a:cubicBezTo>
                  <a:cubicBezTo>
                    <a:pt x="681" y="923"/>
                    <a:pt x="692" y="923"/>
                    <a:pt x="703" y="923"/>
                  </a:cubicBezTo>
                  <a:cubicBezTo>
                    <a:pt x="915" y="923"/>
                    <a:pt x="1124" y="843"/>
                    <a:pt x="1285" y="699"/>
                  </a:cubicBezTo>
                  <a:cubicBezTo>
                    <a:pt x="1356" y="637"/>
                    <a:pt x="1419" y="566"/>
                    <a:pt x="1446" y="476"/>
                  </a:cubicBezTo>
                  <a:cubicBezTo>
                    <a:pt x="1481" y="396"/>
                    <a:pt x="1481" y="298"/>
                    <a:pt x="1437" y="209"/>
                  </a:cubicBezTo>
                  <a:cubicBezTo>
                    <a:pt x="1374" y="93"/>
                    <a:pt x="1231" y="39"/>
                    <a:pt x="1098" y="13"/>
                  </a:cubicBezTo>
                  <a:cubicBezTo>
                    <a:pt x="1034" y="5"/>
                    <a:pt x="971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0" name="Google Shape;7710;p21"/>
            <p:cNvSpPr/>
            <p:nvPr/>
          </p:nvSpPr>
          <p:spPr>
            <a:xfrm>
              <a:off x="438175" y="1055625"/>
              <a:ext cx="41050" cy="33625"/>
            </a:xfrm>
            <a:custGeom>
              <a:rect b="b" l="l" r="r" t="t"/>
              <a:pathLst>
                <a:path extrusionOk="0" h="1345" w="1642">
                  <a:moveTo>
                    <a:pt x="540" y="0"/>
                  </a:moveTo>
                  <a:cubicBezTo>
                    <a:pt x="488" y="0"/>
                    <a:pt x="436" y="5"/>
                    <a:pt x="384" y="15"/>
                  </a:cubicBezTo>
                  <a:cubicBezTo>
                    <a:pt x="170" y="60"/>
                    <a:pt x="0" y="220"/>
                    <a:pt x="27" y="452"/>
                  </a:cubicBezTo>
                  <a:cubicBezTo>
                    <a:pt x="63" y="684"/>
                    <a:pt x="107" y="925"/>
                    <a:pt x="259" y="1104"/>
                  </a:cubicBezTo>
                  <a:cubicBezTo>
                    <a:pt x="393" y="1255"/>
                    <a:pt x="607" y="1344"/>
                    <a:pt x="812" y="1344"/>
                  </a:cubicBezTo>
                  <a:cubicBezTo>
                    <a:pt x="1017" y="1344"/>
                    <a:pt x="1222" y="1255"/>
                    <a:pt x="1383" y="1112"/>
                  </a:cubicBezTo>
                  <a:cubicBezTo>
                    <a:pt x="1472" y="1032"/>
                    <a:pt x="1552" y="925"/>
                    <a:pt x="1597" y="800"/>
                  </a:cubicBezTo>
                  <a:cubicBezTo>
                    <a:pt x="1642" y="675"/>
                    <a:pt x="1633" y="533"/>
                    <a:pt x="1579" y="417"/>
                  </a:cubicBezTo>
                  <a:cubicBezTo>
                    <a:pt x="1517" y="301"/>
                    <a:pt x="1410" y="211"/>
                    <a:pt x="1294" y="158"/>
                  </a:cubicBezTo>
                  <a:cubicBezTo>
                    <a:pt x="1169" y="104"/>
                    <a:pt x="1035" y="78"/>
                    <a:pt x="910" y="51"/>
                  </a:cubicBezTo>
                  <a:cubicBezTo>
                    <a:pt x="790" y="26"/>
                    <a:pt x="666" y="0"/>
                    <a:pt x="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1" name="Google Shape;7711;p21"/>
            <p:cNvSpPr/>
            <p:nvPr/>
          </p:nvSpPr>
          <p:spPr>
            <a:xfrm>
              <a:off x="476975" y="1093200"/>
              <a:ext cx="25450" cy="25275"/>
            </a:xfrm>
            <a:custGeom>
              <a:rect b="b" l="l" r="r" t="t"/>
              <a:pathLst>
                <a:path extrusionOk="0" h="1011" w="1018">
                  <a:moveTo>
                    <a:pt x="425" y="1"/>
                  </a:moveTo>
                  <a:cubicBezTo>
                    <a:pt x="292" y="1"/>
                    <a:pt x="154" y="39"/>
                    <a:pt x="90" y="136"/>
                  </a:cubicBezTo>
                  <a:cubicBezTo>
                    <a:pt x="0" y="270"/>
                    <a:pt x="27" y="600"/>
                    <a:pt x="90" y="733"/>
                  </a:cubicBezTo>
                  <a:cubicBezTo>
                    <a:pt x="161" y="894"/>
                    <a:pt x="322" y="1010"/>
                    <a:pt x="500" y="1010"/>
                  </a:cubicBezTo>
                  <a:cubicBezTo>
                    <a:pt x="732" y="1010"/>
                    <a:pt x="946" y="823"/>
                    <a:pt x="982" y="600"/>
                  </a:cubicBezTo>
                  <a:cubicBezTo>
                    <a:pt x="1017" y="377"/>
                    <a:pt x="875" y="136"/>
                    <a:pt x="661" y="47"/>
                  </a:cubicBezTo>
                  <a:cubicBezTo>
                    <a:pt x="600" y="18"/>
                    <a:pt x="514" y="1"/>
                    <a:pt x="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2" name="Google Shape;7712;p21"/>
          <p:cNvGrpSpPr/>
          <p:nvPr/>
        </p:nvGrpSpPr>
        <p:grpSpPr>
          <a:xfrm rot="193993">
            <a:off x="7780667" y="2430186"/>
            <a:ext cx="1300464" cy="1027482"/>
            <a:chOff x="1745100" y="1681650"/>
            <a:chExt cx="1300475" cy="1027490"/>
          </a:xfrm>
        </p:grpSpPr>
        <p:sp>
          <p:nvSpPr>
            <p:cNvPr id="7713" name="Google Shape;7713;p21"/>
            <p:cNvSpPr/>
            <p:nvPr/>
          </p:nvSpPr>
          <p:spPr>
            <a:xfrm>
              <a:off x="1745100" y="1681650"/>
              <a:ext cx="1300475" cy="1027490"/>
            </a:xfrm>
            <a:custGeom>
              <a:rect b="b" l="l" r="r" t="t"/>
              <a:pathLst>
                <a:path extrusionOk="0" h="9805" w="12410">
                  <a:moveTo>
                    <a:pt x="11486" y="0"/>
                  </a:moveTo>
                  <a:cubicBezTo>
                    <a:pt x="11240" y="0"/>
                    <a:pt x="10999" y="121"/>
                    <a:pt x="10848" y="319"/>
                  </a:cubicBezTo>
                  <a:cubicBezTo>
                    <a:pt x="10688" y="533"/>
                    <a:pt x="10661" y="809"/>
                    <a:pt x="10768" y="1059"/>
                  </a:cubicBezTo>
                  <a:cubicBezTo>
                    <a:pt x="10768" y="1077"/>
                    <a:pt x="10777" y="1095"/>
                    <a:pt x="10786" y="1113"/>
                  </a:cubicBezTo>
                  <a:lnTo>
                    <a:pt x="10786" y="1131"/>
                  </a:lnTo>
                  <a:cubicBezTo>
                    <a:pt x="10804" y="1184"/>
                    <a:pt x="10813" y="1246"/>
                    <a:pt x="10813" y="1309"/>
                  </a:cubicBezTo>
                  <a:cubicBezTo>
                    <a:pt x="10813" y="1336"/>
                    <a:pt x="10813" y="1354"/>
                    <a:pt x="10813" y="1371"/>
                  </a:cubicBezTo>
                  <a:cubicBezTo>
                    <a:pt x="10813" y="1425"/>
                    <a:pt x="10804" y="1487"/>
                    <a:pt x="10786" y="1541"/>
                  </a:cubicBezTo>
                  <a:lnTo>
                    <a:pt x="10768" y="1630"/>
                  </a:lnTo>
                  <a:cubicBezTo>
                    <a:pt x="10750" y="1657"/>
                    <a:pt x="10741" y="1693"/>
                    <a:pt x="10733" y="1719"/>
                  </a:cubicBezTo>
                  <a:cubicBezTo>
                    <a:pt x="10527" y="970"/>
                    <a:pt x="10037" y="301"/>
                    <a:pt x="9234" y="140"/>
                  </a:cubicBezTo>
                  <a:cubicBezTo>
                    <a:pt x="9154" y="125"/>
                    <a:pt x="9074" y="118"/>
                    <a:pt x="8995" y="118"/>
                  </a:cubicBezTo>
                  <a:cubicBezTo>
                    <a:pt x="8428" y="118"/>
                    <a:pt x="7898" y="497"/>
                    <a:pt x="7726" y="1068"/>
                  </a:cubicBezTo>
                  <a:cubicBezTo>
                    <a:pt x="7655" y="1318"/>
                    <a:pt x="7646" y="1577"/>
                    <a:pt x="7682" y="1835"/>
                  </a:cubicBezTo>
                  <a:cubicBezTo>
                    <a:pt x="7505" y="1763"/>
                    <a:pt x="7314" y="1727"/>
                    <a:pt x="7115" y="1727"/>
                  </a:cubicBezTo>
                  <a:cubicBezTo>
                    <a:pt x="7093" y="1727"/>
                    <a:pt x="7070" y="1727"/>
                    <a:pt x="7048" y="1728"/>
                  </a:cubicBezTo>
                  <a:cubicBezTo>
                    <a:pt x="6450" y="1755"/>
                    <a:pt x="5951" y="2210"/>
                    <a:pt x="5808" y="2852"/>
                  </a:cubicBezTo>
                  <a:cubicBezTo>
                    <a:pt x="5755" y="3102"/>
                    <a:pt x="5755" y="3352"/>
                    <a:pt x="5799" y="3584"/>
                  </a:cubicBezTo>
                  <a:cubicBezTo>
                    <a:pt x="5505" y="3342"/>
                    <a:pt x="5158" y="3215"/>
                    <a:pt x="4821" y="3215"/>
                  </a:cubicBezTo>
                  <a:cubicBezTo>
                    <a:pt x="4585" y="3215"/>
                    <a:pt x="4354" y="3277"/>
                    <a:pt x="4149" y="3405"/>
                  </a:cubicBezTo>
                  <a:cubicBezTo>
                    <a:pt x="3631" y="3727"/>
                    <a:pt x="3408" y="4396"/>
                    <a:pt x="3587" y="5047"/>
                  </a:cubicBezTo>
                  <a:cubicBezTo>
                    <a:pt x="3277" y="4712"/>
                    <a:pt x="2896" y="4518"/>
                    <a:pt x="2496" y="4518"/>
                  </a:cubicBezTo>
                  <a:cubicBezTo>
                    <a:pt x="2470" y="4518"/>
                    <a:pt x="2444" y="4519"/>
                    <a:pt x="2418" y="4520"/>
                  </a:cubicBezTo>
                  <a:cubicBezTo>
                    <a:pt x="1767" y="4547"/>
                    <a:pt x="1312" y="5083"/>
                    <a:pt x="1160" y="5600"/>
                  </a:cubicBezTo>
                  <a:cubicBezTo>
                    <a:pt x="875" y="6519"/>
                    <a:pt x="1214" y="7563"/>
                    <a:pt x="2008" y="8267"/>
                  </a:cubicBezTo>
                  <a:cubicBezTo>
                    <a:pt x="2017" y="8276"/>
                    <a:pt x="2026" y="8285"/>
                    <a:pt x="2035" y="8285"/>
                  </a:cubicBezTo>
                  <a:cubicBezTo>
                    <a:pt x="1927" y="8324"/>
                    <a:pt x="1821" y="8343"/>
                    <a:pt x="1717" y="8343"/>
                  </a:cubicBezTo>
                  <a:cubicBezTo>
                    <a:pt x="1486" y="8343"/>
                    <a:pt x="1271" y="8247"/>
                    <a:pt x="1098" y="8062"/>
                  </a:cubicBezTo>
                  <a:cubicBezTo>
                    <a:pt x="1035" y="7991"/>
                    <a:pt x="982" y="7919"/>
                    <a:pt x="946" y="7830"/>
                  </a:cubicBezTo>
                  <a:cubicBezTo>
                    <a:pt x="882" y="7662"/>
                    <a:pt x="717" y="7558"/>
                    <a:pt x="542" y="7558"/>
                  </a:cubicBezTo>
                  <a:cubicBezTo>
                    <a:pt x="522" y="7558"/>
                    <a:pt x="502" y="7560"/>
                    <a:pt x="482" y="7563"/>
                  </a:cubicBezTo>
                  <a:cubicBezTo>
                    <a:pt x="286" y="7589"/>
                    <a:pt x="134" y="7750"/>
                    <a:pt x="108" y="7946"/>
                  </a:cubicBezTo>
                  <a:lnTo>
                    <a:pt x="9" y="8731"/>
                  </a:lnTo>
                  <a:cubicBezTo>
                    <a:pt x="1" y="8865"/>
                    <a:pt x="36" y="8990"/>
                    <a:pt x="125" y="9079"/>
                  </a:cubicBezTo>
                  <a:cubicBezTo>
                    <a:pt x="447" y="9427"/>
                    <a:pt x="884" y="9677"/>
                    <a:pt x="1348" y="9766"/>
                  </a:cubicBezTo>
                  <a:cubicBezTo>
                    <a:pt x="1478" y="9792"/>
                    <a:pt x="1611" y="9805"/>
                    <a:pt x="1744" y="9805"/>
                  </a:cubicBezTo>
                  <a:cubicBezTo>
                    <a:pt x="2430" y="9805"/>
                    <a:pt x="3130" y="9470"/>
                    <a:pt x="3622" y="8910"/>
                  </a:cubicBezTo>
                  <a:cubicBezTo>
                    <a:pt x="3666" y="8912"/>
                    <a:pt x="3710" y="8913"/>
                    <a:pt x="3754" y="8913"/>
                  </a:cubicBezTo>
                  <a:cubicBezTo>
                    <a:pt x="4104" y="8913"/>
                    <a:pt x="4459" y="8849"/>
                    <a:pt x="4800" y="8722"/>
                  </a:cubicBezTo>
                  <a:cubicBezTo>
                    <a:pt x="5460" y="8473"/>
                    <a:pt x="6004" y="8000"/>
                    <a:pt x="6352" y="7375"/>
                  </a:cubicBezTo>
                  <a:cubicBezTo>
                    <a:pt x="7084" y="7348"/>
                    <a:pt x="7940" y="6911"/>
                    <a:pt x="8422" y="5948"/>
                  </a:cubicBezTo>
                  <a:cubicBezTo>
                    <a:pt x="8511" y="5761"/>
                    <a:pt x="8591" y="5555"/>
                    <a:pt x="8645" y="5332"/>
                  </a:cubicBezTo>
                  <a:cubicBezTo>
                    <a:pt x="9020" y="5279"/>
                    <a:pt x="9368" y="5136"/>
                    <a:pt x="9671" y="4931"/>
                  </a:cubicBezTo>
                  <a:cubicBezTo>
                    <a:pt x="10090" y="4636"/>
                    <a:pt x="10429" y="4208"/>
                    <a:pt x="10625" y="3691"/>
                  </a:cubicBezTo>
                  <a:cubicBezTo>
                    <a:pt x="11116" y="3566"/>
                    <a:pt x="11535" y="3263"/>
                    <a:pt x="11848" y="2852"/>
                  </a:cubicBezTo>
                  <a:cubicBezTo>
                    <a:pt x="12071" y="2558"/>
                    <a:pt x="12240" y="2201"/>
                    <a:pt x="12320" y="1817"/>
                  </a:cubicBezTo>
                  <a:cubicBezTo>
                    <a:pt x="12410" y="1380"/>
                    <a:pt x="12356" y="899"/>
                    <a:pt x="12169" y="461"/>
                  </a:cubicBezTo>
                  <a:cubicBezTo>
                    <a:pt x="12062" y="212"/>
                    <a:pt x="11848" y="42"/>
                    <a:pt x="11580" y="6"/>
                  </a:cubicBezTo>
                  <a:cubicBezTo>
                    <a:pt x="11549" y="2"/>
                    <a:pt x="11517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4" name="Google Shape;7714;p21"/>
            <p:cNvSpPr/>
            <p:nvPr/>
          </p:nvSpPr>
          <p:spPr>
            <a:xfrm>
              <a:off x="1791838" y="1727969"/>
              <a:ext cx="1207000" cy="935273"/>
            </a:xfrm>
            <a:custGeom>
              <a:rect b="b" l="l" r="r" t="t"/>
              <a:pathLst>
                <a:path extrusionOk="0" h="8925" w="11518">
                  <a:moveTo>
                    <a:pt x="8708" y="797"/>
                  </a:moveTo>
                  <a:lnTo>
                    <a:pt x="8708" y="797"/>
                  </a:lnTo>
                  <a:cubicBezTo>
                    <a:pt x="8710" y="799"/>
                    <a:pt x="8720" y="804"/>
                    <a:pt x="8725" y="804"/>
                  </a:cubicBezTo>
                  <a:cubicBezTo>
                    <a:pt x="8718" y="801"/>
                    <a:pt x="8713" y="799"/>
                    <a:pt x="8708" y="797"/>
                  </a:cubicBezTo>
                  <a:close/>
                  <a:moveTo>
                    <a:pt x="8520" y="751"/>
                  </a:moveTo>
                  <a:cubicBezTo>
                    <a:pt x="8547" y="751"/>
                    <a:pt x="8583" y="751"/>
                    <a:pt x="8609" y="760"/>
                  </a:cubicBezTo>
                  <a:cubicBezTo>
                    <a:pt x="8627" y="769"/>
                    <a:pt x="8654" y="778"/>
                    <a:pt x="8681" y="787"/>
                  </a:cubicBezTo>
                  <a:cubicBezTo>
                    <a:pt x="8692" y="792"/>
                    <a:pt x="8699" y="794"/>
                    <a:pt x="8708" y="797"/>
                  </a:cubicBezTo>
                  <a:lnTo>
                    <a:pt x="8708" y="797"/>
                  </a:lnTo>
                  <a:cubicBezTo>
                    <a:pt x="8707" y="797"/>
                    <a:pt x="8707" y="797"/>
                    <a:pt x="8707" y="797"/>
                  </a:cubicBezTo>
                  <a:cubicBezTo>
                    <a:pt x="8708" y="797"/>
                    <a:pt x="8713" y="799"/>
                    <a:pt x="8725" y="804"/>
                  </a:cubicBezTo>
                  <a:cubicBezTo>
                    <a:pt x="8752" y="822"/>
                    <a:pt x="8788" y="849"/>
                    <a:pt x="8815" y="867"/>
                  </a:cubicBezTo>
                  <a:cubicBezTo>
                    <a:pt x="8886" y="920"/>
                    <a:pt x="8904" y="938"/>
                    <a:pt x="8957" y="1001"/>
                  </a:cubicBezTo>
                  <a:cubicBezTo>
                    <a:pt x="9064" y="1126"/>
                    <a:pt x="9109" y="1215"/>
                    <a:pt x="9171" y="1375"/>
                  </a:cubicBezTo>
                  <a:cubicBezTo>
                    <a:pt x="9234" y="1518"/>
                    <a:pt x="9252" y="1598"/>
                    <a:pt x="9278" y="1759"/>
                  </a:cubicBezTo>
                  <a:cubicBezTo>
                    <a:pt x="9305" y="1937"/>
                    <a:pt x="9305" y="2027"/>
                    <a:pt x="9296" y="2169"/>
                  </a:cubicBezTo>
                  <a:lnTo>
                    <a:pt x="9287" y="2169"/>
                  </a:lnTo>
                  <a:cubicBezTo>
                    <a:pt x="9278" y="2169"/>
                    <a:pt x="9243" y="2160"/>
                    <a:pt x="9234" y="2152"/>
                  </a:cubicBezTo>
                  <a:cubicBezTo>
                    <a:pt x="9189" y="2143"/>
                    <a:pt x="9154" y="2125"/>
                    <a:pt x="9109" y="2116"/>
                  </a:cubicBezTo>
                  <a:cubicBezTo>
                    <a:pt x="9046" y="2089"/>
                    <a:pt x="8984" y="2053"/>
                    <a:pt x="8913" y="2027"/>
                  </a:cubicBezTo>
                  <a:cubicBezTo>
                    <a:pt x="8913" y="2018"/>
                    <a:pt x="8913" y="2018"/>
                    <a:pt x="8913" y="2018"/>
                  </a:cubicBezTo>
                  <a:cubicBezTo>
                    <a:pt x="8904" y="2009"/>
                    <a:pt x="8886" y="2009"/>
                    <a:pt x="8877" y="2000"/>
                  </a:cubicBezTo>
                  <a:cubicBezTo>
                    <a:pt x="8850" y="1982"/>
                    <a:pt x="8815" y="1955"/>
                    <a:pt x="8788" y="1937"/>
                  </a:cubicBezTo>
                  <a:cubicBezTo>
                    <a:pt x="8725" y="1893"/>
                    <a:pt x="8672" y="1848"/>
                    <a:pt x="8627" y="1804"/>
                  </a:cubicBezTo>
                  <a:cubicBezTo>
                    <a:pt x="8609" y="1795"/>
                    <a:pt x="8600" y="1777"/>
                    <a:pt x="8592" y="1768"/>
                  </a:cubicBezTo>
                  <a:cubicBezTo>
                    <a:pt x="8565" y="1741"/>
                    <a:pt x="8538" y="1706"/>
                    <a:pt x="8511" y="1670"/>
                  </a:cubicBezTo>
                  <a:cubicBezTo>
                    <a:pt x="8351" y="1465"/>
                    <a:pt x="8270" y="1233"/>
                    <a:pt x="8306" y="974"/>
                  </a:cubicBezTo>
                  <a:cubicBezTo>
                    <a:pt x="8306" y="952"/>
                    <a:pt x="8304" y="952"/>
                    <a:pt x="8304" y="952"/>
                  </a:cubicBezTo>
                  <a:cubicBezTo>
                    <a:pt x="8304" y="952"/>
                    <a:pt x="8306" y="952"/>
                    <a:pt x="8315" y="929"/>
                  </a:cubicBezTo>
                  <a:cubicBezTo>
                    <a:pt x="8324" y="903"/>
                    <a:pt x="8333" y="876"/>
                    <a:pt x="8351" y="849"/>
                  </a:cubicBezTo>
                  <a:cubicBezTo>
                    <a:pt x="8351" y="849"/>
                    <a:pt x="8377" y="813"/>
                    <a:pt x="8386" y="804"/>
                  </a:cubicBezTo>
                  <a:cubicBezTo>
                    <a:pt x="8395" y="804"/>
                    <a:pt x="8431" y="778"/>
                    <a:pt x="8431" y="778"/>
                  </a:cubicBezTo>
                  <a:cubicBezTo>
                    <a:pt x="8440" y="769"/>
                    <a:pt x="8458" y="760"/>
                    <a:pt x="8467" y="760"/>
                  </a:cubicBezTo>
                  <a:lnTo>
                    <a:pt x="8476" y="760"/>
                  </a:lnTo>
                  <a:cubicBezTo>
                    <a:pt x="8476" y="760"/>
                    <a:pt x="8476" y="760"/>
                    <a:pt x="8476" y="751"/>
                  </a:cubicBezTo>
                  <a:close/>
                  <a:moveTo>
                    <a:pt x="6673" y="2354"/>
                  </a:moveTo>
                  <a:cubicBezTo>
                    <a:pt x="6681" y="2354"/>
                    <a:pt x="6690" y="2355"/>
                    <a:pt x="6700" y="2357"/>
                  </a:cubicBezTo>
                  <a:cubicBezTo>
                    <a:pt x="6752" y="2365"/>
                    <a:pt x="6796" y="2374"/>
                    <a:pt x="6863" y="2415"/>
                  </a:cubicBezTo>
                  <a:lnTo>
                    <a:pt x="6863" y="2415"/>
                  </a:lnTo>
                  <a:cubicBezTo>
                    <a:pt x="6866" y="2418"/>
                    <a:pt x="6907" y="2448"/>
                    <a:pt x="6914" y="2455"/>
                  </a:cubicBezTo>
                  <a:cubicBezTo>
                    <a:pt x="6932" y="2473"/>
                    <a:pt x="6950" y="2482"/>
                    <a:pt x="6968" y="2499"/>
                  </a:cubicBezTo>
                  <a:cubicBezTo>
                    <a:pt x="6968" y="2499"/>
                    <a:pt x="6986" y="2517"/>
                    <a:pt x="6986" y="2517"/>
                  </a:cubicBezTo>
                  <a:cubicBezTo>
                    <a:pt x="7084" y="2624"/>
                    <a:pt x="7137" y="2767"/>
                    <a:pt x="7173" y="2910"/>
                  </a:cubicBezTo>
                  <a:cubicBezTo>
                    <a:pt x="7227" y="3177"/>
                    <a:pt x="7236" y="3454"/>
                    <a:pt x="7227" y="3740"/>
                  </a:cubicBezTo>
                  <a:cubicBezTo>
                    <a:pt x="7209" y="3731"/>
                    <a:pt x="7191" y="3722"/>
                    <a:pt x="7173" y="3722"/>
                  </a:cubicBezTo>
                  <a:cubicBezTo>
                    <a:pt x="7111" y="3695"/>
                    <a:pt x="7048" y="3668"/>
                    <a:pt x="6986" y="3632"/>
                  </a:cubicBezTo>
                  <a:cubicBezTo>
                    <a:pt x="6977" y="3632"/>
                    <a:pt x="6968" y="3624"/>
                    <a:pt x="6950" y="3615"/>
                  </a:cubicBezTo>
                  <a:cubicBezTo>
                    <a:pt x="6950" y="3615"/>
                    <a:pt x="6950" y="3615"/>
                    <a:pt x="6941" y="3606"/>
                  </a:cubicBezTo>
                  <a:cubicBezTo>
                    <a:pt x="6914" y="3588"/>
                    <a:pt x="6879" y="3570"/>
                    <a:pt x="6852" y="3552"/>
                  </a:cubicBezTo>
                  <a:cubicBezTo>
                    <a:pt x="6798" y="3508"/>
                    <a:pt x="6745" y="3472"/>
                    <a:pt x="6700" y="3427"/>
                  </a:cubicBezTo>
                  <a:cubicBezTo>
                    <a:pt x="6691" y="3418"/>
                    <a:pt x="6682" y="3409"/>
                    <a:pt x="6682" y="3409"/>
                  </a:cubicBezTo>
                  <a:cubicBezTo>
                    <a:pt x="6682" y="3409"/>
                    <a:pt x="6674" y="3401"/>
                    <a:pt x="6674" y="3392"/>
                  </a:cubicBezTo>
                  <a:cubicBezTo>
                    <a:pt x="6647" y="3365"/>
                    <a:pt x="6620" y="3338"/>
                    <a:pt x="6602" y="3311"/>
                  </a:cubicBezTo>
                  <a:cubicBezTo>
                    <a:pt x="6575" y="3285"/>
                    <a:pt x="6558" y="3258"/>
                    <a:pt x="6540" y="3222"/>
                  </a:cubicBezTo>
                  <a:cubicBezTo>
                    <a:pt x="6531" y="3213"/>
                    <a:pt x="6513" y="3186"/>
                    <a:pt x="6504" y="3177"/>
                  </a:cubicBezTo>
                  <a:cubicBezTo>
                    <a:pt x="6477" y="3124"/>
                    <a:pt x="6450" y="3062"/>
                    <a:pt x="6433" y="2999"/>
                  </a:cubicBezTo>
                  <a:cubicBezTo>
                    <a:pt x="6433" y="2990"/>
                    <a:pt x="6415" y="2954"/>
                    <a:pt x="6415" y="2946"/>
                  </a:cubicBezTo>
                  <a:cubicBezTo>
                    <a:pt x="6406" y="2910"/>
                    <a:pt x="6406" y="2874"/>
                    <a:pt x="6397" y="2838"/>
                  </a:cubicBezTo>
                  <a:cubicBezTo>
                    <a:pt x="6397" y="2821"/>
                    <a:pt x="6397" y="2776"/>
                    <a:pt x="6397" y="2767"/>
                  </a:cubicBezTo>
                  <a:cubicBezTo>
                    <a:pt x="6397" y="2758"/>
                    <a:pt x="6397" y="2705"/>
                    <a:pt x="6397" y="2687"/>
                  </a:cubicBezTo>
                  <a:cubicBezTo>
                    <a:pt x="6406" y="2651"/>
                    <a:pt x="6406" y="2624"/>
                    <a:pt x="6415" y="2589"/>
                  </a:cubicBezTo>
                  <a:cubicBezTo>
                    <a:pt x="6424" y="2571"/>
                    <a:pt x="6424" y="2562"/>
                    <a:pt x="6433" y="2544"/>
                  </a:cubicBezTo>
                  <a:cubicBezTo>
                    <a:pt x="6433" y="2535"/>
                    <a:pt x="6450" y="2499"/>
                    <a:pt x="6450" y="2491"/>
                  </a:cubicBezTo>
                  <a:cubicBezTo>
                    <a:pt x="6459" y="2482"/>
                    <a:pt x="6468" y="2464"/>
                    <a:pt x="6468" y="2464"/>
                  </a:cubicBezTo>
                  <a:cubicBezTo>
                    <a:pt x="6486" y="2446"/>
                    <a:pt x="6495" y="2437"/>
                    <a:pt x="6504" y="2419"/>
                  </a:cubicBezTo>
                  <a:cubicBezTo>
                    <a:pt x="6513" y="2410"/>
                    <a:pt x="6522" y="2401"/>
                    <a:pt x="6531" y="2392"/>
                  </a:cubicBezTo>
                  <a:cubicBezTo>
                    <a:pt x="6540" y="2392"/>
                    <a:pt x="6549" y="2384"/>
                    <a:pt x="6558" y="2375"/>
                  </a:cubicBezTo>
                  <a:lnTo>
                    <a:pt x="6575" y="2375"/>
                  </a:lnTo>
                  <a:cubicBezTo>
                    <a:pt x="6619" y="2367"/>
                    <a:pt x="6639" y="2354"/>
                    <a:pt x="6673" y="2354"/>
                  </a:cubicBezTo>
                  <a:close/>
                  <a:moveTo>
                    <a:pt x="4354" y="3838"/>
                  </a:moveTo>
                  <a:cubicBezTo>
                    <a:pt x="4361" y="3838"/>
                    <a:pt x="4414" y="3849"/>
                    <a:pt x="4426" y="3849"/>
                  </a:cubicBezTo>
                  <a:cubicBezTo>
                    <a:pt x="4429" y="3849"/>
                    <a:pt x="4429" y="3848"/>
                    <a:pt x="4425" y="3847"/>
                  </a:cubicBezTo>
                  <a:lnTo>
                    <a:pt x="4425" y="3847"/>
                  </a:lnTo>
                  <a:cubicBezTo>
                    <a:pt x="4497" y="3873"/>
                    <a:pt x="4532" y="3891"/>
                    <a:pt x="4577" y="3918"/>
                  </a:cubicBezTo>
                  <a:cubicBezTo>
                    <a:pt x="4711" y="4016"/>
                    <a:pt x="4791" y="4096"/>
                    <a:pt x="4880" y="4239"/>
                  </a:cubicBezTo>
                  <a:cubicBezTo>
                    <a:pt x="5032" y="4471"/>
                    <a:pt x="5130" y="4810"/>
                    <a:pt x="5166" y="5113"/>
                  </a:cubicBezTo>
                  <a:cubicBezTo>
                    <a:pt x="5193" y="5292"/>
                    <a:pt x="5193" y="5390"/>
                    <a:pt x="5175" y="5568"/>
                  </a:cubicBezTo>
                  <a:cubicBezTo>
                    <a:pt x="5175" y="5568"/>
                    <a:pt x="5175" y="5577"/>
                    <a:pt x="5175" y="5577"/>
                  </a:cubicBezTo>
                  <a:cubicBezTo>
                    <a:pt x="5041" y="5479"/>
                    <a:pt x="4925" y="5363"/>
                    <a:pt x="4809" y="5229"/>
                  </a:cubicBezTo>
                  <a:cubicBezTo>
                    <a:pt x="4586" y="4980"/>
                    <a:pt x="4327" y="4694"/>
                    <a:pt x="4193" y="4382"/>
                  </a:cubicBezTo>
                  <a:cubicBezTo>
                    <a:pt x="4167" y="4310"/>
                    <a:pt x="4149" y="4248"/>
                    <a:pt x="4140" y="4177"/>
                  </a:cubicBezTo>
                  <a:cubicBezTo>
                    <a:pt x="4140" y="4159"/>
                    <a:pt x="4140" y="4159"/>
                    <a:pt x="4140" y="4123"/>
                  </a:cubicBezTo>
                  <a:cubicBezTo>
                    <a:pt x="4140" y="4108"/>
                    <a:pt x="4153" y="4038"/>
                    <a:pt x="4151" y="4038"/>
                  </a:cubicBezTo>
                  <a:lnTo>
                    <a:pt x="4151" y="4038"/>
                  </a:lnTo>
                  <a:cubicBezTo>
                    <a:pt x="4151" y="4038"/>
                    <a:pt x="4150" y="4039"/>
                    <a:pt x="4149" y="4043"/>
                  </a:cubicBezTo>
                  <a:cubicBezTo>
                    <a:pt x="4167" y="3971"/>
                    <a:pt x="4193" y="3927"/>
                    <a:pt x="4229" y="3891"/>
                  </a:cubicBezTo>
                  <a:cubicBezTo>
                    <a:pt x="4238" y="3873"/>
                    <a:pt x="4292" y="3847"/>
                    <a:pt x="4309" y="3847"/>
                  </a:cubicBezTo>
                  <a:cubicBezTo>
                    <a:pt x="4327" y="3838"/>
                    <a:pt x="4336" y="3838"/>
                    <a:pt x="4354" y="3838"/>
                  </a:cubicBezTo>
                  <a:close/>
                  <a:moveTo>
                    <a:pt x="2036" y="5067"/>
                  </a:moveTo>
                  <a:cubicBezTo>
                    <a:pt x="2047" y="5067"/>
                    <a:pt x="2059" y="5067"/>
                    <a:pt x="2070" y="5069"/>
                  </a:cubicBezTo>
                  <a:cubicBezTo>
                    <a:pt x="2365" y="5095"/>
                    <a:pt x="2561" y="5461"/>
                    <a:pt x="2659" y="5702"/>
                  </a:cubicBezTo>
                  <a:cubicBezTo>
                    <a:pt x="2793" y="6014"/>
                    <a:pt x="2855" y="6362"/>
                    <a:pt x="2837" y="6701"/>
                  </a:cubicBezTo>
                  <a:cubicBezTo>
                    <a:pt x="2820" y="6906"/>
                    <a:pt x="2784" y="7103"/>
                    <a:pt x="2713" y="7290"/>
                  </a:cubicBezTo>
                  <a:cubicBezTo>
                    <a:pt x="2543" y="7228"/>
                    <a:pt x="2391" y="7129"/>
                    <a:pt x="2249" y="7014"/>
                  </a:cubicBezTo>
                  <a:cubicBezTo>
                    <a:pt x="2026" y="6835"/>
                    <a:pt x="1847" y="6594"/>
                    <a:pt x="1740" y="6327"/>
                  </a:cubicBezTo>
                  <a:cubicBezTo>
                    <a:pt x="1633" y="6068"/>
                    <a:pt x="1589" y="5773"/>
                    <a:pt x="1651" y="5497"/>
                  </a:cubicBezTo>
                  <a:cubicBezTo>
                    <a:pt x="1693" y="5302"/>
                    <a:pt x="1824" y="5067"/>
                    <a:pt x="2036" y="5067"/>
                  </a:cubicBezTo>
                  <a:close/>
                  <a:moveTo>
                    <a:pt x="11044" y="0"/>
                  </a:moveTo>
                  <a:cubicBezTo>
                    <a:pt x="10833" y="0"/>
                    <a:pt x="10613" y="197"/>
                    <a:pt x="10724" y="448"/>
                  </a:cubicBezTo>
                  <a:cubicBezTo>
                    <a:pt x="10733" y="483"/>
                    <a:pt x="10741" y="510"/>
                    <a:pt x="10759" y="546"/>
                  </a:cubicBezTo>
                  <a:cubicBezTo>
                    <a:pt x="10759" y="546"/>
                    <a:pt x="10759" y="555"/>
                    <a:pt x="10759" y="555"/>
                  </a:cubicBezTo>
                  <a:cubicBezTo>
                    <a:pt x="10768" y="573"/>
                    <a:pt x="10768" y="581"/>
                    <a:pt x="10768" y="599"/>
                  </a:cubicBezTo>
                  <a:cubicBezTo>
                    <a:pt x="10786" y="671"/>
                    <a:pt x="10795" y="751"/>
                    <a:pt x="10804" y="822"/>
                  </a:cubicBezTo>
                  <a:cubicBezTo>
                    <a:pt x="10804" y="840"/>
                    <a:pt x="10804" y="849"/>
                    <a:pt x="10804" y="867"/>
                  </a:cubicBezTo>
                  <a:cubicBezTo>
                    <a:pt x="10804" y="894"/>
                    <a:pt x="10804" y="929"/>
                    <a:pt x="10804" y="965"/>
                  </a:cubicBezTo>
                  <a:cubicBezTo>
                    <a:pt x="10795" y="1036"/>
                    <a:pt x="10786" y="1108"/>
                    <a:pt x="10768" y="1188"/>
                  </a:cubicBezTo>
                  <a:cubicBezTo>
                    <a:pt x="10768" y="1197"/>
                    <a:pt x="10759" y="1233"/>
                    <a:pt x="10759" y="1251"/>
                  </a:cubicBezTo>
                  <a:cubicBezTo>
                    <a:pt x="10750" y="1268"/>
                    <a:pt x="10750" y="1286"/>
                    <a:pt x="10750" y="1286"/>
                  </a:cubicBezTo>
                  <a:cubicBezTo>
                    <a:pt x="10741" y="1304"/>
                    <a:pt x="10733" y="1322"/>
                    <a:pt x="10733" y="1331"/>
                  </a:cubicBezTo>
                  <a:cubicBezTo>
                    <a:pt x="10706" y="1402"/>
                    <a:pt x="10679" y="1474"/>
                    <a:pt x="10643" y="1545"/>
                  </a:cubicBezTo>
                  <a:cubicBezTo>
                    <a:pt x="10634" y="1554"/>
                    <a:pt x="10617" y="1590"/>
                    <a:pt x="10617" y="1598"/>
                  </a:cubicBezTo>
                  <a:cubicBezTo>
                    <a:pt x="10599" y="1616"/>
                    <a:pt x="10590" y="1643"/>
                    <a:pt x="10572" y="1670"/>
                  </a:cubicBezTo>
                  <a:cubicBezTo>
                    <a:pt x="10527" y="1732"/>
                    <a:pt x="10483" y="1786"/>
                    <a:pt x="10429" y="1848"/>
                  </a:cubicBezTo>
                  <a:cubicBezTo>
                    <a:pt x="10420" y="1857"/>
                    <a:pt x="10420" y="1857"/>
                    <a:pt x="10420" y="1866"/>
                  </a:cubicBezTo>
                  <a:cubicBezTo>
                    <a:pt x="10420" y="1866"/>
                    <a:pt x="10411" y="1866"/>
                    <a:pt x="10402" y="1875"/>
                  </a:cubicBezTo>
                  <a:cubicBezTo>
                    <a:pt x="10376" y="1902"/>
                    <a:pt x="10349" y="1929"/>
                    <a:pt x="10322" y="1955"/>
                  </a:cubicBezTo>
                  <a:cubicBezTo>
                    <a:pt x="10295" y="1973"/>
                    <a:pt x="10269" y="1991"/>
                    <a:pt x="10242" y="2009"/>
                  </a:cubicBezTo>
                  <a:cubicBezTo>
                    <a:pt x="10233" y="2018"/>
                    <a:pt x="10188" y="2045"/>
                    <a:pt x="10179" y="2053"/>
                  </a:cubicBezTo>
                  <a:cubicBezTo>
                    <a:pt x="10126" y="2089"/>
                    <a:pt x="10063" y="2116"/>
                    <a:pt x="10001" y="2143"/>
                  </a:cubicBezTo>
                  <a:cubicBezTo>
                    <a:pt x="9992" y="2143"/>
                    <a:pt x="9974" y="2152"/>
                    <a:pt x="9956" y="2152"/>
                  </a:cubicBezTo>
                  <a:cubicBezTo>
                    <a:pt x="9965" y="2125"/>
                    <a:pt x="9965" y="2089"/>
                    <a:pt x="9965" y="2062"/>
                  </a:cubicBezTo>
                  <a:cubicBezTo>
                    <a:pt x="9948" y="1277"/>
                    <a:pt x="9564" y="296"/>
                    <a:pt x="8699" y="126"/>
                  </a:cubicBezTo>
                  <a:cubicBezTo>
                    <a:pt x="8644" y="115"/>
                    <a:pt x="8590" y="110"/>
                    <a:pt x="8537" y="110"/>
                  </a:cubicBezTo>
                  <a:cubicBezTo>
                    <a:pt x="8158" y="110"/>
                    <a:pt x="7810" y="376"/>
                    <a:pt x="7708" y="751"/>
                  </a:cubicBezTo>
                  <a:cubicBezTo>
                    <a:pt x="7583" y="1170"/>
                    <a:pt x="7690" y="1607"/>
                    <a:pt x="7914" y="1973"/>
                  </a:cubicBezTo>
                  <a:cubicBezTo>
                    <a:pt x="8190" y="2410"/>
                    <a:pt x="8654" y="2723"/>
                    <a:pt x="9154" y="2838"/>
                  </a:cubicBezTo>
                  <a:cubicBezTo>
                    <a:pt x="9136" y="2892"/>
                    <a:pt x="9109" y="2954"/>
                    <a:pt x="9073" y="3008"/>
                  </a:cubicBezTo>
                  <a:cubicBezTo>
                    <a:pt x="9073" y="3017"/>
                    <a:pt x="9055" y="3062"/>
                    <a:pt x="9046" y="3070"/>
                  </a:cubicBezTo>
                  <a:cubicBezTo>
                    <a:pt x="9029" y="3097"/>
                    <a:pt x="9020" y="3115"/>
                    <a:pt x="9002" y="3142"/>
                  </a:cubicBezTo>
                  <a:cubicBezTo>
                    <a:pt x="8957" y="3213"/>
                    <a:pt x="8904" y="3276"/>
                    <a:pt x="8859" y="3338"/>
                  </a:cubicBezTo>
                  <a:cubicBezTo>
                    <a:pt x="8832" y="3356"/>
                    <a:pt x="8815" y="3383"/>
                    <a:pt x="8797" y="3409"/>
                  </a:cubicBezTo>
                  <a:cubicBezTo>
                    <a:pt x="8788" y="3409"/>
                    <a:pt x="8743" y="3454"/>
                    <a:pt x="8734" y="3463"/>
                  </a:cubicBezTo>
                  <a:cubicBezTo>
                    <a:pt x="8681" y="3508"/>
                    <a:pt x="8609" y="3561"/>
                    <a:pt x="8547" y="3606"/>
                  </a:cubicBezTo>
                  <a:cubicBezTo>
                    <a:pt x="8538" y="3615"/>
                    <a:pt x="8529" y="3624"/>
                    <a:pt x="8511" y="3624"/>
                  </a:cubicBezTo>
                  <a:cubicBezTo>
                    <a:pt x="8484" y="3641"/>
                    <a:pt x="8458" y="3659"/>
                    <a:pt x="8431" y="3668"/>
                  </a:cubicBezTo>
                  <a:cubicBezTo>
                    <a:pt x="8368" y="3704"/>
                    <a:pt x="8297" y="3731"/>
                    <a:pt x="8226" y="3757"/>
                  </a:cubicBezTo>
                  <a:cubicBezTo>
                    <a:pt x="8217" y="3757"/>
                    <a:pt x="8208" y="3757"/>
                    <a:pt x="8190" y="3766"/>
                  </a:cubicBezTo>
                  <a:cubicBezTo>
                    <a:pt x="8154" y="3775"/>
                    <a:pt x="8119" y="3784"/>
                    <a:pt x="8083" y="3793"/>
                  </a:cubicBezTo>
                  <a:cubicBezTo>
                    <a:pt x="8021" y="3802"/>
                    <a:pt x="7958" y="3811"/>
                    <a:pt x="7905" y="3811"/>
                  </a:cubicBezTo>
                  <a:cubicBezTo>
                    <a:pt x="7914" y="3365"/>
                    <a:pt x="7905" y="2865"/>
                    <a:pt x="7717" y="2446"/>
                  </a:cubicBezTo>
                  <a:cubicBezTo>
                    <a:pt x="7526" y="2029"/>
                    <a:pt x="7133" y="1723"/>
                    <a:pt x="6660" y="1723"/>
                  </a:cubicBezTo>
                  <a:cubicBezTo>
                    <a:pt x="6647" y="1723"/>
                    <a:pt x="6633" y="1723"/>
                    <a:pt x="6620" y="1723"/>
                  </a:cubicBezTo>
                  <a:cubicBezTo>
                    <a:pt x="6183" y="1741"/>
                    <a:pt x="5880" y="2107"/>
                    <a:pt x="5790" y="2508"/>
                  </a:cubicBezTo>
                  <a:cubicBezTo>
                    <a:pt x="5621" y="3276"/>
                    <a:pt x="6165" y="3989"/>
                    <a:pt x="6834" y="4293"/>
                  </a:cubicBezTo>
                  <a:cubicBezTo>
                    <a:pt x="6941" y="4346"/>
                    <a:pt x="7048" y="4382"/>
                    <a:pt x="7155" y="4409"/>
                  </a:cubicBezTo>
                  <a:cubicBezTo>
                    <a:pt x="7111" y="4641"/>
                    <a:pt x="7039" y="4864"/>
                    <a:pt x="6932" y="5087"/>
                  </a:cubicBezTo>
                  <a:cubicBezTo>
                    <a:pt x="6879" y="5194"/>
                    <a:pt x="6754" y="5354"/>
                    <a:pt x="6674" y="5443"/>
                  </a:cubicBezTo>
                  <a:cubicBezTo>
                    <a:pt x="6638" y="5470"/>
                    <a:pt x="6566" y="5533"/>
                    <a:pt x="6522" y="5568"/>
                  </a:cubicBezTo>
                  <a:cubicBezTo>
                    <a:pt x="6450" y="5622"/>
                    <a:pt x="6397" y="5658"/>
                    <a:pt x="6343" y="5684"/>
                  </a:cubicBezTo>
                  <a:cubicBezTo>
                    <a:pt x="6192" y="5765"/>
                    <a:pt x="6094" y="5800"/>
                    <a:pt x="5933" y="5827"/>
                  </a:cubicBezTo>
                  <a:lnTo>
                    <a:pt x="5835" y="5827"/>
                  </a:lnTo>
                  <a:cubicBezTo>
                    <a:pt x="5960" y="5033"/>
                    <a:pt x="5746" y="4105"/>
                    <a:pt x="5157" y="3543"/>
                  </a:cubicBezTo>
                  <a:cubicBezTo>
                    <a:pt x="4942" y="3346"/>
                    <a:pt x="4659" y="3209"/>
                    <a:pt x="4376" y="3209"/>
                  </a:cubicBezTo>
                  <a:cubicBezTo>
                    <a:pt x="4225" y="3209"/>
                    <a:pt x="4075" y="3248"/>
                    <a:pt x="3935" y="3338"/>
                  </a:cubicBezTo>
                  <a:cubicBezTo>
                    <a:pt x="3515" y="3588"/>
                    <a:pt x="3435" y="4123"/>
                    <a:pt x="3578" y="4551"/>
                  </a:cubicBezTo>
                  <a:cubicBezTo>
                    <a:pt x="3658" y="4783"/>
                    <a:pt x="3792" y="4980"/>
                    <a:pt x="3935" y="5176"/>
                  </a:cubicBezTo>
                  <a:cubicBezTo>
                    <a:pt x="4060" y="5345"/>
                    <a:pt x="4193" y="5515"/>
                    <a:pt x="4336" y="5684"/>
                  </a:cubicBezTo>
                  <a:cubicBezTo>
                    <a:pt x="4532" y="5907"/>
                    <a:pt x="4755" y="6112"/>
                    <a:pt x="5005" y="6264"/>
                  </a:cubicBezTo>
                  <a:cubicBezTo>
                    <a:pt x="4916" y="6478"/>
                    <a:pt x="4791" y="6666"/>
                    <a:pt x="4631" y="6826"/>
                  </a:cubicBezTo>
                  <a:cubicBezTo>
                    <a:pt x="4274" y="7174"/>
                    <a:pt x="3783" y="7388"/>
                    <a:pt x="3284" y="7388"/>
                  </a:cubicBezTo>
                  <a:cubicBezTo>
                    <a:pt x="3507" y="6701"/>
                    <a:pt x="3426" y="5907"/>
                    <a:pt x="3078" y="5274"/>
                  </a:cubicBezTo>
                  <a:cubicBezTo>
                    <a:pt x="2871" y="4886"/>
                    <a:pt x="2514" y="4514"/>
                    <a:pt x="2039" y="4514"/>
                  </a:cubicBezTo>
                  <a:cubicBezTo>
                    <a:pt x="2023" y="4514"/>
                    <a:pt x="2007" y="4515"/>
                    <a:pt x="1990" y="4516"/>
                  </a:cubicBezTo>
                  <a:cubicBezTo>
                    <a:pt x="1562" y="4533"/>
                    <a:pt x="1250" y="4899"/>
                    <a:pt x="1134" y="5283"/>
                  </a:cubicBezTo>
                  <a:cubicBezTo>
                    <a:pt x="884" y="6095"/>
                    <a:pt x="1241" y="6960"/>
                    <a:pt x="1856" y="7504"/>
                  </a:cubicBezTo>
                  <a:cubicBezTo>
                    <a:pt x="2008" y="7638"/>
                    <a:pt x="2186" y="7754"/>
                    <a:pt x="2374" y="7834"/>
                  </a:cubicBezTo>
                  <a:cubicBezTo>
                    <a:pt x="2240" y="7986"/>
                    <a:pt x="2070" y="8111"/>
                    <a:pt x="1883" y="8200"/>
                  </a:cubicBezTo>
                  <a:cubicBezTo>
                    <a:pt x="1684" y="8290"/>
                    <a:pt x="1476" y="8336"/>
                    <a:pt x="1272" y="8336"/>
                  </a:cubicBezTo>
                  <a:cubicBezTo>
                    <a:pt x="928" y="8336"/>
                    <a:pt x="594" y="8204"/>
                    <a:pt x="331" y="7923"/>
                  </a:cubicBezTo>
                  <a:cubicBezTo>
                    <a:pt x="233" y="7807"/>
                    <a:pt x="152" y="7692"/>
                    <a:pt x="99" y="7558"/>
                  </a:cubicBezTo>
                  <a:lnTo>
                    <a:pt x="1" y="8343"/>
                  </a:lnTo>
                  <a:cubicBezTo>
                    <a:pt x="259" y="8619"/>
                    <a:pt x="598" y="8816"/>
                    <a:pt x="982" y="8896"/>
                  </a:cubicBezTo>
                  <a:cubicBezTo>
                    <a:pt x="1084" y="8915"/>
                    <a:pt x="1187" y="8924"/>
                    <a:pt x="1290" y="8924"/>
                  </a:cubicBezTo>
                  <a:cubicBezTo>
                    <a:pt x="1950" y="8924"/>
                    <a:pt x="2602" y="8545"/>
                    <a:pt x="2980" y="8013"/>
                  </a:cubicBezTo>
                  <a:cubicBezTo>
                    <a:pt x="3083" y="8026"/>
                    <a:pt x="3186" y="8033"/>
                    <a:pt x="3291" y="8033"/>
                  </a:cubicBezTo>
                  <a:cubicBezTo>
                    <a:pt x="3594" y="8033"/>
                    <a:pt x="3901" y="7976"/>
                    <a:pt x="4193" y="7870"/>
                  </a:cubicBezTo>
                  <a:cubicBezTo>
                    <a:pt x="4863" y="7620"/>
                    <a:pt x="5362" y="7112"/>
                    <a:pt x="5639" y="6487"/>
                  </a:cubicBezTo>
                  <a:cubicBezTo>
                    <a:pt x="5702" y="6495"/>
                    <a:pt x="5766" y="6498"/>
                    <a:pt x="5829" y="6498"/>
                  </a:cubicBezTo>
                  <a:cubicBezTo>
                    <a:pt x="6576" y="6498"/>
                    <a:pt x="7254" y="5976"/>
                    <a:pt x="7583" y="5310"/>
                  </a:cubicBezTo>
                  <a:cubicBezTo>
                    <a:pt x="7708" y="5051"/>
                    <a:pt x="7789" y="4774"/>
                    <a:pt x="7842" y="4489"/>
                  </a:cubicBezTo>
                  <a:cubicBezTo>
                    <a:pt x="8244" y="4480"/>
                    <a:pt x="8645" y="4355"/>
                    <a:pt x="8975" y="4123"/>
                  </a:cubicBezTo>
                  <a:cubicBezTo>
                    <a:pt x="9412" y="3829"/>
                    <a:pt x="9707" y="3374"/>
                    <a:pt x="9849" y="2874"/>
                  </a:cubicBezTo>
                  <a:cubicBezTo>
                    <a:pt x="9867" y="2874"/>
                    <a:pt x="9876" y="2874"/>
                    <a:pt x="9894" y="2865"/>
                  </a:cubicBezTo>
                  <a:cubicBezTo>
                    <a:pt x="10697" y="2740"/>
                    <a:pt x="11286" y="2062"/>
                    <a:pt x="11446" y="1286"/>
                  </a:cubicBezTo>
                  <a:cubicBezTo>
                    <a:pt x="11518" y="920"/>
                    <a:pt x="11464" y="528"/>
                    <a:pt x="11321" y="189"/>
                  </a:cubicBezTo>
                  <a:cubicBezTo>
                    <a:pt x="11266" y="56"/>
                    <a:pt x="11156" y="0"/>
                    <a:pt x="11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5" name="Google Shape;7715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716" name="Google Shape;7716;p21"/>
          <p:cNvSpPr txBox="1"/>
          <p:nvPr>
            <p:ph idx="2" type="title"/>
          </p:nvPr>
        </p:nvSpPr>
        <p:spPr>
          <a:xfrm>
            <a:off x="2424850" y="1716675"/>
            <a:ext cx="19782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17" name="Google Shape;7717;p21"/>
          <p:cNvSpPr txBox="1"/>
          <p:nvPr>
            <p:ph idx="1" type="subTitle"/>
          </p:nvPr>
        </p:nvSpPr>
        <p:spPr>
          <a:xfrm>
            <a:off x="2424850" y="2052375"/>
            <a:ext cx="19782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718" name="Google Shape;7718;p21"/>
          <p:cNvSpPr txBox="1"/>
          <p:nvPr>
            <p:ph idx="3" type="title"/>
          </p:nvPr>
        </p:nvSpPr>
        <p:spPr>
          <a:xfrm>
            <a:off x="4740954" y="1716675"/>
            <a:ext cx="19782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19" name="Google Shape;7719;p21"/>
          <p:cNvSpPr txBox="1"/>
          <p:nvPr>
            <p:ph idx="4" type="subTitle"/>
          </p:nvPr>
        </p:nvSpPr>
        <p:spPr>
          <a:xfrm>
            <a:off x="4740952" y="2052375"/>
            <a:ext cx="19782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720" name="Google Shape;7720;p21"/>
          <p:cNvSpPr txBox="1"/>
          <p:nvPr>
            <p:ph idx="5" type="title"/>
          </p:nvPr>
        </p:nvSpPr>
        <p:spPr>
          <a:xfrm>
            <a:off x="2424850" y="3150075"/>
            <a:ext cx="19782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21" name="Google Shape;7721;p21"/>
          <p:cNvSpPr txBox="1"/>
          <p:nvPr>
            <p:ph idx="6" type="subTitle"/>
          </p:nvPr>
        </p:nvSpPr>
        <p:spPr>
          <a:xfrm>
            <a:off x="2424850" y="3485775"/>
            <a:ext cx="19782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722" name="Google Shape;7722;p21"/>
          <p:cNvSpPr txBox="1"/>
          <p:nvPr>
            <p:ph idx="7" type="title"/>
          </p:nvPr>
        </p:nvSpPr>
        <p:spPr>
          <a:xfrm>
            <a:off x="4740954" y="3150075"/>
            <a:ext cx="19782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23" name="Google Shape;7723;p21"/>
          <p:cNvSpPr txBox="1"/>
          <p:nvPr>
            <p:ph idx="8" type="subTitle"/>
          </p:nvPr>
        </p:nvSpPr>
        <p:spPr>
          <a:xfrm>
            <a:off x="4740951" y="3485775"/>
            <a:ext cx="19782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7724" name="Shape 7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5" name="Google Shape;7725;p22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6" name="Google Shape;7726;p22"/>
          <p:cNvSpPr/>
          <p:nvPr/>
        </p:nvSpPr>
        <p:spPr>
          <a:xfrm rot="-484427">
            <a:off x="3489162" y="128814"/>
            <a:ext cx="1467445" cy="165802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7" name="Google Shape;7727;p22"/>
          <p:cNvGrpSpPr/>
          <p:nvPr/>
        </p:nvGrpSpPr>
        <p:grpSpPr>
          <a:xfrm>
            <a:off x="436599" y="371658"/>
            <a:ext cx="8270798" cy="4400202"/>
            <a:chOff x="579125" y="2404850"/>
            <a:chExt cx="1042450" cy="500700"/>
          </a:xfrm>
        </p:grpSpPr>
        <p:sp>
          <p:nvSpPr>
            <p:cNvPr id="7728" name="Google Shape;7728;p22"/>
            <p:cNvSpPr/>
            <p:nvPr/>
          </p:nvSpPr>
          <p:spPr>
            <a:xfrm>
              <a:off x="579125" y="2404850"/>
              <a:ext cx="1042450" cy="500700"/>
            </a:xfrm>
            <a:custGeom>
              <a:rect b="b" l="l" r="r" t="t"/>
              <a:pathLst>
                <a:path extrusionOk="0" h="20028" w="41698">
                  <a:moveTo>
                    <a:pt x="41537" y="0"/>
                  </a:moveTo>
                  <a:lnTo>
                    <a:pt x="161" y="161"/>
                  </a:lnTo>
                  <a:lnTo>
                    <a:pt x="0" y="19698"/>
                  </a:lnTo>
                  <a:lnTo>
                    <a:pt x="41697" y="20028"/>
                  </a:lnTo>
                  <a:lnTo>
                    <a:pt x="41697" y="20028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9" name="Google Shape;7729;p22"/>
            <p:cNvSpPr/>
            <p:nvPr/>
          </p:nvSpPr>
          <p:spPr>
            <a:xfrm>
              <a:off x="61837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0" name="Google Shape;7730;p22"/>
            <p:cNvSpPr/>
            <p:nvPr/>
          </p:nvSpPr>
          <p:spPr>
            <a:xfrm>
              <a:off x="618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1" name="Google Shape;7731;p22"/>
            <p:cNvSpPr/>
            <p:nvPr/>
          </p:nvSpPr>
          <p:spPr>
            <a:xfrm>
              <a:off x="618375" y="2864950"/>
              <a:ext cx="1800" cy="32575"/>
            </a:xfrm>
            <a:custGeom>
              <a:rect b="b" l="l" r="r" t="t"/>
              <a:pathLst>
                <a:path extrusionOk="0" h="1303" w="72">
                  <a:moveTo>
                    <a:pt x="0" y="0"/>
                  </a:moveTo>
                  <a:lnTo>
                    <a:pt x="0" y="1303"/>
                  </a:lnTo>
                  <a:lnTo>
                    <a:pt x="72" y="130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2" name="Google Shape;7732;p22"/>
            <p:cNvSpPr/>
            <p:nvPr/>
          </p:nvSpPr>
          <p:spPr>
            <a:xfrm>
              <a:off x="618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3" name="Google Shape;7733;p22"/>
            <p:cNvSpPr/>
            <p:nvPr/>
          </p:nvSpPr>
          <p:spPr>
            <a:xfrm>
              <a:off x="618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4" name="Google Shape;7734;p22"/>
            <p:cNvSpPr/>
            <p:nvPr/>
          </p:nvSpPr>
          <p:spPr>
            <a:xfrm>
              <a:off x="618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5" name="Google Shape;7735;p22"/>
            <p:cNvSpPr/>
            <p:nvPr/>
          </p:nvSpPr>
          <p:spPr>
            <a:xfrm>
              <a:off x="618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6" name="Google Shape;7736;p22"/>
            <p:cNvSpPr/>
            <p:nvPr/>
          </p:nvSpPr>
          <p:spPr>
            <a:xfrm>
              <a:off x="618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7" name="Google Shape;7737;p22"/>
            <p:cNvSpPr/>
            <p:nvPr/>
          </p:nvSpPr>
          <p:spPr>
            <a:xfrm>
              <a:off x="618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8" name="Google Shape;7738;p22"/>
            <p:cNvSpPr/>
            <p:nvPr/>
          </p:nvSpPr>
          <p:spPr>
            <a:xfrm>
              <a:off x="618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9" name="Google Shape;7739;p22"/>
            <p:cNvSpPr/>
            <p:nvPr/>
          </p:nvSpPr>
          <p:spPr>
            <a:xfrm>
              <a:off x="618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0" name="Google Shape;7740;p22"/>
            <p:cNvSpPr/>
            <p:nvPr/>
          </p:nvSpPr>
          <p:spPr>
            <a:xfrm>
              <a:off x="618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1" name="Google Shape;7741;p22"/>
            <p:cNvSpPr/>
            <p:nvPr/>
          </p:nvSpPr>
          <p:spPr>
            <a:xfrm>
              <a:off x="658525" y="2864950"/>
              <a:ext cx="1800" cy="33025"/>
            </a:xfrm>
            <a:custGeom>
              <a:rect b="b" l="l" r="r" t="t"/>
              <a:pathLst>
                <a:path extrusionOk="0" h="1321" w="72">
                  <a:moveTo>
                    <a:pt x="0" y="0"/>
                  </a:moveTo>
                  <a:lnTo>
                    <a:pt x="0" y="1321"/>
                  </a:lnTo>
                  <a:lnTo>
                    <a:pt x="72" y="13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2" name="Google Shape;7742;p22"/>
            <p:cNvSpPr/>
            <p:nvPr/>
          </p:nvSpPr>
          <p:spPr>
            <a:xfrm>
              <a:off x="6585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3" name="Google Shape;7743;p22"/>
            <p:cNvSpPr/>
            <p:nvPr/>
          </p:nvSpPr>
          <p:spPr>
            <a:xfrm>
              <a:off x="65852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4" name="Google Shape;7744;p22"/>
            <p:cNvSpPr/>
            <p:nvPr/>
          </p:nvSpPr>
          <p:spPr>
            <a:xfrm>
              <a:off x="6585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5" name="Google Shape;7745;p22"/>
            <p:cNvSpPr/>
            <p:nvPr/>
          </p:nvSpPr>
          <p:spPr>
            <a:xfrm>
              <a:off x="6585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6" name="Google Shape;7746;p22"/>
            <p:cNvSpPr/>
            <p:nvPr/>
          </p:nvSpPr>
          <p:spPr>
            <a:xfrm>
              <a:off x="6585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7" name="Google Shape;7747;p22"/>
            <p:cNvSpPr/>
            <p:nvPr/>
          </p:nvSpPr>
          <p:spPr>
            <a:xfrm>
              <a:off x="6585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8" name="Google Shape;7748;p22"/>
            <p:cNvSpPr/>
            <p:nvPr/>
          </p:nvSpPr>
          <p:spPr>
            <a:xfrm>
              <a:off x="6585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9" name="Google Shape;7749;p22"/>
            <p:cNvSpPr/>
            <p:nvPr/>
          </p:nvSpPr>
          <p:spPr>
            <a:xfrm>
              <a:off x="6585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0" name="Google Shape;7750;p22"/>
            <p:cNvSpPr/>
            <p:nvPr/>
          </p:nvSpPr>
          <p:spPr>
            <a:xfrm>
              <a:off x="6585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1" name="Google Shape;7751;p22"/>
            <p:cNvSpPr/>
            <p:nvPr/>
          </p:nvSpPr>
          <p:spPr>
            <a:xfrm>
              <a:off x="6585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2" name="Google Shape;7752;p22"/>
            <p:cNvSpPr/>
            <p:nvPr/>
          </p:nvSpPr>
          <p:spPr>
            <a:xfrm>
              <a:off x="6585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3" name="Google Shape;7753;p22"/>
            <p:cNvSpPr/>
            <p:nvPr/>
          </p:nvSpPr>
          <p:spPr>
            <a:xfrm>
              <a:off x="6984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4" name="Google Shape;7754;p22"/>
            <p:cNvSpPr/>
            <p:nvPr/>
          </p:nvSpPr>
          <p:spPr>
            <a:xfrm>
              <a:off x="6984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5" name="Google Shape;7755;p22"/>
            <p:cNvSpPr/>
            <p:nvPr/>
          </p:nvSpPr>
          <p:spPr>
            <a:xfrm>
              <a:off x="6984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6" name="Google Shape;7756;p22"/>
            <p:cNvSpPr/>
            <p:nvPr/>
          </p:nvSpPr>
          <p:spPr>
            <a:xfrm>
              <a:off x="6984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7" name="Google Shape;7757;p22"/>
            <p:cNvSpPr/>
            <p:nvPr/>
          </p:nvSpPr>
          <p:spPr>
            <a:xfrm>
              <a:off x="6984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8" name="Google Shape;7758;p22"/>
            <p:cNvSpPr/>
            <p:nvPr/>
          </p:nvSpPr>
          <p:spPr>
            <a:xfrm>
              <a:off x="6984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9" name="Google Shape;7759;p22"/>
            <p:cNvSpPr/>
            <p:nvPr/>
          </p:nvSpPr>
          <p:spPr>
            <a:xfrm>
              <a:off x="698450" y="2864950"/>
              <a:ext cx="2025" cy="33250"/>
            </a:xfrm>
            <a:custGeom>
              <a:rect b="b" l="l" r="r" t="t"/>
              <a:pathLst>
                <a:path extrusionOk="0" h="1330" w="81">
                  <a:moveTo>
                    <a:pt x="0" y="0"/>
                  </a:moveTo>
                  <a:lnTo>
                    <a:pt x="0" y="1330"/>
                  </a:lnTo>
                  <a:lnTo>
                    <a:pt x="80" y="133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0" name="Google Shape;7760;p22"/>
            <p:cNvSpPr/>
            <p:nvPr/>
          </p:nvSpPr>
          <p:spPr>
            <a:xfrm>
              <a:off x="698450" y="2408425"/>
              <a:ext cx="2025" cy="40375"/>
            </a:xfrm>
            <a:custGeom>
              <a:rect b="b" l="l" r="r" t="t"/>
              <a:pathLst>
                <a:path extrusionOk="0" h="1615" w="81">
                  <a:moveTo>
                    <a:pt x="0" y="0"/>
                  </a:moveTo>
                  <a:lnTo>
                    <a:pt x="0" y="1615"/>
                  </a:lnTo>
                  <a:lnTo>
                    <a:pt x="80" y="16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1" name="Google Shape;7761;p22"/>
            <p:cNvSpPr/>
            <p:nvPr/>
          </p:nvSpPr>
          <p:spPr>
            <a:xfrm>
              <a:off x="6984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2" name="Google Shape;7762;p22"/>
            <p:cNvSpPr/>
            <p:nvPr/>
          </p:nvSpPr>
          <p:spPr>
            <a:xfrm>
              <a:off x="6984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3" name="Google Shape;7763;p22"/>
            <p:cNvSpPr/>
            <p:nvPr/>
          </p:nvSpPr>
          <p:spPr>
            <a:xfrm>
              <a:off x="6984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4" name="Google Shape;7764;p22"/>
            <p:cNvSpPr/>
            <p:nvPr/>
          </p:nvSpPr>
          <p:spPr>
            <a:xfrm>
              <a:off x="6984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5" name="Google Shape;7765;p22"/>
            <p:cNvSpPr/>
            <p:nvPr/>
          </p:nvSpPr>
          <p:spPr>
            <a:xfrm>
              <a:off x="738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6" name="Google Shape;7766;p22"/>
            <p:cNvSpPr/>
            <p:nvPr/>
          </p:nvSpPr>
          <p:spPr>
            <a:xfrm>
              <a:off x="738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7" name="Google Shape;7767;p22"/>
            <p:cNvSpPr/>
            <p:nvPr/>
          </p:nvSpPr>
          <p:spPr>
            <a:xfrm>
              <a:off x="738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8" name="Google Shape;7768;p22"/>
            <p:cNvSpPr/>
            <p:nvPr/>
          </p:nvSpPr>
          <p:spPr>
            <a:xfrm>
              <a:off x="738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9" name="Google Shape;7769;p22"/>
            <p:cNvSpPr/>
            <p:nvPr/>
          </p:nvSpPr>
          <p:spPr>
            <a:xfrm>
              <a:off x="738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0" name="Google Shape;7770;p22"/>
            <p:cNvSpPr/>
            <p:nvPr/>
          </p:nvSpPr>
          <p:spPr>
            <a:xfrm>
              <a:off x="738575" y="2408200"/>
              <a:ext cx="1825" cy="40600"/>
            </a:xfrm>
            <a:custGeom>
              <a:rect b="b" l="l" r="r" t="t"/>
              <a:pathLst>
                <a:path extrusionOk="0" h="1624" w="73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1" name="Google Shape;7771;p22"/>
            <p:cNvSpPr/>
            <p:nvPr/>
          </p:nvSpPr>
          <p:spPr>
            <a:xfrm>
              <a:off x="738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2" name="Google Shape;7772;p22"/>
            <p:cNvSpPr/>
            <p:nvPr/>
          </p:nvSpPr>
          <p:spPr>
            <a:xfrm>
              <a:off x="738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3" name="Google Shape;7773;p22"/>
            <p:cNvSpPr/>
            <p:nvPr/>
          </p:nvSpPr>
          <p:spPr>
            <a:xfrm>
              <a:off x="738575" y="2864950"/>
              <a:ext cx="1825" cy="33700"/>
            </a:xfrm>
            <a:custGeom>
              <a:rect b="b" l="l" r="r" t="t"/>
              <a:pathLst>
                <a:path extrusionOk="0" h="1348" w="73">
                  <a:moveTo>
                    <a:pt x="1" y="0"/>
                  </a:moveTo>
                  <a:lnTo>
                    <a:pt x="1" y="1339"/>
                  </a:lnTo>
                  <a:lnTo>
                    <a:pt x="72" y="134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4" name="Google Shape;7774;p22"/>
            <p:cNvSpPr/>
            <p:nvPr/>
          </p:nvSpPr>
          <p:spPr>
            <a:xfrm>
              <a:off x="738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5" name="Google Shape;7775;p22"/>
            <p:cNvSpPr/>
            <p:nvPr/>
          </p:nvSpPr>
          <p:spPr>
            <a:xfrm>
              <a:off x="738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6" name="Google Shape;7776;p22"/>
            <p:cNvSpPr/>
            <p:nvPr/>
          </p:nvSpPr>
          <p:spPr>
            <a:xfrm>
              <a:off x="738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7" name="Google Shape;7777;p22"/>
            <p:cNvSpPr/>
            <p:nvPr/>
          </p:nvSpPr>
          <p:spPr>
            <a:xfrm>
              <a:off x="778725" y="2408200"/>
              <a:ext cx="1800" cy="40600"/>
            </a:xfrm>
            <a:custGeom>
              <a:rect b="b" l="l" r="r" t="t"/>
              <a:pathLst>
                <a:path extrusionOk="0" h="1624" w="72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8" name="Google Shape;7778;p22"/>
            <p:cNvSpPr/>
            <p:nvPr/>
          </p:nvSpPr>
          <p:spPr>
            <a:xfrm>
              <a:off x="7787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9" name="Google Shape;7779;p22"/>
            <p:cNvSpPr/>
            <p:nvPr/>
          </p:nvSpPr>
          <p:spPr>
            <a:xfrm>
              <a:off x="7787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0" name="Google Shape;7780;p22"/>
            <p:cNvSpPr/>
            <p:nvPr/>
          </p:nvSpPr>
          <p:spPr>
            <a:xfrm>
              <a:off x="7787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1" name="Google Shape;7781;p22"/>
            <p:cNvSpPr/>
            <p:nvPr/>
          </p:nvSpPr>
          <p:spPr>
            <a:xfrm>
              <a:off x="7787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2" name="Google Shape;7782;p22"/>
            <p:cNvSpPr/>
            <p:nvPr/>
          </p:nvSpPr>
          <p:spPr>
            <a:xfrm>
              <a:off x="7787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3" name="Google Shape;7783;p22"/>
            <p:cNvSpPr/>
            <p:nvPr/>
          </p:nvSpPr>
          <p:spPr>
            <a:xfrm>
              <a:off x="7787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4" name="Google Shape;7784;p22"/>
            <p:cNvSpPr/>
            <p:nvPr/>
          </p:nvSpPr>
          <p:spPr>
            <a:xfrm>
              <a:off x="7787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5" name="Google Shape;7785;p22"/>
            <p:cNvSpPr/>
            <p:nvPr/>
          </p:nvSpPr>
          <p:spPr>
            <a:xfrm>
              <a:off x="7787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6" name="Google Shape;7786;p22"/>
            <p:cNvSpPr/>
            <p:nvPr/>
          </p:nvSpPr>
          <p:spPr>
            <a:xfrm>
              <a:off x="778725" y="2864950"/>
              <a:ext cx="1800" cy="33925"/>
            </a:xfrm>
            <a:custGeom>
              <a:rect b="b" l="l" r="r" t="t"/>
              <a:pathLst>
                <a:path extrusionOk="0" h="1357" w="72">
                  <a:moveTo>
                    <a:pt x="1" y="0"/>
                  </a:moveTo>
                  <a:lnTo>
                    <a:pt x="1" y="1356"/>
                  </a:lnTo>
                  <a:lnTo>
                    <a:pt x="72" y="135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7" name="Google Shape;7787;p22"/>
            <p:cNvSpPr/>
            <p:nvPr/>
          </p:nvSpPr>
          <p:spPr>
            <a:xfrm>
              <a:off x="7787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8" name="Google Shape;7788;p22"/>
            <p:cNvSpPr/>
            <p:nvPr/>
          </p:nvSpPr>
          <p:spPr>
            <a:xfrm>
              <a:off x="7787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9" name="Google Shape;7789;p22"/>
            <p:cNvSpPr/>
            <p:nvPr/>
          </p:nvSpPr>
          <p:spPr>
            <a:xfrm>
              <a:off x="8188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0" name="Google Shape;7790;p22"/>
            <p:cNvSpPr/>
            <p:nvPr/>
          </p:nvSpPr>
          <p:spPr>
            <a:xfrm>
              <a:off x="8188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1" name="Google Shape;7791;p22"/>
            <p:cNvSpPr/>
            <p:nvPr/>
          </p:nvSpPr>
          <p:spPr>
            <a:xfrm>
              <a:off x="8188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2" name="Google Shape;7792;p22"/>
            <p:cNvSpPr/>
            <p:nvPr/>
          </p:nvSpPr>
          <p:spPr>
            <a:xfrm>
              <a:off x="8188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3" name="Google Shape;7793;p22"/>
            <p:cNvSpPr/>
            <p:nvPr/>
          </p:nvSpPr>
          <p:spPr>
            <a:xfrm>
              <a:off x="8188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4" name="Google Shape;7794;p22"/>
            <p:cNvSpPr/>
            <p:nvPr/>
          </p:nvSpPr>
          <p:spPr>
            <a:xfrm>
              <a:off x="8188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5" name="Google Shape;7795;p22"/>
            <p:cNvSpPr/>
            <p:nvPr/>
          </p:nvSpPr>
          <p:spPr>
            <a:xfrm>
              <a:off x="8188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6" name="Google Shape;7796;p22"/>
            <p:cNvSpPr/>
            <p:nvPr/>
          </p:nvSpPr>
          <p:spPr>
            <a:xfrm>
              <a:off x="8188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7" name="Google Shape;7797;p22"/>
            <p:cNvSpPr/>
            <p:nvPr/>
          </p:nvSpPr>
          <p:spPr>
            <a:xfrm>
              <a:off x="8188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8" name="Google Shape;7798;p22"/>
            <p:cNvSpPr/>
            <p:nvPr/>
          </p:nvSpPr>
          <p:spPr>
            <a:xfrm>
              <a:off x="818875" y="2864950"/>
              <a:ext cx="1800" cy="34150"/>
            </a:xfrm>
            <a:custGeom>
              <a:rect b="b" l="l" r="r" t="t"/>
              <a:pathLst>
                <a:path extrusionOk="0" h="1366" w="72">
                  <a:moveTo>
                    <a:pt x="0" y="0"/>
                  </a:moveTo>
                  <a:lnTo>
                    <a:pt x="0" y="1365"/>
                  </a:lnTo>
                  <a:lnTo>
                    <a:pt x="72" y="13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9" name="Google Shape;7799;p22"/>
            <p:cNvSpPr/>
            <p:nvPr/>
          </p:nvSpPr>
          <p:spPr>
            <a:xfrm>
              <a:off x="818875" y="2407975"/>
              <a:ext cx="1800" cy="40825"/>
            </a:xfrm>
            <a:custGeom>
              <a:rect b="b" l="l" r="r" t="t"/>
              <a:pathLst>
                <a:path extrusionOk="0" h="1633" w="72">
                  <a:moveTo>
                    <a:pt x="0" y="0"/>
                  </a:moveTo>
                  <a:lnTo>
                    <a:pt x="0" y="1633"/>
                  </a:lnTo>
                  <a:lnTo>
                    <a:pt x="72" y="163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0" name="Google Shape;7800;p22"/>
            <p:cNvSpPr/>
            <p:nvPr/>
          </p:nvSpPr>
          <p:spPr>
            <a:xfrm>
              <a:off x="8188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1" name="Google Shape;7801;p22"/>
            <p:cNvSpPr/>
            <p:nvPr/>
          </p:nvSpPr>
          <p:spPr>
            <a:xfrm>
              <a:off x="8588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2" name="Google Shape;7802;p22"/>
            <p:cNvSpPr/>
            <p:nvPr/>
          </p:nvSpPr>
          <p:spPr>
            <a:xfrm>
              <a:off x="8588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3" name="Google Shape;7803;p22"/>
            <p:cNvSpPr/>
            <p:nvPr/>
          </p:nvSpPr>
          <p:spPr>
            <a:xfrm>
              <a:off x="8588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4" name="Google Shape;7804;p22"/>
            <p:cNvSpPr/>
            <p:nvPr/>
          </p:nvSpPr>
          <p:spPr>
            <a:xfrm>
              <a:off x="8588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5" name="Google Shape;7805;p22"/>
            <p:cNvSpPr/>
            <p:nvPr/>
          </p:nvSpPr>
          <p:spPr>
            <a:xfrm>
              <a:off x="8588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6" name="Google Shape;7806;p22"/>
            <p:cNvSpPr/>
            <p:nvPr/>
          </p:nvSpPr>
          <p:spPr>
            <a:xfrm>
              <a:off x="8588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7" name="Google Shape;7807;p22"/>
            <p:cNvSpPr/>
            <p:nvPr/>
          </p:nvSpPr>
          <p:spPr>
            <a:xfrm>
              <a:off x="8588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8" name="Google Shape;7808;p22"/>
            <p:cNvSpPr/>
            <p:nvPr/>
          </p:nvSpPr>
          <p:spPr>
            <a:xfrm>
              <a:off x="8588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9" name="Google Shape;7809;p22"/>
            <p:cNvSpPr/>
            <p:nvPr/>
          </p:nvSpPr>
          <p:spPr>
            <a:xfrm>
              <a:off x="858800" y="2407750"/>
              <a:ext cx="2025" cy="41050"/>
            </a:xfrm>
            <a:custGeom>
              <a:rect b="b" l="l" r="r" t="t"/>
              <a:pathLst>
                <a:path extrusionOk="0" h="1642" w="81">
                  <a:moveTo>
                    <a:pt x="0" y="0"/>
                  </a:moveTo>
                  <a:lnTo>
                    <a:pt x="0" y="1642"/>
                  </a:lnTo>
                  <a:lnTo>
                    <a:pt x="81" y="164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0" name="Google Shape;7810;p22"/>
            <p:cNvSpPr/>
            <p:nvPr/>
          </p:nvSpPr>
          <p:spPr>
            <a:xfrm>
              <a:off x="8588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1" name="Google Shape;7811;p22"/>
            <p:cNvSpPr/>
            <p:nvPr/>
          </p:nvSpPr>
          <p:spPr>
            <a:xfrm>
              <a:off x="858800" y="2864950"/>
              <a:ext cx="2025" cy="34600"/>
            </a:xfrm>
            <a:custGeom>
              <a:rect b="b" l="l" r="r" t="t"/>
              <a:pathLst>
                <a:path extrusionOk="0" h="1384" w="81">
                  <a:moveTo>
                    <a:pt x="0" y="0"/>
                  </a:moveTo>
                  <a:lnTo>
                    <a:pt x="0" y="1383"/>
                  </a:lnTo>
                  <a:lnTo>
                    <a:pt x="81" y="138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2" name="Google Shape;7812;p22"/>
            <p:cNvSpPr/>
            <p:nvPr/>
          </p:nvSpPr>
          <p:spPr>
            <a:xfrm>
              <a:off x="8588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3" name="Google Shape;7813;p22"/>
            <p:cNvSpPr/>
            <p:nvPr/>
          </p:nvSpPr>
          <p:spPr>
            <a:xfrm>
              <a:off x="8989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4" name="Google Shape;7814;p22"/>
            <p:cNvSpPr/>
            <p:nvPr/>
          </p:nvSpPr>
          <p:spPr>
            <a:xfrm>
              <a:off x="8989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5" name="Google Shape;7815;p22"/>
            <p:cNvSpPr/>
            <p:nvPr/>
          </p:nvSpPr>
          <p:spPr>
            <a:xfrm>
              <a:off x="8989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6" name="Google Shape;7816;p22"/>
            <p:cNvSpPr/>
            <p:nvPr/>
          </p:nvSpPr>
          <p:spPr>
            <a:xfrm>
              <a:off x="8989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7" name="Google Shape;7817;p22"/>
            <p:cNvSpPr/>
            <p:nvPr/>
          </p:nvSpPr>
          <p:spPr>
            <a:xfrm>
              <a:off x="8989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8" name="Google Shape;7818;p22"/>
            <p:cNvSpPr/>
            <p:nvPr/>
          </p:nvSpPr>
          <p:spPr>
            <a:xfrm>
              <a:off x="898950" y="2407525"/>
              <a:ext cx="2025" cy="41275"/>
            </a:xfrm>
            <a:custGeom>
              <a:rect b="b" l="l" r="r" t="t"/>
              <a:pathLst>
                <a:path extrusionOk="0" h="1651" w="81">
                  <a:moveTo>
                    <a:pt x="0" y="0"/>
                  </a:moveTo>
                  <a:lnTo>
                    <a:pt x="0" y="1651"/>
                  </a:lnTo>
                  <a:lnTo>
                    <a:pt x="80" y="165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9" name="Google Shape;7819;p22"/>
            <p:cNvSpPr/>
            <p:nvPr/>
          </p:nvSpPr>
          <p:spPr>
            <a:xfrm>
              <a:off x="898950" y="2864950"/>
              <a:ext cx="2025" cy="34825"/>
            </a:xfrm>
            <a:custGeom>
              <a:rect b="b" l="l" r="r" t="t"/>
              <a:pathLst>
                <a:path extrusionOk="0" h="1393" w="81">
                  <a:moveTo>
                    <a:pt x="0" y="0"/>
                  </a:moveTo>
                  <a:lnTo>
                    <a:pt x="0" y="1392"/>
                  </a:lnTo>
                  <a:lnTo>
                    <a:pt x="80" y="139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0" name="Google Shape;7820;p22"/>
            <p:cNvSpPr/>
            <p:nvPr/>
          </p:nvSpPr>
          <p:spPr>
            <a:xfrm>
              <a:off x="8989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1" name="Google Shape;7821;p22"/>
            <p:cNvSpPr/>
            <p:nvPr/>
          </p:nvSpPr>
          <p:spPr>
            <a:xfrm>
              <a:off x="8989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2" name="Google Shape;7822;p22"/>
            <p:cNvSpPr/>
            <p:nvPr/>
          </p:nvSpPr>
          <p:spPr>
            <a:xfrm>
              <a:off x="8989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3" name="Google Shape;7823;p22"/>
            <p:cNvSpPr/>
            <p:nvPr/>
          </p:nvSpPr>
          <p:spPr>
            <a:xfrm>
              <a:off x="8989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4" name="Google Shape;7824;p22"/>
            <p:cNvSpPr/>
            <p:nvPr/>
          </p:nvSpPr>
          <p:spPr>
            <a:xfrm>
              <a:off x="8989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5" name="Google Shape;7825;p22"/>
            <p:cNvSpPr/>
            <p:nvPr/>
          </p:nvSpPr>
          <p:spPr>
            <a:xfrm>
              <a:off x="939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6" name="Google Shape;7826;p22"/>
            <p:cNvSpPr/>
            <p:nvPr/>
          </p:nvSpPr>
          <p:spPr>
            <a:xfrm>
              <a:off x="939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7" name="Google Shape;7827;p22"/>
            <p:cNvSpPr/>
            <p:nvPr/>
          </p:nvSpPr>
          <p:spPr>
            <a:xfrm>
              <a:off x="939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8" name="Google Shape;7828;p22"/>
            <p:cNvSpPr/>
            <p:nvPr/>
          </p:nvSpPr>
          <p:spPr>
            <a:xfrm>
              <a:off x="939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9" name="Google Shape;7829;p22"/>
            <p:cNvSpPr/>
            <p:nvPr/>
          </p:nvSpPr>
          <p:spPr>
            <a:xfrm>
              <a:off x="939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0" name="Google Shape;7830;p22"/>
            <p:cNvSpPr/>
            <p:nvPr/>
          </p:nvSpPr>
          <p:spPr>
            <a:xfrm>
              <a:off x="939075" y="2864950"/>
              <a:ext cx="1825" cy="35250"/>
            </a:xfrm>
            <a:custGeom>
              <a:rect b="b" l="l" r="r" t="t"/>
              <a:pathLst>
                <a:path extrusionOk="0" h="1410" w="73">
                  <a:moveTo>
                    <a:pt x="1" y="0"/>
                  </a:moveTo>
                  <a:lnTo>
                    <a:pt x="1" y="1410"/>
                  </a:lnTo>
                  <a:lnTo>
                    <a:pt x="72" y="14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1" name="Google Shape;7831;p22"/>
            <p:cNvSpPr/>
            <p:nvPr/>
          </p:nvSpPr>
          <p:spPr>
            <a:xfrm>
              <a:off x="939075" y="2407525"/>
              <a:ext cx="1825" cy="41275"/>
            </a:xfrm>
            <a:custGeom>
              <a:rect b="b" l="l" r="r" t="t"/>
              <a:pathLst>
                <a:path extrusionOk="0" h="1651" w="73">
                  <a:moveTo>
                    <a:pt x="1" y="0"/>
                  </a:moveTo>
                  <a:lnTo>
                    <a:pt x="1" y="1651"/>
                  </a:lnTo>
                  <a:lnTo>
                    <a:pt x="72" y="16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2" name="Google Shape;7832;p22"/>
            <p:cNvSpPr/>
            <p:nvPr/>
          </p:nvSpPr>
          <p:spPr>
            <a:xfrm>
              <a:off x="939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3" name="Google Shape;7833;p22"/>
            <p:cNvSpPr/>
            <p:nvPr/>
          </p:nvSpPr>
          <p:spPr>
            <a:xfrm>
              <a:off x="939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4" name="Google Shape;7834;p22"/>
            <p:cNvSpPr/>
            <p:nvPr/>
          </p:nvSpPr>
          <p:spPr>
            <a:xfrm>
              <a:off x="939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5" name="Google Shape;7835;p22"/>
            <p:cNvSpPr/>
            <p:nvPr/>
          </p:nvSpPr>
          <p:spPr>
            <a:xfrm>
              <a:off x="939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6" name="Google Shape;7836;p22"/>
            <p:cNvSpPr/>
            <p:nvPr/>
          </p:nvSpPr>
          <p:spPr>
            <a:xfrm>
              <a:off x="939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7" name="Google Shape;7837;p22"/>
            <p:cNvSpPr/>
            <p:nvPr/>
          </p:nvSpPr>
          <p:spPr>
            <a:xfrm>
              <a:off x="9792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8" name="Google Shape;7838;p22"/>
            <p:cNvSpPr/>
            <p:nvPr/>
          </p:nvSpPr>
          <p:spPr>
            <a:xfrm>
              <a:off x="9792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9" name="Google Shape;7839;p22"/>
            <p:cNvSpPr/>
            <p:nvPr/>
          </p:nvSpPr>
          <p:spPr>
            <a:xfrm>
              <a:off x="9792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0" name="Google Shape;7840;p22"/>
            <p:cNvSpPr/>
            <p:nvPr/>
          </p:nvSpPr>
          <p:spPr>
            <a:xfrm>
              <a:off x="9792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1" name="Google Shape;7841;p22"/>
            <p:cNvSpPr/>
            <p:nvPr/>
          </p:nvSpPr>
          <p:spPr>
            <a:xfrm>
              <a:off x="979225" y="2864950"/>
              <a:ext cx="1800" cy="35475"/>
            </a:xfrm>
            <a:custGeom>
              <a:rect b="b" l="l" r="r" t="t"/>
              <a:pathLst>
                <a:path extrusionOk="0" h="1419" w="72">
                  <a:moveTo>
                    <a:pt x="1" y="0"/>
                  </a:moveTo>
                  <a:lnTo>
                    <a:pt x="1" y="1419"/>
                  </a:lnTo>
                  <a:lnTo>
                    <a:pt x="72" y="14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2" name="Google Shape;7842;p22"/>
            <p:cNvSpPr/>
            <p:nvPr/>
          </p:nvSpPr>
          <p:spPr>
            <a:xfrm>
              <a:off x="9792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3" name="Google Shape;7843;p22"/>
            <p:cNvSpPr/>
            <p:nvPr/>
          </p:nvSpPr>
          <p:spPr>
            <a:xfrm>
              <a:off x="9792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4" name="Google Shape;7844;p22"/>
            <p:cNvSpPr/>
            <p:nvPr/>
          </p:nvSpPr>
          <p:spPr>
            <a:xfrm>
              <a:off x="9792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5" name="Google Shape;7845;p22"/>
            <p:cNvSpPr/>
            <p:nvPr/>
          </p:nvSpPr>
          <p:spPr>
            <a:xfrm>
              <a:off x="9792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6" name="Google Shape;7846;p22"/>
            <p:cNvSpPr/>
            <p:nvPr/>
          </p:nvSpPr>
          <p:spPr>
            <a:xfrm>
              <a:off x="979225" y="2407300"/>
              <a:ext cx="1800" cy="41500"/>
            </a:xfrm>
            <a:custGeom>
              <a:rect b="b" l="l" r="r" t="t"/>
              <a:pathLst>
                <a:path extrusionOk="0" h="1660" w="72">
                  <a:moveTo>
                    <a:pt x="1" y="0"/>
                  </a:moveTo>
                  <a:lnTo>
                    <a:pt x="1" y="1660"/>
                  </a:lnTo>
                  <a:lnTo>
                    <a:pt x="72" y="16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7" name="Google Shape;7847;p22"/>
            <p:cNvSpPr/>
            <p:nvPr/>
          </p:nvSpPr>
          <p:spPr>
            <a:xfrm>
              <a:off x="9792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8" name="Google Shape;7848;p22"/>
            <p:cNvSpPr/>
            <p:nvPr/>
          </p:nvSpPr>
          <p:spPr>
            <a:xfrm>
              <a:off x="9792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9" name="Google Shape;7849;p22"/>
            <p:cNvSpPr/>
            <p:nvPr/>
          </p:nvSpPr>
          <p:spPr>
            <a:xfrm>
              <a:off x="1019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0" name="Google Shape;7850;p22"/>
            <p:cNvSpPr/>
            <p:nvPr/>
          </p:nvSpPr>
          <p:spPr>
            <a:xfrm>
              <a:off x="1019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1" name="Google Shape;7851;p22"/>
            <p:cNvSpPr/>
            <p:nvPr/>
          </p:nvSpPr>
          <p:spPr>
            <a:xfrm>
              <a:off x="1019375" y="2407075"/>
              <a:ext cx="1800" cy="41725"/>
            </a:xfrm>
            <a:custGeom>
              <a:rect b="b" l="l" r="r" t="t"/>
              <a:pathLst>
                <a:path extrusionOk="0" h="1669" w="72">
                  <a:moveTo>
                    <a:pt x="0" y="1"/>
                  </a:moveTo>
                  <a:lnTo>
                    <a:pt x="0" y="1669"/>
                  </a:lnTo>
                  <a:lnTo>
                    <a:pt x="72" y="166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2" name="Google Shape;7852;p22"/>
            <p:cNvSpPr/>
            <p:nvPr/>
          </p:nvSpPr>
          <p:spPr>
            <a:xfrm>
              <a:off x="1019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3" name="Google Shape;7853;p22"/>
            <p:cNvSpPr/>
            <p:nvPr/>
          </p:nvSpPr>
          <p:spPr>
            <a:xfrm>
              <a:off x="1019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4" name="Google Shape;7854;p22"/>
            <p:cNvSpPr/>
            <p:nvPr/>
          </p:nvSpPr>
          <p:spPr>
            <a:xfrm>
              <a:off x="1019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5" name="Google Shape;7855;p22"/>
            <p:cNvSpPr/>
            <p:nvPr/>
          </p:nvSpPr>
          <p:spPr>
            <a:xfrm>
              <a:off x="1019375" y="2864950"/>
              <a:ext cx="1800" cy="35925"/>
            </a:xfrm>
            <a:custGeom>
              <a:rect b="b" l="l" r="r" t="t"/>
              <a:pathLst>
                <a:path extrusionOk="0" h="1437" w="72">
                  <a:moveTo>
                    <a:pt x="0" y="0"/>
                  </a:moveTo>
                  <a:lnTo>
                    <a:pt x="0" y="1428"/>
                  </a:lnTo>
                  <a:lnTo>
                    <a:pt x="72" y="143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6" name="Google Shape;7856;p22"/>
            <p:cNvSpPr/>
            <p:nvPr/>
          </p:nvSpPr>
          <p:spPr>
            <a:xfrm>
              <a:off x="1019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7" name="Google Shape;7857;p22"/>
            <p:cNvSpPr/>
            <p:nvPr/>
          </p:nvSpPr>
          <p:spPr>
            <a:xfrm>
              <a:off x="1019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8" name="Google Shape;7858;p22"/>
            <p:cNvSpPr/>
            <p:nvPr/>
          </p:nvSpPr>
          <p:spPr>
            <a:xfrm>
              <a:off x="1019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9" name="Google Shape;7859;p22"/>
            <p:cNvSpPr/>
            <p:nvPr/>
          </p:nvSpPr>
          <p:spPr>
            <a:xfrm>
              <a:off x="1019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0" name="Google Shape;7860;p22"/>
            <p:cNvSpPr/>
            <p:nvPr/>
          </p:nvSpPr>
          <p:spPr>
            <a:xfrm>
              <a:off x="1019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1" name="Google Shape;7861;p22"/>
            <p:cNvSpPr/>
            <p:nvPr/>
          </p:nvSpPr>
          <p:spPr>
            <a:xfrm>
              <a:off x="10593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2" name="Google Shape;7862;p22"/>
            <p:cNvSpPr/>
            <p:nvPr/>
          </p:nvSpPr>
          <p:spPr>
            <a:xfrm>
              <a:off x="10593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3" name="Google Shape;7863;p22"/>
            <p:cNvSpPr/>
            <p:nvPr/>
          </p:nvSpPr>
          <p:spPr>
            <a:xfrm>
              <a:off x="1059300" y="2407075"/>
              <a:ext cx="2025" cy="41725"/>
            </a:xfrm>
            <a:custGeom>
              <a:rect b="b" l="l" r="r" t="t"/>
              <a:pathLst>
                <a:path extrusionOk="0" h="1669" w="81">
                  <a:moveTo>
                    <a:pt x="0" y="1"/>
                  </a:moveTo>
                  <a:lnTo>
                    <a:pt x="0" y="1669"/>
                  </a:lnTo>
                  <a:lnTo>
                    <a:pt x="81" y="166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4" name="Google Shape;7864;p22"/>
            <p:cNvSpPr/>
            <p:nvPr/>
          </p:nvSpPr>
          <p:spPr>
            <a:xfrm>
              <a:off x="10593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5" name="Google Shape;7865;p22"/>
            <p:cNvSpPr/>
            <p:nvPr/>
          </p:nvSpPr>
          <p:spPr>
            <a:xfrm>
              <a:off x="10593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6" name="Google Shape;7866;p22"/>
            <p:cNvSpPr/>
            <p:nvPr/>
          </p:nvSpPr>
          <p:spPr>
            <a:xfrm>
              <a:off x="10593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7" name="Google Shape;7867;p22"/>
            <p:cNvSpPr/>
            <p:nvPr/>
          </p:nvSpPr>
          <p:spPr>
            <a:xfrm>
              <a:off x="10593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8" name="Google Shape;7868;p22"/>
            <p:cNvSpPr/>
            <p:nvPr/>
          </p:nvSpPr>
          <p:spPr>
            <a:xfrm>
              <a:off x="1059300" y="2864950"/>
              <a:ext cx="2025" cy="36150"/>
            </a:xfrm>
            <a:custGeom>
              <a:rect b="b" l="l" r="r" t="t"/>
              <a:pathLst>
                <a:path extrusionOk="0" h="1446" w="81">
                  <a:moveTo>
                    <a:pt x="0" y="0"/>
                  </a:moveTo>
                  <a:lnTo>
                    <a:pt x="0" y="1446"/>
                  </a:lnTo>
                  <a:lnTo>
                    <a:pt x="81" y="144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9" name="Google Shape;7869;p22"/>
            <p:cNvSpPr/>
            <p:nvPr/>
          </p:nvSpPr>
          <p:spPr>
            <a:xfrm>
              <a:off x="10593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0" name="Google Shape;7870;p22"/>
            <p:cNvSpPr/>
            <p:nvPr/>
          </p:nvSpPr>
          <p:spPr>
            <a:xfrm>
              <a:off x="10593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1" name="Google Shape;7871;p22"/>
            <p:cNvSpPr/>
            <p:nvPr/>
          </p:nvSpPr>
          <p:spPr>
            <a:xfrm>
              <a:off x="10593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2" name="Google Shape;7872;p22"/>
            <p:cNvSpPr/>
            <p:nvPr/>
          </p:nvSpPr>
          <p:spPr>
            <a:xfrm>
              <a:off x="10593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3" name="Google Shape;7873;p22"/>
            <p:cNvSpPr/>
            <p:nvPr/>
          </p:nvSpPr>
          <p:spPr>
            <a:xfrm>
              <a:off x="1099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4" name="Google Shape;7874;p22"/>
            <p:cNvSpPr/>
            <p:nvPr/>
          </p:nvSpPr>
          <p:spPr>
            <a:xfrm>
              <a:off x="1099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5" name="Google Shape;7875;p22"/>
            <p:cNvSpPr/>
            <p:nvPr/>
          </p:nvSpPr>
          <p:spPr>
            <a:xfrm>
              <a:off x="1099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6" name="Google Shape;7876;p22"/>
            <p:cNvSpPr/>
            <p:nvPr/>
          </p:nvSpPr>
          <p:spPr>
            <a:xfrm>
              <a:off x="1099450" y="2864950"/>
              <a:ext cx="1800" cy="36375"/>
            </a:xfrm>
            <a:custGeom>
              <a:rect b="b" l="l" r="r" t="t"/>
              <a:pathLst>
                <a:path extrusionOk="0" h="1455" w="72">
                  <a:moveTo>
                    <a:pt x="0" y="0"/>
                  </a:moveTo>
                  <a:lnTo>
                    <a:pt x="0" y="1454"/>
                  </a:lnTo>
                  <a:lnTo>
                    <a:pt x="71" y="145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7" name="Google Shape;7877;p22"/>
            <p:cNvSpPr/>
            <p:nvPr/>
          </p:nvSpPr>
          <p:spPr>
            <a:xfrm>
              <a:off x="1099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8" name="Google Shape;7878;p22"/>
            <p:cNvSpPr/>
            <p:nvPr/>
          </p:nvSpPr>
          <p:spPr>
            <a:xfrm>
              <a:off x="1099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9" name="Google Shape;7879;p22"/>
            <p:cNvSpPr/>
            <p:nvPr/>
          </p:nvSpPr>
          <p:spPr>
            <a:xfrm>
              <a:off x="1099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0" name="Google Shape;7880;p22"/>
            <p:cNvSpPr/>
            <p:nvPr/>
          </p:nvSpPr>
          <p:spPr>
            <a:xfrm>
              <a:off x="1099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1" name="Google Shape;7881;p22"/>
            <p:cNvSpPr/>
            <p:nvPr/>
          </p:nvSpPr>
          <p:spPr>
            <a:xfrm>
              <a:off x="1099450" y="2406850"/>
              <a:ext cx="1800" cy="41950"/>
            </a:xfrm>
            <a:custGeom>
              <a:rect b="b" l="l" r="r" t="t"/>
              <a:pathLst>
                <a:path extrusionOk="0" h="1678" w="72">
                  <a:moveTo>
                    <a:pt x="0" y="1"/>
                  </a:moveTo>
                  <a:lnTo>
                    <a:pt x="0" y="1678"/>
                  </a:lnTo>
                  <a:lnTo>
                    <a:pt x="71" y="167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2" name="Google Shape;7882;p22"/>
            <p:cNvSpPr/>
            <p:nvPr/>
          </p:nvSpPr>
          <p:spPr>
            <a:xfrm>
              <a:off x="1099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3" name="Google Shape;7883;p22"/>
            <p:cNvSpPr/>
            <p:nvPr/>
          </p:nvSpPr>
          <p:spPr>
            <a:xfrm>
              <a:off x="1099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4" name="Google Shape;7884;p22"/>
            <p:cNvSpPr/>
            <p:nvPr/>
          </p:nvSpPr>
          <p:spPr>
            <a:xfrm>
              <a:off x="1099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5" name="Google Shape;7885;p22"/>
            <p:cNvSpPr/>
            <p:nvPr/>
          </p:nvSpPr>
          <p:spPr>
            <a:xfrm>
              <a:off x="1139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6" name="Google Shape;7886;p22"/>
            <p:cNvSpPr/>
            <p:nvPr/>
          </p:nvSpPr>
          <p:spPr>
            <a:xfrm>
              <a:off x="1139575" y="2864950"/>
              <a:ext cx="1825" cy="36825"/>
            </a:xfrm>
            <a:custGeom>
              <a:rect b="b" l="l" r="r" t="t"/>
              <a:pathLst>
                <a:path extrusionOk="0" h="1473" w="73">
                  <a:moveTo>
                    <a:pt x="1" y="0"/>
                  </a:moveTo>
                  <a:lnTo>
                    <a:pt x="1" y="1472"/>
                  </a:lnTo>
                  <a:lnTo>
                    <a:pt x="72" y="14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7" name="Google Shape;7887;p22"/>
            <p:cNvSpPr/>
            <p:nvPr/>
          </p:nvSpPr>
          <p:spPr>
            <a:xfrm>
              <a:off x="1139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8" name="Google Shape;7888;p22"/>
            <p:cNvSpPr/>
            <p:nvPr/>
          </p:nvSpPr>
          <p:spPr>
            <a:xfrm>
              <a:off x="1139575" y="2406625"/>
              <a:ext cx="1825" cy="42175"/>
            </a:xfrm>
            <a:custGeom>
              <a:rect b="b" l="l" r="r" t="t"/>
              <a:pathLst>
                <a:path extrusionOk="0" h="1687" w="73">
                  <a:moveTo>
                    <a:pt x="1" y="1"/>
                  </a:moveTo>
                  <a:lnTo>
                    <a:pt x="1" y="1687"/>
                  </a:lnTo>
                  <a:lnTo>
                    <a:pt x="72" y="168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9" name="Google Shape;7889;p22"/>
            <p:cNvSpPr/>
            <p:nvPr/>
          </p:nvSpPr>
          <p:spPr>
            <a:xfrm>
              <a:off x="1139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0" name="Google Shape;7890;p22"/>
            <p:cNvSpPr/>
            <p:nvPr/>
          </p:nvSpPr>
          <p:spPr>
            <a:xfrm>
              <a:off x="1139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1" name="Google Shape;7891;p22"/>
            <p:cNvSpPr/>
            <p:nvPr/>
          </p:nvSpPr>
          <p:spPr>
            <a:xfrm>
              <a:off x="1139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2" name="Google Shape;7892;p22"/>
            <p:cNvSpPr/>
            <p:nvPr/>
          </p:nvSpPr>
          <p:spPr>
            <a:xfrm>
              <a:off x="1139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3" name="Google Shape;7893;p22"/>
            <p:cNvSpPr/>
            <p:nvPr/>
          </p:nvSpPr>
          <p:spPr>
            <a:xfrm>
              <a:off x="1139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4" name="Google Shape;7894;p22"/>
            <p:cNvSpPr/>
            <p:nvPr/>
          </p:nvSpPr>
          <p:spPr>
            <a:xfrm>
              <a:off x="1139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5" name="Google Shape;7895;p22"/>
            <p:cNvSpPr/>
            <p:nvPr/>
          </p:nvSpPr>
          <p:spPr>
            <a:xfrm>
              <a:off x="1139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6" name="Google Shape;7896;p22"/>
            <p:cNvSpPr/>
            <p:nvPr/>
          </p:nvSpPr>
          <p:spPr>
            <a:xfrm>
              <a:off x="1139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7" name="Google Shape;7897;p22"/>
            <p:cNvSpPr/>
            <p:nvPr/>
          </p:nvSpPr>
          <p:spPr>
            <a:xfrm>
              <a:off x="117972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8" name="Google Shape;7898;p22"/>
            <p:cNvSpPr/>
            <p:nvPr/>
          </p:nvSpPr>
          <p:spPr>
            <a:xfrm>
              <a:off x="117972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9" name="Google Shape;7899;p22"/>
            <p:cNvSpPr/>
            <p:nvPr/>
          </p:nvSpPr>
          <p:spPr>
            <a:xfrm>
              <a:off x="117972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0" name="Google Shape;7900;p22"/>
            <p:cNvSpPr/>
            <p:nvPr/>
          </p:nvSpPr>
          <p:spPr>
            <a:xfrm>
              <a:off x="117972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1" name="Google Shape;7901;p22"/>
            <p:cNvSpPr/>
            <p:nvPr/>
          </p:nvSpPr>
          <p:spPr>
            <a:xfrm>
              <a:off x="117972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2" name="Google Shape;7902;p22"/>
            <p:cNvSpPr/>
            <p:nvPr/>
          </p:nvSpPr>
          <p:spPr>
            <a:xfrm>
              <a:off x="117972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3" name="Google Shape;7903;p22"/>
            <p:cNvSpPr/>
            <p:nvPr/>
          </p:nvSpPr>
          <p:spPr>
            <a:xfrm>
              <a:off x="117972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4" name="Google Shape;7904;p22"/>
            <p:cNvSpPr/>
            <p:nvPr/>
          </p:nvSpPr>
          <p:spPr>
            <a:xfrm>
              <a:off x="1179725" y="2864950"/>
              <a:ext cx="1825" cy="37050"/>
            </a:xfrm>
            <a:custGeom>
              <a:rect b="b" l="l" r="r" t="t"/>
              <a:pathLst>
                <a:path extrusionOk="0" h="1482" w="73">
                  <a:moveTo>
                    <a:pt x="1" y="0"/>
                  </a:moveTo>
                  <a:lnTo>
                    <a:pt x="1" y="1481"/>
                  </a:lnTo>
                  <a:lnTo>
                    <a:pt x="72" y="148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5" name="Google Shape;7905;p22"/>
            <p:cNvSpPr/>
            <p:nvPr/>
          </p:nvSpPr>
          <p:spPr>
            <a:xfrm>
              <a:off x="117972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6" name="Google Shape;7906;p22"/>
            <p:cNvSpPr/>
            <p:nvPr/>
          </p:nvSpPr>
          <p:spPr>
            <a:xfrm>
              <a:off x="1179725" y="2406400"/>
              <a:ext cx="1825" cy="42400"/>
            </a:xfrm>
            <a:custGeom>
              <a:rect b="b" l="l" r="r" t="t"/>
              <a:pathLst>
                <a:path extrusionOk="0" h="1696" w="73">
                  <a:moveTo>
                    <a:pt x="1" y="1"/>
                  </a:moveTo>
                  <a:lnTo>
                    <a:pt x="1" y="1696"/>
                  </a:lnTo>
                  <a:lnTo>
                    <a:pt x="72" y="1696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7" name="Google Shape;7907;p22"/>
            <p:cNvSpPr/>
            <p:nvPr/>
          </p:nvSpPr>
          <p:spPr>
            <a:xfrm>
              <a:off x="117972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8" name="Google Shape;7908;p22"/>
            <p:cNvSpPr/>
            <p:nvPr/>
          </p:nvSpPr>
          <p:spPr>
            <a:xfrm>
              <a:off x="117972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9" name="Google Shape;7909;p22"/>
            <p:cNvSpPr/>
            <p:nvPr/>
          </p:nvSpPr>
          <p:spPr>
            <a:xfrm>
              <a:off x="12196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0" name="Google Shape;7910;p22"/>
            <p:cNvSpPr/>
            <p:nvPr/>
          </p:nvSpPr>
          <p:spPr>
            <a:xfrm>
              <a:off x="12196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1" name="Google Shape;7911;p22"/>
            <p:cNvSpPr/>
            <p:nvPr/>
          </p:nvSpPr>
          <p:spPr>
            <a:xfrm>
              <a:off x="12196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2" name="Google Shape;7912;p22"/>
            <p:cNvSpPr/>
            <p:nvPr/>
          </p:nvSpPr>
          <p:spPr>
            <a:xfrm>
              <a:off x="1219650" y="2864950"/>
              <a:ext cx="2025" cy="37500"/>
            </a:xfrm>
            <a:custGeom>
              <a:rect b="b" l="l" r="r" t="t"/>
              <a:pathLst>
                <a:path extrusionOk="0" h="1500" w="81">
                  <a:moveTo>
                    <a:pt x="1" y="0"/>
                  </a:moveTo>
                  <a:lnTo>
                    <a:pt x="1" y="1499"/>
                  </a:lnTo>
                  <a:lnTo>
                    <a:pt x="81" y="149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3" name="Google Shape;7913;p22"/>
            <p:cNvSpPr/>
            <p:nvPr/>
          </p:nvSpPr>
          <p:spPr>
            <a:xfrm>
              <a:off x="12196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4" name="Google Shape;7914;p22"/>
            <p:cNvSpPr/>
            <p:nvPr/>
          </p:nvSpPr>
          <p:spPr>
            <a:xfrm>
              <a:off x="12196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5" name="Google Shape;7915;p22"/>
            <p:cNvSpPr/>
            <p:nvPr/>
          </p:nvSpPr>
          <p:spPr>
            <a:xfrm>
              <a:off x="1219650" y="2406400"/>
              <a:ext cx="2025" cy="42400"/>
            </a:xfrm>
            <a:custGeom>
              <a:rect b="b" l="l" r="r" t="t"/>
              <a:pathLst>
                <a:path extrusionOk="0" h="1696" w="81">
                  <a:moveTo>
                    <a:pt x="1" y="1"/>
                  </a:moveTo>
                  <a:lnTo>
                    <a:pt x="1" y="1696"/>
                  </a:lnTo>
                  <a:lnTo>
                    <a:pt x="81" y="169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6" name="Google Shape;7916;p22"/>
            <p:cNvSpPr/>
            <p:nvPr/>
          </p:nvSpPr>
          <p:spPr>
            <a:xfrm>
              <a:off x="12196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7" name="Google Shape;7917;p22"/>
            <p:cNvSpPr/>
            <p:nvPr/>
          </p:nvSpPr>
          <p:spPr>
            <a:xfrm>
              <a:off x="12196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8" name="Google Shape;7918;p22"/>
            <p:cNvSpPr/>
            <p:nvPr/>
          </p:nvSpPr>
          <p:spPr>
            <a:xfrm>
              <a:off x="12196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9" name="Google Shape;7919;p22"/>
            <p:cNvSpPr/>
            <p:nvPr/>
          </p:nvSpPr>
          <p:spPr>
            <a:xfrm>
              <a:off x="12196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0" name="Google Shape;7920;p22"/>
            <p:cNvSpPr/>
            <p:nvPr/>
          </p:nvSpPr>
          <p:spPr>
            <a:xfrm>
              <a:off x="12196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1" name="Google Shape;7921;p22"/>
            <p:cNvSpPr/>
            <p:nvPr/>
          </p:nvSpPr>
          <p:spPr>
            <a:xfrm>
              <a:off x="1259800" y="2864950"/>
              <a:ext cx="2025" cy="37700"/>
            </a:xfrm>
            <a:custGeom>
              <a:rect b="b" l="l" r="r" t="t"/>
              <a:pathLst>
                <a:path extrusionOk="0" h="1508" w="81">
                  <a:moveTo>
                    <a:pt x="0" y="0"/>
                  </a:moveTo>
                  <a:lnTo>
                    <a:pt x="0" y="1508"/>
                  </a:lnTo>
                  <a:lnTo>
                    <a:pt x="81" y="150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2" name="Google Shape;7922;p22"/>
            <p:cNvSpPr/>
            <p:nvPr/>
          </p:nvSpPr>
          <p:spPr>
            <a:xfrm>
              <a:off x="12598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3" name="Google Shape;7923;p22"/>
            <p:cNvSpPr/>
            <p:nvPr/>
          </p:nvSpPr>
          <p:spPr>
            <a:xfrm>
              <a:off x="12598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4" name="Google Shape;7924;p22"/>
            <p:cNvSpPr/>
            <p:nvPr/>
          </p:nvSpPr>
          <p:spPr>
            <a:xfrm>
              <a:off x="12598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5" name="Google Shape;7925;p22"/>
            <p:cNvSpPr/>
            <p:nvPr/>
          </p:nvSpPr>
          <p:spPr>
            <a:xfrm>
              <a:off x="12598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6" name="Google Shape;7926;p22"/>
            <p:cNvSpPr/>
            <p:nvPr/>
          </p:nvSpPr>
          <p:spPr>
            <a:xfrm>
              <a:off x="12598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7" name="Google Shape;7927;p22"/>
            <p:cNvSpPr/>
            <p:nvPr/>
          </p:nvSpPr>
          <p:spPr>
            <a:xfrm>
              <a:off x="12598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8" name="Google Shape;7928;p22"/>
            <p:cNvSpPr/>
            <p:nvPr/>
          </p:nvSpPr>
          <p:spPr>
            <a:xfrm>
              <a:off x="12598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9" name="Google Shape;7929;p22"/>
            <p:cNvSpPr/>
            <p:nvPr/>
          </p:nvSpPr>
          <p:spPr>
            <a:xfrm>
              <a:off x="12598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0" name="Google Shape;7930;p22"/>
            <p:cNvSpPr/>
            <p:nvPr/>
          </p:nvSpPr>
          <p:spPr>
            <a:xfrm>
              <a:off x="1259800" y="2406175"/>
              <a:ext cx="2025" cy="42625"/>
            </a:xfrm>
            <a:custGeom>
              <a:rect b="b" l="l" r="r" t="t"/>
              <a:pathLst>
                <a:path extrusionOk="0" h="1705" w="81">
                  <a:moveTo>
                    <a:pt x="0" y="1"/>
                  </a:moveTo>
                  <a:lnTo>
                    <a:pt x="0" y="1705"/>
                  </a:lnTo>
                  <a:lnTo>
                    <a:pt x="81" y="170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1" name="Google Shape;7931;p22"/>
            <p:cNvSpPr/>
            <p:nvPr/>
          </p:nvSpPr>
          <p:spPr>
            <a:xfrm>
              <a:off x="12598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2" name="Google Shape;7932;p22"/>
            <p:cNvSpPr/>
            <p:nvPr/>
          </p:nvSpPr>
          <p:spPr>
            <a:xfrm>
              <a:off x="12598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3" name="Google Shape;7933;p22"/>
            <p:cNvSpPr/>
            <p:nvPr/>
          </p:nvSpPr>
          <p:spPr>
            <a:xfrm>
              <a:off x="12999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4" name="Google Shape;7934;p22"/>
            <p:cNvSpPr/>
            <p:nvPr/>
          </p:nvSpPr>
          <p:spPr>
            <a:xfrm>
              <a:off x="12999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5" name="Google Shape;7935;p22"/>
            <p:cNvSpPr/>
            <p:nvPr/>
          </p:nvSpPr>
          <p:spPr>
            <a:xfrm>
              <a:off x="12999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6" name="Google Shape;7936;p22"/>
            <p:cNvSpPr/>
            <p:nvPr/>
          </p:nvSpPr>
          <p:spPr>
            <a:xfrm>
              <a:off x="1299950" y="2405950"/>
              <a:ext cx="1800" cy="42850"/>
            </a:xfrm>
            <a:custGeom>
              <a:rect b="b" l="l" r="r" t="t"/>
              <a:pathLst>
                <a:path extrusionOk="0" h="1714" w="72">
                  <a:moveTo>
                    <a:pt x="0" y="1"/>
                  </a:moveTo>
                  <a:lnTo>
                    <a:pt x="0" y="1714"/>
                  </a:lnTo>
                  <a:lnTo>
                    <a:pt x="71" y="171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7" name="Google Shape;7937;p22"/>
            <p:cNvSpPr/>
            <p:nvPr/>
          </p:nvSpPr>
          <p:spPr>
            <a:xfrm>
              <a:off x="12999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8" name="Google Shape;7938;p22"/>
            <p:cNvSpPr/>
            <p:nvPr/>
          </p:nvSpPr>
          <p:spPr>
            <a:xfrm>
              <a:off x="12999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9" name="Google Shape;7939;p22"/>
            <p:cNvSpPr/>
            <p:nvPr/>
          </p:nvSpPr>
          <p:spPr>
            <a:xfrm>
              <a:off x="12999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0" name="Google Shape;7940;p22"/>
            <p:cNvSpPr/>
            <p:nvPr/>
          </p:nvSpPr>
          <p:spPr>
            <a:xfrm>
              <a:off x="12999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1" name="Google Shape;7941;p22"/>
            <p:cNvSpPr/>
            <p:nvPr/>
          </p:nvSpPr>
          <p:spPr>
            <a:xfrm>
              <a:off x="12999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2" name="Google Shape;7942;p22"/>
            <p:cNvSpPr/>
            <p:nvPr/>
          </p:nvSpPr>
          <p:spPr>
            <a:xfrm>
              <a:off x="12999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3" name="Google Shape;7943;p22"/>
            <p:cNvSpPr/>
            <p:nvPr/>
          </p:nvSpPr>
          <p:spPr>
            <a:xfrm>
              <a:off x="12999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4" name="Google Shape;7944;p22"/>
            <p:cNvSpPr/>
            <p:nvPr/>
          </p:nvSpPr>
          <p:spPr>
            <a:xfrm>
              <a:off x="1299950" y="2864950"/>
              <a:ext cx="1800" cy="37925"/>
            </a:xfrm>
            <a:custGeom>
              <a:rect b="b" l="l" r="r" t="t"/>
              <a:pathLst>
                <a:path extrusionOk="0" h="1517" w="72">
                  <a:moveTo>
                    <a:pt x="0" y="0"/>
                  </a:moveTo>
                  <a:lnTo>
                    <a:pt x="0" y="1517"/>
                  </a:lnTo>
                  <a:lnTo>
                    <a:pt x="71" y="15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5" name="Google Shape;7945;p22"/>
            <p:cNvSpPr/>
            <p:nvPr/>
          </p:nvSpPr>
          <p:spPr>
            <a:xfrm>
              <a:off x="1340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6" name="Google Shape;7946;p22"/>
            <p:cNvSpPr/>
            <p:nvPr/>
          </p:nvSpPr>
          <p:spPr>
            <a:xfrm>
              <a:off x="1340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7" name="Google Shape;7947;p22"/>
            <p:cNvSpPr/>
            <p:nvPr/>
          </p:nvSpPr>
          <p:spPr>
            <a:xfrm>
              <a:off x="1340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8" name="Google Shape;7948;p22"/>
            <p:cNvSpPr/>
            <p:nvPr/>
          </p:nvSpPr>
          <p:spPr>
            <a:xfrm>
              <a:off x="1340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9" name="Google Shape;7949;p22"/>
            <p:cNvSpPr/>
            <p:nvPr/>
          </p:nvSpPr>
          <p:spPr>
            <a:xfrm>
              <a:off x="1340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0" name="Google Shape;7950;p22"/>
            <p:cNvSpPr/>
            <p:nvPr/>
          </p:nvSpPr>
          <p:spPr>
            <a:xfrm>
              <a:off x="1340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1" name="Google Shape;7951;p22"/>
            <p:cNvSpPr/>
            <p:nvPr/>
          </p:nvSpPr>
          <p:spPr>
            <a:xfrm>
              <a:off x="1340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2" name="Google Shape;7952;p22"/>
            <p:cNvSpPr/>
            <p:nvPr/>
          </p:nvSpPr>
          <p:spPr>
            <a:xfrm>
              <a:off x="1340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3" name="Google Shape;7953;p22"/>
            <p:cNvSpPr/>
            <p:nvPr/>
          </p:nvSpPr>
          <p:spPr>
            <a:xfrm>
              <a:off x="1340075" y="2864950"/>
              <a:ext cx="1825" cy="38375"/>
            </a:xfrm>
            <a:custGeom>
              <a:rect b="b" l="l" r="r" t="t"/>
              <a:pathLst>
                <a:path extrusionOk="0" h="1535" w="73">
                  <a:moveTo>
                    <a:pt x="1" y="0"/>
                  </a:moveTo>
                  <a:lnTo>
                    <a:pt x="1" y="1535"/>
                  </a:lnTo>
                  <a:lnTo>
                    <a:pt x="72" y="153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4" name="Google Shape;7954;p22"/>
            <p:cNvSpPr/>
            <p:nvPr/>
          </p:nvSpPr>
          <p:spPr>
            <a:xfrm>
              <a:off x="1340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5" name="Google Shape;7955;p22"/>
            <p:cNvSpPr/>
            <p:nvPr/>
          </p:nvSpPr>
          <p:spPr>
            <a:xfrm>
              <a:off x="1340075" y="2405950"/>
              <a:ext cx="1825" cy="42850"/>
            </a:xfrm>
            <a:custGeom>
              <a:rect b="b" l="l" r="r" t="t"/>
              <a:pathLst>
                <a:path extrusionOk="0" h="1714" w="73">
                  <a:moveTo>
                    <a:pt x="1" y="1"/>
                  </a:moveTo>
                  <a:lnTo>
                    <a:pt x="1" y="1714"/>
                  </a:lnTo>
                  <a:lnTo>
                    <a:pt x="72" y="171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6" name="Google Shape;7956;p22"/>
            <p:cNvSpPr/>
            <p:nvPr/>
          </p:nvSpPr>
          <p:spPr>
            <a:xfrm>
              <a:off x="1340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7" name="Google Shape;7957;p22"/>
            <p:cNvSpPr/>
            <p:nvPr/>
          </p:nvSpPr>
          <p:spPr>
            <a:xfrm>
              <a:off x="13800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8" name="Google Shape;7958;p22"/>
            <p:cNvSpPr/>
            <p:nvPr/>
          </p:nvSpPr>
          <p:spPr>
            <a:xfrm>
              <a:off x="13800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9" name="Google Shape;7959;p22"/>
            <p:cNvSpPr/>
            <p:nvPr/>
          </p:nvSpPr>
          <p:spPr>
            <a:xfrm>
              <a:off x="1380225" y="2864950"/>
              <a:ext cx="1825" cy="38600"/>
            </a:xfrm>
            <a:custGeom>
              <a:rect b="b" l="l" r="r" t="t"/>
              <a:pathLst>
                <a:path extrusionOk="0" h="1544" w="73">
                  <a:moveTo>
                    <a:pt x="1" y="0"/>
                  </a:moveTo>
                  <a:lnTo>
                    <a:pt x="1" y="1544"/>
                  </a:lnTo>
                  <a:lnTo>
                    <a:pt x="72" y="154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0" name="Google Shape;7960;p22"/>
            <p:cNvSpPr/>
            <p:nvPr/>
          </p:nvSpPr>
          <p:spPr>
            <a:xfrm>
              <a:off x="13800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1" name="Google Shape;7961;p22"/>
            <p:cNvSpPr/>
            <p:nvPr/>
          </p:nvSpPr>
          <p:spPr>
            <a:xfrm>
              <a:off x="13800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2" name="Google Shape;7962;p22"/>
            <p:cNvSpPr/>
            <p:nvPr/>
          </p:nvSpPr>
          <p:spPr>
            <a:xfrm>
              <a:off x="13800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3" name="Google Shape;7963;p22"/>
            <p:cNvSpPr/>
            <p:nvPr/>
          </p:nvSpPr>
          <p:spPr>
            <a:xfrm>
              <a:off x="13800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4" name="Google Shape;7964;p22"/>
            <p:cNvSpPr/>
            <p:nvPr/>
          </p:nvSpPr>
          <p:spPr>
            <a:xfrm>
              <a:off x="13800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5" name="Google Shape;7965;p22"/>
            <p:cNvSpPr/>
            <p:nvPr/>
          </p:nvSpPr>
          <p:spPr>
            <a:xfrm>
              <a:off x="13800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6" name="Google Shape;7966;p22"/>
            <p:cNvSpPr/>
            <p:nvPr/>
          </p:nvSpPr>
          <p:spPr>
            <a:xfrm>
              <a:off x="1380225" y="2405750"/>
              <a:ext cx="1825" cy="43050"/>
            </a:xfrm>
            <a:custGeom>
              <a:rect b="b" l="l" r="r" t="t"/>
              <a:pathLst>
                <a:path extrusionOk="0" h="1722" w="73">
                  <a:moveTo>
                    <a:pt x="1" y="0"/>
                  </a:moveTo>
                  <a:lnTo>
                    <a:pt x="1" y="1722"/>
                  </a:lnTo>
                  <a:lnTo>
                    <a:pt x="72" y="172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7" name="Google Shape;7967;p22"/>
            <p:cNvSpPr/>
            <p:nvPr/>
          </p:nvSpPr>
          <p:spPr>
            <a:xfrm>
              <a:off x="13800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8" name="Google Shape;7968;p22"/>
            <p:cNvSpPr/>
            <p:nvPr/>
          </p:nvSpPr>
          <p:spPr>
            <a:xfrm>
              <a:off x="13800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9" name="Google Shape;7969;p22"/>
            <p:cNvSpPr/>
            <p:nvPr/>
          </p:nvSpPr>
          <p:spPr>
            <a:xfrm>
              <a:off x="14201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0" name="Google Shape;7970;p22"/>
            <p:cNvSpPr/>
            <p:nvPr/>
          </p:nvSpPr>
          <p:spPr>
            <a:xfrm>
              <a:off x="14201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1" name="Google Shape;7971;p22"/>
            <p:cNvSpPr/>
            <p:nvPr/>
          </p:nvSpPr>
          <p:spPr>
            <a:xfrm>
              <a:off x="14201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2" name="Google Shape;7972;p22"/>
            <p:cNvSpPr/>
            <p:nvPr/>
          </p:nvSpPr>
          <p:spPr>
            <a:xfrm>
              <a:off x="14201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3" name="Google Shape;7973;p22"/>
            <p:cNvSpPr/>
            <p:nvPr/>
          </p:nvSpPr>
          <p:spPr>
            <a:xfrm>
              <a:off x="1420150" y="2405525"/>
              <a:ext cx="2025" cy="43275"/>
            </a:xfrm>
            <a:custGeom>
              <a:rect b="b" l="l" r="r" t="t"/>
              <a:pathLst>
                <a:path extrusionOk="0" h="1731" w="81">
                  <a:moveTo>
                    <a:pt x="1" y="0"/>
                  </a:moveTo>
                  <a:lnTo>
                    <a:pt x="1" y="1731"/>
                  </a:lnTo>
                  <a:lnTo>
                    <a:pt x="81" y="173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4" name="Google Shape;7974;p22"/>
            <p:cNvSpPr/>
            <p:nvPr/>
          </p:nvSpPr>
          <p:spPr>
            <a:xfrm>
              <a:off x="1420150" y="2864950"/>
              <a:ext cx="2025" cy="39050"/>
            </a:xfrm>
            <a:custGeom>
              <a:rect b="b" l="l" r="r" t="t"/>
              <a:pathLst>
                <a:path extrusionOk="0" h="1562" w="81">
                  <a:moveTo>
                    <a:pt x="1" y="0"/>
                  </a:moveTo>
                  <a:lnTo>
                    <a:pt x="1" y="1562"/>
                  </a:lnTo>
                  <a:lnTo>
                    <a:pt x="81" y="156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5" name="Google Shape;7975;p22"/>
            <p:cNvSpPr/>
            <p:nvPr/>
          </p:nvSpPr>
          <p:spPr>
            <a:xfrm>
              <a:off x="14201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6" name="Google Shape;7976;p22"/>
            <p:cNvSpPr/>
            <p:nvPr/>
          </p:nvSpPr>
          <p:spPr>
            <a:xfrm>
              <a:off x="14201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7" name="Google Shape;7977;p22"/>
            <p:cNvSpPr/>
            <p:nvPr/>
          </p:nvSpPr>
          <p:spPr>
            <a:xfrm>
              <a:off x="14201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8" name="Google Shape;7978;p22"/>
            <p:cNvSpPr/>
            <p:nvPr/>
          </p:nvSpPr>
          <p:spPr>
            <a:xfrm>
              <a:off x="14201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9" name="Google Shape;7979;p22"/>
            <p:cNvSpPr/>
            <p:nvPr/>
          </p:nvSpPr>
          <p:spPr>
            <a:xfrm>
              <a:off x="14201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0" name="Google Shape;7980;p22"/>
            <p:cNvSpPr/>
            <p:nvPr/>
          </p:nvSpPr>
          <p:spPr>
            <a:xfrm>
              <a:off x="14201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1" name="Google Shape;7981;p22"/>
            <p:cNvSpPr/>
            <p:nvPr/>
          </p:nvSpPr>
          <p:spPr>
            <a:xfrm>
              <a:off x="14603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2" name="Google Shape;7982;p22"/>
            <p:cNvSpPr/>
            <p:nvPr/>
          </p:nvSpPr>
          <p:spPr>
            <a:xfrm>
              <a:off x="14603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3" name="Google Shape;7983;p22"/>
            <p:cNvSpPr/>
            <p:nvPr/>
          </p:nvSpPr>
          <p:spPr>
            <a:xfrm>
              <a:off x="14603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4" name="Google Shape;7984;p22"/>
            <p:cNvSpPr/>
            <p:nvPr/>
          </p:nvSpPr>
          <p:spPr>
            <a:xfrm>
              <a:off x="14603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5" name="Google Shape;7985;p22"/>
            <p:cNvSpPr/>
            <p:nvPr/>
          </p:nvSpPr>
          <p:spPr>
            <a:xfrm>
              <a:off x="14603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6" name="Google Shape;7986;p22"/>
            <p:cNvSpPr/>
            <p:nvPr/>
          </p:nvSpPr>
          <p:spPr>
            <a:xfrm>
              <a:off x="14603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7" name="Google Shape;7987;p22"/>
            <p:cNvSpPr/>
            <p:nvPr/>
          </p:nvSpPr>
          <p:spPr>
            <a:xfrm>
              <a:off x="146030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2" y="174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8" name="Google Shape;7988;p22"/>
            <p:cNvSpPr/>
            <p:nvPr/>
          </p:nvSpPr>
          <p:spPr>
            <a:xfrm>
              <a:off x="14603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9" name="Google Shape;7989;p22"/>
            <p:cNvSpPr/>
            <p:nvPr/>
          </p:nvSpPr>
          <p:spPr>
            <a:xfrm>
              <a:off x="14603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0" name="Google Shape;7990;p22"/>
            <p:cNvSpPr/>
            <p:nvPr/>
          </p:nvSpPr>
          <p:spPr>
            <a:xfrm>
              <a:off x="14603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1" name="Google Shape;7991;p22"/>
            <p:cNvSpPr/>
            <p:nvPr/>
          </p:nvSpPr>
          <p:spPr>
            <a:xfrm>
              <a:off x="14603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2" name="Google Shape;7992;p22"/>
            <p:cNvSpPr/>
            <p:nvPr/>
          </p:nvSpPr>
          <p:spPr>
            <a:xfrm>
              <a:off x="1460300" y="2864950"/>
              <a:ext cx="1800" cy="39275"/>
            </a:xfrm>
            <a:custGeom>
              <a:rect b="b" l="l" r="r" t="t"/>
              <a:pathLst>
                <a:path extrusionOk="0" h="1571" w="72">
                  <a:moveTo>
                    <a:pt x="0" y="0"/>
                  </a:moveTo>
                  <a:lnTo>
                    <a:pt x="0" y="1570"/>
                  </a:lnTo>
                  <a:lnTo>
                    <a:pt x="72" y="15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3" name="Google Shape;7993;p22"/>
            <p:cNvSpPr/>
            <p:nvPr/>
          </p:nvSpPr>
          <p:spPr>
            <a:xfrm>
              <a:off x="1500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4" name="Google Shape;7994;p22"/>
            <p:cNvSpPr/>
            <p:nvPr/>
          </p:nvSpPr>
          <p:spPr>
            <a:xfrm>
              <a:off x="1500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5" name="Google Shape;7995;p22"/>
            <p:cNvSpPr/>
            <p:nvPr/>
          </p:nvSpPr>
          <p:spPr>
            <a:xfrm>
              <a:off x="1500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6" name="Google Shape;7996;p22"/>
            <p:cNvSpPr/>
            <p:nvPr/>
          </p:nvSpPr>
          <p:spPr>
            <a:xfrm>
              <a:off x="1500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7" name="Google Shape;7997;p22"/>
            <p:cNvSpPr/>
            <p:nvPr/>
          </p:nvSpPr>
          <p:spPr>
            <a:xfrm>
              <a:off x="1500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8" name="Google Shape;7998;p22"/>
            <p:cNvSpPr/>
            <p:nvPr/>
          </p:nvSpPr>
          <p:spPr>
            <a:xfrm>
              <a:off x="1500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9" name="Google Shape;7999;p22"/>
            <p:cNvSpPr/>
            <p:nvPr/>
          </p:nvSpPr>
          <p:spPr>
            <a:xfrm>
              <a:off x="1500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0" name="Google Shape;8000;p22"/>
            <p:cNvSpPr/>
            <p:nvPr/>
          </p:nvSpPr>
          <p:spPr>
            <a:xfrm>
              <a:off x="1500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1" name="Google Shape;8001;p22"/>
            <p:cNvSpPr/>
            <p:nvPr/>
          </p:nvSpPr>
          <p:spPr>
            <a:xfrm>
              <a:off x="150045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1" y="174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2" name="Google Shape;8002;p22"/>
            <p:cNvSpPr/>
            <p:nvPr/>
          </p:nvSpPr>
          <p:spPr>
            <a:xfrm>
              <a:off x="1500450" y="28649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79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3" name="Google Shape;8003;p22"/>
            <p:cNvSpPr/>
            <p:nvPr/>
          </p:nvSpPr>
          <p:spPr>
            <a:xfrm>
              <a:off x="1500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4" name="Google Shape;8004;p22"/>
            <p:cNvSpPr/>
            <p:nvPr/>
          </p:nvSpPr>
          <p:spPr>
            <a:xfrm>
              <a:off x="1500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5" name="Google Shape;8005;p22"/>
            <p:cNvSpPr/>
            <p:nvPr/>
          </p:nvSpPr>
          <p:spPr>
            <a:xfrm>
              <a:off x="1540575" y="2864950"/>
              <a:ext cx="1825" cy="39950"/>
            </a:xfrm>
            <a:custGeom>
              <a:rect b="b" l="l" r="r" t="t"/>
              <a:pathLst>
                <a:path extrusionOk="0" h="1598" w="73">
                  <a:moveTo>
                    <a:pt x="1" y="0"/>
                  </a:moveTo>
                  <a:lnTo>
                    <a:pt x="1" y="1597"/>
                  </a:lnTo>
                  <a:lnTo>
                    <a:pt x="72" y="159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6" name="Google Shape;8006;p22"/>
            <p:cNvSpPr/>
            <p:nvPr/>
          </p:nvSpPr>
          <p:spPr>
            <a:xfrm>
              <a:off x="1540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7" name="Google Shape;8007;p22"/>
            <p:cNvSpPr/>
            <p:nvPr/>
          </p:nvSpPr>
          <p:spPr>
            <a:xfrm>
              <a:off x="1540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8" name="Google Shape;8008;p22"/>
            <p:cNvSpPr/>
            <p:nvPr/>
          </p:nvSpPr>
          <p:spPr>
            <a:xfrm>
              <a:off x="1540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9" name="Google Shape;8009;p22"/>
            <p:cNvSpPr/>
            <p:nvPr/>
          </p:nvSpPr>
          <p:spPr>
            <a:xfrm>
              <a:off x="1540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0" name="Google Shape;8010;p22"/>
            <p:cNvSpPr/>
            <p:nvPr/>
          </p:nvSpPr>
          <p:spPr>
            <a:xfrm>
              <a:off x="1540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1" name="Google Shape;8011;p22"/>
            <p:cNvSpPr/>
            <p:nvPr/>
          </p:nvSpPr>
          <p:spPr>
            <a:xfrm>
              <a:off x="1540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2" name="Google Shape;8012;p22"/>
            <p:cNvSpPr/>
            <p:nvPr/>
          </p:nvSpPr>
          <p:spPr>
            <a:xfrm>
              <a:off x="1540575" y="2405075"/>
              <a:ext cx="1825" cy="43725"/>
            </a:xfrm>
            <a:custGeom>
              <a:rect b="b" l="l" r="r" t="t"/>
              <a:pathLst>
                <a:path extrusionOk="0" h="1749" w="73">
                  <a:moveTo>
                    <a:pt x="1" y="0"/>
                  </a:moveTo>
                  <a:lnTo>
                    <a:pt x="1" y="1749"/>
                  </a:lnTo>
                  <a:lnTo>
                    <a:pt x="72" y="17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3" name="Google Shape;8013;p22"/>
            <p:cNvSpPr/>
            <p:nvPr/>
          </p:nvSpPr>
          <p:spPr>
            <a:xfrm>
              <a:off x="1540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4" name="Google Shape;8014;p22"/>
            <p:cNvSpPr/>
            <p:nvPr/>
          </p:nvSpPr>
          <p:spPr>
            <a:xfrm>
              <a:off x="1540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5" name="Google Shape;8015;p22"/>
            <p:cNvSpPr/>
            <p:nvPr/>
          </p:nvSpPr>
          <p:spPr>
            <a:xfrm>
              <a:off x="1540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6" name="Google Shape;8016;p22"/>
            <p:cNvSpPr/>
            <p:nvPr/>
          </p:nvSpPr>
          <p:spPr>
            <a:xfrm>
              <a:off x="1540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7" name="Google Shape;8017;p22"/>
            <p:cNvSpPr/>
            <p:nvPr/>
          </p:nvSpPr>
          <p:spPr>
            <a:xfrm>
              <a:off x="1580500" y="2404850"/>
              <a:ext cx="2050" cy="43950"/>
            </a:xfrm>
            <a:custGeom>
              <a:rect b="b" l="l" r="r" t="t"/>
              <a:pathLst>
                <a:path extrusionOk="0" h="1758" w="82">
                  <a:moveTo>
                    <a:pt x="1" y="0"/>
                  </a:moveTo>
                  <a:lnTo>
                    <a:pt x="1" y="1758"/>
                  </a:lnTo>
                  <a:lnTo>
                    <a:pt x="81" y="175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8" name="Google Shape;8018;p22"/>
            <p:cNvSpPr/>
            <p:nvPr/>
          </p:nvSpPr>
          <p:spPr>
            <a:xfrm>
              <a:off x="1580500" y="2864950"/>
              <a:ext cx="2050" cy="40175"/>
            </a:xfrm>
            <a:custGeom>
              <a:rect b="b" l="l" r="r" t="t"/>
              <a:pathLst>
                <a:path extrusionOk="0" h="1607" w="82">
                  <a:moveTo>
                    <a:pt x="1" y="0"/>
                  </a:moveTo>
                  <a:lnTo>
                    <a:pt x="1" y="1606"/>
                  </a:lnTo>
                  <a:lnTo>
                    <a:pt x="81" y="160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9" name="Google Shape;8019;p22"/>
            <p:cNvSpPr/>
            <p:nvPr/>
          </p:nvSpPr>
          <p:spPr>
            <a:xfrm>
              <a:off x="15805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0" name="Google Shape;8020;p22"/>
            <p:cNvSpPr/>
            <p:nvPr/>
          </p:nvSpPr>
          <p:spPr>
            <a:xfrm>
              <a:off x="15805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1" name="Google Shape;8021;p22"/>
            <p:cNvSpPr/>
            <p:nvPr/>
          </p:nvSpPr>
          <p:spPr>
            <a:xfrm>
              <a:off x="15805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2" name="Google Shape;8022;p22"/>
            <p:cNvSpPr/>
            <p:nvPr/>
          </p:nvSpPr>
          <p:spPr>
            <a:xfrm>
              <a:off x="15805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3" name="Google Shape;8023;p22"/>
            <p:cNvSpPr/>
            <p:nvPr/>
          </p:nvSpPr>
          <p:spPr>
            <a:xfrm>
              <a:off x="15805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4" name="Google Shape;8024;p22"/>
            <p:cNvSpPr/>
            <p:nvPr/>
          </p:nvSpPr>
          <p:spPr>
            <a:xfrm>
              <a:off x="15805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5" name="Google Shape;8025;p22"/>
            <p:cNvSpPr/>
            <p:nvPr/>
          </p:nvSpPr>
          <p:spPr>
            <a:xfrm>
              <a:off x="15805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6" name="Google Shape;8026;p22"/>
            <p:cNvSpPr/>
            <p:nvPr/>
          </p:nvSpPr>
          <p:spPr>
            <a:xfrm>
              <a:off x="15805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7" name="Google Shape;8027;p22"/>
            <p:cNvSpPr/>
            <p:nvPr/>
          </p:nvSpPr>
          <p:spPr>
            <a:xfrm>
              <a:off x="15805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8" name="Google Shape;8028;p22"/>
            <p:cNvSpPr/>
            <p:nvPr/>
          </p:nvSpPr>
          <p:spPr>
            <a:xfrm>
              <a:off x="15805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9" name="Google Shape;8029;p22"/>
            <p:cNvSpPr/>
            <p:nvPr/>
          </p:nvSpPr>
          <p:spPr>
            <a:xfrm>
              <a:off x="579350" y="2863150"/>
              <a:ext cx="1042000" cy="1825"/>
            </a:xfrm>
            <a:custGeom>
              <a:rect b="b" l="l" r="r" t="t"/>
              <a:pathLst>
                <a:path extrusionOk="0" h="73" w="41680">
                  <a:moveTo>
                    <a:pt x="0" y="1"/>
                  </a:moveTo>
                  <a:lnTo>
                    <a:pt x="0" y="72"/>
                  </a:lnTo>
                  <a:lnTo>
                    <a:pt x="41679" y="72"/>
                  </a:lnTo>
                  <a:lnTo>
                    <a:pt x="41679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0" name="Google Shape;8030;p22"/>
            <p:cNvSpPr/>
            <p:nvPr/>
          </p:nvSpPr>
          <p:spPr>
            <a:xfrm>
              <a:off x="579800" y="2821675"/>
              <a:ext cx="1041100" cy="2025"/>
            </a:xfrm>
            <a:custGeom>
              <a:rect b="b" l="l" r="r" t="t"/>
              <a:pathLst>
                <a:path extrusionOk="0" h="81" w="41644">
                  <a:moveTo>
                    <a:pt x="0" y="1"/>
                  </a:moveTo>
                  <a:lnTo>
                    <a:pt x="0" y="81"/>
                  </a:lnTo>
                  <a:lnTo>
                    <a:pt x="41643" y="81"/>
                  </a:lnTo>
                  <a:lnTo>
                    <a:pt x="4164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1" name="Google Shape;8031;p22"/>
            <p:cNvSpPr/>
            <p:nvPr/>
          </p:nvSpPr>
          <p:spPr>
            <a:xfrm>
              <a:off x="580000" y="2780200"/>
              <a:ext cx="1040675" cy="2025"/>
            </a:xfrm>
            <a:custGeom>
              <a:rect b="b" l="l" r="r" t="t"/>
              <a:pathLst>
                <a:path extrusionOk="0" h="81" w="41627">
                  <a:moveTo>
                    <a:pt x="1" y="0"/>
                  </a:moveTo>
                  <a:lnTo>
                    <a:pt x="1" y="81"/>
                  </a:lnTo>
                  <a:lnTo>
                    <a:pt x="41627" y="81"/>
                  </a:lnTo>
                  <a:lnTo>
                    <a:pt x="4162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2" name="Google Shape;8032;p22"/>
            <p:cNvSpPr/>
            <p:nvPr/>
          </p:nvSpPr>
          <p:spPr>
            <a:xfrm>
              <a:off x="580450" y="2738925"/>
              <a:ext cx="1039775" cy="1825"/>
            </a:xfrm>
            <a:custGeom>
              <a:rect b="b" l="l" r="r" t="t"/>
              <a:pathLst>
                <a:path extrusionOk="0" h="73" w="41591">
                  <a:moveTo>
                    <a:pt x="1" y="1"/>
                  </a:moveTo>
                  <a:lnTo>
                    <a:pt x="1" y="72"/>
                  </a:lnTo>
                  <a:lnTo>
                    <a:pt x="41591" y="72"/>
                  </a:lnTo>
                  <a:lnTo>
                    <a:pt x="4159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3" name="Google Shape;8033;p22"/>
            <p:cNvSpPr/>
            <p:nvPr/>
          </p:nvSpPr>
          <p:spPr>
            <a:xfrm>
              <a:off x="580675" y="2697450"/>
              <a:ext cx="1039325" cy="1825"/>
            </a:xfrm>
            <a:custGeom>
              <a:rect b="b" l="l" r="r" t="t"/>
              <a:pathLst>
                <a:path extrusionOk="0" h="73" w="41573">
                  <a:moveTo>
                    <a:pt x="1" y="1"/>
                  </a:moveTo>
                  <a:lnTo>
                    <a:pt x="1" y="72"/>
                  </a:lnTo>
                  <a:lnTo>
                    <a:pt x="41573" y="72"/>
                  </a:lnTo>
                  <a:lnTo>
                    <a:pt x="4157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4" name="Google Shape;8034;p22"/>
            <p:cNvSpPr/>
            <p:nvPr/>
          </p:nvSpPr>
          <p:spPr>
            <a:xfrm>
              <a:off x="581125" y="2655975"/>
              <a:ext cx="1038425" cy="1800"/>
            </a:xfrm>
            <a:custGeom>
              <a:rect b="b" l="l" r="r" t="t"/>
              <a:pathLst>
                <a:path extrusionOk="0" h="72" w="41537">
                  <a:moveTo>
                    <a:pt x="1" y="0"/>
                  </a:moveTo>
                  <a:lnTo>
                    <a:pt x="1" y="72"/>
                  </a:lnTo>
                  <a:lnTo>
                    <a:pt x="41537" y="72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5" name="Google Shape;8035;p22"/>
            <p:cNvSpPr/>
            <p:nvPr/>
          </p:nvSpPr>
          <p:spPr>
            <a:xfrm>
              <a:off x="581350" y="2614500"/>
              <a:ext cx="1038000" cy="1800"/>
            </a:xfrm>
            <a:custGeom>
              <a:rect b="b" l="l" r="r" t="t"/>
              <a:pathLst>
                <a:path extrusionOk="0" h="72" w="41520">
                  <a:moveTo>
                    <a:pt x="0" y="0"/>
                  </a:moveTo>
                  <a:lnTo>
                    <a:pt x="0" y="71"/>
                  </a:lnTo>
                  <a:lnTo>
                    <a:pt x="41519" y="71"/>
                  </a:lnTo>
                  <a:lnTo>
                    <a:pt x="41519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6" name="Google Shape;8036;p22"/>
            <p:cNvSpPr/>
            <p:nvPr/>
          </p:nvSpPr>
          <p:spPr>
            <a:xfrm>
              <a:off x="581800" y="2573000"/>
              <a:ext cx="1037325" cy="2050"/>
            </a:xfrm>
            <a:custGeom>
              <a:rect b="b" l="l" r="r" t="t"/>
              <a:pathLst>
                <a:path extrusionOk="0" h="82" w="41493">
                  <a:moveTo>
                    <a:pt x="0" y="1"/>
                  </a:moveTo>
                  <a:lnTo>
                    <a:pt x="0" y="81"/>
                  </a:lnTo>
                  <a:lnTo>
                    <a:pt x="41492" y="81"/>
                  </a:lnTo>
                  <a:lnTo>
                    <a:pt x="4148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7" name="Google Shape;8037;p22"/>
            <p:cNvSpPr/>
            <p:nvPr/>
          </p:nvSpPr>
          <p:spPr>
            <a:xfrm>
              <a:off x="582025" y="2531525"/>
              <a:ext cx="1036650" cy="2025"/>
            </a:xfrm>
            <a:custGeom>
              <a:rect b="b" l="l" r="r" t="t"/>
              <a:pathLst>
                <a:path extrusionOk="0" h="81" w="41466">
                  <a:moveTo>
                    <a:pt x="9" y="0"/>
                  </a:moveTo>
                  <a:lnTo>
                    <a:pt x="0" y="81"/>
                  </a:lnTo>
                  <a:lnTo>
                    <a:pt x="41465" y="81"/>
                  </a:lnTo>
                  <a:lnTo>
                    <a:pt x="4146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8" name="Google Shape;8038;p22"/>
            <p:cNvSpPr/>
            <p:nvPr/>
          </p:nvSpPr>
          <p:spPr>
            <a:xfrm>
              <a:off x="582475" y="2490275"/>
              <a:ext cx="1035975" cy="1800"/>
            </a:xfrm>
            <a:custGeom>
              <a:rect b="b" l="l" r="r" t="t"/>
              <a:pathLst>
                <a:path extrusionOk="0" h="72" w="41439">
                  <a:moveTo>
                    <a:pt x="0" y="0"/>
                  </a:moveTo>
                  <a:lnTo>
                    <a:pt x="0" y="71"/>
                  </a:lnTo>
                  <a:lnTo>
                    <a:pt x="41438" y="71"/>
                  </a:lnTo>
                  <a:lnTo>
                    <a:pt x="41438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9" name="Google Shape;8039;p22"/>
            <p:cNvSpPr/>
            <p:nvPr/>
          </p:nvSpPr>
          <p:spPr>
            <a:xfrm>
              <a:off x="582700" y="2448775"/>
              <a:ext cx="1035300" cy="1825"/>
            </a:xfrm>
            <a:custGeom>
              <a:rect b="b" l="l" r="r" t="t"/>
              <a:pathLst>
                <a:path extrusionOk="0" h="73" w="41412">
                  <a:moveTo>
                    <a:pt x="9" y="1"/>
                  </a:moveTo>
                  <a:lnTo>
                    <a:pt x="0" y="72"/>
                  </a:lnTo>
                  <a:lnTo>
                    <a:pt x="41412" y="72"/>
                  </a:lnTo>
                  <a:lnTo>
                    <a:pt x="4141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0" name="Google Shape;8040;p22"/>
          <p:cNvSpPr txBox="1"/>
          <p:nvPr>
            <p:ph idx="1" type="subTitle"/>
          </p:nvPr>
        </p:nvSpPr>
        <p:spPr>
          <a:xfrm>
            <a:off x="6056725" y="3567750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041" name="Google Shape;8041;p22"/>
          <p:cNvGrpSpPr/>
          <p:nvPr/>
        </p:nvGrpSpPr>
        <p:grpSpPr>
          <a:xfrm>
            <a:off x="8098813" y="-13"/>
            <a:ext cx="861746" cy="781736"/>
            <a:chOff x="351175" y="1462825"/>
            <a:chExt cx="861746" cy="781736"/>
          </a:xfrm>
        </p:grpSpPr>
        <p:sp>
          <p:nvSpPr>
            <p:cNvPr id="8042" name="Google Shape;8042;p22"/>
            <p:cNvSpPr/>
            <p:nvPr/>
          </p:nvSpPr>
          <p:spPr>
            <a:xfrm>
              <a:off x="351175" y="1462825"/>
              <a:ext cx="861746" cy="781736"/>
            </a:xfrm>
            <a:custGeom>
              <a:rect b="b" l="l" r="r" t="t"/>
              <a:pathLst>
                <a:path extrusionOk="0" h="5706" w="6290">
                  <a:moveTo>
                    <a:pt x="2726" y="0"/>
                  </a:moveTo>
                  <a:cubicBezTo>
                    <a:pt x="2598" y="0"/>
                    <a:pt x="2467" y="22"/>
                    <a:pt x="2338" y="66"/>
                  </a:cubicBezTo>
                  <a:cubicBezTo>
                    <a:pt x="1749" y="271"/>
                    <a:pt x="1544" y="762"/>
                    <a:pt x="1562" y="1297"/>
                  </a:cubicBezTo>
                  <a:cubicBezTo>
                    <a:pt x="1497" y="1290"/>
                    <a:pt x="1434" y="1287"/>
                    <a:pt x="1370" y="1287"/>
                  </a:cubicBezTo>
                  <a:cubicBezTo>
                    <a:pt x="931" y="1287"/>
                    <a:pt x="521" y="1455"/>
                    <a:pt x="295" y="1868"/>
                  </a:cubicBezTo>
                  <a:cubicBezTo>
                    <a:pt x="0" y="2394"/>
                    <a:pt x="125" y="3117"/>
                    <a:pt x="634" y="3456"/>
                  </a:cubicBezTo>
                  <a:cubicBezTo>
                    <a:pt x="669" y="3483"/>
                    <a:pt x="705" y="3501"/>
                    <a:pt x="741" y="3527"/>
                  </a:cubicBezTo>
                  <a:cubicBezTo>
                    <a:pt x="696" y="3599"/>
                    <a:pt x="661" y="3679"/>
                    <a:pt x="634" y="3768"/>
                  </a:cubicBezTo>
                  <a:cubicBezTo>
                    <a:pt x="500" y="4179"/>
                    <a:pt x="625" y="4634"/>
                    <a:pt x="946" y="4928"/>
                  </a:cubicBezTo>
                  <a:cubicBezTo>
                    <a:pt x="1170" y="5134"/>
                    <a:pt x="1468" y="5245"/>
                    <a:pt x="1768" y="5245"/>
                  </a:cubicBezTo>
                  <a:cubicBezTo>
                    <a:pt x="1909" y="5245"/>
                    <a:pt x="2051" y="5220"/>
                    <a:pt x="2186" y="5169"/>
                  </a:cubicBezTo>
                  <a:cubicBezTo>
                    <a:pt x="2284" y="5133"/>
                    <a:pt x="2373" y="5097"/>
                    <a:pt x="2454" y="5044"/>
                  </a:cubicBezTo>
                  <a:cubicBezTo>
                    <a:pt x="2489" y="5115"/>
                    <a:pt x="2543" y="5187"/>
                    <a:pt x="2596" y="5249"/>
                  </a:cubicBezTo>
                  <a:cubicBezTo>
                    <a:pt x="2842" y="5540"/>
                    <a:pt x="3213" y="5706"/>
                    <a:pt x="3593" y="5706"/>
                  </a:cubicBezTo>
                  <a:cubicBezTo>
                    <a:pt x="3668" y="5706"/>
                    <a:pt x="3744" y="5699"/>
                    <a:pt x="3819" y="5686"/>
                  </a:cubicBezTo>
                  <a:cubicBezTo>
                    <a:pt x="4265" y="5606"/>
                    <a:pt x="4621" y="5276"/>
                    <a:pt x="4764" y="4839"/>
                  </a:cubicBezTo>
                  <a:cubicBezTo>
                    <a:pt x="4800" y="4723"/>
                    <a:pt x="4827" y="4598"/>
                    <a:pt x="4836" y="4473"/>
                  </a:cubicBezTo>
                  <a:cubicBezTo>
                    <a:pt x="4893" y="4479"/>
                    <a:pt x="4949" y="4483"/>
                    <a:pt x="5006" y="4483"/>
                  </a:cubicBezTo>
                  <a:cubicBezTo>
                    <a:pt x="5497" y="4483"/>
                    <a:pt x="5953" y="4232"/>
                    <a:pt x="6129" y="3608"/>
                  </a:cubicBezTo>
                  <a:cubicBezTo>
                    <a:pt x="6290" y="3001"/>
                    <a:pt x="5977" y="2608"/>
                    <a:pt x="5522" y="2377"/>
                  </a:cubicBezTo>
                  <a:cubicBezTo>
                    <a:pt x="5915" y="1913"/>
                    <a:pt x="6067" y="1315"/>
                    <a:pt x="5522" y="806"/>
                  </a:cubicBezTo>
                  <a:cubicBezTo>
                    <a:pt x="5263" y="562"/>
                    <a:pt x="4936" y="432"/>
                    <a:pt x="4608" y="432"/>
                  </a:cubicBezTo>
                  <a:cubicBezTo>
                    <a:pt x="4384" y="432"/>
                    <a:pt x="4158" y="493"/>
                    <a:pt x="3952" y="619"/>
                  </a:cubicBezTo>
                  <a:cubicBezTo>
                    <a:pt x="3899" y="646"/>
                    <a:pt x="3854" y="682"/>
                    <a:pt x="3819" y="708"/>
                  </a:cubicBezTo>
                  <a:cubicBezTo>
                    <a:pt x="3810" y="690"/>
                    <a:pt x="3801" y="673"/>
                    <a:pt x="3783" y="655"/>
                  </a:cubicBezTo>
                  <a:cubicBezTo>
                    <a:pt x="3576" y="248"/>
                    <a:pt x="3166" y="0"/>
                    <a:pt x="2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3" name="Google Shape;8043;p22"/>
            <p:cNvSpPr/>
            <p:nvPr/>
          </p:nvSpPr>
          <p:spPr>
            <a:xfrm>
              <a:off x="435432" y="1535984"/>
              <a:ext cx="725017" cy="635281"/>
            </a:xfrm>
            <a:custGeom>
              <a:rect b="b" l="l" r="r" t="t"/>
              <a:pathLst>
                <a:path extrusionOk="0" h="4637" w="5292">
                  <a:moveTo>
                    <a:pt x="2120" y="0"/>
                  </a:moveTo>
                  <a:cubicBezTo>
                    <a:pt x="2093" y="0"/>
                    <a:pt x="2064" y="2"/>
                    <a:pt x="2035" y="5"/>
                  </a:cubicBezTo>
                  <a:cubicBezTo>
                    <a:pt x="1170" y="130"/>
                    <a:pt x="1464" y="1325"/>
                    <a:pt x="1830" y="1771"/>
                  </a:cubicBezTo>
                  <a:cubicBezTo>
                    <a:pt x="1610" y="1508"/>
                    <a:pt x="1139" y="1289"/>
                    <a:pt x="738" y="1289"/>
                  </a:cubicBezTo>
                  <a:cubicBezTo>
                    <a:pt x="391" y="1289"/>
                    <a:pt x="96" y="1453"/>
                    <a:pt x="63" y="1896"/>
                  </a:cubicBezTo>
                  <a:cubicBezTo>
                    <a:pt x="1" y="2681"/>
                    <a:pt x="884" y="2681"/>
                    <a:pt x="1464" y="2681"/>
                  </a:cubicBezTo>
                  <a:cubicBezTo>
                    <a:pt x="12" y="3159"/>
                    <a:pt x="454" y="4173"/>
                    <a:pt x="1152" y="4173"/>
                  </a:cubicBezTo>
                  <a:cubicBezTo>
                    <a:pt x="1509" y="4173"/>
                    <a:pt x="1933" y="3908"/>
                    <a:pt x="2204" y="3172"/>
                  </a:cubicBezTo>
                  <a:lnTo>
                    <a:pt x="2204" y="3172"/>
                  </a:lnTo>
                  <a:cubicBezTo>
                    <a:pt x="1971" y="4162"/>
                    <a:pt x="2486" y="4637"/>
                    <a:pt x="2970" y="4637"/>
                  </a:cubicBezTo>
                  <a:cubicBezTo>
                    <a:pt x="3523" y="4637"/>
                    <a:pt x="4036" y="4017"/>
                    <a:pt x="3346" y="2842"/>
                  </a:cubicBezTo>
                  <a:lnTo>
                    <a:pt x="3346" y="2842"/>
                  </a:lnTo>
                  <a:cubicBezTo>
                    <a:pt x="3529" y="3146"/>
                    <a:pt x="3986" y="3433"/>
                    <a:pt x="4379" y="3433"/>
                  </a:cubicBezTo>
                  <a:cubicBezTo>
                    <a:pt x="4620" y="3433"/>
                    <a:pt x="4837" y="3325"/>
                    <a:pt x="4952" y="3047"/>
                  </a:cubicBezTo>
                  <a:cubicBezTo>
                    <a:pt x="5291" y="2235"/>
                    <a:pt x="4087" y="2101"/>
                    <a:pt x="3596" y="2101"/>
                  </a:cubicBezTo>
                  <a:cubicBezTo>
                    <a:pt x="4212" y="1941"/>
                    <a:pt x="5131" y="1156"/>
                    <a:pt x="4497" y="629"/>
                  </a:cubicBezTo>
                  <a:cubicBezTo>
                    <a:pt x="4325" y="486"/>
                    <a:pt x="4160" y="427"/>
                    <a:pt x="4003" y="427"/>
                  </a:cubicBezTo>
                  <a:cubicBezTo>
                    <a:pt x="3484" y="427"/>
                    <a:pt x="3056" y="1075"/>
                    <a:pt x="2775" y="1486"/>
                  </a:cubicBezTo>
                  <a:cubicBezTo>
                    <a:pt x="2930" y="970"/>
                    <a:pt x="2828" y="0"/>
                    <a:pt x="2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4" name="Google Shape;8044;p22"/>
            <p:cNvSpPr/>
            <p:nvPr/>
          </p:nvSpPr>
          <p:spPr>
            <a:xfrm>
              <a:off x="691764" y="1792591"/>
              <a:ext cx="203175" cy="145634"/>
            </a:xfrm>
            <a:custGeom>
              <a:rect b="b" l="l" r="r" t="t"/>
              <a:pathLst>
                <a:path extrusionOk="0" h="1063" w="1483">
                  <a:moveTo>
                    <a:pt x="749" y="1"/>
                  </a:moveTo>
                  <a:cubicBezTo>
                    <a:pt x="689" y="1"/>
                    <a:pt x="625" y="11"/>
                    <a:pt x="556" y="32"/>
                  </a:cubicBezTo>
                  <a:cubicBezTo>
                    <a:pt x="0" y="187"/>
                    <a:pt x="134" y="1063"/>
                    <a:pt x="710" y="1063"/>
                  </a:cubicBezTo>
                  <a:cubicBezTo>
                    <a:pt x="762" y="1063"/>
                    <a:pt x="818" y="1056"/>
                    <a:pt x="878" y="1040"/>
                  </a:cubicBezTo>
                  <a:cubicBezTo>
                    <a:pt x="1483" y="871"/>
                    <a:pt x="1314" y="1"/>
                    <a:pt x="7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5" name="Google Shape;8045;p22"/>
          <p:cNvGrpSpPr/>
          <p:nvPr/>
        </p:nvGrpSpPr>
        <p:grpSpPr>
          <a:xfrm>
            <a:off x="8328764" y="2077910"/>
            <a:ext cx="631798" cy="640579"/>
            <a:chOff x="1611050" y="1662750"/>
            <a:chExt cx="102400" cy="103825"/>
          </a:xfrm>
        </p:grpSpPr>
        <p:sp>
          <p:nvSpPr>
            <p:cNvPr id="8046" name="Google Shape;8046;p22"/>
            <p:cNvSpPr/>
            <p:nvPr/>
          </p:nvSpPr>
          <p:spPr>
            <a:xfrm>
              <a:off x="1611050" y="1662750"/>
              <a:ext cx="102400" cy="103825"/>
            </a:xfrm>
            <a:custGeom>
              <a:rect b="b" l="l" r="r" t="t"/>
              <a:pathLst>
                <a:path extrusionOk="0" h="4153" w="4096">
                  <a:moveTo>
                    <a:pt x="2568" y="1"/>
                  </a:moveTo>
                  <a:cubicBezTo>
                    <a:pt x="2430" y="1"/>
                    <a:pt x="2292" y="42"/>
                    <a:pt x="2178" y="120"/>
                  </a:cubicBezTo>
                  <a:cubicBezTo>
                    <a:pt x="1910" y="308"/>
                    <a:pt x="1723" y="539"/>
                    <a:pt x="1544" y="745"/>
                  </a:cubicBezTo>
                  <a:cubicBezTo>
                    <a:pt x="1535" y="762"/>
                    <a:pt x="1518" y="780"/>
                    <a:pt x="1500" y="798"/>
                  </a:cubicBezTo>
                  <a:cubicBezTo>
                    <a:pt x="1125" y="611"/>
                    <a:pt x="1027" y="566"/>
                    <a:pt x="893" y="548"/>
                  </a:cubicBezTo>
                  <a:cubicBezTo>
                    <a:pt x="871" y="546"/>
                    <a:pt x="849" y="545"/>
                    <a:pt x="827" y="545"/>
                  </a:cubicBezTo>
                  <a:cubicBezTo>
                    <a:pt x="654" y="545"/>
                    <a:pt x="485" y="608"/>
                    <a:pt x="358" y="727"/>
                  </a:cubicBezTo>
                  <a:cubicBezTo>
                    <a:pt x="206" y="870"/>
                    <a:pt x="135" y="1057"/>
                    <a:pt x="144" y="1262"/>
                  </a:cubicBezTo>
                  <a:cubicBezTo>
                    <a:pt x="162" y="1592"/>
                    <a:pt x="331" y="1833"/>
                    <a:pt x="438" y="1994"/>
                  </a:cubicBezTo>
                  <a:lnTo>
                    <a:pt x="465" y="2038"/>
                  </a:lnTo>
                  <a:cubicBezTo>
                    <a:pt x="465" y="2047"/>
                    <a:pt x="474" y="2047"/>
                    <a:pt x="474" y="2047"/>
                  </a:cubicBezTo>
                  <a:cubicBezTo>
                    <a:pt x="367" y="2190"/>
                    <a:pt x="260" y="2359"/>
                    <a:pt x="153" y="2547"/>
                  </a:cubicBezTo>
                  <a:cubicBezTo>
                    <a:pt x="126" y="2591"/>
                    <a:pt x="54" y="2698"/>
                    <a:pt x="37" y="2850"/>
                  </a:cubicBezTo>
                  <a:cubicBezTo>
                    <a:pt x="1" y="3100"/>
                    <a:pt x="90" y="3332"/>
                    <a:pt x="286" y="3474"/>
                  </a:cubicBezTo>
                  <a:cubicBezTo>
                    <a:pt x="414" y="3576"/>
                    <a:pt x="558" y="3621"/>
                    <a:pt x="723" y="3621"/>
                  </a:cubicBezTo>
                  <a:cubicBezTo>
                    <a:pt x="948" y="3621"/>
                    <a:pt x="1212" y="3537"/>
                    <a:pt x="1526" y="3403"/>
                  </a:cubicBezTo>
                  <a:cubicBezTo>
                    <a:pt x="1553" y="3457"/>
                    <a:pt x="1580" y="3510"/>
                    <a:pt x="1607" y="3555"/>
                  </a:cubicBezTo>
                  <a:cubicBezTo>
                    <a:pt x="1634" y="3599"/>
                    <a:pt x="1651" y="3644"/>
                    <a:pt x="1678" y="3689"/>
                  </a:cubicBezTo>
                  <a:cubicBezTo>
                    <a:pt x="1883" y="4090"/>
                    <a:pt x="2187" y="4152"/>
                    <a:pt x="2356" y="4152"/>
                  </a:cubicBezTo>
                  <a:lnTo>
                    <a:pt x="2410" y="4152"/>
                  </a:lnTo>
                  <a:cubicBezTo>
                    <a:pt x="2552" y="4144"/>
                    <a:pt x="2900" y="4063"/>
                    <a:pt x="3043" y="3582"/>
                  </a:cubicBezTo>
                  <a:cubicBezTo>
                    <a:pt x="3105" y="3394"/>
                    <a:pt x="3168" y="3180"/>
                    <a:pt x="3213" y="2957"/>
                  </a:cubicBezTo>
                  <a:cubicBezTo>
                    <a:pt x="3400" y="2930"/>
                    <a:pt x="3721" y="2868"/>
                    <a:pt x="3899" y="2556"/>
                  </a:cubicBezTo>
                  <a:cubicBezTo>
                    <a:pt x="4096" y="2226"/>
                    <a:pt x="3998" y="1824"/>
                    <a:pt x="3676" y="1637"/>
                  </a:cubicBezTo>
                  <a:cubicBezTo>
                    <a:pt x="3507" y="1530"/>
                    <a:pt x="3320" y="1458"/>
                    <a:pt x="3150" y="1387"/>
                  </a:cubicBezTo>
                  <a:cubicBezTo>
                    <a:pt x="3159" y="1351"/>
                    <a:pt x="3168" y="1316"/>
                    <a:pt x="3177" y="1280"/>
                  </a:cubicBezTo>
                  <a:lnTo>
                    <a:pt x="3186" y="1226"/>
                  </a:lnTo>
                  <a:cubicBezTo>
                    <a:pt x="3230" y="1030"/>
                    <a:pt x="3302" y="745"/>
                    <a:pt x="3186" y="432"/>
                  </a:cubicBezTo>
                  <a:cubicBezTo>
                    <a:pt x="3114" y="236"/>
                    <a:pt x="2963" y="93"/>
                    <a:pt x="2766" y="31"/>
                  </a:cubicBezTo>
                  <a:cubicBezTo>
                    <a:pt x="2702" y="10"/>
                    <a:pt x="2635" y="1"/>
                    <a:pt x="2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7" name="Google Shape;8047;p22"/>
            <p:cNvSpPr/>
            <p:nvPr/>
          </p:nvSpPr>
          <p:spPr>
            <a:xfrm>
              <a:off x="1626450" y="1677625"/>
              <a:ext cx="69825" cy="74150"/>
            </a:xfrm>
            <a:custGeom>
              <a:rect b="b" l="l" r="r" t="t"/>
              <a:pathLst>
                <a:path extrusionOk="0" h="2966" w="2793">
                  <a:moveTo>
                    <a:pt x="1954" y="1"/>
                  </a:moveTo>
                  <a:cubicBezTo>
                    <a:pt x="1939" y="1"/>
                    <a:pt x="1923" y="6"/>
                    <a:pt x="1910" y="16"/>
                  </a:cubicBezTo>
                  <a:cubicBezTo>
                    <a:pt x="1633" y="212"/>
                    <a:pt x="1437" y="489"/>
                    <a:pt x="1214" y="738"/>
                  </a:cubicBezTo>
                  <a:cubicBezTo>
                    <a:pt x="1160" y="801"/>
                    <a:pt x="1089" y="863"/>
                    <a:pt x="1053" y="944"/>
                  </a:cubicBezTo>
                  <a:cubicBezTo>
                    <a:pt x="1053" y="944"/>
                    <a:pt x="1052" y="944"/>
                    <a:pt x="1052" y="944"/>
                  </a:cubicBezTo>
                  <a:cubicBezTo>
                    <a:pt x="1012" y="944"/>
                    <a:pt x="284" y="560"/>
                    <a:pt x="206" y="551"/>
                  </a:cubicBezTo>
                  <a:cubicBezTo>
                    <a:pt x="201" y="550"/>
                    <a:pt x="197" y="550"/>
                    <a:pt x="192" y="550"/>
                  </a:cubicBezTo>
                  <a:cubicBezTo>
                    <a:pt x="146" y="550"/>
                    <a:pt x="117" y="591"/>
                    <a:pt x="125" y="631"/>
                  </a:cubicBezTo>
                  <a:cubicBezTo>
                    <a:pt x="134" y="819"/>
                    <a:pt x="250" y="970"/>
                    <a:pt x="348" y="1113"/>
                  </a:cubicBezTo>
                  <a:cubicBezTo>
                    <a:pt x="420" y="1220"/>
                    <a:pt x="509" y="1318"/>
                    <a:pt x="580" y="1425"/>
                  </a:cubicBezTo>
                  <a:cubicBezTo>
                    <a:pt x="589" y="1443"/>
                    <a:pt x="598" y="1452"/>
                    <a:pt x="598" y="1470"/>
                  </a:cubicBezTo>
                  <a:cubicBezTo>
                    <a:pt x="598" y="1470"/>
                    <a:pt x="598" y="1479"/>
                    <a:pt x="589" y="1488"/>
                  </a:cubicBezTo>
                  <a:cubicBezTo>
                    <a:pt x="580" y="1506"/>
                    <a:pt x="563" y="1523"/>
                    <a:pt x="554" y="1532"/>
                  </a:cubicBezTo>
                  <a:cubicBezTo>
                    <a:pt x="366" y="1746"/>
                    <a:pt x="188" y="2014"/>
                    <a:pt x="45" y="2255"/>
                  </a:cubicBezTo>
                  <a:cubicBezTo>
                    <a:pt x="27" y="2282"/>
                    <a:pt x="18" y="2309"/>
                    <a:pt x="9" y="2344"/>
                  </a:cubicBezTo>
                  <a:cubicBezTo>
                    <a:pt x="1" y="2405"/>
                    <a:pt x="41" y="2429"/>
                    <a:pt x="112" y="2429"/>
                  </a:cubicBezTo>
                  <a:cubicBezTo>
                    <a:pt x="406" y="2429"/>
                    <a:pt x="1219" y="2014"/>
                    <a:pt x="1240" y="2014"/>
                  </a:cubicBezTo>
                  <a:cubicBezTo>
                    <a:pt x="1240" y="2014"/>
                    <a:pt x="1240" y="2014"/>
                    <a:pt x="1241" y="2014"/>
                  </a:cubicBezTo>
                  <a:cubicBezTo>
                    <a:pt x="1267" y="2077"/>
                    <a:pt x="1285" y="2139"/>
                    <a:pt x="1303" y="2210"/>
                  </a:cubicBezTo>
                  <a:cubicBezTo>
                    <a:pt x="1357" y="2424"/>
                    <a:pt x="1490" y="2621"/>
                    <a:pt x="1588" y="2826"/>
                  </a:cubicBezTo>
                  <a:cubicBezTo>
                    <a:pt x="1638" y="2916"/>
                    <a:pt x="1690" y="2965"/>
                    <a:pt x="1737" y="2965"/>
                  </a:cubicBezTo>
                  <a:cubicBezTo>
                    <a:pt x="1783" y="2965"/>
                    <a:pt x="1825" y="2918"/>
                    <a:pt x="1856" y="2817"/>
                  </a:cubicBezTo>
                  <a:cubicBezTo>
                    <a:pt x="1945" y="2532"/>
                    <a:pt x="2035" y="2228"/>
                    <a:pt x="2061" y="1925"/>
                  </a:cubicBezTo>
                  <a:cubicBezTo>
                    <a:pt x="2061" y="1907"/>
                    <a:pt x="2052" y="1862"/>
                    <a:pt x="2070" y="1845"/>
                  </a:cubicBezTo>
                  <a:cubicBezTo>
                    <a:pt x="2106" y="1809"/>
                    <a:pt x="2213" y="1809"/>
                    <a:pt x="2266" y="1800"/>
                  </a:cubicBezTo>
                  <a:cubicBezTo>
                    <a:pt x="2311" y="1791"/>
                    <a:pt x="2365" y="1782"/>
                    <a:pt x="2418" y="1782"/>
                  </a:cubicBezTo>
                  <a:cubicBezTo>
                    <a:pt x="2525" y="1764"/>
                    <a:pt x="2713" y="1764"/>
                    <a:pt x="2775" y="1657"/>
                  </a:cubicBezTo>
                  <a:cubicBezTo>
                    <a:pt x="2793" y="1631"/>
                    <a:pt x="2793" y="1577"/>
                    <a:pt x="2757" y="1559"/>
                  </a:cubicBezTo>
                  <a:cubicBezTo>
                    <a:pt x="2481" y="1390"/>
                    <a:pt x="2159" y="1300"/>
                    <a:pt x="1865" y="1176"/>
                  </a:cubicBezTo>
                  <a:cubicBezTo>
                    <a:pt x="1910" y="970"/>
                    <a:pt x="1927" y="756"/>
                    <a:pt x="1972" y="551"/>
                  </a:cubicBezTo>
                  <a:cubicBezTo>
                    <a:pt x="2008" y="391"/>
                    <a:pt x="2070" y="203"/>
                    <a:pt x="2017" y="43"/>
                  </a:cubicBezTo>
                  <a:cubicBezTo>
                    <a:pt x="2006" y="15"/>
                    <a:pt x="1980" y="1"/>
                    <a:pt x="1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8" name="Google Shape;8048;p22"/>
          <p:cNvGrpSpPr/>
          <p:nvPr/>
        </p:nvGrpSpPr>
        <p:grpSpPr>
          <a:xfrm flipH="1" rot="-7130480">
            <a:off x="-422684" y="-424253"/>
            <a:ext cx="2003370" cy="1927297"/>
            <a:chOff x="3795825" y="3576625"/>
            <a:chExt cx="273225" cy="262850"/>
          </a:xfrm>
        </p:grpSpPr>
        <p:sp>
          <p:nvSpPr>
            <p:cNvPr id="8049" name="Google Shape;8049;p22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0" name="Google Shape;8050;p22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1" name="Google Shape;8051;p22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2" name="Google Shape;8052;p22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3" name="Google Shape;8053;p22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4" name="Google Shape;8054;p22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5" name="Google Shape;8055;p22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6" name="Google Shape;8056;p22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7" name="Google Shape;8057;p22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8" name="Google Shape;8058;p22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9" name="Google Shape;8059;p22"/>
          <p:cNvSpPr/>
          <p:nvPr/>
        </p:nvSpPr>
        <p:spPr>
          <a:xfrm rot="3030316">
            <a:off x="198596" y="4327872"/>
            <a:ext cx="1029015" cy="656003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60" name="Google Shape;8060;p22"/>
          <p:cNvGrpSpPr/>
          <p:nvPr/>
        </p:nvGrpSpPr>
        <p:grpSpPr>
          <a:xfrm rot="-3669520">
            <a:off x="7927516" y="3523909"/>
            <a:ext cx="2003370" cy="1927297"/>
            <a:chOff x="3795825" y="3576625"/>
            <a:chExt cx="273225" cy="262850"/>
          </a:xfrm>
        </p:grpSpPr>
        <p:sp>
          <p:nvSpPr>
            <p:cNvPr id="8061" name="Google Shape;8061;p22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2" name="Google Shape;8062;p22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3" name="Google Shape;8063;p22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4" name="Google Shape;8064;p22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5" name="Google Shape;8065;p22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6" name="Google Shape;8066;p22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7" name="Google Shape;8067;p22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8" name="Google Shape;8068;p22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9" name="Google Shape;8069;p22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0" name="Google Shape;8070;p22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1" name="Google Shape;8071;p22"/>
          <p:cNvGrpSpPr/>
          <p:nvPr/>
        </p:nvGrpSpPr>
        <p:grpSpPr>
          <a:xfrm>
            <a:off x="2838014" y="4438185"/>
            <a:ext cx="631798" cy="640579"/>
            <a:chOff x="1611050" y="1662750"/>
            <a:chExt cx="102400" cy="103825"/>
          </a:xfrm>
        </p:grpSpPr>
        <p:sp>
          <p:nvSpPr>
            <p:cNvPr id="8072" name="Google Shape;8072;p22"/>
            <p:cNvSpPr/>
            <p:nvPr/>
          </p:nvSpPr>
          <p:spPr>
            <a:xfrm>
              <a:off x="1611050" y="1662750"/>
              <a:ext cx="102400" cy="103825"/>
            </a:xfrm>
            <a:custGeom>
              <a:rect b="b" l="l" r="r" t="t"/>
              <a:pathLst>
                <a:path extrusionOk="0" h="4153" w="4096">
                  <a:moveTo>
                    <a:pt x="2568" y="1"/>
                  </a:moveTo>
                  <a:cubicBezTo>
                    <a:pt x="2430" y="1"/>
                    <a:pt x="2292" y="42"/>
                    <a:pt x="2178" y="120"/>
                  </a:cubicBezTo>
                  <a:cubicBezTo>
                    <a:pt x="1910" y="308"/>
                    <a:pt x="1723" y="539"/>
                    <a:pt x="1544" y="745"/>
                  </a:cubicBezTo>
                  <a:cubicBezTo>
                    <a:pt x="1535" y="762"/>
                    <a:pt x="1518" y="780"/>
                    <a:pt x="1500" y="798"/>
                  </a:cubicBezTo>
                  <a:cubicBezTo>
                    <a:pt x="1125" y="611"/>
                    <a:pt x="1027" y="566"/>
                    <a:pt x="893" y="548"/>
                  </a:cubicBezTo>
                  <a:cubicBezTo>
                    <a:pt x="871" y="546"/>
                    <a:pt x="849" y="545"/>
                    <a:pt x="827" y="545"/>
                  </a:cubicBezTo>
                  <a:cubicBezTo>
                    <a:pt x="654" y="545"/>
                    <a:pt x="485" y="608"/>
                    <a:pt x="358" y="727"/>
                  </a:cubicBezTo>
                  <a:cubicBezTo>
                    <a:pt x="206" y="870"/>
                    <a:pt x="135" y="1057"/>
                    <a:pt x="144" y="1262"/>
                  </a:cubicBezTo>
                  <a:cubicBezTo>
                    <a:pt x="162" y="1592"/>
                    <a:pt x="331" y="1833"/>
                    <a:pt x="438" y="1994"/>
                  </a:cubicBezTo>
                  <a:lnTo>
                    <a:pt x="465" y="2038"/>
                  </a:lnTo>
                  <a:cubicBezTo>
                    <a:pt x="465" y="2047"/>
                    <a:pt x="474" y="2047"/>
                    <a:pt x="474" y="2047"/>
                  </a:cubicBezTo>
                  <a:cubicBezTo>
                    <a:pt x="367" y="2190"/>
                    <a:pt x="260" y="2359"/>
                    <a:pt x="153" y="2547"/>
                  </a:cubicBezTo>
                  <a:cubicBezTo>
                    <a:pt x="126" y="2591"/>
                    <a:pt x="54" y="2698"/>
                    <a:pt x="37" y="2850"/>
                  </a:cubicBezTo>
                  <a:cubicBezTo>
                    <a:pt x="1" y="3100"/>
                    <a:pt x="90" y="3332"/>
                    <a:pt x="286" y="3474"/>
                  </a:cubicBezTo>
                  <a:cubicBezTo>
                    <a:pt x="414" y="3576"/>
                    <a:pt x="558" y="3621"/>
                    <a:pt x="723" y="3621"/>
                  </a:cubicBezTo>
                  <a:cubicBezTo>
                    <a:pt x="948" y="3621"/>
                    <a:pt x="1212" y="3537"/>
                    <a:pt x="1526" y="3403"/>
                  </a:cubicBezTo>
                  <a:cubicBezTo>
                    <a:pt x="1553" y="3457"/>
                    <a:pt x="1580" y="3510"/>
                    <a:pt x="1607" y="3555"/>
                  </a:cubicBezTo>
                  <a:cubicBezTo>
                    <a:pt x="1634" y="3599"/>
                    <a:pt x="1651" y="3644"/>
                    <a:pt x="1678" y="3689"/>
                  </a:cubicBezTo>
                  <a:cubicBezTo>
                    <a:pt x="1883" y="4090"/>
                    <a:pt x="2187" y="4152"/>
                    <a:pt x="2356" y="4152"/>
                  </a:cubicBezTo>
                  <a:lnTo>
                    <a:pt x="2410" y="4152"/>
                  </a:lnTo>
                  <a:cubicBezTo>
                    <a:pt x="2552" y="4144"/>
                    <a:pt x="2900" y="4063"/>
                    <a:pt x="3043" y="3582"/>
                  </a:cubicBezTo>
                  <a:cubicBezTo>
                    <a:pt x="3105" y="3394"/>
                    <a:pt x="3168" y="3180"/>
                    <a:pt x="3213" y="2957"/>
                  </a:cubicBezTo>
                  <a:cubicBezTo>
                    <a:pt x="3400" y="2930"/>
                    <a:pt x="3721" y="2868"/>
                    <a:pt x="3899" y="2556"/>
                  </a:cubicBezTo>
                  <a:cubicBezTo>
                    <a:pt x="4096" y="2226"/>
                    <a:pt x="3998" y="1824"/>
                    <a:pt x="3676" y="1637"/>
                  </a:cubicBezTo>
                  <a:cubicBezTo>
                    <a:pt x="3507" y="1530"/>
                    <a:pt x="3320" y="1458"/>
                    <a:pt x="3150" y="1387"/>
                  </a:cubicBezTo>
                  <a:cubicBezTo>
                    <a:pt x="3159" y="1351"/>
                    <a:pt x="3168" y="1316"/>
                    <a:pt x="3177" y="1280"/>
                  </a:cubicBezTo>
                  <a:lnTo>
                    <a:pt x="3186" y="1226"/>
                  </a:lnTo>
                  <a:cubicBezTo>
                    <a:pt x="3230" y="1030"/>
                    <a:pt x="3302" y="745"/>
                    <a:pt x="3186" y="432"/>
                  </a:cubicBezTo>
                  <a:cubicBezTo>
                    <a:pt x="3114" y="236"/>
                    <a:pt x="2963" y="93"/>
                    <a:pt x="2766" y="31"/>
                  </a:cubicBezTo>
                  <a:cubicBezTo>
                    <a:pt x="2702" y="10"/>
                    <a:pt x="2635" y="1"/>
                    <a:pt x="2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3" name="Google Shape;8073;p22"/>
            <p:cNvSpPr/>
            <p:nvPr/>
          </p:nvSpPr>
          <p:spPr>
            <a:xfrm>
              <a:off x="1626450" y="1677625"/>
              <a:ext cx="69825" cy="74150"/>
            </a:xfrm>
            <a:custGeom>
              <a:rect b="b" l="l" r="r" t="t"/>
              <a:pathLst>
                <a:path extrusionOk="0" h="2966" w="2793">
                  <a:moveTo>
                    <a:pt x="1954" y="1"/>
                  </a:moveTo>
                  <a:cubicBezTo>
                    <a:pt x="1939" y="1"/>
                    <a:pt x="1923" y="6"/>
                    <a:pt x="1910" y="16"/>
                  </a:cubicBezTo>
                  <a:cubicBezTo>
                    <a:pt x="1633" y="212"/>
                    <a:pt x="1437" y="489"/>
                    <a:pt x="1214" y="738"/>
                  </a:cubicBezTo>
                  <a:cubicBezTo>
                    <a:pt x="1160" y="801"/>
                    <a:pt x="1089" y="863"/>
                    <a:pt x="1053" y="944"/>
                  </a:cubicBezTo>
                  <a:cubicBezTo>
                    <a:pt x="1053" y="944"/>
                    <a:pt x="1052" y="944"/>
                    <a:pt x="1052" y="944"/>
                  </a:cubicBezTo>
                  <a:cubicBezTo>
                    <a:pt x="1012" y="944"/>
                    <a:pt x="284" y="560"/>
                    <a:pt x="206" y="551"/>
                  </a:cubicBezTo>
                  <a:cubicBezTo>
                    <a:pt x="201" y="550"/>
                    <a:pt x="197" y="550"/>
                    <a:pt x="192" y="550"/>
                  </a:cubicBezTo>
                  <a:cubicBezTo>
                    <a:pt x="146" y="550"/>
                    <a:pt x="117" y="591"/>
                    <a:pt x="125" y="631"/>
                  </a:cubicBezTo>
                  <a:cubicBezTo>
                    <a:pt x="134" y="819"/>
                    <a:pt x="250" y="970"/>
                    <a:pt x="348" y="1113"/>
                  </a:cubicBezTo>
                  <a:cubicBezTo>
                    <a:pt x="420" y="1220"/>
                    <a:pt x="509" y="1318"/>
                    <a:pt x="580" y="1425"/>
                  </a:cubicBezTo>
                  <a:cubicBezTo>
                    <a:pt x="589" y="1443"/>
                    <a:pt x="598" y="1452"/>
                    <a:pt x="598" y="1470"/>
                  </a:cubicBezTo>
                  <a:cubicBezTo>
                    <a:pt x="598" y="1470"/>
                    <a:pt x="598" y="1479"/>
                    <a:pt x="589" y="1488"/>
                  </a:cubicBezTo>
                  <a:cubicBezTo>
                    <a:pt x="580" y="1506"/>
                    <a:pt x="563" y="1523"/>
                    <a:pt x="554" y="1532"/>
                  </a:cubicBezTo>
                  <a:cubicBezTo>
                    <a:pt x="366" y="1746"/>
                    <a:pt x="188" y="2014"/>
                    <a:pt x="45" y="2255"/>
                  </a:cubicBezTo>
                  <a:cubicBezTo>
                    <a:pt x="27" y="2282"/>
                    <a:pt x="18" y="2309"/>
                    <a:pt x="9" y="2344"/>
                  </a:cubicBezTo>
                  <a:cubicBezTo>
                    <a:pt x="1" y="2405"/>
                    <a:pt x="41" y="2429"/>
                    <a:pt x="112" y="2429"/>
                  </a:cubicBezTo>
                  <a:cubicBezTo>
                    <a:pt x="406" y="2429"/>
                    <a:pt x="1219" y="2014"/>
                    <a:pt x="1240" y="2014"/>
                  </a:cubicBezTo>
                  <a:cubicBezTo>
                    <a:pt x="1240" y="2014"/>
                    <a:pt x="1240" y="2014"/>
                    <a:pt x="1241" y="2014"/>
                  </a:cubicBezTo>
                  <a:cubicBezTo>
                    <a:pt x="1267" y="2077"/>
                    <a:pt x="1285" y="2139"/>
                    <a:pt x="1303" y="2210"/>
                  </a:cubicBezTo>
                  <a:cubicBezTo>
                    <a:pt x="1357" y="2424"/>
                    <a:pt x="1490" y="2621"/>
                    <a:pt x="1588" y="2826"/>
                  </a:cubicBezTo>
                  <a:cubicBezTo>
                    <a:pt x="1638" y="2916"/>
                    <a:pt x="1690" y="2965"/>
                    <a:pt x="1737" y="2965"/>
                  </a:cubicBezTo>
                  <a:cubicBezTo>
                    <a:pt x="1783" y="2965"/>
                    <a:pt x="1825" y="2918"/>
                    <a:pt x="1856" y="2817"/>
                  </a:cubicBezTo>
                  <a:cubicBezTo>
                    <a:pt x="1945" y="2532"/>
                    <a:pt x="2035" y="2228"/>
                    <a:pt x="2061" y="1925"/>
                  </a:cubicBezTo>
                  <a:cubicBezTo>
                    <a:pt x="2061" y="1907"/>
                    <a:pt x="2052" y="1862"/>
                    <a:pt x="2070" y="1845"/>
                  </a:cubicBezTo>
                  <a:cubicBezTo>
                    <a:pt x="2106" y="1809"/>
                    <a:pt x="2213" y="1809"/>
                    <a:pt x="2266" y="1800"/>
                  </a:cubicBezTo>
                  <a:cubicBezTo>
                    <a:pt x="2311" y="1791"/>
                    <a:pt x="2365" y="1782"/>
                    <a:pt x="2418" y="1782"/>
                  </a:cubicBezTo>
                  <a:cubicBezTo>
                    <a:pt x="2525" y="1764"/>
                    <a:pt x="2713" y="1764"/>
                    <a:pt x="2775" y="1657"/>
                  </a:cubicBezTo>
                  <a:cubicBezTo>
                    <a:pt x="2793" y="1631"/>
                    <a:pt x="2793" y="1577"/>
                    <a:pt x="2757" y="1559"/>
                  </a:cubicBezTo>
                  <a:cubicBezTo>
                    <a:pt x="2481" y="1390"/>
                    <a:pt x="2159" y="1300"/>
                    <a:pt x="1865" y="1176"/>
                  </a:cubicBezTo>
                  <a:cubicBezTo>
                    <a:pt x="1910" y="970"/>
                    <a:pt x="1927" y="756"/>
                    <a:pt x="1972" y="551"/>
                  </a:cubicBezTo>
                  <a:cubicBezTo>
                    <a:pt x="2008" y="391"/>
                    <a:pt x="2070" y="203"/>
                    <a:pt x="2017" y="43"/>
                  </a:cubicBezTo>
                  <a:cubicBezTo>
                    <a:pt x="2006" y="15"/>
                    <a:pt x="1980" y="1"/>
                    <a:pt x="1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4" name="Google Shape;8074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75" name="Google Shape;8075;p22"/>
          <p:cNvSpPr txBox="1"/>
          <p:nvPr>
            <p:ph idx="2" type="title"/>
          </p:nvPr>
        </p:nvSpPr>
        <p:spPr>
          <a:xfrm>
            <a:off x="1101175" y="1798650"/>
            <a:ext cx="19860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76" name="Google Shape;8076;p22"/>
          <p:cNvSpPr txBox="1"/>
          <p:nvPr>
            <p:ph idx="3" type="subTitle"/>
          </p:nvPr>
        </p:nvSpPr>
        <p:spPr>
          <a:xfrm>
            <a:off x="1101175" y="2134350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77" name="Google Shape;8077;p22"/>
          <p:cNvSpPr txBox="1"/>
          <p:nvPr>
            <p:ph idx="4" type="title"/>
          </p:nvPr>
        </p:nvSpPr>
        <p:spPr>
          <a:xfrm>
            <a:off x="3578947" y="1798650"/>
            <a:ext cx="19860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78" name="Google Shape;8078;p22"/>
          <p:cNvSpPr txBox="1"/>
          <p:nvPr>
            <p:ph idx="5" type="subTitle"/>
          </p:nvPr>
        </p:nvSpPr>
        <p:spPr>
          <a:xfrm>
            <a:off x="3579000" y="2134350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79" name="Google Shape;8079;p22"/>
          <p:cNvSpPr txBox="1"/>
          <p:nvPr>
            <p:ph idx="6" type="title"/>
          </p:nvPr>
        </p:nvSpPr>
        <p:spPr>
          <a:xfrm>
            <a:off x="1101175" y="3232075"/>
            <a:ext cx="19860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80" name="Google Shape;8080;p22"/>
          <p:cNvSpPr txBox="1"/>
          <p:nvPr>
            <p:ph idx="7" type="subTitle"/>
          </p:nvPr>
        </p:nvSpPr>
        <p:spPr>
          <a:xfrm>
            <a:off x="1101175" y="3567750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81" name="Google Shape;8081;p22"/>
          <p:cNvSpPr txBox="1"/>
          <p:nvPr>
            <p:ph idx="8" type="title"/>
          </p:nvPr>
        </p:nvSpPr>
        <p:spPr>
          <a:xfrm>
            <a:off x="3578947" y="3232075"/>
            <a:ext cx="19860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82" name="Google Shape;8082;p22"/>
          <p:cNvSpPr txBox="1"/>
          <p:nvPr>
            <p:ph idx="9" type="subTitle"/>
          </p:nvPr>
        </p:nvSpPr>
        <p:spPr>
          <a:xfrm>
            <a:off x="3578947" y="3567750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83" name="Google Shape;8083;p22"/>
          <p:cNvSpPr txBox="1"/>
          <p:nvPr>
            <p:ph idx="13" type="title"/>
          </p:nvPr>
        </p:nvSpPr>
        <p:spPr>
          <a:xfrm>
            <a:off x="6056725" y="1798650"/>
            <a:ext cx="19860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84" name="Google Shape;8084;p22"/>
          <p:cNvSpPr txBox="1"/>
          <p:nvPr>
            <p:ph idx="14" type="subTitle"/>
          </p:nvPr>
        </p:nvSpPr>
        <p:spPr>
          <a:xfrm>
            <a:off x="6056725" y="2134350"/>
            <a:ext cx="1986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85" name="Google Shape;8085;p22"/>
          <p:cNvSpPr txBox="1"/>
          <p:nvPr>
            <p:ph idx="15" type="title"/>
          </p:nvPr>
        </p:nvSpPr>
        <p:spPr>
          <a:xfrm>
            <a:off x="6056725" y="3232075"/>
            <a:ext cx="1986000" cy="4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8086" name="Shape 8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7" name="Google Shape;8087;p23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88" name="Google Shape;8088;p23"/>
          <p:cNvGrpSpPr/>
          <p:nvPr/>
        </p:nvGrpSpPr>
        <p:grpSpPr>
          <a:xfrm>
            <a:off x="436965" y="371680"/>
            <a:ext cx="8270070" cy="4400212"/>
            <a:chOff x="4068925" y="3794325"/>
            <a:chExt cx="2771750" cy="1474750"/>
          </a:xfrm>
        </p:grpSpPr>
        <p:sp>
          <p:nvSpPr>
            <p:cNvPr id="8089" name="Google Shape;8089;p23"/>
            <p:cNvSpPr/>
            <p:nvPr/>
          </p:nvSpPr>
          <p:spPr>
            <a:xfrm>
              <a:off x="4068925" y="3794325"/>
              <a:ext cx="2771750" cy="1474750"/>
            </a:xfrm>
            <a:custGeom>
              <a:rect b="b" l="l" r="r" t="t"/>
              <a:pathLst>
                <a:path extrusionOk="0" h="58990" w="110870">
                  <a:moveTo>
                    <a:pt x="110448" y="1"/>
                  </a:moveTo>
                  <a:lnTo>
                    <a:pt x="429" y="453"/>
                  </a:lnTo>
                  <a:lnTo>
                    <a:pt x="23" y="52746"/>
                  </a:lnTo>
                  <a:lnTo>
                    <a:pt x="0" y="52746"/>
                  </a:lnTo>
                  <a:lnTo>
                    <a:pt x="0" y="58653"/>
                  </a:lnTo>
                  <a:lnTo>
                    <a:pt x="0" y="58913"/>
                  </a:lnTo>
                  <a:lnTo>
                    <a:pt x="0" y="58944"/>
                  </a:lnTo>
                  <a:lnTo>
                    <a:pt x="2482" y="58814"/>
                  </a:lnTo>
                  <a:lnTo>
                    <a:pt x="5784" y="58990"/>
                  </a:lnTo>
                  <a:lnTo>
                    <a:pt x="8266" y="58814"/>
                  </a:lnTo>
                  <a:lnTo>
                    <a:pt x="13223" y="58814"/>
                  </a:lnTo>
                  <a:lnTo>
                    <a:pt x="16525" y="58645"/>
                  </a:lnTo>
                  <a:lnTo>
                    <a:pt x="19827" y="58469"/>
                  </a:lnTo>
                  <a:lnTo>
                    <a:pt x="26438" y="58469"/>
                  </a:lnTo>
                  <a:lnTo>
                    <a:pt x="27373" y="58369"/>
                  </a:lnTo>
                  <a:cubicBezTo>
                    <a:pt x="27319" y="58369"/>
                    <a:pt x="27265" y="58362"/>
                    <a:pt x="27212" y="58362"/>
                  </a:cubicBezTo>
                  <a:lnTo>
                    <a:pt x="28085" y="58270"/>
                  </a:lnTo>
                  <a:lnTo>
                    <a:pt x="28690" y="58270"/>
                  </a:lnTo>
                  <a:cubicBezTo>
                    <a:pt x="28598" y="58277"/>
                    <a:pt x="28506" y="58285"/>
                    <a:pt x="28422" y="58300"/>
                  </a:cubicBezTo>
                  <a:cubicBezTo>
                    <a:pt x="29778" y="58300"/>
                    <a:pt x="34919" y="58323"/>
                    <a:pt x="36351" y="58469"/>
                  </a:cubicBezTo>
                  <a:cubicBezTo>
                    <a:pt x="36900" y="58528"/>
                    <a:pt x="37542" y="58547"/>
                    <a:pt x="38154" y="58547"/>
                  </a:cubicBezTo>
                  <a:cubicBezTo>
                    <a:pt x="39377" y="58547"/>
                    <a:pt x="40481" y="58469"/>
                    <a:pt x="40481" y="58469"/>
                  </a:cubicBezTo>
                  <a:cubicBezTo>
                    <a:pt x="40481" y="58469"/>
                    <a:pt x="43782" y="58124"/>
                    <a:pt x="47084" y="58124"/>
                  </a:cubicBezTo>
                  <a:cubicBezTo>
                    <a:pt x="50394" y="58124"/>
                    <a:pt x="50394" y="58469"/>
                    <a:pt x="52868" y="58469"/>
                  </a:cubicBezTo>
                  <a:cubicBezTo>
                    <a:pt x="55350" y="58469"/>
                    <a:pt x="60307" y="57779"/>
                    <a:pt x="62782" y="57779"/>
                  </a:cubicBezTo>
                  <a:cubicBezTo>
                    <a:pt x="65256" y="57779"/>
                    <a:pt x="71040" y="58300"/>
                    <a:pt x="72695" y="58300"/>
                  </a:cubicBezTo>
                  <a:cubicBezTo>
                    <a:pt x="74350" y="58300"/>
                    <a:pt x="81781" y="58645"/>
                    <a:pt x="81781" y="58645"/>
                  </a:cubicBezTo>
                  <a:lnTo>
                    <a:pt x="90039" y="58124"/>
                  </a:lnTo>
                  <a:lnTo>
                    <a:pt x="96651" y="58645"/>
                  </a:lnTo>
                  <a:lnTo>
                    <a:pt x="104082" y="58645"/>
                  </a:lnTo>
                  <a:lnTo>
                    <a:pt x="110693" y="58262"/>
                  </a:lnTo>
                  <a:lnTo>
                    <a:pt x="110693" y="58254"/>
                  </a:lnTo>
                  <a:lnTo>
                    <a:pt x="110479" y="58239"/>
                  </a:lnTo>
                  <a:lnTo>
                    <a:pt x="110693" y="58231"/>
                  </a:lnTo>
                  <a:lnTo>
                    <a:pt x="110693" y="55864"/>
                  </a:lnTo>
                  <a:lnTo>
                    <a:pt x="110869" y="55864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0" name="Google Shape;8090;p23"/>
            <p:cNvSpPr/>
            <p:nvPr/>
          </p:nvSpPr>
          <p:spPr>
            <a:xfrm>
              <a:off x="4173300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4735"/>
                  </a:moveTo>
                  <a:lnTo>
                    <a:pt x="192" y="4735"/>
                  </a:lnTo>
                  <a:lnTo>
                    <a:pt x="1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1" name="Google Shape;8091;p23"/>
            <p:cNvSpPr/>
            <p:nvPr/>
          </p:nvSpPr>
          <p:spPr>
            <a:xfrm>
              <a:off x="41733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2" name="Google Shape;8092;p23"/>
            <p:cNvSpPr/>
            <p:nvPr/>
          </p:nvSpPr>
          <p:spPr>
            <a:xfrm>
              <a:off x="4173300" y="5150125"/>
              <a:ext cx="4800" cy="95975"/>
            </a:xfrm>
            <a:custGeom>
              <a:rect b="b" l="l" r="r" t="t"/>
              <a:pathLst>
                <a:path extrusionOk="0" h="3839" w="192">
                  <a:moveTo>
                    <a:pt x="0" y="0"/>
                  </a:moveTo>
                  <a:lnTo>
                    <a:pt x="0" y="3839"/>
                  </a:lnTo>
                  <a:lnTo>
                    <a:pt x="192" y="38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3" name="Google Shape;8093;p23"/>
            <p:cNvSpPr/>
            <p:nvPr/>
          </p:nvSpPr>
          <p:spPr>
            <a:xfrm>
              <a:off x="41733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4" name="Google Shape;8094;p23"/>
            <p:cNvSpPr/>
            <p:nvPr/>
          </p:nvSpPr>
          <p:spPr>
            <a:xfrm>
              <a:off x="41733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5" name="Google Shape;8095;p23"/>
            <p:cNvSpPr/>
            <p:nvPr/>
          </p:nvSpPr>
          <p:spPr>
            <a:xfrm>
              <a:off x="41733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6" name="Google Shape;8096;p23"/>
            <p:cNvSpPr/>
            <p:nvPr/>
          </p:nvSpPr>
          <p:spPr>
            <a:xfrm>
              <a:off x="41733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7" name="Google Shape;8097;p23"/>
            <p:cNvSpPr/>
            <p:nvPr/>
          </p:nvSpPr>
          <p:spPr>
            <a:xfrm>
              <a:off x="41733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8" name="Google Shape;8098;p23"/>
            <p:cNvSpPr/>
            <p:nvPr/>
          </p:nvSpPr>
          <p:spPr>
            <a:xfrm>
              <a:off x="41733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9" name="Google Shape;8099;p23"/>
            <p:cNvSpPr/>
            <p:nvPr/>
          </p:nvSpPr>
          <p:spPr>
            <a:xfrm>
              <a:off x="41733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0" name="Google Shape;8100;p23"/>
            <p:cNvSpPr/>
            <p:nvPr/>
          </p:nvSpPr>
          <p:spPr>
            <a:xfrm>
              <a:off x="41733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1" name="Google Shape;8101;p23"/>
            <p:cNvSpPr/>
            <p:nvPr/>
          </p:nvSpPr>
          <p:spPr>
            <a:xfrm>
              <a:off x="41733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2" name="Google Shape;8102;p23"/>
            <p:cNvSpPr/>
            <p:nvPr/>
          </p:nvSpPr>
          <p:spPr>
            <a:xfrm>
              <a:off x="4280175" y="5150125"/>
              <a:ext cx="4800" cy="97325"/>
            </a:xfrm>
            <a:custGeom>
              <a:rect b="b" l="l" r="r" t="t"/>
              <a:pathLst>
                <a:path extrusionOk="0" h="3893" w="192">
                  <a:moveTo>
                    <a:pt x="0" y="0"/>
                  </a:moveTo>
                  <a:lnTo>
                    <a:pt x="0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3" name="Google Shape;8103;p23"/>
            <p:cNvSpPr/>
            <p:nvPr/>
          </p:nvSpPr>
          <p:spPr>
            <a:xfrm>
              <a:off x="42801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4" name="Google Shape;8104;p23"/>
            <p:cNvSpPr/>
            <p:nvPr/>
          </p:nvSpPr>
          <p:spPr>
            <a:xfrm>
              <a:off x="4280175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1"/>
                  </a:moveTo>
                  <a:lnTo>
                    <a:pt x="0" y="4735"/>
                  </a:lnTo>
                  <a:lnTo>
                    <a:pt x="192" y="473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5" name="Google Shape;8105;p23"/>
            <p:cNvSpPr/>
            <p:nvPr/>
          </p:nvSpPr>
          <p:spPr>
            <a:xfrm>
              <a:off x="42801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6" name="Google Shape;8106;p23"/>
            <p:cNvSpPr/>
            <p:nvPr/>
          </p:nvSpPr>
          <p:spPr>
            <a:xfrm>
              <a:off x="42801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7" name="Google Shape;8107;p23"/>
            <p:cNvSpPr/>
            <p:nvPr/>
          </p:nvSpPr>
          <p:spPr>
            <a:xfrm>
              <a:off x="42801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8" name="Google Shape;8108;p23"/>
            <p:cNvSpPr/>
            <p:nvPr/>
          </p:nvSpPr>
          <p:spPr>
            <a:xfrm>
              <a:off x="42801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9" name="Google Shape;8109;p23"/>
            <p:cNvSpPr/>
            <p:nvPr/>
          </p:nvSpPr>
          <p:spPr>
            <a:xfrm>
              <a:off x="42801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0" name="Google Shape;8110;p23"/>
            <p:cNvSpPr/>
            <p:nvPr/>
          </p:nvSpPr>
          <p:spPr>
            <a:xfrm>
              <a:off x="42801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1" name="Google Shape;8111;p23"/>
            <p:cNvSpPr/>
            <p:nvPr/>
          </p:nvSpPr>
          <p:spPr>
            <a:xfrm>
              <a:off x="42801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2" name="Google Shape;8112;p23"/>
            <p:cNvSpPr/>
            <p:nvPr/>
          </p:nvSpPr>
          <p:spPr>
            <a:xfrm>
              <a:off x="42801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3" name="Google Shape;8113;p23"/>
            <p:cNvSpPr/>
            <p:nvPr/>
          </p:nvSpPr>
          <p:spPr>
            <a:xfrm>
              <a:off x="42801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4" name="Google Shape;8114;p23"/>
            <p:cNvSpPr/>
            <p:nvPr/>
          </p:nvSpPr>
          <p:spPr>
            <a:xfrm>
              <a:off x="43862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5" name="Google Shape;8115;p23"/>
            <p:cNvSpPr/>
            <p:nvPr/>
          </p:nvSpPr>
          <p:spPr>
            <a:xfrm>
              <a:off x="43862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6" name="Google Shape;8116;p23"/>
            <p:cNvSpPr/>
            <p:nvPr/>
          </p:nvSpPr>
          <p:spPr>
            <a:xfrm>
              <a:off x="43862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7" name="Google Shape;8117;p23"/>
            <p:cNvSpPr/>
            <p:nvPr/>
          </p:nvSpPr>
          <p:spPr>
            <a:xfrm>
              <a:off x="43862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8" name="Google Shape;8118;p23"/>
            <p:cNvSpPr/>
            <p:nvPr/>
          </p:nvSpPr>
          <p:spPr>
            <a:xfrm>
              <a:off x="43862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9" name="Google Shape;8119;p23"/>
            <p:cNvSpPr/>
            <p:nvPr/>
          </p:nvSpPr>
          <p:spPr>
            <a:xfrm>
              <a:off x="43862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0" name="Google Shape;8120;p23"/>
            <p:cNvSpPr/>
            <p:nvPr/>
          </p:nvSpPr>
          <p:spPr>
            <a:xfrm>
              <a:off x="4386275" y="5150125"/>
              <a:ext cx="5375" cy="97900"/>
            </a:xfrm>
            <a:custGeom>
              <a:rect b="b" l="l" r="r" t="t"/>
              <a:pathLst>
                <a:path extrusionOk="0" h="3916" w="215">
                  <a:moveTo>
                    <a:pt x="0" y="0"/>
                  </a:moveTo>
                  <a:lnTo>
                    <a:pt x="0" y="3915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1" name="Google Shape;8121;p23"/>
            <p:cNvSpPr/>
            <p:nvPr/>
          </p:nvSpPr>
          <p:spPr>
            <a:xfrm>
              <a:off x="4386275" y="3805625"/>
              <a:ext cx="5375" cy="118950"/>
            </a:xfrm>
            <a:custGeom>
              <a:rect b="b" l="l" r="r" t="t"/>
              <a:pathLst>
                <a:path extrusionOk="0" h="4758" w="215">
                  <a:moveTo>
                    <a:pt x="0" y="1"/>
                  </a:moveTo>
                  <a:lnTo>
                    <a:pt x="0" y="4758"/>
                  </a:lnTo>
                  <a:lnTo>
                    <a:pt x="215" y="475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2" name="Google Shape;8122;p23"/>
            <p:cNvSpPr/>
            <p:nvPr/>
          </p:nvSpPr>
          <p:spPr>
            <a:xfrm>
              <a:off x="43862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3" name="Google Shape;8123;p23"/>
            <p:cNvSpPr/>
            <p:nvPr/>
          </p:nvSpPr>
          <p:spPr>
            <a:xfrm>
              <a:off x="43862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4" name="Google Shape;8124;p23"/>
            <p:cNvSpPr/>
            <p:nvPr/>
          </p:nvSpPr>
          <p:spPr>
            <a:xfrm>
              <a:off x="43862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5" name="Google Shape;8125;p23"/>
            <p:cNvSpPr/>
            <p:nvPr/>
          </p:nvSpPr>
          <p:spPr>
            <a:xfrm>
              <a:off x="43862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6" name="Google Shape;8126;p23"/>
            <p:cNvSpPr/>
            <p:nvPr/>
          </p:nvSpPr>
          <p:spPr>
            <a:xfrm>
              <a:off x="449295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7" name="Google Shape;8127;p23"/>
            <p:cNvSpPr/>
            <p:nvPr/>
          </p:nvSpPr>
          <p:spPr>
            <a:xfrm>
              <a:off x="449295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8" name="Google Shape;8128;p23"/>
            <p:cNvSpPr/>
            <p:nvPr/>
          </p:nvSpPr>
          <p:spPr>
            <a:xfrm>
              <a:off x="449295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9" name="Google Shape;8129;p23"/>
            <p:cNvSpPr/>
            <p:nvPr/>
          </p:nvSpPr>
          <p:spPr>
            <a:xfrm>
              <a:off x="449295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0" name="Google Shape;8130;p23"/>
            <p:cNvSpPr/>
            <p:nvPr/>
          </p:nvSpPr>
          <p:spPr>
            <a:xfrm>
              <a:off x="449295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1" name="Google Shape;8131;p23"/>
            <p:cNvSpPr/>
            <p:nvPr/>
          </p:nvSpPr>
          <p:spPr>
            <a:xfrm>
              <a:off x="4492950" y="3804850"/>
              <a:ext cx="4800" cy="119725"/>
            </a:xfrm>
            <a:custGeom>
              <a:rect b="b" l="l" r="r" t="t"/>
              <a:pathLst>
                <a:path extrusionOk="0" h="4789" w="192">
                  <a:moveTo>
                    <a:pt x="0" y="1"/>
                  </a:moveTo>
                  <a:lnTo>
                    <a:pt x="0" y="4789"/>
                  </a:lnTo>
                  <a:lnTo>
                    <a:pt x="192" y="478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2" name="Google Shape;8132;p23"/>
            <p:cNvSpPr/>
            <p:nvPr/>
          </p:nvSpPr>
          <p:spPr>
            <a:xfrm>
              <a:off x="449295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3" name="Google Shape;8133;p23"/>
            <p:cNvSpPr/>
            <p:nvPr/>
          </p:nvSpPr>
          <p:spPr>
            <a:xfrm>
              <a:off x="449295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4" name="Google Shape;8134;p23"/>
            <p:cNvSpPr/>
            <p:nvPr/>
          </p:nvSpPr>
          <p:spPr>
            <a:xfrm>
              <a:off x="4492950" y="5150125"/>
              <a:ext cx="4800" cy="99225"/>
            </a:xfrm>
            <a:custGeom>
              <a:rect b="b" l="l" r="r" t="t"/>
              <a:pathLst>
                <a:path extrusionOk="0" h="3969" w="192">
                  <a:moveTo>
                    <a:pt x="0" y="0"/>
                  </a:moveTo>
                  <a:lnTo>
                    <a:pt x="0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5" name="Google Shape;8135;p23"/>
            <p:cNvSpPr/>
            <p:nvPr/>
          </p:nvSpPr>
          <p:spPr>
            <a:xfrm>
              <a:off x="449295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6" name="Google Shape;8136;p23"/>
            <p:cNvSpPr/>
            <p:nvPr/>
          </p:nvSpPr>
          <p:spPr>
            <a:xfrm>
              <a:off x="449295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7" name="Google Shape;8137;p23"/>
            <p:cNvSpPr/>
            <p:nvPr/>
          </p:nvSpPr>
          <p:spPr>
            <a:xfrm>
              <a:off x="449295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8" name="Google Shape;8138;p23"/>
            <p:cNvSpPr/>
            <p:nvPr/>
          </p:nvSpPr>
          <p:spPr>
            <a:xfrm>
              <a:off x="4599825" y="3804850"/>
              <a:ext cx="4625" cy="119725"/>
            </a:xfrm>
            <a:custGeom>
              <a:rect b="b" l="l" r="r" t="t"/>
              <a:pathLst>
                <a:path extrusionOk="0" h="4789" w="185">
                  <a:moveTo>
                    <a:pt x="0" y="1"/>
                  </a:moveTo>
                  <a:lnTo>
                    <a:pt x="0" y="4789"/>
                  </a:lnTo>
                  <a:lnTo>
                    <a:pt x="184" y="478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9" name="Google Shape;8139;p23"/>
            <p:cNvSpPr/>
            <p:nvPr/>
          </p:nvSpPr>
          <p:spPr>
            <a:xfrm>
              <a:off x="45998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0" name="Google Shape;8140;p23"/>
            <p:cNvSpPr/>
            <p:nvPr/>
          </p:nvSpPr>
          <p:spPr>
            <a:xfrm>
              <a:off x="45998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1" name="Google Shape;8141;p23"/>
            <p:cNvSpPr/>
            <p:nvPr/>
          </p:nvSpPr>
          <p:spPr>
            <a:xfrm>
              <a:off x="45998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2" name="Google Shape;8142;p23"/>
            <p:cNvSpPr/>
            <p:nvPr/>
          </p:nvSpPr>
          <p:spPr>
            <a:xfrm>
              <a:off x="45998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3" name="Google Shape;8143;p23"/>
            <p:cNvSpPr/>
            <p:nvPr/>
          </p:nvSpPr>
          <p:spPr>
            <a:xfrm>
              <a:off x="45998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4" name="Google Shape;8144;p23"/>
            <p:cNvSpPr/>
            <p:nvPr/>
          </p:nvSpPr>
          <p:spPr>
            <a:xfrm>
              <a:off x="45998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5" name="Google Shape;8145;p23"/>
            <p:cNvSpPr/>
            <p:nvPr/>
          </p:nvSpPr>
          <p:spPr>
            <a:xfrm>
              <a:off x="45998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6" name="Google Shape;8146;p23"/>
            <p:cNvSpPr/>
            <p:nvPr/>
          </p:nvSpPr>
          <p:spPr>
            <a:xfrm>
              <a:off x="45998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7" name="Google Shape;8147;p23"/>
            <p:cNvSpPr/>
            <p:nvPr/>
          </p:nvSpPr>
          <p:spPr>
            <a:xfrm>
              <a:off x="4599825" y="5150125"/>
              <a:ext cx="4625" cy="99800"/>
            </a:xfrm>
            <a:custGeom>
              <a:rect b="b" l="l" r="r" t="t"/>
              <a:pathLst>
                <a:path extrusionOk="0" h="3992" w="185">
                  <a:moveTo>
                    <a:pt x="0" y="0"/>
                  </a:moveTo>
                  <a:lnTo>
                    <a:pt x="0" y="3992"/>
                  </a:lnTo>
                  <a:lnTo>
                    <a:pt x="184" y="399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8" name="Google Shape;8148;p23"/>
            <p:cNvSpPr/>
            <p:nvPr/>
          </p:nvSpPr>
          <p:spPr>
            <a:xfrm>
              <a:off x="45998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9" name="Google Shape;8149;p23"/>
            <p:cNvSpPr/>
            <p:nvPr/>
          </p:nvSpPr>
          <p:spPr>
            <a:xfrm>
              <a:off x="45998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0" name="Google Shape;8150;p23"/>
            <p:cNvSpPr/>
            <p:nvPr/>
          </p:nvSpPr>
          <p:spPr>
            <a:xfrm>
              <a:off x="4706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1" name="Google Shape;8151;p23"/>
            <p:cNvSpPr/>
            <p:nvPr/>
          </p:nvSpPr>
          <p:spPr>
            <a:xfrm>
              <a:off x="4706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2" name="Google Shape;8152;p23"/>
            <p:cNvSpPr/>
            <p:nvPr/>
          </p:nvSpPr>
          <p:spPr>
            <a:xfrm>
              <a:off x="4706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3" name="Google Shape;8153;p23"/>
            <p:cNvSpPr/>
            <p:nvPr/>
          </p:nvSpPr>
          <p:spPr>
            <a:xfrm>
              <a:off x="4706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4" name="Google Shape;8154;p23"/>
            <p:cNvSpPr/>
            <p:nvPr/>
          </p:nvSpPr>
          <p:spPr>
            <a:xfrm>
              <a:off x="4706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5" name="Google Shape;8155;p23"/>
            <p:cNvSpPr/>
            <p:nvPr/>
          </p:nvSpPr>
          <p:spPr>
            <a:xfrm>
              <a:off x="4706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6" name="Google Shape;8156;p23"/>
            <p:cNvSpPr/>
            <p:nvPr/>
          </p:nvSpPr>
          <p:spPr>
            <a:xfrm>
              <a:off x="4706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7" name="Google Shape;8157;p23"/>
            <p:cNvSpPr/>
            <p:nvPr/>
          </p:nvSpPr>
          <p:spPr>
            <a:xfrm>
              <a:off x="4706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8" name="Google Shape;8158;p23"/>
            <p:cNvSpPr/>
            <p:nvPr/>
          </p:nvSpPr>
          <p:spPr>
            <a:xfrm>
              <a:off x="4706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9" name="Google Shape;8159;p23"/>
            <p:cNvSpPr/>
            <p:nvPr/>
          </p:nvSpPr>
          <p:spPr>
            <a:xfrm>
              <a:off x="4706500" y="5150125"/>
              <a:ext cx="4800" cy="100575"/>
            </a:xfrm>
            <a:custGeom>
              <a:rect b="b" l="l" r="r" t="t"/>
              <a:pathLst>
                <a:path extrusionOk="0" h="4023" w="192">
                  <a:moveTo>
                    <a:pt x="0" y="0"/>
                  </a:moveTo>
                  <a:lnTo>
                    <a:pt x="0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0" name="Google Shape;8160;p23"/>
            <p:cNvSpPr/>
            <p:nvPr/>
          </p:nvSpPr>
          <p:spPr>
            <a:xfrm>
              <a:off x="4706500" y="3804275"/>
              <a:ext cx="4800" cy="120300"/>
            </a:xfrm>
            <a:custGeom>
              <a:rect b="b" l="l" r="r" t="t"/>
              <a:pathLst>
                <a:path extrusionOk="0" h="4812" w="192">
                  <a:moveTo>
                    <a:pt x="0" y="1"/>
                  </a:moveTo>
                  <a:lnTo>
                    <a:pt x="0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1" name="Google Shape;8161;p23"/>
            <p:cNvSpPr/>
            <p:nvPr/>
          </p:nvSpPr>
          <p:spPr>
            <a:xfrm>
              <a:off x="4706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2" name="Google Shape;8162;p23"/>
            <p:cNvSpPr/>
            <p:nvPr/>
          </p:nvSpPr>
          <p:spPr>
            <a:xfrm>
              <a:off x="48126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3" name="Google Shape;8163;p23"/>
            <p:cNvSpPr/>
            <p:nvPr/>
          </p:nvSpPr>
          <p:spPr>
            <a:xfrm>
              <a:off x="48126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4" name="Google Shape;8164;p23"/>
            <p:cNvSpPr/>
            <p:nvPr/>
          </p:nvSpPr>
          <p:spPr>
            <a:xfrm>
              <a:off x="48126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5" name="Google Shape;8165;p23"/>
            <p:cNvSpPr/>
            <p:nvPr/>
          </p:nvSpPr>
          <p:spPr>
            <a:xfrm>
              <a:off x="48126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6" name="Google Shape;8166;p23"/>
            <p:cNvSpPr/>
            <p:nvPr/>
          </p:nvSpPr>
          <p:spPr>
            <a:xfrm>
              <a:off x="48126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7" name="Google Shape;8167;p23"/>
            <p:cNvSpPr/>
            <p:nvPr/>
          </p:nvSpPr>
          <p:spPr>
            <a:xfrm>
              <a:off x="48126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8" name="Google Shape;8168;p23"/>
            <p:cNvSpPr/>
            <p:nvPr/>
          </p:nvSpPr>
          <p:spPr>
            <a:xfrm>
              <a:off x="48126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9" name="Google Shape;8169;p23"/>
            <p:cNvSpPr/>
            <p:nvPr/>
          </p:nvSpPr>
          <p:spPr>
            <a:xfrm>
              <a:off x="48126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0" name="Google Shape;8170;p23"/>
            <p:cNvSpPr/>
            <p:nvPr/>
          </p:nvSpPr>
          <p:spPr>
            <a:xfrm>
              <a:off x="4812600" y="3803700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1" name="Google Shape;8171;p23"/>
            <p:cNvSpPr/>
            <p:nvPr/>
          </p:nvSpPr>
          <p:spPr>
            <a:xfrm>
              <a:off x="48126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2" name="Google Shape;8172;p23"/>
            <p:cNvSpPr/>
            <p:nvPr/>
          </p:nvSpPr>
          <p:spPr>
            <a:xfrm>
              <a:off x="4812600" y="5150125"/>
              <a:ext cx="5400" cy="101925"/>
            </a:xfrm>
            <a:custGeom>
              <a:rect b="b" l="l" r="r" t="t"/>
              <a:pathLst>
                <a:path extrusionOk="0" h="4077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3" name="Google Shape;8173;p23"/>
            <p:cNvSpPr/>
            <p:nvPr/>
          </p:nvSpPr>
          <p:spPr>
            <a:xfrm>
              <a:off x="48126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4" name="Google Shape;8174;p23"/>
            <p:cNvSpPr/>
            <p:nvPr/>
          </p:nvSpPr>
          <p:spPr>
            <a:xfrm>
              <a:off x="491927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5" name="Google Shape;8175;p23"/>
            <p:cNvSpPr/>
            <p:nvPr/>
          </p:nvSpPr>
          <p:spPr>
            <a:xfrm>
              <a:off x="491927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6" name="Google Shape;8176;p23"/>
            <p:cNvSpPr/>
            <p:nvPr/>
          </p:nvSpPr>
          <p:spPr>
            <a:xfrm>
              <a:off x="491927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7" name="Google Shape;8177;p23"/>
            <p:cNvSpPr/>
            <p:nvPr/>
          </p:nvSpPr>
          <p:spPr>
            <a:xfrm>
              <a:off x="491927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8" name="Google Shape;8178;p23"/>
            <p:cNvSpPr/>
            <p:nvPr/>
          </p:nvSpPr>
          <p:spPr>
            <a:xfrm>
              <a:off x="491927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9" name="Google Shape;8179;p23"/>
            <p:cNvSpPr/>
            <p:nvPr/>
          </p:nvSpPr>
          <p:spPr>
            <a:xfrm>
              <a:off x="4919275" y="3802950"/>
              <a:ext cx="5400" cy="121625"/>
            </a:xfrm>
            <a:custGeom>
              <a:rect b="b" l="l" r="r" t="t"/>
              <a:pathLst>
                <a:path extrusionOk="0" h="4865" w="216">
                  <a:moveTo>
                    <a:pt x="1" y="0"/>
                  </a:moveTo>
                  <a:lnTo>
                    <a:pt x="1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0" name="Google Shape;8180;p23"/>
            <p:cNvSpPr/>
            <p:nvPr/>
          </p:nvSpPr>
          <p:spPr>
            <a:xfrm>
              <a:off x="4919275" y="5150125"/>
              <a:ext cx="5400" cy="102500"/>
            </a:xfrm>
            <a:custGeom>
              <a:rect b="b" l="l" r="r" t="t"/>
              <a:pathLst>
                <a:path extrusionOk="0" h="4100" w="216">
                  <a:moveTo>
                    <a:pt x="1" y="0"/>
                  </a:moveTo>
                  <a:lnTo>
                    <a:pt x="1" y="4099"/>
                  </a:lnTo>
                  <a:lnTo>
                    <a:pt x="215" y="409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1" name="Google Shape;8181;p23"/>
            <p:cNvSpPr/>
            <p:nvPr/>
          </p:nvSpPr>
          <p:spPr>
            <a:xfrm>
              <a:off x="491927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2" name="Google Shape;8182;p23"/>
            <p:cNvSpPr/>
            <p:nvPr/>
          </p:nvSpPr>
          <p:spPr>
            <a:xfrm>
              <a:off x="491927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3" name="Google Shape;8183;p23"/>
            <p:cNvSpPr/>
            <p:nvPr/>
          </p:nvSpPr>
          <p:spPr>
            <a:xfrm>
              <a:off x="491927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4" name="Google Shape;8184;p23"/>
            <p:cNvSpPr/>
            <p:nvPr/>
          </p:nvSpPr>
          <p:spPr>
            <a:xfrm>
              <a:off x="491927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5" name="Google Shape;8185;p23"/>
            <p:cNvSpPr/>
            <p:nvPr/>
          </p:nvSpPr>
          <p:spPr>
            <a:xfrm>
              <a:off x="491927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6" name="Google Shape;8186;p23"/>
            <p:cNvSpPr/>
            <p:nvPr/>
          </p:nvSpPr>
          <p:spPr>
            <a:xfrm>
              <a:off x="50261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7" name="Google Shape;8187;p23"/>
            <p:cNvSpPr/>
            <p:nvPr/>
          </p:nvSpPr>
          <p:spPr>
            <a:xfrm>
              <a:off x="50261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8" name="Google Shape;8188;p23"/>
            <p:cNvSpPr/>
            <p:nvPr/>
          </p:nvSpPr>
          <p:spPr>
            <a:xfrm>
              <a:off x="50261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9" name="Google Shape;8189;p23"/>
            <p:cNvSpPr/>
            <p:nvPr/>
          </p:nvSpPr>
          <p:spPr>
            <a:xfrm>
              <a:off x="50261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0" name="Google Shape;8190;p23"/>
            <p:cNvSpPr/>
            <p:nvPr/>
          </p:nvSpPr>
          <p:spPr>
            <a:xfrm>
              <a:off x="50261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1" name="Google Shape;8191;p23"/>
            <p:cNvSpPr/>
            <p:nvPr/>
          </p:nvSpPr>
          <p:spPr>
            <a:xfrm>
              <a:off x="5026150" y="5150125"/>
              <a:ext cx="4625" cy="103825"/>
            </a:xfrm>
            <a:custGeom>
              <a:rect b="b" l="l" r="r" t="t"/>
              <a:pathLst>
                <a:path extrusionOk="0" h="4153" w="185">
                  <a:moveTo>
                    <a:pt x="1" y="0"/>
                  </a:moveTo>
                  <a:lnTo>
                    <a:pt x="1" y="4153"/>
                  </a:lnTo>
                  <a:lnTo>
                    <a:pt x="184" y="415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2" name="Google Shape;8192;p23"/>
            <p:cNvSpPr/>
            <p:nvPr/>
          </p:nvSpPr>
          <p:spPr>
            <a:xfrm>
              <a:off x="5026150" y="3802950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4" y="486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3" name="Google Shape;8193;p23"/>
            <p:cNvSpPr/>
            <p:nvPr/>
          </p:nvSpPr>
          <p:spPr>
            <a:xfrm>
              <a:off x="50261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4" name="Google Shape;8194;p23"/>
            <p:cNvSpPr/>
            <p:nvPr/>
          </p:nvSpPr>
          <p:spPr>
            <a:xfrm>
              <a:off x="50261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5" name="Google Shape;8195;p23"/>
            <p:cNvSpPr/>
            <p:nvPr/>
          </p:nvSpPr>
          <p:spPr>
            <a:xfrm>
              <a:off x="50261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6" name="Google Shape;8196;p23"/>
            <p:cNvSpPr/>
            <p:nvPr/>
          </p:nvSpPr>
          <p:spPr>
            <a:xfrm>
              <a:off x="50261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7" name="Google Shape;8197;p23"/>
            <p:cNvSpPr/>
            <p:nvPr/>
          </p:nvSpPr>
          <p:spPr>
            <a:xfrm>
              <a:off x="50261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8" name="Google Shape;8198;p23"/>
            <p:cNvSpPr/>
            <p:nvPr/>
          </p:nvSpPr>
          <p:spPr>
            <a:xfrm>
              <a:off x="513282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9" name="Google Shape;8199;p23"/>
            <p:cNvSpPr/>
            <p:nvPr/>
          </p:nvSpPr>
          <p:spPr>
            <a:xfrm>
              <a:off x="513282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0" name="Google Shape;8200;p23"/>
            <p:cNvSpPr/>
            <p:nvPr/>
          </p:nvSpPr>
          <p:spPr>
            <a:xfrm>
              <a:off x="513282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1" name="Google Shape;8201;p23"/>
            <p:cNvSpPr/>
            <p:nvPr/>
          </p:nvSpPr>
          <p:spPr>
            <a:xfrm>
              <a:off x="513282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2" name="Google Shape;8202;p23"/>
            <p:cNvSpPr/>
            <p:nvPr/>
          </p:nvSpPr>
          <p:spPr>
            <a:xfrm>
              <a:off x="5132825" y="5150125"/>
              <a:ext cx="4825" cy="101725"/>
            </a:xfrm>
            <a:custGeom>
              <a:rect b="b" l="l" r="r" t="t"/>
              <a:pathLst>
                <a:path extrusionOk="0" h="4069" w="193">
                  <a:moveTo>
                    <a:pt x="1" y="0"/>
                  </a:moveTo>
                  <a:lnTo>
                    <a:pt x="1" y="4068"/>
                  </a:lnTo>
                  <a:cubicBezTo>
                    <a:pt x="62" y="4061"/>
                    <a:pt x="131" y="4061"/>
                    <a:pt x="192" y="405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3" name="Google Shape;8203;p23"/>
            <p:cNvSpPr/>
            <p:nvPr/>
          </p:nvSpPr>
          <p:spPr>
            <a:xfrm>
              <a:off x="513282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4" name="Google Shape;8204;p23"/>
            <p:cNvSpPr/>
            <p:nvPr/>
          </p:nvSpPr>
          <p:spPr>
            <a:xfrm>
              <a:off x="513282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5" name="Google Shape;8205;p23"/>
            <p:cNvSpPr/>
            <p:nvPr/>
          </p:nvSpPr>
          <p:spPr>
            <a:xfrm>
              <a:off x="513282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6" name="Google Shape;8206;p23"/>
            <p:cNvSpPr/>
            <p:nvPr/>
          </p:nvSpPr>
          <p:spPr>
            <a:xfrm>
              <a:off x="513282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7" name="Google Shape;8207;p23"/>
            <p:cNvSpPr/>
            <p:nvPr/>
          </p:nvSpPr>
          <p:spPr>
            <a:xfrm>
              <a:off x="5132825" y="3802375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2" y="48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8" name="Google Shape;8208;p23"/>
            <p:cNvSpPr/>
            <p:nvPr/>
          </p:nvSpPr>
          <p:spPr>
            <a:xfrm>
              <a:off x="513282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9" name="Google Shape;8209;p23"/>
            <p:cNvSpPr/>
            <p:nvPr/>
          </p:nvSpPr>
          <p:spPr>
            <a:xfrm>
              <a:off x="513282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0" name="Google Shape;8210;p23"/>
            <p:cNvSpPr/>
            <p:nvPr/>
          </p:nvSpPr>
          <p:spPr>
            <a:xfrm>
              <a:off x="523950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1" name="Google Shape;8211;p23"/>
            <p:cNvSpPr/>
            <p:nvPr/>
          </p:nvSpPr>
          <p:spPr>
            <a:xfrm>
              <a:off x="523950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2" name="Google Shape;8212;p23"/>
            <p:cNvSpPr/>
            <p:nvPr/>
          </p:nvSpPr>
          <p:spPr>
            <a:xfrm>
              <a:off x="5239500" y="3801800"/>
              <a:ext cx="4825" cy="122775"/>
            </a:xfrm>
            <a:custGeom>
              <a:rect b="b" l="l" r="r" t="t"/>
              <a:pathLst>
                <a:path extrusionOk="0" h="4911" w="193">
                  <a:moveTo>
                    <a:pt x="1" y="0"/>
                  </a:moveTo>
                  <a:lnTo>
                    <a:pt x="1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3" name="Google Shape;8213;p23"/>
            <p:cNvSpPr/>
            <p:nvPr/>
          </p:nvSpPr>
          <p:spPr>
            <a:xfrm>
              <a:off x="523950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4" name="Google Shape;8214;p23"/>
            <p:cNvSpPr/>
            <p:nvPr/>
          </p:nvSpPr>
          <p:spPr>
            <a:xfrm>
              <a:off x="523950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5" name="Google Shape;8215;p23"/>
            <p:cNvSpPr/>
            <p:nvPr/>
          </p:nvSpPr>
          <p:spPr>
            <a:xfrm>
              <a:off x="523950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6" name="Google Shape;8216;p23"/>
            <p:cNvSpPr/>
            <p:nvPr/>
          </p:nvSpPr>
          <p:spPr>
            <a:xfrm>
              <a:off x="5239500" y="5150125"/>
              <a:ext cx="4825" cy="97325"/>
            </a:xfrm>
            <a:custGeom>
              <a:rect b="b" l="l" r="r" t="t"/>
              <a:pathLst>
                <a:path extrusionOk="0" h="3893" w="193">
                  <a:moveTo>
                    <a:pt x="1" y="0"/>
                  </a:moveTo>
                  <a:lnTo>
                    <a:pt x="1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7" name="Google Shape;8217;p23"/>
            <p:cNvSpPr/>
            <p:nvPr/>
          </p:nvSpPr>
          <p:spPr>
            <a:xfrm>
              <a:off x="523950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8" name="Google Shape;8218;p23"/>
            <p:cNvSpPr/>
            <p:nvPr/>
          </p:nvSpPr>
          <p:spPr>
            <a:xfrm>
              <a:off x="523950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9" name="Google Shape;8219;p23"/>
            <p:cNvSpPr/>
            <p:nvPr/>
          </p:nvSpPr>
          <p:spPr>
            <a:xfrm>
              <a:off x="523950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0" name="Google Shape;8220;p23"/>
            <p:cNvSpPr/>
            <p:nvPr/>
          </p:nvSpPr>
          <p:spPr>
            <a:xfrm>
              <a:off x="523950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1" name="Google Shape;8221;p23"/>
            <p:cNvSpPr/>
            <p:nvPr/>
          </p:nvSpPr>
          <p:spPr>
            <a:xfrm>
              <a:off x="523950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2" name="Google Shape;8222;p23"/>
            <p:cNvSpPr/>
            <p:nvPr/>
          </p:nvSpPr>
          <p:spPr>
            <a:xfrm>
              <a:off x="53458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3" name="Google Shape;8223;p23"/>
            <p:cNvSpPr/>
            <p:nvPr/>
          </p:nvSpPr>
          <p:spPr>
            <a:xfrm>
              <a:off x="53458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4" name="Google Shape;8224;p23"/>
            <p:cNvSpPr/>
            <p:nvPr/>
          </p:nvSpPr>
          <p:spPr>
            <a:xfrm>
              <a:off x="5345800" y="3801800"/>
              <a:ext cx="5400" cy="122775"/>
            </a:xfrm>
            <a:custGeom>
              <a:rect b="b" l="l" r="r" t="t"/>
              <a:pathLst>
                <a:path extrusionOk="0" h="4911" w="216">
                  <a:moveTo>
                    <a:pt x="1" y="0"/>
                  </a:moveTo>
                  <a:lnTo>
                    <a:pt x="1" y="4911"/>
                  </a:lnTo>
                  <a:lnTo>
                    <a:pt x="215" y="491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5" name="Google Shape;8225;p23"/>
            <p:cNvSpPr/>
            <p:nvPr/>
          </p:nvSpPr>
          <p:spPr>
            <a:xfrm>
              <a:off x="53458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6" name="Google Shape;8226;p23"/>
            <p:cNvSpPr/>
            <p:nvPr/>
          </p:nvSpPr>
          <p:spPr>
            <a:xfrm>
              <a:off x="53458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7" name="Google Shape;8227;p23"/>
            <p:cNvSpPr/>
            <p:nvPr/>
          </p:nvSpPr>
          <p:spPr>
            <a:xfrm>
              <a:off x="53458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8" name="Google Shape;8228;p23"/>
            <p:cNvSpPr/>
            <p:nvPr/>
          </p:nvSpPr>
          <p:spPr>
            <a:xfrm>
              <a:off x="53458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9" name="Google Shape;8229;p23"/>
            <p:cNvSpPr/>
            <p:nvPr/>
          </p:nvSpPr>
          <p:spPr>
            <a:xfrm>
              <a:off x="5345800" y="5150125"/>
              <a:ext cx="5400" cy="104400"/>
            </a:xfrm>
            <a:custGeom>
              <a:rect b="b" l="l" r="r" t="t"/>
              <a:pathLst>
                <a:path extrusionOk="0" h="4176" w="216">
                  <a:moveTo>
                    <a:pt x="1" y="0"/>
                  </a:moveTo>
                  <a:lnTo>
                    <a:pt x="1" y="4160"/>
                  </a:lnTo>
                  <a:cubicBezTo>
                    <a:pt x="70" y="4160"/>
                    <a:pt x="139" y="4168"/>
                    <a:pt x="215" y="4176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0" name="Google Shape;8230;p23"/>
            <p:cNvSpPr/>
            <p:nvPr/>
          </p:nvSpPr>
          <p:spPr>
            <a:xfrm>
              <a:off x="53458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1" name="Google Shape;8231;p23"/>
            <p:cNvSpPr/>
            <p:nvPr/>
          </p:nvSpPr>
          <p:spPr>
            <a:xfrm>
              <a:off x="53458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2" name="Google Shape;8232;p23"/>
            <p:cNvSpPr/>
            <p:nvPr/>
          </p:nvSpPr>
          <p:spPr>
            <a:xfrm>
              <a:off x="53458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3" name="Google Shape;8233;p23"/>
            <p:cNvSpPr/>
            <p:nvPr/>
          </p:nvSpPr>
          <p:spPr>
            <a:xfrm>
              <a:off x="53458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4" name="Google Shape;8234;p23"/>
            <p:cNvSpPr/>
            <p:nvPr/>
          </p:nvSpPr>
          <p:spPr>
            <a:xfrm>
              <a:off x="545247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5" name="Google Shape;8235;p23"/>
            <p:cNvSpPr/>
            <p:nvPr/>
          </p:nvSpPr>
          <p:spPr>
            <a:xfrm>
              <a:off x="545247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6" name="Google Shape;8236;p23"/>
            <p:cNvSpPr/>
            <p:nvPr/>
          </p:nvSpPr>
          <p:spPr>
            <a:xfrm>
              <a:off x="545247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7" name="Google Shape;8237;p23"/>
            <p:cNvSpPr/>
            <p:nvPr/>
          </p:nvSpPr>
          <p:spPr>
            <a:xfrm>
              <a:off x="5452475" y="5150125"/>
              <a:ext cx="4825" cy="102875"/>
            </a:xfrm>
            <a:custGeom>
              <a:rect b="b" l="l" r="r" t="t"/>
              <a:pathLst>
                <a:path extrusionOk="0" h="4115" w="193">
                  <a:moveTo>
                    <a:pt x="1" y="0"/>
                  </a:moveTo>
                  <a:lnTo>
                    <a:pt x="1" y="4114"/>
                  </a:lnTo>
                  <a:cubicBezTo>
                    <a:pt x="62" y="4107"/>
                    <a:pt x="123" y="4107"/>
                    <a:pt x="192" y="40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8" name="Google Shape;8238;p23"/>
            <p:cNvSpPr/>
            <p:nvPr/>
          </p:nvSpPr>
          <p:spPr>
            <a:xfrm>
              <a:off x="545247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9" name="Google Shape;8239;p23"/>
            <p:cNvSpPr/>
            <p:nvPr/>
          </p:nvSpPr>
          <p:spPr>
            <a:xfrm>
              <a:off x="545247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0" name="Google Shape;8240;p23"/>
            <p:cNvSpPr/>
            <p:nvPr/>
          </p:nvSpPr>
          <p:spPr>
            <a:xfrm>
              <a:off x="545247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1" name="Google Shape;8241;p23"/>
            <p:cNvSpPr/>
            <p:nvPr/>
          </p:nvSpPr>
          <p:spPr>
            <a:xfrm>
              <a:off x="545247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2" name="Google Shape;8242;p23"/>
            <p:cNvSpPr/>
            <p:nvPr/>
          </p:nvSpPr>
          <p:spPr>
            <a:xfrm>
              <a:off x="5452475" y="3801025"/>
              <a:ext cx="4825" cy="123550"/>
            </a:xfrm>
            <a:custGeom>
              <a:rect b="b" l="l" r="r" t="t"/>
              <a:pathLst>
                <a:path extrusionOk="0" h="4942" w="193">
                  <a:moveTo>
                    <a:pt x="1" y="1"/>
                  </a:moveTo>
                  <a:lnTo>
                    <a:pt x="1" y="4942"/>
                  </a:lnTo>
                  <a:lnTo>
                    <a:pt x="192" y="49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3" name="Google Shape;8243;p23"/>
            <p:cNvSpPr/>
            <p:nvPr/>
          </p:nvSpPr>
          <p:spPr>
            <a:xfrm>
              <a:off x="545247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4" name="Google Shape;8244;p23"/>
            <p:cNvSpPr/>
            <p:nvPr/>
          </p:nvSpPr>
          <p:spPr>
            <a:xfrm>
              <a:off x="545247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5" name="Google Shape;8245;p23"/>
            <p:cNvSpPr/>
            <p:nvPr/>
          </p:nvSpPr>
          <p:spPr>
            <a:xfrm>
              <a:off x="545247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6" name="Google Shape;8246;p23"/>
            <p:cNvSpPr/>
            <p:nvPr/>
          </p:nvSpPr>
          <p:spPr>
            <a:xfrm>
              <a:off x="555915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7" name="Google Shape;8247;p23"/>
            <p:cNvSpPr/>
            <p:nvPr/>
          </p:nvSpPr>
          <p:spPr>
            <a:xfrm>
              <a:off x="5559150" y="5150125"/>
              <a:ext cx="4825" cy="93300"/>
            </a:xfrm>
            <a:custGeom>
              <a:rect b="b" l="l" r="r" t="t"/>
              <a:pathLst>
                <a:path extrusionOk="0" h="3732" w="193">
                  <a:moveTo>
                    <a:pt x="1" y="0"/>
                  </a:moveTo>
                  <a:lnTo>
                    <a:pt x="1" y="3731"/>
                  </a:lnTo>
                  <a:cubicBezTo>
                    <a:pt x="70" y="3724"/>
                    <a:pt x="131" y="3724"/>
                    <a:pt x="192" y="371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8" name="Google Shape;8248;p23"/>
            <p:cNvSpPr/>
            <p:nvPr/>
          </p:nvSpPr>
          <p:spPr>
            <a:xfrm>
              <a:off x="555915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9" name="Google Shape;8249;p23"/>
            <p:cNvSpPr/>
            <p:nvPr/>
          </p:nvSpPr>
          <p:spPr>
            <a:xfrm>
              <a:off x="5559150" y="3800450"/>
              <a:ext cx="4825" cy="124125"/>
            </a:xfrm>
            <a:custGeom>
              <a:rect b="b" l="l" r="r" t="t"/>
              <a:pathLst>
                <a:path extrusionOk="0" h="4965" w="193">
                  <a:moveTo>
                    <a:pt x="1" y="1"/>
                  </a:moveTo>
                  <a:lnTo>
                    <a:pt x="1" y="4965"/>
                  </a:lnTo>
                  <a:lnTo>
                    <a:pt x="192" y="496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0" name="Google Shape;8250;p23"/>
            <p:cNvSpPr/>
            <p:nvPr/>
          </p:nvSpPr>
          <p:spPr>
            <a:xfrm>
              <a:off x="555915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1" name="Google Shape;8251;p23"/>
            <p:cNvSpPr/>
            <p:nvPr/>
          </p:nvSpPr>
          <p:spPr>
            <a:xfrm>
              <a:off x="555915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2" name="Google Shape;8252;p23"/>
            <p:cNvSpPr/>
            <p:nvPr/>
          </p:nvSpPr>
          <p:spPr>
            <a:xfrm>
              <a:off x="555915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3" name="Google Shape;8253;p23"/>
            <p:cNvSpPr/>
            <p:nvPr/>
          </p:nvSpPr>
          <p:spPr>
            <a:xfrm>
              <a:off x="555915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4" name="Google Shape;8254;p23"/>
            <p:cNvSpPr/>
            <p:nvPr/>
          </p:nvSpPr>
          <p:spPr>
            <a:xfrm>
              <a:off x="555915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5" name="Google Shape;8255;p23"/>
            <p:cNvSpPr/>
            <p:nvPr/>
          </p:nvSpPr>
          <p:spPr>
            <a:xfrm>
              <a:off x="555915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6" name="Google Shape;8256;p23"/>
            <p:cNvSpPr/>
            <p:nvPr/>
          </p:nvSpPr>
          <p:spPr>
            <a:xfrm>
              <a:off x="555915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7" name="Google Shape;8257;p23"/>
            <p:cNvSpPr/>
            <p:nvPr/>
          </p:nvSpPr>
          <p:spPr>
            <a:xfrm>
              <a:off x="555915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8" name="Google Shape;8258;p23"/>
            <p:cNvSpPr/>
            <p:nvPr/>
          </p:nvSpPr>
          <p:spPr>
            <a:xfrm>
              <a:off x="56660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9" name="Google Shape;8259;p23"/>
            <p:cNvSpPr/>
            <p:nvPr/>
          </p:nvSpPr>
          <p:spPr>
            <a:xfrm>
              <a:off x="56660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0" name="Google Shape;8260;p23"/>
            <p:cNvSpPr/>
            <p:nvPr/>
          </p:nvSpPr>
          <p:spPr>
            <a:xfrm>
              <a:off x="56660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1" name="Google Shape;8261;p23"/>
            <p:cNvSpPr/>
            <p:nvPr/>
          </p:nvSpPr>
          <p:spPr>
            <a:xfrm>
              <a:off x="56660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2" name="Google Shape;8262;p23"/>
            <p:cNvSpPr/>
            <p:nvPr/>
          </p:nvSpPr>
          <p:spPr>
            <a:xfrm>
              <a:off x="56660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3" name="Google Shape;8263;p23"/>
            <p:cNvSpPr/>
            <p:nvPr/>
          </p:nvSpPr>
          <p:spPr>
            <a:xfrm>
              <a:off x="56660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4" name="Google Shape;8264;p23"/>
            <p:cNvSpPr/>
            <p:nvPr/>
          </p:nvSpPr>
          <p:spPr>
            <a:xfrm>
              <a:off x="56660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5" name="Google Shape;8265;p23"/>
            <p:cNvSpPr/>
            <p:nvPr/>
          </p:nvSpPr>
          <p:spPr>
            <a:xfrm>
              <a:off x="5666025" y="5150125"/>
              <a:ext cx="4625" cy="89475"/>
            </a:xfrm>
            <a:custGeom>
              <a:rect b="b" l="l" r="r" t="t"/>
              <a:pathLst>
                <a:path extrusionOk="0" h="3579" w="185">
                  <a:moveTo>
                    <a:pt x="1" y="0"/>
                  </a:moveTo>
                  <a:lnTo>
                    <a:pt x="1" y="3570"/>
                  </a:lnTo>
                  <a:cubicBezTo>
                    <a:pt x="62" y="3578"/>
                    <a:pt x="123" y="3578"/>
                    <a:pt x="185" y="357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6" name="Google Shape;8266;p23"/>
            <p:cNvSpPr/>
            <p:nvPr/>
          </p:nvSpPr>
          <p:spPr>
            <a:xfrm>
              <a:off x="56660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7" name="Google Shape;8267;p23"/>
            <p:cNvSpPr/>
            <p:nvPr/>
          </p:nvSpPr>
          <p:spPr>
            <a:xfrm>
              <a:off x="5666025" y="3799700"/>
              <a:ext cx="4625" cy="124875"/>
            </a:xfrm>
            <a:custGeom>
              <a:rect b="b" l="l" r="r" t="t"/>
              <a:pathLst>
                <a:path extrusionOk="0" h="4995" w="185">
                  <a:moveTo>
                    <a:pt x="1" y="0"/>
                  </a:moveTo>
                  <a:lnTo>
                    <a:pt x="1" y="4995"/>
                  </a:lnTo>
                  <a:lnTo>
                    <a:pt x="185" y="499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8" name="Google Shape;8268;p23"/>
            <p:cNvSpPr/>
            <p:nvPr/>
          </p:nvSpPr>
          <p:spPr>
            <a:xfrm>
              <a:off x="56660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9" name="Google Shape;8269;p23"/>
            <p:cNvSpPr/>
            <p:nvPr/>
          </p:nvSpPr>
          <p:spPr>
            <a:xfrm>
              <a:off x="56660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0" name="Google Shape;8270;p23"/>
            <p:cNvSpPr/>
            <p:nvPr/>
          </p:nvSpPr>
          <p:spPr>
            <a:xfrm>
              <a:off x="577212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1" name="Google Shape;8271;p23"/>
            <p:cNvSpPr/>
            <p:nvPr/>
          </p:nvSpPr>
          <p:spPr>
            <a:xfrm>
              <a:off x="577212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2" name="Google Shape;8272;p23"/>
            <p:cNvSpPr/>
            <p:nvPr/>
          </p:nvSpPr>
          <p:spPr>
            <a:xfrm>
              <a:off x="577212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3" name="Google Shape;8273;p23"/>
            <p:cNvSpPr/>
            <p:nvPr/>
          </p:nvSpPr>
          <p:spPr>
            <a:xfrm>
              <a:off x="5772125" y="5150125"/>
              <a:ext cx="5400" cy="95775"/>
            </a:xfrm>
            <a:custGeom>
              <a:rect b="b" l="l" r="r" t="t"/>
              <a:pathLst>
                <a:path extrusionOk="0" h="3831" w="216">
                  <a:moveTo>
                    <a:pt x="1" y="0"/>
                  </a:moveTo>
                  <a:lnTo>
                    <a:pt x="1" y="3816"/>
                  </a:lnTo>
                  <a:cubicBezTo>
                    <a:pt x="70" y="3816"/>
                    <a:pt x="146" y="3823"/>
                    <a:pt x="215" y="3831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4" name="Google Shape;8274;p23"/>
            <p:cNvSpPr/>
            <p:nvPr/>
          </p:nvSpPr>
          <p:spPr>
            <a:xfrm>
              <a:off x="577212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5" name="Google Shape;8275;p23"/>
            <p:cNvSpPr/>
            <p:nvPr/>
          </p:nvSpPr>
          <p:spPr>
            <a:xfrm>
              <a:off x="577212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6" name="Google Shape;8276;p23"/>
            <p:cNvSpPr/>
            <p:nvPr/>
          </p:nvSpPr>
          <p:spPr>
            <a:xfrm>
              <a:off x="5772125" y="3799700"/>
              <a:ext cx="5400" cy="124875"/>
            </a:xfrm>
            <a:custGeom>
              <a:rect b="b" l="l" r="r" t="t"/>
              <a:pathLst>
                <a:path extrusionOk="0" h="4995" w="216">
                  <a:moveTo>
                    <a:pt x="1" y="0"/>
                  </a:moveTo>
                  <a:lnTo>
                    <a:pt x="1" y="4995"/>
                  </a:lnTo>
                  <a:lnTo>
                    <a:pt x="215" y="49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7" name="Google Shape;8277;p23"/>
            <p:cNvSpPr/>
            <p:nvPr/>
          </p:nvSpPr>
          <p:spPr>
            <a:xfrm>
              <a:off x="577212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8" name="Google Shape;8278;p23"/>
            <p:cNvSpPr/>
            <p:nvPr/>
          </p:nvSpPr>
          <p:spPr>
            <a:xfrm>
              <a:off x="577212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9" name="Google Shape;8279;p23"/>
            <p:cNvSpPr/>
            <p:nvPr/>
          </p:nvSpPr>
          <p:spPr>
            <a:xfrm>
              <a:off x="577212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0" name="Google Shape;8280;p23"/>
            <p:cNvSpPr/>
            <p:nvPr/>
          </p:nvSpPr>
          <p:spPr>
            <a:xfrm>
              <a:off x="577212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1" name="Google Shape;8281;p23"/>
            <p:cNvSpPr/>
            <p:nvPr/>
          </p:nvSpPr>
          <p:spPr>
            <a:xfrm>
              <a:off x="577212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2" name="Google Shape;8282;p23"/>
            <p:cNvSpPr/>
            <p:nvPr/>
          </p:nvSpPr>
          <p:spPr>
            <a:xfrm>
              <a:off x="5878825" y="5150125"/>
              <a:ext cx="5375" cy="101725"/>
            </a:xfrm>
            <a:custGeom>
              <a:rect b="b" l="l" r="r" t="t"/>
              <a:pathLst>
                <a:path extrusionOk="0" h="4069" w="215">
                  <a:moveTo>
                    <a:pt x="0" y="0"/>
                  </a:moveTo>
                  <a:lnTo>
                    <a:pt x="0" y="4061"/>
                  </a:lnTo>
                  <a:cubicBezTo>
                    <a:pt x="77" y="4061"/>
                    <a:pt x="146" y="4068"/>
                    <a:pt x="215" y="4068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3" name="Google Shape;8283;p23"/>
            <p:cNvSpPr/>
            <p:nvPr/>
          </p:nvSpPr>
          <p:spPr>
            <a:xfrm>
              <a:off x="587882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4" name="Google Shape;8284;p23"/>
            <p:cNvSpPr/>
            <p:nvPr/>
          </p:nvSpPr>
          <p:spPr>
            <a:xfrm>
              <a:off x="587882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5" name="Google Shape;8285;p23"/>
            <p:cNvSpPr/>
            <p:nvPr/>
          </p:nvSpPr>
          <p:spPr>
            <a:xfrm>
              <a:off x="587882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6" name="Google Shape;8286;p23"/>
            <p:cNvSpPr/>
            <p:nvPr/>
          </p:nvSpPr>
          <p:spPr>
            <a:xfrm>
              <a:off x="587882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7" name="Google Shape;8287;p23"/>
            <p:cNvSpPr/>
            <p:nvPr/>
          </p:nvSpPr>
          <p:spPr>
            <a:xfrm>
              <a:off x="587882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8" name="Google Shape;8288;p23"/>
            <p:cNvSpPr/>
            <p:nvPr/>
          </p:nvSpPr>
          <p:spPr>
            <a:xfrm>
              <a:off x="587882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9" name="Google Shape;8289;p23"/>
            <p:cNvSpPr/>
            <p:nvPr/>
          </p:nvSpPr>
          <p:spPr>
            <a:xfrm>
              <a:off x="587882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0" name="Google Shape;8290;p23"/>
            <p:cNvSpPr/>
            <p:nvPr/>
          </p:nvSpPr>
          <p:spPr>
            <a:xfrm>
              <a:off x="587882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1" name="Google Shape;8291;p23"/>
            <p:cNvSpPr/>
            <p:nvPr/>
          </p:nvSpPr>
          <p:spPr>
            <a:xfrm>
              <a:off x="5878825" y="3799125"/>
              <a:ext cx="5375" cy="125450"/>
            </a:xfrm>
            <a:custGeom>
              <a:rect b="b" l="l" r="r" t="t"/>
              <a:pathLst>
                <a:path extrusionOk="0" h="5018" w="215">
                  <a:moveTo>
                    <a:pt x="0" y="0"/>
                  </a:moveTo>
                  <a:lnTo>
                    <a:pt x="0" y="5018"/>
                  </a:lnTo>
                  <a:lnTo>
                    <a:pt x="215" y="501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2" name="Google Shape;8292;p23"/>
            <p:cNvSpPr/>
            <p:nvPr/>
          </p:nvSpPr>
          <p:spPr>
            <a:xfrm>
              <a:off x="587882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3" name="Google Shape;8293;p23"/>
            <p:cNvSpPr/>
            <p:nvPr/>
          </p:nvSpPr>
          <p:spPr>
            <a:xfrm>
              <a:off x="587882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4" name="Google Shape;8294;p23"/>
            <p:cNvSpPr/>
            <p:nvPr/>
          </p:nvSpPr>
          <p:spPr>
            <a:xfrm>
              <a:off x="5985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5" name="Google Shape;8295;p23"/>
            <p:cNvSpPr/>
            <p:nvPr/>
          </p:nvSpPr>
          <p:spPr>
            <a:xfrm>
              <a:off x="5985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6" name="Google Shape;8296;p23"/>
            <p:cNvSpPr/>
            <p:nvPr/>
          </p:nvSpPr>
          <p:spPr>
            <a:xfrm>
              <a:off x="5985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7" name="Google Shape;8297;p23"/>
            <p:cNvSpPr/>
            <p:nvPr/>
          </p:nvSpPr>
          <p:spPr>
            <a:xfrm>
              <a:off x="5985500" y="3798350"/>
              <a:ext cx="4800" cy="126225"/>
            </a:xfrm>
            <a:custGeom>
              <a:rect b="b" l="l" r="r" t="t"/>
              <a:pathLst>
                <a:path extrusionOk="0" h="5049" w="192">
                  <a:moveTo>
                    <a:pt x="0" y="0"/>
                  </a:moveTo>
                  <a:lnTo>
                    <a:pt x="0" y="5049"/>
                  </a:lnTo>
                  <a:lnTo>
                    <a:pt x="192" y="504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8" name="Google Shape;8298;p23"/>
            <p:cNvSpPr/>
            <p:nvPr/>
          </p:nvSpPr>
          <p:spPr>
            <a:xfrm>
              <a:off x="5985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9" name="Google Shape;8299;p23"/>
            <p:cNvSpPr/>
            <p:nvPr/>
          </p:nvSpPr>
          <p:spPr>
            <a:xfrm>
              <a:off x="5985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0" name="Google Shape;8300;p23"/>
            <p:cNvSpPr/>
            <p:nvPr/>
          </p:nvSpPr>
          <p:spPr>
            <a:xfrm>
              <a:off x="5985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1" name="Google Shape;8301;p23"/>
            <p:cNvSpPr/>
            <p:nvPr/>
          </p:nvSpPr>
          <p:spPr>
            <a:xfrm>
              <a:off x="5985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2" name="Google Shape;8302;p23"/>
            <p:cNvSpPr/>
            <p:nvPr/>
          </p:nvSpPr>
          <p:spPr>
            <a:xfrm>
              <a:off x="5985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3" name="Google Shape;8303;p23"/>
            <p:cNvSpPr/>
            <p:nvPr/>
          </p:nvSpPr>
          <p:spPr>
            <a:xfrm>
              <a:off x="5985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4" name="Google Shape;8304;p23"/>
            <p:cNvSpPr/>
            <p:nvPr/>
          </p:nvSpPr>
          <p:spPr>
            <a:xfrm>
              <a:off x="5985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5" name="Google Shape;8305;p23"/>
            <p:cNvSpPr/>
            <p:nvPr/>
          </p:nvSpPr>
          <p:spPr>
            <a:xfrm>
              <a:off x="598550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1"/>
                  </a:lnTo>
                  <a:cubicBezTo>
                    <a:pt x="69" y="4191"/>
                    <a:pt x="130" y="4199"/>
                    <a:pt x="192" y="41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6" name="Google Shape;8306;p23"/>
            <p:cNvSpPr/>
            <p:nvPr/>
          </p:nvSpPr>
          <p:spPr>
            <a:xfrm>
              <a:off x="60923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7" name="Google Shape;8307;p23"/>
            <p:cNvSpPr/>
            <p:nvPr/>
          </p:nvSpPr>
          <p:spPr>
            <a:xfrm>
              <a:off x="60923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8" name="Google Shape;8308;p23"/>
            <p:cNvSpPr/>
            <p:nvPr/>
          </p:nvSpPr>
          <p:spPr>
            <a:xfrm>
              <a:off x="60923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9" name="Google Shape;8309;p23"/>
            <p:cNvSpPr/>
            <p:nvPr/>
          </p:nvSpPr>
          <p:spPr>
            <a:xfrm>
              <a:off x="60923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0" name="Google Shape;8310;p23"/>
            <p:cNvSpPr/>
            <p:nvPr/>
          </p:nvSpPr>
          <p:spPr>
            <a:xfrm>
              <a:off x="60923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1" name="Google Shape;8311;p23"/>
            <p:cNvSpPr/>
            <p:nvPr/>
          </p:nvSpPr>
          <p:spPr>
            <a:xfrm>
              <a:off x="60923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2" name="Google Shape;8312;p23"/>
            <p:cNvSpPr/>
            <p:nvPr/>
          </p:nvSpPr>
          <p:spPr>
            <a:xfrm>
              <a:off x="60923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3" name="Google Shape;8313;p23"/>
            <p:cNvSpPr/>
            <p:nvPr/>
          </p:nvSpPr>
          <p:spPr>
            <a:xfrm>
              <a:off x="60923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4" name="Google Shape;8314;p23"/>
            <p:cNvSpPr/>
            <p:nvPr/>
          </p:nvSpPr>
          <p:spPr>
            <a:xfrm>
              <a:off x="6092350" y="5150125"/>
              <a:ext cx="4625" cy="109575"/>
            </a:xfrm>
            <a:custGeom>
              <a:rect b="b" l="l" r="r" t="t"/>
              <a:pathLst>
                <a:path extrusionOk="0" h="4383" w="185">
                  <a:moveTo>
                    <a:pt x="1" y="0"/>
                  </a:moveTo>
                  <a:lnTo>
                    <a:pt x="1" y="4375"/>
                  </a:lnTo>
                  <a:cubicBezTo>
                    <a:pt x="62" y="4375"/>
                    <a:pt x="131" y="4382"/>
                    <a:pt x="185" y="4382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5" name="Google Shape;8315;p23"/>
            <p:cNvSpPr/>
            <p:nvPr/>
          </p:nvSpPr>
          <p:spPr>
            <a:xfrm>
              <a:off x="60923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6" name="Google Shape;8316;p23"/>
            <p:cNvSpPr/>
            <p:nvPr/>
          </p:nvSpPr>
          <p:spPr>
            <a:xfrm>
              <a:off x="6092350" y="3798350"/>
              <a:ext cx="4625" cy="126225"/>
            </a:xfrm>
            <a:custGeom>
              <a:rect b="b" l="l" r="r" t="t"/>
              <a:pathLst>
                <a:path extrusionOk="0" h="5049" w="185">
                  <a:moveTo>
                    <a:pt x="1" y="0"/>
                  </a:moveTo>
                  <a:lnTo>
                    <a:pt x="1" y="5049"/>
                  </a:lnTo>
                  <a:lnTo>
                    <a:pt x="185" y="504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7" name="Google Shape;8317;p23"/>
            <p:cNvSpPr/>
            <p:nvPr/>
          </p:nvSpPr>
          <p:spPr>
            <a:xfrm>
              <a:off x="60923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8" name="Google Shape;8318;p23"/>
            <p:cNvSpPr/>
            <p:nvPr/>
          </p:nvSpPr>
          <p:spPr>
            <a:xfrm>
              <a:off x="61984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9" name="Google Shape;8319;p23"/>
            <p:cNvSpPr/>
            <p:nvPr/>
          </p:nvSpPr>
          <p:spPr>
            <a:xfrm>
              <a:off x="61984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0" name="Google Shape;8320;p23"/>
            <p:cNvSpPr/>
            <p:nvPr/>
          </p:nvSpPr>
          <p:spPr>
            <a:xfrm>
              <a:off x="619905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9"/>
                  </a:lnTo>
                  <a:lnTo>
                    <a:pt x="192" y="418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1" name="Google Shape;8321;p23"/>
            <p:cNvSpPr/>
            <p:nvPr/>
          </p:nvSpPr>
          <p:spPr>
            <a:xfrm>
              <a:off x="61984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2" name="Google Shape;8322;p23"/>
            <p:cNvSpPr/>
            <p:nvPr/>
          </p:nvSpPr>
          <p:spPr>
            <a:xfrm>
              <a:off x="61984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3" name="Google Shape;8323;p23"/>
            <p:cNvSpPr/>
            <p:nvPr/>
          </p:nvSpPr>
          <p:spPr>
            <a:xfrm>
              <a:off x="61984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4" name="Google Shape;8324;p23"/>
            <p:cNvSpPr/>
            <p:nvPr/>
          </p:nvSpPr>
          <p:spPr>
            <a:xfrm>
              <a:off x="61984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5" name="Google Shape;8325;p23"/>
            <p:cNvSpPr/>
            <p:nvPr/>
          </p:nvSpPr>
          <p:spPr>
            <a:xfrm>
              <a:off x="61984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6" name="Google Shape;8326;p23"/>
            <p:cNvSpPr/>
            <p:nvPr/>
          </p:nvSpPr>
          <p:spPr>
            <a:xfrm>
              <a:off x="61984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7" name="Google Shape;8327;p23"/>
            <p:cNvSpPr/>
            <p:nvPr/>
          </p:nvSpPr>
          <p:spPr>
            <a:xfrm>
              <a:off x="6199050" y="3797775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8" name="Google Shape;8328;p23"/>
            <p:cNvSpPr/>
            <p:nvPr/>
          </p:nvSpPr>
          <p:spPr>
            <a:xfrm>
              <a:off x="61984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9" name="Google Shape;8329;p23"/>
            <p:cNvSpPr/>
            <p:nvPr/>
          </p:nvSpPr>
          <p:spPr>
            <a:xfrm>
              <a:off x="61984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0" name="Google Shape;8330;p23"/>
            <p:cNvSpPr/>
            <p:nvPr/>
          </p:nvSpPr>
          <p:spPr>
            <a:xfrm>
              <a:off x="6305150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1" name="Google Shape;8331;p23"/>
            <p:cNvSpPr/>
            <p:nvPr/>
          </p:nvSpPr>
          <p:spPr>
            <a:xfrm>
              <a:off x="6305150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2" name="Google Shape;8332;p23"/>
            <p:cNvSpPr/>
            <p:nvPr/>
          </p:nvSpPr>
          <p:spPr>
            <a:xfrm>
              <a:off x="6305150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3" name="Google Shape;8333;p23"/>
            <p:cNvSpPr/>
            <p:nvPr/>
          </p:nvSpPr>
          <p:spPr>
            <a:xfrm>
              <a:off x="6305150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4" name="Google Shape;8334;p23"/>
            <p:cNvSpPr/>
            <p:nvPr/>
          </p:nvSpPr>
          <p:spPr>
            <a:xfrm>
              <a:off x="6305150" y="3797000"/>
              <a:ext cx="5375" cy="127575"/>
            </a:xfrm>
            <a:custGeom>
              <a:rect b="b" l="l" r="r" t="t"/>
              <a:pathLst>
                <a:path extrusionOk="0" h="5103" w="215">
                  <a:moveTo>
                    <a:pt x="0" y="1"/>
                  </a:moveTo>
                  <a:lnTo>
                    <a:pt x="0" y="5103"/>
                  </a:lnTo>
                  <a:lnTo>
                    <a:pt x="215" y="5103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5" name="Google Shape;8335;p23"/>
            <p:cNvSpPr/>
            <p:nvPr/>
          </p:nvSpPr>
          <p:spPr>
            <a:xfrm>
              <a:off x="6305150" y="5150125"/>
              <a:ext cx="5375" cy="98275"/>
            </a:xfrm>
            <a:custGeom>
              <a:rect b="b" l="l" r="r" t="t"/>
              <a:pathLst>
                <a:path extrusionOk="0" h="3931" w="215">
                  <a:moveTo>
                    <a:pt x="0" y="0"/>
                  </a:moveTo>
                  <a:lnTo>
                    <a:pt x="0" y="3930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6" name="Google Shape;8336;p23"/>
            <p:cNvSpPr/>
            <p:nvPr/>
          </p:nvSpPr>
          <p:spPr>
            <a:xfrm>
              <a:off x="6305150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7" name="Google Shape;8337;p23"/>
            <p:cNvSpPr/>
            <p:nvPr/>
          </p:nvSpPr>
          <p:spPr>
            <a:xfrm>
              <a:off x="6305150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8" name="Google Shape;8338;p23"/>
            <p:cNvSpPr/>
            <p:nvPr/>
          </p:nvSpPr>
          <p:spPr>
            <a:xfrm>
              <a:off x="6305150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9" name="Google Shape;8339;p23"/>
            <p:cNvSpPr/>
            <p:nvPr/>
          </p:nvSpPr>
          <p:spPr>
            <a:xfrm>
              <a:off x="6305150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0" name="Google Shape;8340;p23"/>
            <p:cNvSpPr/>
            <p:nvPr/>
          </p:nvSpPr>
          <p:spPr>
            <a:xfrm>
              <a:off x="6305150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1" name="Google Shape;8341;p23"/>
            <p:cNvSpPr/>
            <p:nvPr/>
          </p:nvSpPr>
          <p:spPr>
            <a:xfrm>
              <a:off x="6305150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2" name="Google Shape;8342;p23"/>
            <p:cNvSpPr/>
            <p:nvPr/>
          </p:nvSpPr>
          <p:spPr>
            <a:xfrm>
              <a:off x="6412025" y="3929725"/>
              <a:ext cx="4600" cy="116875"/>
            </a:xfrm>
            <a:custGeom>
              <a:rect b="b" l="l" r="r" t="t"/>
              <a:pathLst>
                <a:path extrusionOk="0" h="4675" w="184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3" name="Google Shape;8343;p23"/>
            <p:cNvSpPr/>
            <p:nvPr/>
          </p:nvSpPr>
          <p:spPr>
            <a:xfrm>
              <a:off x="6412025" y="4662125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4" name="Google Shape;8344;p23"/>
            <p:cNvSpPr/>
            <p:nvPr/>
          </p:nvSpPr>
          <p:spPr>
            <a:xfrm>
              <a:off x="6412025" y="50287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5" name="Google Shape;8345;p23"/>
            <p:cNvSpPr/>
            <p:nvPr/>
          </p:nvSpPr>
          <p:spPr>
            <a:xfrm>
              <a:off x="6412025" y="45399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6" name="Google Shape;8346;p23"/>
            <p:cNvSpPr/>
            <p:nvPr/>
          </p:nvSpPr>
          <p:spPr>
            <a:xfrm>
              <a:off x="6412025" y="49065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7" name="Google Shape;8347;p23"/>
            <p:cNvSpPr/>
            <p:nvPr/>
          </p:nvSpPr>
          <p:spPr>
            <a:xfrm>
              <a:off x="6412025" y="44177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8" name="Google Shape;8348;p23"/>
            <p:cNvSpPr/>
            <p:nvPr/>
          </p:nvSpPr>
          <p:spPr>
            <a:xfrm>
              <a:off x="6412025" y="3796425"/>
              <a:ext cx="4600" cy="128150"/>
            </a:xfrm>
            <a:custGeom>
              <a:rect b="b" l="l" r="r" t="t"/>
              <a:pathLst>
                <a:path extrusionOk="0" h="5126" w="184">
                  <a:moveTo>
                    <a:pt x="0" y="1"/>
                  </a:moveTo>
                  <a:lnTo>
                    <a:pt x="0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9" name="Google Shape;8349;p23"/>
            <p:cNvSpPr/>
            <p:nvPr/>
          </p:nvSpPr>
          <p:spPr>
            <a:xfrm>
              <a:off x="6412025" y="41741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0" name="Google Shape;8350;p23"/>
            <p:cNvSpPr/>
            <p:nvPr/>
          </p:nvSpPr>
          <p:spPr>
            <a:xfrm>
              <a:off x="6412025" y="47843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1" name="Google Shape;8351;p23"/>
            <p:cNvSpPr/>
            <p:nvPr/>
          </p:nvSpPr>
          <p:spPr>
            <a:xfrm>
              <a:off x="6412025" y="4296300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2" name="Google Shape;8352;p23"/>
            <p:cNvSpPr/>
            <p:nvPr/>
          </p:nvSpPr>
          <p:spPr>
            <a:xfrm>
              <a:off x="6412025" y="40519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3" name="Google Shape;8353;p23"/>
            <p:cNvSpPr/>
            <p:nvPr/>
          </p:nvSpPr>
          <p:spPr>
            <a:xfrm>
              <a:off x="6412025" y="5150125"/>
              <a:ext cx="4600" cy="104975"/>
            </a:xfrm>
            <a:custGeom>
              <a:rect b="b" l="l" r="r" t="t"/>
              <a:pathLst>
                <a:path extrusionOk="0" h="4199" w="184">
                  <a:moveTo>
                    <a:pt x="0" y="0"/>
                  </a:moveTo>
                  <a:lnTo>
                    <a:pt x="0" y="4183"/>
                  </a:lnTo>
                  <a:lnTo>
                    <a:pt x="184" y="41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4" name="Google Shape;8354;p23"/>
            <p:cNvSpPr/>
            <p:nvPr/>
          </p:nvSpPr>
          <p:spPr>
            <a:xfrm>
              <a:off x="65187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5" name="Google Shape;8355;p23"/>
            <p:cNvSpPr/>
            <p:nvPr/>
          </p:nvSpPr>
          <p:spPr>
            <a:xfrm>
              <a:off x="65187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6" name="Google Shape;8356;p23"/>
            <p:cNvSpPr/>
            <p:nvPr/>
          </p:nvSpPr>
          <p:spPr>
            <a:xfrm>
              <a:off x="65187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7" name="Google Shape;8357;p23"/>
            <p:cNvSpPr/>
            <p:nvPr/>
          </p:nvSpPr>
          <p:spPr>
            <a:xfrm>
              <a:off x="65187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8" name="Google Shape;8358;p23"/>
            <p:cNvSpPr/>
            <p:nvPr/>
          </p:nvSpPr>
          <p:spPr>
            <a:xfrm>
              <a:off x="65187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9" name="Google Shape;8359;p23"/>
            <p:cNvSpPr/>
            <p:nvPr/>
          </p:nvSpPr>
          <p:spPr>
            <a:xfrm>
              <a:off x="65187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0" name="Google Shape;8360;p23"/>
            <p:cNvSpPr/>
            <p:nvPr/>
          </p:nvSpPr>
          <p:spPr>
            <a:xfrm>
              <a:off x="65187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1" name="Google Shape;8361;p23"/>
            <p:cNvSpPr/>
            <p:nvPr/>
          </p:nvSpPr>
          <p:spPr>
            <a:xfrm>
              <a:off x="65187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2" name="Google Shape;8362;p23"/>
            <p:cNvSpPr/>
            <p:nvPr/>
          </p:nvSpPr>
          <p:spPr>
            <a:xfrm>
              <a:off x="6518700" y="3796425"/>
              <a:ext cx="4800" cy="128150"/>
            </a:xfrm>
            <a:custGeom>
              <a:rect b="b" l="l" r="r" t="t"/>
              <a:pathLst>
                <a:path extrusionOk="0" h="5126" w="192">
                  <a:moveTo>
                    <a:pt x="0" y="1"/>
                  </a:moveTo>
                  <a:lnTo>
                    <a:pt x="0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3" name="Google Shape;8363;p23"/>
            <p:cNvSpPr/>
            <p:nvPr/>
          </p:nvSpPr>
          <p:spPr>
            <a:xfrm>
              <a:off x="6518700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4" name="Google Shape;8364;p23"/>
            <p:cNvSpPr/>
            <p:nvPr/>
          </p:nvSpPr>
          <p:spPr>
            <a:xfrm>
              <a:off x="65187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5" name="Google Shape;8365;p23"/>
            <p:cNvSpPr/>
            <p:nvPr/>
          </p:nvSpPr>
          <p:spPr>
            <a:xfrm>
              <a:off x="65187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6" name="Google Shape;8366;p23"/>
            <p:cNvSpPr/>
            <p:nvPr/>
          </p:nvSpPr>
          <p:spPr>
            <a:xfrm>
              <a:off x="6625375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7" name="Google Shape;8367;p23"/>
            <p:cNvSpPr/>
            <p:nvPr/>
          </p:nvSpPr>
          <p:spPr>
            <a:xfrm>
              <a:off x="66253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8" name="Google Shape;8368;p23"/>
            <p:cNvSpPr/>
            <p:nvPr/>
          </p:nvSpPr>
          <p:spPr>
            <a:xfrm>
              <a:off x="66253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9" name="Google Shape;8369;p23"/>
            <p:cNvSpPr/>
            <p:nvPr/>
          </p:nvSpPr>
          <p:spPr>
            <a:xfrm>
              <a:off x="66253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0" name="Google Shape;8370;p23"/>
            <p:cNvSpPr/>
            <p:nvPr/>
          </p:nvSpPr>
          <p:spPr>
            <a:xfrm>
              <a:off x="66253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1" name="Google Shape;8371;p23"/>
            <p:cNvSpPr/>
            <p:nvPr/>
          </p:nvSpPr>
          <p:spPr>
            <a:xfrm>
              <a:off x="66253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2" name="Google Shape;8372;p23"/>
            <p:cNvSpPr/>
            <p:nvPr/>
          </p:nvSpPr>
          <p:spPr>
            <a:xfrm>
              <a:off x="66253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3" name="Google Shape;8373;p23"/>
            <p:cNvSpPr/>
            <p:nvPr/>
          </p:nvSpPr>
          <p:spPr>
            <a:xfrm>
              <a:off x="6625375" y="3795675"/>
              <a:ext cx="4800" cy="128900"/>
            </a:xfrm>
            <a:custGeom>
              <a:rect b="b" l="l" r="r" t="t"/>
              <a:pathLst>
                <a:path extrusionOk="0" h="5156" w="192">
                  <a:moveTo>
                    <a:pt x="0" y="0"/>
                  </a:moveTo>
                  <a:lnTo>
                    <a:pt x="0" y="5156"/>
                  </a:lnTo>
                  <a:lnTo>
                    <a:pt x="192" y="515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4" name="Google Shape;8374;p23"/>
            <p:cNvSpPr/>
            <p:nvPr/>
          </p:nvSpPr>
          <p:spPr>
            <a:xfrm>
              <a:off x="66253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5" name="Google Shape;8375;p23"/>
            <p:cNvSpPr/>
            <p:nvPr/>
          </p:nvSpPr>
          <p:spPr>
            <a:xfrm>
              <a:off x="66253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6" name="Google Shape;8376;p23"/>
            <p:cNvSpPr/>
            <p:nvPr/>
          </p:nvSpPr>
          <p:spPr>
            <a:xfrm>
              <a:off x="66253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7" name="Google Shape;8377;p23"/>
            <p:cNvSpPr/>
            <p:nvPr/>
          </p:nvSpPr>
          <p:spPr>
            <a:xfrm>
              <a:off x="66253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8" name="Google Shape;8378;p23"/>
            <p:cNvSpPr/>
            <p:nvPr/>
          </p:nvSpPr>
          <p:spPr>
            <a:xfrm>
              <a:off x="6731675" y="3795100"/>
              <a:ext cx="5200" cy="129475"/>
            </a:xfrm>
            <a:custGeom>
              <a:rect b="b" l="l" r="r" t="t"/>
              <a:pathLst>
                <a:path extrusionOk="0" h="5179" w="208">
                  <a:moveTo>
                    <a:pt x="0" y="0"/>
                  </a:moveTo>
                  <a:lnTo>
                    <a:pt x="0" y="5179"/>
                  </a:lnTo>
                  <a:lnTo>
                    <a:pt x="207" y="517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9" name="Google Shape;8379;p23"/>
            <p:cNvSpPr/>
            <p:nvPr/>
          </p:nvSpPr>
          <p:spPr>
            <a:xfrm>
              <a:off x="6731675" y="5150125"/>
              <a:ext cx="5200" cy="106700"/>
            </a:xfrm>
            <a:custGeom>
              <a:rect b="b" l="l" r="r" t="t"/>
              <a:pathLst>
                <a:path extrusionOk="0" h="4268" w="208">
                  <a:moveTo>
                    <a:pt x="0" y="0"/>
                  </a:moveTo>
                  <a:lnTo>
                    <a:pt x="0" y="4268"/>
                  </a:lnTo>
                  <a:lnTo>
                    <a:pt x="207" y="426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0" name="Google Shape;8380;p23"/>
            <p:cNvSpPr/>
            <p:nvPr/>
          </p:nvSpPr>
          <p:spPr>
            <a:xfrm>
              <a:off x="6731675" y="47843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1" name="Google Shape;8381;p23"/>
            <p:cNvSpPr/>
            <p:nvPr/>
          </p:nvSpPr>
          <p:spPr>
            <a:xfrm>
              <a:off x="6731675" y="41741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2" name="Google Shape;8382;p23"/>
            <p:cNvSpPr/>
            <p:nvPr/>
          </p:nvSpPr>
          <p:spPr>
            <a:xfrm>
              <a:off x="6731675" y="3929725"/>
              <a:ext cx="5200" cy="116875"/>
            </a:xfrm>
            <a:custGeom>
              <a:rect b="b" l="l" r="r" t="t"/>
              <a:pathLst>
                <a:path extrusionOk="0" h="4675" w="208">
                  <a:moveTo>
                    <a:pt x="0" y="1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3" name="Google Shape;8383;p23"/>
            <p:cNvSpPr/>
            <p:nvPr/>
          </p:nvSpPr>
          <p:spPr>
            <a:xfrm>
              <a:off x="6731675" y="45399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1"/>
                  </a:lnTo>
                  <a:lnTo>
                    <a:pt x="207" y="468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4" name="Google Shape;8384;p23"/>
            <p:cNvSpPr/>
            <p:nvPr/>
          </p:nvSpPr>
          <p:spPr>
            <a:xfrm>
              <a:off x="6731675" y="40519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5" name="Google Shape;8385;p23"/>
            <p:cNvSpPr/>
            <p:nvPr/>
          </p:nvSpPr>
          <p:spPr>
            <a:xfrm>
              <a:off x="6731675" y="4296300"/>
              <a:ext cx="5200" cy="116300"/>
            </a:xfrm>
            <a:custGeom>
              <a:rect b="b" l="l" r="r" t="t"/>
              <a:pathLst>
                <a:path extrusionOk="0" h="4652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6" name="Google Shape;8386;p23"/>
            <p:cNvSpPr/>
            <p:nvPr/>
          </p:nvSpPr>
          <p:spPr>
            <a:xfrm>
              <a:off x="6731675" y="4662125"/>
              <a:ext cx="5200" cy="116850"/>
            </a:xfrm>
            <a:custGeom>
              <a:rect b="b" l="l" r="r" t="t"/>
              <a:pathLst>
                <a:path extrusionOk="0" h="4674" w="208">
                  <a:moveTo>
                    <a:pt x="0" y="0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7" name="Google Shape;8387;p23"/>
            <p:cNvSpPr/>
            <p:nvPr/>
          </p:nvSpPr>
          <p:spPr>
            <a:xfrm>
              <a:off x="6731675" y="49065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8" name="Google Shape;8388;p23"/>
            <p:cNvSpPr/>
            <p:nvPr/>
          </p:nvSpPr>
          <p:spPr>
            <a:xfrm>
              <a:off x="6731675" y="50287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9" name="Google Shape;8389;p23"/>
            <p:cNvSpPr/>
            <p:nvPr/>
          </p:nvSpPr>
          <p:spPr>
            <a:xfrm>
              <a:off x="6731675" y="44177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2"/>
                  </a:lnTo>
                  <a:lnTo>
                    <a:pt x="207" y="4682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0" name="Google Shape;8390;p23"/>
            <p:cNvSpPr/>
            <p:nvPr/>
          </p:nvSpPr>
          <p:spPr>
            <a:xfrm>
              <a:off x="4069500" y="5144950"/>
              <a:ext cx="2770600" cy="5200"/>
            </a:xfrm>
            <a:custGeom>
              <a:rect b="b" l="l" r="r" t="t"/>
              <a:pathLst>
                <a:path extrusionOk="0" h="208" w="110824">
                  <a:moveTo>
                    <a:pt x="0" y="1"/>
                  </a:moveTo>
                  <a:lnTo>
                    <a:pt x="0" y="207"/>
                  </a:lnTo>
                  <a:lnTo>
                    <a:pt x="110823" y="207"/>
                  </a:lnTo>
                  <a:lnTo>
                    <a:pt x="11082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1" name="Google Shape;8391;p23"/>
            <p:cNvSpPr/>
            <p:nvPr/>
          </p:nvSpPr>
          <p:spPr>
            <a:xfrm>
              <a:off x="4070825" y="5022750"/>
              <a:ext cx="2768125" cy="5975"/>
            </a:xfrm>
            <a:custGeom>
              <a:rect b="b" l="l" r="r" t="t"/>
              <a:pathLst>
                <a:path extrusionOk="0" h="239" w="110725">
                  <a:moveTo>
                    <a:pt x="1" y="1"/>
                  </a:moveTo>
                  <a:lnTo>
                    <a:pt x="1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2" name="Google Shape;8392;p23"/>
            <p:cNvSpPr/>
            <p:nvPr/>
          </p:nvSpPr>
          <p:spPr>
            <a:xfrm>
              <a:off x="4071400" y="4900575"/>
              <a:ext cx="2766975" cy="5950"/>
            </a:xfrm>
            <a:custGeom>
              <a:rect b="b" l="l" r="r" t="t"/>
              <a:pathLst>
                <a:path extrusionOk="0" h="238" w="110679">
                  <a:moveTo>
                    <a:pt x="1" y="0"/>
                  </a:moveTo>
                  <a:lnTo>
                    <a:pt x="1" y="238"/>
                  </a:lnTo>
                  <a:lnTo>
                    <a:pt x="110678" y="238"/>
                  </a:lnTo>
                  <a:lnTo>
                    <a:pt x="110678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3" name="Google Shape;8393;p23"/>
            <p:cNvSpPr/>
            <p:nvPr/>
          </p:nvSpPr>
          <p:spPr>
            <a:xfrm>
              <a:off x="4072550" y="4778950"/>
              <a:ext cx="2764675" cy="5375"/>
            </a:xfrm>
            <a:custGeom>
              <a:rect b="b" l="l" r="r" t="t"/>
              <a:pathLst>
                <a:path extrusionOk="0" h="215" w="110587">
                  <a:moveTo>
                    <a:pt x="1" y="1"/>
                  </a:moveTo>
                  <a:lnTo>
                    <a:pt x="1" y="215"/>
                  </a:lnTo>
                  <a:lnTo>
                    <a:pt x="110586" y="215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4" name="Google Shape;8394;p23"/>
            <p:cNvSpPr/>
            <p:nvPr/>
          </p:nvSpPr>
          <p:spPr>
            <a:xfrm>
              <a:off x="4073125" y="4656950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0" y="207"/>
                  </a:lnTo>
                  <a:lnTo>
                    <a:pt x="110540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5" name="Google Shape;8395;p23"/>
            <p:cNvSpPr/>
            <p:nvPr/>
          </p:nvSpPr>
          <p:spPr>
            <a:xfrm>
              <a:off x="4074275" y="4534750"/>
              <a:ext cx="2761025" cy="5200"/>
            </a:xfrm>
            <a:custGeom>
              <a:rect b="b" l="l" r="r" t="t"/>
              <a:pathLst>
                <a:path extrusionOk="0" h="208" w="110441">
                  <a:moveTo>
                    <a:pt x="1" y="1"/>
                  </a:moveTo>
                  <a:lnTo>
                    <a:pt x="1" y="208"/>
                  </a:lnTo>
                  <a:lnTo>
                    <a:pt x="110441" y="208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6" name="Google Shape;8396;p23"/>
            <p:cNvSpPr/>
            <p:nvPr/>
          </p:nvSpPr>
          <p:spPr>
            <a:xfrm>
              <a:off x="4074850" y="4412575"/>
              <a:ext cx="2759875" cy="5175"/>
            </a:xfrm>
            <a:custGeom>
              <a:rect b="b" l="l" r="r" t="t"/>
              <a:pathLst>
                <a:path extrusionOk="0" h="207" w="110395">
                  <a:moveTo>
                    <a:pt x="1" y="0"/>
                  </a:moveTo>
                  <a:lnTo>
                    <a:pt x="1" y="92"/>
                  </a:lnTo>
                  <a:lnTo>
                    <a:pt x="1" y="207"/>
                  </a:lnTo>
                  <a:lnTo>
                    <a:pt x="110395" y="207"/>
                  </a:lnTo>
                  <a:lnTo>
                    <a:pt x="110395" y="69"/>
                  </a:lnTo>
                  <a:lnTo>
                    <a:pt x="1103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7" name="Google Shape;8397;p23"/>
            <p:cNvSpPr/>
            <p:nvPr/>
          </p:nvSpPr>
          <p:spPr>
            <a:xfrm>
              <a:off x="4076200" y="4290375"/>
              <a:ext cx="2757775" cy="5950"/>
            </a:xfrm>
            <a:custGeom>
              <a:rect b="b" l="l" r="r" t="t"/>
              <a:pathLst>
                <a:path extrusionOk="0" h="238" w="110311">
                  <a:moveTo>
                    <a:pt x="0" y="0"/>
                  </a:moveTo>
                  <a:lnTo>
                    <a:pt x="0" y="238"/>
                  </a:lnTo>
                  <a:lnTo>
                    <a:pt x="110310" y="238"/>
                  </a:lnTo>
                  <a:lnTo>
                    <a:pt x="110303" y="108"/>
                  </a:lnTo>
                  <a:lnTo>
                    <a:pt x="1102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8" name="Google Shape;8398;p23"/>
            <p:cNvSpPr/>
            <p:nvPr/>
          </p:nvSpPr>
          <p:spPr>
            <a:xfrm>
              <a:off x="4076775" y="4168175"/>
              <a:ext cx="2756225" cy="5975"/>
            </a:xfrm>
            <a:custGeom>
              <a:rect b="b" l="l" r="r" t="t"/>
              <a:pathLst>
                <a:path extrusionOk="0" h="239" w="110249">
                  <a:moveTo>
                    <a:pt x="23" y="1"/>
                  </a:moveTo>
                  <a:lnTo>
                    <a:pt x="0" y="200"/>
                  </a:lnTo>
                  <a:lnTo>
                    <a:pt x="0" y="238"/>
                  </a:lnTo>
                  <a:lnTo>
                    <a:pt x="110249" y="238"/>
                  </a:lnTo>
                  <a:lnTo>
                    <a:pt x="1102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9" name="Google Shape;8399;p23"/>
            <p:cNvSpPr/>
            <p:nvPr/>
          </p:nvSpPr>
          <p:spPr>
            <a:xfrm>
              <a:off x="4077925" y="4046575"/>
              <a:ext cx="2754125" cy="5375"/>
            </a:xfrm>
            <a:custGeom>
              <a:rect b="b" l="l" r="r" t="t"/>
              <a:pathLst>
                <a:path extrusionOk="0" h="215" w="110165">
                  <a:moveTo>
                    <a:pt x="0" y="0"/>
                  </a:moveTo>
                  <a:lnTo>
                    <a:pt x="0" y="215"/>
                  </a:lnTo>
                  <a:lnTo>
                    <a:pt x="110165" y="215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0" name="Google Shape;8400;p23"/>
            <p:cNvSpPr/>
            <p:nvPr/>
          </p:nvSpPr>
          <p:spPr>
            <a:xfrm>
              <a:off x="4078675" y="3924550"/>
              <a:ext cx="2752425" cy="5200"/>
            </a:xfrm>
            <a:custGeom>
              <a:rect b="b" l="l" r="r" t="t"/>
              <a:pathLst>
                <a:path extrusionOk="0" h="208" w="110097">
                  <a:moveTo>
                    <a:pt x="16" y="1"/>
                  </a:moveTo>
                  <a:lnTo>
                    <a:pt x="1" y="124"/>
                  </a:lnTo>
                  <a:lnTo>
                    <a:pt x="1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1" name="Google Shape;8401;p23"/>
            <p:cNvSpPr/>
            <p:nvPr/>
          </p:nvSpPr>
          <p:spPr>
            <a:xfrm>
              <a:off x="4814700" y="4786225"/>
              <a:ext cx="25" cy="56325"/>
            </a:xfrm>
            <a:custGeom>
              <a:rect b="b" l="l" r="r" t="t"/>
              <a:pathLst>
                <a:path extrusionOk="0" fill="none" h="2253" w="1">
                  <a:moveTo>
                    <a:pt x="1" y="2253"/>
                  </a:moveTo>
                  <a:lnTo>
                    <a:pt x="1" y="1"/>
                  </a:lnTo>
                </a:path>
              </a:pathLst>
            </a:custGeom>
            <a:solidFill>
              <a:schemeClr val="dk1">
                <a:alpha val="17210"/>
              </a:schemeClr>
            </a:solidFill>
            <a:ln cap="rnd" cmpd="sng" w="2300">
              <a:solidFill>
                <a:srgbClr val="01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2" name="Google Shape;8402;p23"/>
            <p:cNvSpPr/>
            <p:nvPr/>
          </p:nvSpPr>
          <p:spPr>
            <a:xfrm>
              <a:off x="4269250" y="5135175"/>
              <a:ext cx="225" cy="425"/>
            </a:xfrm>
            <a:custGeom>
              <a:rect b="b" l="l" r="r" t="t"/>
              <a:pathLst>
                <a:path extrusionOk="0" h="17" w="9">
                  <a:moveTo>
                    <a:pt x="0" y="16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3" name="Google Shape;8403;p23"/>
          <p:cNvSpPr/>
          <p:nvPr/>
        </p:nvSpPr>
        <p:spPr>
          <a:xfrm flipH="1">
            <a:off x="7619447" y="237203"/>
            <a:ext cx="1368143" cy="872190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4">
              <a:alpha val="8047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04" name="Google Shape;8404;p23"/>
          <p:cNvGrpSpPr/>
          <p:nvPr/>
        </p:nvGrpSpPr>
        <p:grpSpPr>
          <a:xfrm>
            <a:off x="3287492" y="4058277"/>
            <a:ext cx="2569280" cy="1129056"/>
            <a:chOff x="3276400" y="3594675"/>
            <a:chExt cx="414400" cy="182100"/>
          </a:xfrm>
        </p:grpSpPr>
        <p:sp>
          <p:nvSpPr>
            <p:cNvPr id="8405" name="Google Shape;8405;p23"/>
            <p:cNvSpPr/>
            <p:nvPr/>
          </p:nvSpPr>
          <p:spPr>
            <a:xfrm>
              <a:off x="3581500" y="3610075"/>
              <a:ext cx="109300" cy="104225"/>
            </a:xfrm>
            <a:custGeom>
              <a:rect b="b" l="l" r="r" t="t"/>
              <a:pathLst>
                <a:path extrusionOk="0" h="4169" w="4372">
                  <a:moveTo>
                    <a:pt x="4372" y="0"/>
                  </a:moveTo>
                  <a:cubicBezTo>
                    <a:pt x="4372" y="0"/>
                    <a:pt x="3355" y="197"/>
                    <a:pt x="2623" y="473"/>
                  </a:cubicBezTo>
                  <a:cubicBezTo>
                    <a:pt x="1321" y="982"/>
                    <a:pt x="0" y="1981"/>
                    <a:pt x="1356" y="3747"/>
                  </a:cubicBezTo>
                  <a:cubicBezTo>
                    <a:pt x="1356" y="3747"/>
                    <a:pt x="1832" y="4169"/>
                    <a:pt x="2410" y="4169"/>
                  </a:cubicBezTo>
                  <a:cubicBezTo>
                    <a:pt x="3175" y="4169"/>
                    <a:pt x="4118" y="3430"/>
                    <a:pt x="4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6" name="Google Shape;8406;p23"/>
            <p:cNvSpPr/>
            <p:nvPr/>
          </p:nvSpPr>
          <p:spPr>
            <a:xfrm>
              <a:off x="3616950" y="3610300"/>
              <a:ext cx="73850" cy="103950"/>
            </a:xfrm>
            <a:custGeom>
              <a:rect b="b" l="l" r="r" t="t"/>
              <a:pathLst>
                <a:path extrusionOk="0" h="4158" w="2954">
                  <a:moveTo>
                    <a:pt x="2954" y="0"/>
                  </a:moveTo>
                  <a:lnTo>
                    <a:pt x="1" y="3783"/>
                  </a:lnTo>
                  <a:cubicBezTo>
                    <a:pt x="145" y="3893"/>
                    <a:pt x="537" y="4157"/>
                    <a:pt x="994" y="4157"/>
                  </a:cubicBezTo>
                  <a:cubicBezTo>
                    <a:pt x="1756" y="4157"/>
                    <a:pt x="2697" y="3421"/>
                    <a:pt x="2954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7" name="Google Shape;8407;p23"/>
            <p:cNvSpPr/>
            <p:nvPr/>
          </p:nvSpPr>
          <p:spPr>
            <a:xfrm>
              <a:off x="3276400" y="3594675"/>
              <a:ext cx="97250" cy="107075"/>
            </a:xfrm>
            <a:custGeom>
              <a:rect b="b" l="l" r="r" t="t"/>
              <a:pathLst>
                <a:path extrusionOk="0" h="4283" w="3890">
                  <a:moveTo>
                    <a:pt x="1000" y="1"/>
                  </a:moveTo>
                  <a:lnTo>
                    <a:pt x="1000" y="1"/>
                  </a:lnTo>
                  <a:cubicBezTo>
                    <a:pt x="999" y="2"/>
                    <a:pt x="1" y="4194"/>
                    <a:pt x="2980" y="4283"/>
                  </a:cubicBezTo>
                  <a:cubicBezTo>
                    <a:pt x="3078" y="4283"/>
                    <a:pt x="3248" y="4015"/>
                    <a:pt x="3292" y="3953"/>
                  </a:cubicBezTo>
                  <a:cubicBezTo>
                    <a:pt x="3640" y="3462"/>
                    <a:pt x="3890" y="2784"/>
                    <a:pt x="3774" y="2169"/>
                  </a:cubicBezTo>
                  <a:cubicBezTo>
                    <a:pt x="3649" y="1553"/>
                    <a:pt x="3185" y="1089"/>
                    <a:pt x="2668" y="795"/>
                  </a:cubicBezTo>
                  <a:cubicBezTo>
                    <a:pt x="2320" y="599"/>
                    <a:pt x="1954" y="465"/>
                    <a:pt x="1579" y="340"/>
                  </a:cubicBezTo>
                  <a:cubicBezTo>
                    <a:pt x="1463" y="304"/>
                    <a:pt x="982" y="179"/>
                    <a:pt x="1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8" name="Google Shape;8408;p23"/>
            <p:cNvSpPr/>
            <p:nvPr/>
          </p:nvSpPr>
          <p:spPr>
            <a:xfrm>
              <a:off x="3278625" y="3594900"/>
              <a:ext cx="72950" cy="106850"/>
            </a:xfrm>
            <a:custGeom>
              <a:rect b="b" l="l" r="r" t="t"/>
              <a:pathLst>
                <a:path extrusionOk="0" h="4274" w="2918">
                  <a:moveTo>
                    <a:pt x="902" y="1"/>
                  </a:moveTo>
                  <a:cubicBezTo>
                    <a:pt x="848" y="242"/>
                    <a:pt x="1" y="4185"/>
                    <a:pt x="2891" y="4274"/>
                  </a:cubicBezTo>
                  <a:cubicBezTo>
                    <a:pt x="2900" y="4274"/>
                    <a:pt x="2909" y="4265"/>
                    <a:pt x="2918" y="4265"/>
                  </a:cubicBezTo>
                  <a:cubicBezTo>
                    <a:pt x="2499" y="3516"/>
                    <a:pt x="1071" y="946"/>
                    <a:pt x="902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9" name="Google Shape;8409;p23"/>
            <p:cNvSpPr/>
            <p:nvPr/>
          </p:nvSpPr>
          <p:spPr>
            <a:xfrm>
              <a:off x="3370525" y="3621450"/>
              <a:ext cx="85200" cy="92800"/>
            </a:xfrm>
            <a:custGeom>
              <a:rect b="b" l="l" r="r" t="t"/>
              <a:pathLst>
                <a:path extrusionOk="0" h="3712" w="3408">
                  <a:moveTo>
                    <a:pt x="0" y="0"/>
                  </a:moveTo>
                  <a:lnTo>
                    <a:pt x="0" y="0"/>
                  </a:lnTo>
                  <a:cubicBezTo>
                    <a:pt x="3" y="2"/>
                    <a:pt x="5" y="4"/>
                    <a:pt x="8" y="6"/>
                  </a:cubicBezTo>
                  <a:lnTo>
                    <a:pt x="8" y="6"/>
                  </a:lnTo>
                  <a:cubicBezTo>
                    <a:pt x="3" y="1"/>
                    <a:pt x="0" y="0"/>
                    <a:pt x="0" y="0"/>
                  </a:cubicBezTo>
                  <a:close/>
                  <a:moveTo>
                    <a:pt x="8" y="6"/>
                  </a:moveTo>
                  <a:cubicBezTo>
                    <a:pt x="31" y="31"/>
                    <a:pt x="106" y="160"/>
                    <a:pt x="223" y="812"/>
                  </a:cubicBezTo>
                  <a:cubicBezTo>
                    <a:pt x="375" y="1597"/>
                    <a:pt x="999" y="3676"/>
                    <a:pt x="2667" y="3712"/>
                  </a:cubicBezTo>
                  <a:cubicBezTo>
                    <a:pt x="2667" y="3712"/>
                    <a:pt x="3408" y="2489"/>
                    <a:pt x="2427" y="1383"/>
                  </a:cubicBezTo>
                  <a:cubicBezTo>
                    <a:pt x="1450" y="291"/>
                    <a:pt x="509" y="401"/>
                    <a:pt x="8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0" name="Google Shape;8410;p23"/>
            <p:cNvSpPr/>
            <p:nvPr/>
          </p:nvSpPr>
          <p:spPr>
            <a:xfrm>
              <a:off x="3371175" y="3621900"/>
              <a:ext cx="84550" cy="92350"/>
            </a:xfrm>
            <a:custGeom>
              <a:rect b="b" l="l" r="r" t="t"/>
              <a:pathLst>
                <a:path extrusionOk="0" h="3694" w="3382">
                  <a:moveTo>
                    <a:pt x="1" y="0"/>
                  </a:moveTo>
                  <a:lnTo>
                    <a:pt x="1" y="0"/>
                  </a:lnTo>
                  <a:cubicBezTo>
                    <a:pt x="625" y="857"/>
                    <a:pt x="1999" y="2739"/>
                    <a:pt x="2633" y="3694"/>
                  </a:cubicBezTo>
                  <a:lnTo>
                    <a:pt x="2641" y="3694"/>
                  </a:lnTo>
                  <a:cubicBezTo>
                    <a:pt x="2641" y="3694"/>
                    <a:pt x="3382" y="2471"/>
                    <a:pt x="2401" y="1365"/>
                  </a:cubicBezTo>
                  <a:cubicBezTo>
                    <a:pt x="1437" y="277"/>
                    <a:pt x="500" y="384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1" name="Google Shape;8411;p23"/>
            <p:cNvSpPr/>
            <p:nvPr/>
          </p:nvSpPr>
          <p:spPr>
            <a:xfrm>
              <a:off x="3370525" y="3621450"/>
              <a:ext cx="225" cy="250"/>
            </a:xfrm>
            <a:custGeom>
              <a:rect b="b" l="l" r="r" t="t"/>
              <a:pathLst>
                <a:path extrusionOk="0" h="10" w="9">
                  <a:moveTo>
                    <a:pt x="0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0" y="9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2" name="Google Shape;8412;p23"/>
            <p:cNvSpPr/>
            <p:nvPr/>
          </p:nvSpPr>
          <p:spPr>
            <a:xfrm>
              <a:off x="3450800" y="3605825"/>
              <a:ext cx="102225" cy="100975"/>
            </a:xfrm>
            <a:custGeom>
              <a:rect b="b" l="l" r="r" t="t"/>
              <a:pathLst>
                <a:path extrusionOk="0" h="4039" w="4089">
                  <a:moveTo>
                    <a:pt x="3569" y="1"/>
                  </a:moveTo>
                  <a:cubicBezTo>
                    <a:pt x="3569" y="1"/>
                    <a:pt x="1" y="1312"/>
                    <a:pt x="1624" y="3944"/>
                  </a:cubicBezTo>
                  <a:cubicBezTo>
                    <a:pt x="1624" y="3944"/>
                    <a:pt x="1863" y="4038"/>
                    <a:pt x="2178" y="4038"/>
                  </a:cubicBezTo>
                  <a:cubicBezTo>
                    <a:pt x="2920" y="4038"/>
                    <a:pt x="4089" y="3515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3" name="Google Shape;8413;p23"/>
            <p:cNvSpPr/>
            <p:nvPr/>
          </p:nvSpPr>
          <p:spPr>
            <a:xfrm>
              <a:off x="3490950" y="3606950"/>
              <a:ext cx="61750" cy="99875"/>
            </a:xfrm>
            <a:custGeom>
              <a:rect b="b" l="l" r="r" t="t"/>
              <a:pathLst>
                <a:path extrusionOk="0" h="3995" w="2470">
                  <a:moveTo>
                    <a:pt x="1963" y="1"/>
                  </a:moveTo>
                  <a:lnTo>
                    <a:pt x="0" y="3872"/>
                  </a:lnTo>
                  <a:cubicBezTo>
                    <a:pt x="9" y="3881"/>
                    <a:pt x="9" y="3890"/>
                    <a:pt x="18" y="3899"/>
                  </a:cubicBezTo>
                  <a:cubicBezTo>
                    <a:pt x="18" y="3899"/>
                    <a:pt x="258" y="3994"/>
                    <a:pt x="574" y="3994"/>
                  </a:cubicBezTo>
                  <a:cubicBezTo>
                    <a:pt x="1313" y="3994"/>
                    <a:pt x="2469" y="3474"/>
                    <a:pt x="196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4" name="Google Shape;8414;p23"/>
            <p:cNvSpPr/>
            <p:nvPr/>
          </p:nvSpPr>
          <p:spPr>
            <a:xfrm>
              <a:off x="3424275" y="3695925"/>
              <a:ext cx="38600" cy="77275"/>
            </a:xfrm>
            <a:custGeom>
              <a:rect b="b" l="l" r="r" t="t"/>
              <a:pathLst>
                <a:path extrusionOk="0" h="3091" w="1544">
                  <a:moveTo>
                    <a:pt x="0" y="1"/>
                  </a:moveTo>
                  <a:cubicBezTo>
                    <a:pt x="152" y="215"/>
                    <a:pt x="294" y="438"/>
                    <a:pt x="419" y="670"/>
                  </a:cubicBezTo>
                  <a:cubicBezTo>
                    <a:pt x="544" y="902"/>
                    <a:pt x="651" y="1143"/>
                    <a:pt x="741" y="1384"/>
                  </a:cubicBezTo>
                  <a:cubicBezTo>
                    <a:pt x="839" y="1625"/>
                    <a:pt x="910" y="1874"/>
                    <a:pt x="964" y="2124"/>
                  </a:cubicBezTo>
                  <a:cubicBezTo>
                    <a:pt x="1026" y="2365"/>
                    <a:pt x="1071" y="2633"/>
                    <a:pt x="1080" y="2865"/>
                  </a:cubicBezTo>
                  <a:lnTo>
                    <a:pt x="1080" y="2874"/>
                  </a:lnTo>
                  <a:cubicBezTo>
                    <a:pt x="1080" y="2882"/>
                    <a:pt x="1080" y="2891"/>
                    <a:pt x="1080" y="2900"/>
                  </a:cubicBezTo>
                  <a:cubicBezTo>
                    <a:pt x="1104" y="3014"/>
                    <a:pt x="1201" y="3090"/>
                    <a:pt x="1312" y="3090"/>
                  </a:cubicBezTo>
                  <a:cubicBezTo>
                    <a:pt x="1324" y="3090"/>
                    <a:pt x="1335" y="3089"/>
                    <a:pt x="1347" y="3088"/>
                  </a:cubicBezTo>
                  <a:cubicBezTo>
                    <a:pt x="1463" y="3061"/>
                    <a:pt x="1543" y="2945"/>
                    <a:pt x="1526" y="2820"/>
                  </a:cubicBezTo>
                  <a:cubicBezTo>
                    <a:pt x="1463" y="2535"/>
                    <a:pt x="1383" y="2276"/>
                    <a:pt x="1285" y="2026"/>
                  </a:cubicBezTo>
                  <a:cubicBezTo>
                    <a:pt x="1187" y="1767"/>
                    <a:pt x="1071" y="1526"/>
                    <a:pt x="946" y="1286"/>
                  </a:cubicBezTo>
                  <a:cubicBezTo>
                    <a:pt x="812" y="1054"/>
                    <a:pt x="669" y="822"/>
                    <a:pt x="509" y="608"/>
                  </a:cubicBezTo>
                  <a:cubicBezTo>
                    <a:pt x="357" y="394"/>
                    <a:pt x="178" y="18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5" name="Google Shape;8415;p23"/>
            <p:cNvSpPr/>
            <p:nvPr/>
          </p:nvSpPr>
          <p:spPr>
            <a:xfrm>
              <a:off x="3340400" y="3683225"/>
              <a:ext cx="122475" cy="89525"/>
            </a:xfrm>
            <a:custGeom>
              <a:rect b="b" l="l" r="r" t="t"/>
              <a:pathLst>
                <a:path extrusionOk="0" h="3581" w="4899">
                  <a:moveTo>
                    <a:pt x="1" y="0"/>
                  </a:moveTo>
                  <a:lnTo>
                    <a:pt x="1" y="0"/>
                  </a:lnTo>
                  <a:cubicBezTo>
                    <a:pt x="233" y="447"/>
                    <a:pt x="491" y="875"/>
                    <a:pt x="795" y="1285"/>
                  </a:cubicBezTo>
                  <a:cubicBezTo>
                    <a:pt x="946" y="1490"/>
                    <a:pt x="1107" y="1687"/>
                    <a:pt x="1294" y="1874"/>
                  </a:cubicBezTo>
                  <a:cubicBezTo>
                    <a:pt x="1392" y="1963"/>
                    <a:pt x="1491" y="2043"/>
                    <a:pt x="1607" y="2115"/>
                  </a:cubicBezTo>
                  <a:cubicBezTo>
                    <a:pt x="1723" y="2195"/>
                    <a:pt x="1847" y="2240"/>
                    <a:pt x="1972" y="2284"/>
                  </a:cubicBezTo>
                  <a:cubicBezTo>
                    <a:pt x="2454" y="2454"/>
                    <a:pt x="2954" y="2561"/>
                    <a:pt x="3418" y="2712"/>
                  </a:cubicBezTo>
                  <a:cubicBezTo>
                    <a:pt x="3649" y="2784"/>
                    <a:pt x="3881" y="2873"/>
                    <a:pt x="4087" y="2980"/>
                  </a:cubicBezTo>
                  <a:cubicBezTo>
                    <a:pt x="4185" y="3043"/>
                    <a:pt x="4274" y="3105"/>
                    <a:pt x="4336" y="3176"/>
                  </a:cubicBezTo>
                  <a:cubicBezTo>
                    <a:pt x="4399" y="3239"/>
                    <a:pt x="4426" y="3310"/>
                    <a:pt x="4435" y="3382"/>
                  </a:cubicBezTo>
                  <a:cubicBezTo>
                    <a:pt x="4435" y="3382"/>
                    <a:pt x="4435" y="3390"/>
                    <a:pt x="4435" y="3390"/>
                  </a:cubicBezTo>
                  <a:cubicBezTo>
                    <a:pt x="4451" y="3504"/>
                    <a:pt x="4548" y="3580"/>
                    <a:pt x="4652" y="3580"/>
                  </a:cubicBezTo>
                  <a:cubicBezTo>
                    <a:pt x="4663" y="3580"/>
                    <a:pt x="4673" y="3579"/>
                    <a:pt x="4684" y="3578"/>
                  </a:cubicBezTo>
                  <a:cubicBezTo>
                    <a:pt x="4809" y="3560"/>
                    <a:pt x="4898" y="3444"/>
                    <a:pt x="4881" y="3328"/>
                  </a:cubicBezTo>
                  <a:lnTo>
                    <a:pt x="4872" y="3328"/>
                  </a:lnTo>
                  <a:cubicBezTo>
                    <a:pt x="4845" y="3141"/>
                    <a:pt x="4747" y="2980"/>
                    <a:pt x="4631" y="2873"/>
                  </a:cubicBezTo>
                  <a:cubicBezTo>
                    <a:pt x="4515" y="2766"/>
                    <a:pt x="4390" y="2695"/>
                    <a:pt x="4265" y="2632"/>
                  </a:cubicBezTo>
                  <a:cubicBezTo>
                    <a:pt x="4015" y="2516"/>
                    <a:pt x="3765" y="2445"/>
                    <a:pt x="3516" y="2382"/>
                  </a:cubicBezTo>
                  <a:cubicBezTo>
                    <a:pt x="3016" y="2258"/>
                    <a:pt x="2516" y="2186"/>
                    <a:pt x="2044" y="2052"/>
                  </a:cubicBezTo>
                  <a:cubicBezTo>
                    <a:pt x="1928" y="2026"/>
                    <a:pt x="1812" y="1981"/>
                    <a:pt x="1714" y="1936"/>
                  </a:cubicBezTo>
                  <a:cubicBezTo>
                    <a:pt x="1607" y="1883"/>
                    <a:pt x="1508" y="1811"/>
                    <a:pt x="1419" y="1731"/>
                  </a:cubicBezTo>
                  <a:cubicBezTo>
                    <a:pt x="1223" y="1580"/>
                    <a:pt x="1053" y="1401"/>
                    <a:pt x="893" y="1214"/>
                  </a:cubicBezTo>
                  <a:cubicBezTo>
                    <a:pt x="563" y="830"/>
                    <a:pt x="268" y="42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6" name="Google Shape;8416;p23"/>
            <p:cNvSpPr/>
            <p:nvPr/>
          </p:nvSpPr>
          <p:spPr>
            <a:xfrm>
              <a:off x="3448575" y="3683225"/>
              <a:ext cx="51550" cy="93550"/>
            </a:xfrm>
            <a:custGeom>
              <a:rect b="b" l="l" r="r" t="t"/>
              <a:pathLst>
                <a:path extrusionOk="0" h="3742" w="2062">
                  <a:moveTo>
                    <a:pt x="2061" y="0"/>
                  </a:moveTo>
                  <a:lnTo>
                    <a:pt x="63" y="3408"/>
                  </a:lnTo>
                  <a:cubicBezTo>
                    <a:pt x="54" y="3417"/>
                    <a:pt x="54" y="3426"/>
                    <a:pt x="45" y="3426"/>
                  </a:cubicBezTo>
                  <a:cubicBezTo>
                    <a:pt x="0" y="3542"/>
                    <a:pt x="45" y="3676"/>
                    <a:pt x="161" y="3721"/>
                  </a:cubicBezTo>
                  <a:cubicBezTo>
                    <a:pt x="192" y="3735"/>
                    <a:pt x="224" y="3742"/>
                    <a:pt x="255" y="3742"/>
                  </a:cubicBezTo>
                  <a:cubicBezTo>
                    <a:pt x="339" y="3742"/>
                    <a:pt x="416" y="3692"/>
                    <a:pt x="455" y="3613"/>
                  </a:cubicBezTo>
                  <a:lnTo>
                    <a:pt x="455" y="3605"/>
                  </a:lnTo>
                  <a:lnTo>
                    <a:pt x="20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7" name="Google Shape;8417;p23"/>
            <p:cNvSpPr/>
            <p:nvPr/>
          </p:nvSpPr>
          <p:spPr>
            <a:xfrm>
              <a:off x="3453250" y="3680775"/>
              <a:ext cx="181125" cy="86900"/>
            </a:xfrm>
            <a:custGeom>
              <a:rect b="b" l="l" r="r" t="t"/>
              <a:pathLst>
                <a:path extrusionOk="0" h="3476" w="7245">
                  <a:moveTo>
                    <a:pt x="7245" y="0"/>
                  </a:moveTo>
                  <a:cubicBezTo>
                    <a:pt x="6852" y="536"/>
                    <a:pt x="6388" y="1026"/>
                    <a:pt x="5844" y="1392"/>
                  </a:cubicBezTo>
                  <a:cubicBezTo>
                    <a:pt x="5576" y="1579"/>
                    <a:pt x="5282" y="1713"/>
                    <a:pt x="4961" y="1793"/>
                  </a:cubicBezTo>
                  <a:cubicBezTo>
                    <a:pt x="4649" y="1892"/>
                    <a:pt x="4319" y="1954"/>
                    <a:pt x="3997" y="2017"/>
                  </a:cubicBezTo>
                  <a:cubicBezTo>
                    <a:pt x="3346" y="2132"/>
                    <a:pt x="2686" y="2213"/>
                    <a:pt x="2026" y="2329"/>
                  </a:cubicBezTo>
                  <a:cubicBezTo>
                    <a:pt x="1696" y="2382"/>
                    <a:pt x="1366" y="2445"/>
                    <a:pt x="1036" y="2543"/>
                  </a:cubicBezTo>
                  <a:cubicBezTo>
                    <a:pt x="866" y="2596"/>
                    <a:pt x="697" y="2650"/>
                    <a:pt x="536" y="2739"/>
                  </a:cubicBezTo>
                  <a:cubicBezTo>
                    <a:pt x="367" y="2819"/>
                    <a:pt x="197" y="2935"/>
                    <a:pt x="72" y="3132"/>
                  </a:cubicBezTo>
                  <a:lnTo>
                    <a:pt x="72" y="3141"/>
                  </a:lnTo>
                  <a:cubicBezTo>
                    <a:pt x="63" y="3149"/>
                    <a:pt x="63" y="3149"/>
                    <a:pt x="63" y="3158"/>
                  </a:cubicBezTo>
                  <a:cubicBezTo>
                    <a:pt x="1" y="3265"/>
                    <a:pt x="45" y="3399"/>
                    <a:pt x="161" y="3453"/>
                  </a:cubicBezTo>
                  <a:cubicBezTo>
                    <a:pt x="192" y="3468"/>
                    <a:pt x="225" y="3475"/>
                    <a:pt x="258" y="3475"/>
                  </a:cubicBezTo>
                  <a:cubicBezTo>
                    <a:pt x="339" y="3475"/>
                    <a:pt x="418" y="3431"/>
                    <a:pt x="456" y="3355"/>
                  </a:cubicBezTo>
                  <a:cubicBezTo>
                    <a:pt x="500" y="3265"/>
                    <a:pt x="607" y="3176"/>
                    <a:pt x="732" y="3105"/>
                  </a:cubicBezTo>
                  <a:cubicBezTo>
                    <a:pt x="857" y="3025"/>
                    <a:pt x="1000" y="2962"/>
                    <a:pt x="1152" y="2909"/>
                  </a:cubicBezTo>
                  <a:cubicBezTo>
                    <a:pt x="1455" y="2802"/>
                    <a:pt x="1776" y="2730"/>
                    <a:pt x="2088" y="2650"/>
                  </a:cubicBezTo>
                  <a:cubicBezTo>
                    <a:pt x="2740" y="2507"/>
                    <a:pt x="3391" y="2391"/>
                    <a:pt x="4042" y="2231"/>
                  </a:cubicBezTo>
                  <a:cubicBezTo>
                    <a:pt x="4372" y="2150"/>
                    <a:pt x="4693" y="2061"/>
                    <a:pt x="5014" y="1954"/>
                  </a:cubicBezTo>
                  <a:cubicBezTo>
                    <a:pt x="5166" y="1901"/>
                    <a:pt x="5327" y="1838"/>
                    <a:pt x="5478" y="1758"/>
                  </a:cubicBezTo>
                  <a:cubicBezTo>
                    <a:pt x="5630" y="1678"/>
                    <a:pt x="5773" y="1588"/>
                    <a:pt x="5907" y="1481"/>
                  </a:cubicBezTo>
                  <a:cubicBezTo>
                    <a:pt x="6183" y="1285"/>
                    <a:pt x="6424" y="1053"/>
                    <a:pt x="6647" y="803"/>
                  </a:cubicBezTo>
                  <a:cubicBezTo>
                    <a:pt x="6861" y="545"/>
                    <a:pt x="7066" y="286"/>
                    <a:pt x="7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8" name="Google Shape;8418;p23"/>
          <p:cNvGrpSpPr/>
          <p:nvPr/>
        </p:nvGrpSpPr>
        <p:grpSpPr>
          <a:xfrm flipH="1" rot="-2976661">
            <a:off x="-501284" y="-277776"/>
            <a:ext cx="2310832" cy="1902149"/>
            <a:chOff x="3857825" y="4400025"/>
            <a:chExt cx="287500" cy="236650"/>
          </a:xfrm>
        </p:grpSpPr>
        <p:sp>
          <p:nvSpPr>
            <p:cNvPr id="8419" name="Google Shape;8419;p23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0" name="Google Shape;8420;p23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1" name="Google Shape;8421;p23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2" name="Google Shape;8422;p23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3" name="Google Shape;8423;p23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4" name="Google Shape;8424;p23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5" name="Google Shape;8425;p23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6" name="Google Shape;8426;p23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7" name="Google Shape;8427;p23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8" name="Google Shape;8428;p23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9" name="Google Shape;8429;p23"/>
          <p:cNvGrpSpPr/>
          <p:nvPr/>
        </p:nvGrpSpPr>
        <p:grpSpPr>
          <a:xfrm flipH="1">
            <a:off x="7986912" y="3755608"/>
            <a:ext cx="887982" cy="781059"/>
            <a:chOff x="422550" y="971175"/>
            <a:chExt cx="192050" cy="168925"/>
          </a:xfrm>
        </p:grpSpPr>
        <p:sp>
          <p:nvSpPr>
            <p:cNvPr id="8430" name="Google Shape;8430;p23"/>
            <p:cNvSpPr/>
            <p:nvPr/>
          </p:nvSpPr>
          <p:spPr>
            <a:xfrm>
              <a:off x="422550" y="971175"/>
              <a:ext cx="192050" cy="168925"/>
            </a:xfrm>
            <a:custGeom>
              <a:rect b="b" l="l" r="r" t="t"/>
              <a:pathLst>
                <a:path extrusionOk="0" h="6757" w="7682">
                  <a:moveTo>
                    <a:pt x="4051" y="806"/>
                  </a:moveTo>
                  <a:cubicBezTo>
                    <a:pt x="4051" y="833"/>
                    <a:pt x="4051" y="860"/>
                    <a:pt x="4060" y="886"/>
                  </a:cubicBezTo>
                  <a:cubicBezTo>
                    <a:pt x="4051" y="895"/>
                    <a:pt x="4042" y="895"/>
                    <a:pt x="4024" y="895"/>
                  </a:cubicBezTo>
                  <a:cubicBezTo>
                    <a:pt x="4033" y="860"/>
                    <a:pt x="4042" y="833"/>
                    <a:pt x="4051" y="806"/>
                  </a:cubicBezTo>
                  <a:close/>
                  <a:moveTo>
                    <a:pt x="4283" y="0"/>
                  </a:moveTo>
                  <a:cubicBezTo>
                    <a:pt x="4098" y="0"/>
                    <a:pt x="3918" y="59"/>
                    <a:pt x="3765" y="173"/>
                  </a:cubicBezTo>
                  <a:cubicBezTo>
                    <a:pt x="3498" y="378"/>
                    <a:pt x="3391" y="717"/>
                    <a:pt x="3489" y="1065"/>
                  </a:cubicBezTo>
                  <a:cubicBezTo>
                    <a:pt x="3498" y="1092"/>
                    <a:pt x="3516" y="1127"/>
                    <a:pt x="3525" y="1163"/>
                  </a:cubicBezTo>
                  <a:cubicBezTo>
                    <a:pt x="3400" y="1270"/>
                    <a:pt x="3284" y="1395"/>
                    <a:pt x="3186" y="1547"/>
                  </a:cubicBezTo>
                  <a:cubicBezTo>
                    <a:pt x="3177" y="1564"/>
                    <a:pt x="3168" y="1582"/>
                    <a:pt x="3150" y="1600"/>
                  </a:cubicBezTo>
                  <a:cubicBezTo>
                    <a:pt x="3141" y="1573"/>
                    <a:pt x="3123" y="1547"/>
                    <a:pt x="3114" y="1520"/>
                  </a:cubicBezTo>
                  <a:cubicBezTo>
                    <a:pt x="2918" y="1181"/>
                    <a:pt x="2561" y="967"/>
                    <a:pt x="2186" y="967"/>
                  </a:cubicBezTo>
                  <a:cubicBezTo>
                    <a:pt x="1714" y="967"/>
                    <a:pt x="1178" y="1297"/>
                    <a:pt x="1062" y="2216"/>
                  </a:cubicBezTo>
                  <a:cubicBezTo>
                    <a:pt x="1036" y="2421"/>
                    <a:pt x="1053" y="2608"/>
                    <a:pt x="1107" y="2787"/>
                  </a:cubicBezTo>
                  <a:cubicBezTo>
                    <a:pt x="1036" y="2787"/>
                    <a:pt x="964" y="2795"/>
                    <a:pt x="893" y="2813"/>
                  </a:cubicBezTo>
                  <a:cubicBezTo>
                    <a:pt x="349" y="2920"/>
                    <a:pt x="1" y="3384"/>
                    <a:pt x="63" y="3902"/>
                  </a:cubicBezTo>
                  <a:cubicBezTo>
                    <a:pt x="108" y="4214"/>
                    <a:pt x="179" y="4571"/>
                    <a:pt x="438" y="4874"/>
                  </a:cubicBezTo>
                  <a:cubicBezTo>
                    <a:pt x="679" y="5151"/>
                    <a:pt x="1044" y="5320"/>
                    <a:pt x="1428" y="5320"/>
                  </a:cubicBezTo>
                  <a:lnTo>
                    <a:pt x="1446" y="5320"/>
                  </a:lnTo>
                  <a:cubicBezTo>
                    <a:pt x="1499" y="5320"/>
                    <a:pt x="1562" y="5311"/>
                    <a:pt x="1615" y="5302"/>
                  </a:cubicBezTo>
                  <a:cubicBezTo>
                    <a:pt x="1615" y="5516"/>
                    <a:pt x="1660" y="5722"/>
                    <a:pt x="1722" y="5855"/>
                  </a:cubicBezTo>
                  <a:cubicBezTo>
                    <a:pt x="1883" y="6221"/>
                    <a:pt x="2258" y="6480"/>
                    <a:pt x="2668" y="6489"/>
                  </a:cubicBezTo>
                  <a:lnTo>
                    <a:pt x="2686" y="6489"/>
                  </a:lnTo>
                  <a:cubicBezTo>
                    <a:pt x="3070" y="6489"/>
                    <a:pt x="3417" y="6266"/>
                    <a:pt x="3614" y="5945"/>
                  </a:cubicBezTo>
                  <a:cubicBezTo>
                    <a:pt x="3792" y="6212"/>
                    <a:pt x="4095" y="6382"/>
                    <a:pt x="4417" y="6382"/>
                  </a:cubicBezTo>
                  <a:lnTo>
                    <a:pt x="4452" y="6382"/>
                  </a:lnTo>
                  <a:cubicBezTo>
                    <a:pt x="4711" y="6364"/>
                    <a:pt x="4961" y="6248"/>
                    <a:pt x="5175" y="6025"/>
                  </a:cubicBezTo>
                  <a:cubicBezTo>
                    <a:pt x="5193" y="6052"/>
                    <a:pt x="5220" y="6087"/>
                    <a:pt x="5237" y="6114"/>
                  </a:cubicBezTo>
                  <a:cubicBezTo>
                    <a:pt x="5291" y="6203"/>
                    <a:pt x="5362" y="6319"/>
                    <a:pt x="5469" y="6426"/>
                  </a:cubicBezTo>
                  <a:cubicBezTo>
                    <a:pt x="5692" y="6640"/>
                    <a:pt x="5987" y="6756"/>
                    <a:pt x="6281" y="6756"/>
                  </a:cubicBezTo>
                  <a:cubicBezTo>
                    <a:pt x="6397" y="6756"/>
                    <a:pt x="6522" y="6739"/>
                    <a:pt x="6638" y="6703"/>
                  </a:cubicBezTo>
                  <a:cubicBezTo>
                    <a:pt x="7138" y="6533"/>
                    <a:pt x="7485" y="6007"/>
                    <a:pt x="7459" y="5445"/>
                  </a:cubicBezTo>
                  <a:cubicBezTo>
                    <a:pt x="7441" y="5026"/>
                    <a:pt x="7236" y="4615"/>
                    <a:pt x="6879" y="4303"/>
                  </a:cubicBezTo>
                  <a:cubicBezTo>
                    <a:pt x="6683" y="4125"/>
                    <a:pt x="6468" y="4009"/>
                    <a:pt x="6254" y="3946"/>
                  </a:cubicBezTo>
                  <a:cubicBezTo>
                    <a:pt x="6201" y="3937"/>
                    <a:pt x="6147" y="3928"/>
                    <a:pt x="6103" y="3919"/>
                  </a:cubicBezTo>
                  <a:cubicBezTo>
                    <a:pt x="6094" y="3848"/>
                    <a:pt x="6085" y="3786"/>
                    <a:pt x="6067" y="3723"/>
                  </a:cubicBezTo>
                  <a:cubicBezTo>
                    <a:pt x="6129" y="3723"/>
                    <a:pt x="6183" y="3732"/>
                    <a:pt x="6237" y="3732"/>
                  </a:cubicBezTo>
                  <a:lnTo>
                    <a:pt x="6263" y="3732"/>
                  </a:lnTo>
                  <a:cubicBezTo>
                    <a:pt x="6620" y="3732"/>
                    <a:pt x="6986" y="3598"/>
                    <a:pt x="7254" y="3357"/>
                  </a:cubicBezTo>
                  <a:cubicBezTo>
                    <a:pt x="7405" y="3224"/>
                    <a:pt x="7521" y="3072"/>
                    <a:pt x="7584" y="2903"/>
                  </a:cubicBezTo>
                  <a:cubicBezTo>
                    <a:pt x="7682" y="2653"/>
                    <a:pt x="7664" y="2376"/>
                    <a:pt x="7548" y="2144"/>
                  </a:cubicBezTo>
                  <a:cubicBezTo>
                    <a:pt x="7405" y="1877"/>
                    <a:pt x="7120" y="1698"/>
                    <a:pt x="6763" y="1636"/>
                  </a:cubicBezTo>
                  <a:cubicBezTo>
                    <a:pt x="6672" y="1623"/>
                    <a:pt x="6582" y="1617"/>
                    <a:pt x="6491" y="1617"/>
                  </a:cubicBezTo>
                  <a:cubicBezTo>
                    <a:pt x="6262" y="1617"/>
                    <a:pt x="6035" y="1657"/>
                    <a:pt x="5817" y="1734"/>
                  </a:cubicBezTo>
                  <a:cubicBezTo>
                    <a:pt x="5773" y="1752"/>
                    <a:pt x="5728" y="1770"/>
                    <a:pt x="5683" y="1787"/>
                  </a:cubicBezTo>
                  <a:cubicBezTo>
                    <a:pt x="5585" y="1591"/>
                    <a:pt x="5443" y="1404"/>
                    <a:pt x="5255" y="1243"/>
                  </a:cubicBezTo>
                  <a:cubicBezTo>
                    <a:pt x="5228" y="1225"/>
                    <a:pt x="5202" y="1208"/>
                    <a:pt x="5175" y="1181"/>
                  </a:cubicBezTo>
                  <a:cubicBezTo>
                    <a:pt x="5193" y="1127"/>
                    <a:pt x="5211" y="1065"/>
                    <a:pt x="5211" y="1002"/>
                  </a:cubicBezTo>
                  <a:cubicBezTo>
                    <a:pt x="5246" y="654"/>
                    <a:pt x="5059" y="306"/>
                    <a:pt x="4729" y="119"/>
                  </a:cubicBezTo>
                  <a:cubicBezTo>
                    <a:pt x="4585" y="39"/>
                    <a:pt x="4432" y="0"/>
                    <a:pt x="4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1" name="Google Shape;8431;p23"/>
            <p:cNvSpPr/>
            <p:nvPr/>
          </p:nvSpPr>
          <p:spPr>
            <a:xfrm>
              <a:off x="511775" y="1007550"/>
              <a:ext cx="42175" cy="41300"/>
            </a:xfrm>
            <a:custGeom>
              <a:rect b="b" l="l" r="r" t="t"/>
              <a:pathLst>
                <a:path extrusionOk="0" h="1652" w="1687">
                  <a:moveTo>
                    <a:pt x="765" y="1"/>
                  </a:moveTo>
                  <a:cubicBezTo>
                    <a:pt x="495" y="1"/>
                    <a:pt x="259" y="201"/>
                    <a:pt x="107" y="422"/>
                  </a:cubicBezTo>
                  <a:cubicBezTo>
                    <a:pt x="27" y="546"/>
                    <a:pt x="0" y="725"/>
                    <a:pt x="89" y="850"/>
                  </a:cubicBezTo>
                  <a:cubicBezTo>
                    <a:pt x="161" y="939"/>
                    <a:pt x="277" y="984"/>
                    <a:pt x="366" y="1055"/>
                  </a:cubicBezTo>
                  <a:cubicBezTo>
                    <a:pt x="509" y="1171"/>
                    <a:pt x="571" y="1367"/>
                    <a:pt x="705" y="1492"/>
                  </a:cubicBezTo>
                  <a:cubicBezTo>
                    <a:pt x="808" y="1595"/>
                    <a:pt x="953" y="1652"/>
                    <a:pt x="1096" y="1652"/>
                  </a:cubicBezTo>
                  <a:cubicBezTo>
                    <a:pt x="1151" y="1652"/>
                    <a:pt x="1206" y="1643"/>
                    <a:pt x="1258" y="1626"/>
                  </a:cubicBezTo>
                  <a:cubicBezTo>
                    <a:pt x="1526" y="1537"/>
                    <a:pt x="1686" y="1242"/>
                    <a:pt x="1677" y="966"/>
                  </a:cubicBezTo>
                  <a:cubicBezTo>
                    <a:pt x="1668" y="680"/>
                    <a:pt x="1508" y="422"/>
                    <a:pt x="1294" y="234"/>
                  </a:cubicBezTo>
                  <a:cubicBezTo>
                    <a:pt x="1178" y="136"/>
                    <a:pt x="1053" y="56"/>
                    <a:pt x="910" y="20"/>
                  </a:cubicBezTo>
                  <a:cubicBezTo>
                    <a:pt x="861" y="7"/>
                    <a:pt x="812" y="1"/>
                    <a:pt x="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2" name="Google Shape;8432;p23"/>
            <p:cNvSpPr/>
            <p:nvPr/>
          </p:nvSpPr>
          <p:spPr>
            <a:xfrm>
              <a:off x="552350" y="1083825"/>
              <a:ext cx="42175" cy="41300"/>
            </a:xfrm>
            <a:custGeom>
              <a:rect b="b" l="l" r="r" t="t"/>
              <a:pathLst>
                <a:path extrusionOk="0" h="1652" w="1687">
                  <a:moveTo>
                    <a:pt x="760" y="1"/>
                  </a:moveTo>
                  <a:cubicBezTo>
                    <a:pt x="493" y="1"/>
                    <a:pt x="252" y="201"/>
                    <a:pt x="108" y="422"/>
                  </a:cubicBezTo>
                  <a:cubicBezTo>
                    <a:pt x="19" y="546"/>
                    <a:pt x="1" y="734"/>
                    <a:pt x="90" y="850"/>
                  </a:cubicBezTo>
                  <a:cubicBezTo>
                    <a:pt x="161" y="948"/>
                    <a:pt x="277" y="984"/>
                    <a:pt x="367" y="1055"/>
                  </a:cubicBezTo>
                  <a:cubicBezTo>
                    <a:pt x="509" y="1171"/>
                    <a:pt x="572" y="1367"/>
                    <a:pt x="697" y="1501"/>
                  </a:cubicBezTo>
                  <a:cubicBezTo>
                    <a:pt x="799" y="1597"/>
                    <a:pt x="943" y="1652"/>
                    <a:pt x="1089" y="1652"/>
                  </a:cubicBezTo>
                  <a:cubicBezTo>
                    <a:pt x="1146" y="1652"/>
                    <a:pt x="1203" y="1643"/>
                    <a:pt x="1259" y="1626"/>
                  </a:cubicBezTo>
                  <a:cubicBezTo>
                    <a:pt x="1526" y="1537"/>
                    <a:pt x="1687" y="1242"/>
                    <a:pt x="1669" y="966"/>
                  </a:cubicBezTo>
                  <a:cubicBezTo>
                    <a:pt x="1660" y="680"/>
                    <a:pt x="1499" y="422"/>
                    <a:pt x="1285" y="243"/>
                  </a:cubicBezTo>
                  <a:cubicBezTo>
                    <a:pt x="1178" y="145"/>
                    <a:pt x="1045" y="56"/>
                    <a:pt x="902" y="20"/>
                  </a:cubicBezTo>
                  <a:cubicBezTo>
                    <a:pt x="854" y="7"/>
                    <a:pt x="806" y="1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3" name="Google Shape;8433;p23"/>
            <p:cNvSpPr/>
            <p:nvPr/>
          </p:nvSpPr>
          <p:spPr>
            <a:xfrm>
              <a:off x="504175" y="1050600"/>
              <a:ext cx="25225" cy="25275"/>
            </a:xfrm>
            <a:custGeom>
              <a:rect b="b" l="l" r="r" t="t"/>
              <a:pathLst>
                <a:path extrusionOk="0" h="1011" w="1009">
                  <a:moveTo>
                    <a:pt x="416" y="1"/>
                  </a:moveTo>
                  <a:cubicBezTo>
                    <a:pt x="283" y="1"/>
                    <a:pt x="145" y="40"/>
                    <a:pt x="81" y="136"/>
                  </a:cubicBezTo>
                  <a:cubicBezTo>
                    <a:pt x="1" y="270"/>
                    <a:pt x="19" y="591"/>
                    <a:pt x="81" y="734"/>
                  </a:cubicBezTo>
                  <a:cubicBezTo>
                    <a:pt x="152" y="894"/>
                    <a:pt x="322" y="1001"/>
                    <a:pt x="491" y="1010"/>
                  </a:cubicBezTo>
                  <a:cubicBezTo>
                    <a:pt x="723" y="1010"/>
                    <a:pt x="938" y="823"/>
                    <a:pt x="973" y="600"/>
                  </a:cubicBezTo>
                  <a:cubicBezTo>
                    <a:pt x="1009" y="368"/>
                    <a:pt x="866" y="136"/>
                    <a:pt x="652" y="47"/>
                  </a:cubicBezTo>
                  <a:cubicBezTo>
                    <a:pt x="591" y="18"/>
                    <a:pt x="50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4" name="Google Shape;8434;p23"/>
            <p:cNvSpPr/>
            <p:nvPr/>
          </p:nvSpPr>
          <p:spPr>
            <a:xfrm>
              <a:off x="542550" y="1061625"/>
              <a:ext cx="17975" cy="14475"/>
            </a:xfrm>
            <a:custGeom>
              <a:rect b="b" l="l" r="r" t="t"/>
              <a:pathLst>
                <a:path extrusionOk="0" h="579" w="719">
                  <a:moveTo>
                    <a:pt x="364" y="1"/>
                  </a:moveTo>
                  <a:cubicBezTo>
                    <a:pt x="312" y="1"/>
                    <a:pt x="260" y="16"/>
                    <a:pt x="214" y="52"/>
                  </a:cubicBezTo>
                  <a:cubicBezTo>
                    <a:pt x="0" y="212"/>
                    <a:pt x="241" y="560"/>
                    <a:pt x="455" y="578"/>
                  </a:cubicBezTo>
                  <a:cubicBezTo>
                    <a:pt x="460" y="578"/>
                    <a:pt x="464" y="579"/>
                    <a:pt x="469" y="579"/>
                  </a:cubicBezTo>
                  <a:cubicBezTo>
                    <a:pt x="588" y="579"/>
                    <a:pt x="696" y="467"/>
                    <a:pt x="705" y="355"/>
                  </a:cubicBezTo>
                  <a:cubicBezTo>
                    <a:pt x="719" y="170"/>
                    <a:pt x="538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5" name="Google Shape;8435;p23"/>
            <p:cNvSpPr/>
            <p:nvPr/>
          </p:nvSpPr>
          <p:spPr>
            <a:xfrm>
              <a:off x="520475" y="986050"/>
              <a:ext cx="17975" cy="14450"/>
            </a:xfrm>
            <a:custGeom>
              <a:rect b="b" l="l" r="r" t="t"/>
              <a:pathLst>
                <a:path extrusionOk="0" h="578" w="719">
                  <a:moveTo>
                    <a:pt x="361" y="1"/>
                  </a:moveTo>
                  <a:cubicBezTo>
                    <a:pt x="310" y="1"/>
                    <a:pt x="259" y="16"/>
                    <a:pt x="214" y="50"/>
                  </a:cubicBezTo>
                  <a:cubicBezTo>
                    <a:pt x="0" y="211"/>
                    <a:pt x="241" y="568"/>
                    <a:pt x="455" y="577"/>
                  </a:cubicBezTo>
                  <a:cubicBezTo>
                    <a:pt x="460" y="577"/>
                    <a:pt x="465" y="577"/>
                    <a:pt x="470" y="577"/>
                  </a:cubicBezTo>
                  <a:cubicBezTo>
                    <a:pt x="589" y="577"/>
                    <a:pt x="696" y="474"/>
                    <a:pt x="705" y="354"/>
                  </a:cubicBezTo>
                  <a:cubicBezTo>
                    <a:pt x="719" y="175"/>
                    <a:pt x="535" y="1"/>
                    <a:pt x="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6" name="Google Shape;8436;p23"/>
            <p:cNvSpPr/>
            <p:nvPr/>
          </p:nvSpPr>
          <p:spPr>
            <a:xfrm>
              <a:off x="522475" y="1082300"/>
              <a:ext cx="26550" cy="33500"/>
            </a:xfrm>
            <a:custGeom>
              <a:rect b="b" l="l" r="r" t="t"/>
              <a:pathLst>
                <a:path extrusionOk="0" h="1340" w="1062">
                  <a:moveTo>
                    <a:pt x="553" y="1"/>
                  </a:moveTo>
                  <a:cubicBezTo>
                    <a:pt x="188" y="1"/>
                    <a:pt x="54" y="438"/>
                    <a:pt x="18" y="732"/>
                  </a:cubicBezTo>
                  <a:cubicBezTo>
                    <a:pt x="0" y="866"/>
                    <a:pt x="18" y="1018"/>
                    <a:pt x="90" y="1134"/>
                  </a:cubicBezTo>
                  <a:cubicBezTo>
                    <a:pt x="149" y="1253"/>
                    <a:pt x="274" y="1340"/>
                    <a:pt x="409" y="1340"/>
                  </a:cubicBezTo>
                  <a:cubicBezTo>
                    <a:pt x="415" y="1340"/>
                    <a:pt x="422" y="1339"/>
                    <a:pt x="429" y="1339"/>
                  </a:cubicBezTo>
                  <a:cubicBezTo>
                    <a:pt x="553" y="1330"/>
                    <a:pt x="669" y="1250"/>
                    <a:pt x="759" y="1161"/>
                  </a:cubicBezTo>
                  <a:cubicBezTo>
                    <a:pt x="875" y="1045"/>
                    <a:pt x="973" y="902"/>
                    <a:pt x="1017" y="732"/>
                  </a:cubicBezTo>
                  <a:cubicBezTo>
                    <a:pt x="1062" y="572"/>
                    <a:pt x="1044" y="393"/>
                    <a:pt x="964" y="251"/>
                  </a:cubicBezTo>
                  <a:cubicBezTo>
                    <a:pt x="884" y="108"/>
                    <a:pt x="723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7" name="Google Shape;8437;p23"/>
            <p:cNvSpPr/>
            <p:nvPr/>
          </p:nvSpPr>
          <p:spPr>
            <a:xfrm>
              <a:off x="463375" y="1010275"/>
              <a:ext cx="26325" cy="33500"/>
            </a:xfrm>
            <a:custGeom>
              <a:rect b="b" l="l" r="r" t="t"/>
              <a:pathLst>
                <a:path extrusionOk="0" h="1340" w="1053">
                  <a:moveTo>
                    <a:pt x="553" y="0"/>
                  </a:moveTo>
                  <a:cubicBezTo>
                    <a:pt x="188" y="0"/>
                    <a:pt x="54" y="437"/>
                    <a:pt x="18" y="732"/>
                  </a:cubicBezTo>
                  <a:cubicBezTo>
                    <a:pt x="0" y="866"/>
                    <a:pt x="9" y="1017"/>
                    <a:pt x="81" y="1133"/>
                  </a:cubicBezTo>
                  <a:cubicBezTo>
                    <a:pt x="149" y="1252"/>
                    <a:pt x="274" y="1339"/>
                    <a:pt x="409" y="1339"/>
                  </a:cubicBezTo>
                  <a:cubicBezTo>
                    <a:pt x="415" y="1339"/>
                    <a:pt x="422" y="1339"/>
                    <a:pt x="428" y="1339"/>
                  </a:cubicBezTo>
                  <a:cubicBezTo>
                    <a:pt x="553" y="1330"/>
                    <a:pt x="669" y="1249"/>
                    <a:pt x="759" y="1160"/>
                  </a:cubicBezTo>
                  <a:cubicBezTo>
                    <a:pt x="875" y="1044"/>
                    <a:pt x="973" y="901"/>
                    <a:pt x="1017" y="732"/>
                  </a:cubicBezTo>
                  <a:cubicBezTo>
                    <a:pt x="1053" y="571"/>
                    <a:pt x="1044" y="393"/>
                    <a:pt x="964" y="250"/>
                  </a:cubicBezTo>
                  <a:cubicBezTo>
                    <a:pt x="875" y="107"/>
                    <a:pt x="723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8" name="Google Shape;8438;p23"/>
            <p:cNvSpPr/>
            <p:nvPr/>
          </p:nvSpPr>
          <p:spPr>
            <a:xfrm>
              <a:off x="561950" y="1026475"/>
              <a:ext cx="37050" cy="23100"/>
            </a:xfrm>
            <a:custGeom>
              <a:rect b="b" l="l" r="r" t="t"/>
              <a:pathLst>
                <a:path extrusionOk="0" h="924" w="1482">
                  <a:moveTo>
                    <a:pt x="908" y="1"/>
                  </a:moveTo>
                  <a:cubicBezTo>
                    <a:pt x="749" y="1"/>
                    <a:pt x="593" y="26"/>
                    <a:pt x="446" y="84"/>
                  </a:cubicBezTo>
                  <a:cubicBezTo>
                    <a:pt x="322" y="128"/>
                    <a:pt x="206" y="200"/>
                    <a:pt x="125" y="298"/>
                  </a:cubicBezTo>
                  <a:cubicBezTo>
                    <a:pt x="27" y="423"/>
                    <a:pt x="0" y="628"/>
                    <a:pt x="125" y="735"/>
                  </a:cubicBezTo>
                  <a:cubicBezTo>
                    <a:pt x="277" y="860"/>
                    <a:pt x="482" y="922"/>
                    <a:pt x="669" y="922"/>
                  </a:cubicBezTo>
                  <a:cubicBezTo>
                    <a:pt x="681" y="923"/>
                    <a:pt x="692" y="923"/>
                    <a:pt x="703" y="923"/>
                  </a:cubicBezTo>
                  <a:cubicBezTo>
                    <a:pt x="915" y="923"/>
                    <a:pt x="1124" y="843"/>
                    <a:pt x="1285" y="699"/>
                  </a:cubicBezTo>
                  <a:cubicBezTo>
                    <a:pt x="1356" y="637"/>
                    <a:pt x="1419" y="566"/>
                    <a:pt x="1446" y="476"/>
                  </a:cubicBezTo>
                  <a:cubicBezTo>
                    <a:pt x="1481" y="396"/>
                    <a:pt x="1481" y="298"/>
                    <a:pt x="1437" y="209"/>
                  </a:cubicBezTo>
                  <a:cubicBezTo>
                    <a:pt x="1374" y="93"/>
                    <a:pt x="1231" y="39"/>
                    <a:pt x="1098" y="13"/>
                  </a:cubicBezTo>
                  <a:cubicBezTo>
                    <a:pt x="1034" y="5"/>
                    <a:pt x="971" y="1"/>
                    <a:pt x="9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9" name="Google Shape;8439;p23"/>
            <p:cNvSpPr/>
            <p:nvPr/>
          </p:nvSpPr>
          <p:spPr>
            <a:xfrm>
              <a:off x="438175" y="1055625"/>
              <a:ext cx="41050" cy="33625"/>
            </a:xfrm>
            <a:custGeom>
              <a:rect b="b" l="l" r="r" t="t"/>
              <a:pathLst>
                <a:path extrusionOk="0" h="1345" w="1642">
                  <a:moveTo>
                    <a:pt x="540" y="0"/>
                  </a:moveTo>
                  <a:cubicBezTo>
                    <a:pt x="488" y="0"/>
                    <a:pt x="436" y="5"/>
                    <a:pt x="384" y="15"/>
                  </a:cubicBezTo>
                  <a:cubicBezTo>
                    <a:pt x="170" y="60"/>
                    <a:pt x="0" y="220"/>
                    <a:pt x="27" y="452"/>
                  </a:cubicBezTo>
                  <a:cubicBezTo>
                    <a:pt x="63" y="684"/>
                    <a:pt x="107" y="925"/>
                    <a:pt x="259" y="1104"/>
                  </a:cubicBezTo>
                  <a:cubicBezTo>
                    <a:pt x="393" y="1255"/>
                    <a:pt x="607" y="1344"/>
                    <a:pt x="812" y="1344"/>
                  </a:cubicBezTo>
                  <a:cubicBezTo>
                    <a:pt x="1017" y="1344"/>
                    <a:pt x="1222" y="1255"/>
                    <a:pt x="1383" y="1112"/>
                  </a:cubicBezTo>
                  <a:cubicBezTo>
                    <a:pt x="1472" y="1032"/>
                    <a:pt x="1552" y="925"/>
                    <a:pt x="1597" y="800"/>
                  </a:cubicBezTo>
                  <a:cubicBezTo>
                    <a:pt x="1642" y="675"/>
                    <a:pt x="1633" y="533"/>
                    <a:pt x="1579" y="417"/>
                  </a:cubicBezTo>
                  <a:cubicBezTo>
                    <a:pt x="1517" y="301"/>
                    <a:pt x="1410" y="211"/>
                    <a:pt x="1294" y="158"/>
                  </a:cubicBezTo>
                  <a:cubicBezTo>
                    <a:pt x="1169" y="104"/>
                    <a:pt x="1035" y="78"/>
                    <a:pt x="910" y="51"/>
                  </a:cubicBezTo>
                  <a:cubicBezTo>
                    <a:pt x="790" y="26"/>
                    <a:pt x="666" y="0"/>
                    <a:pt x="5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0" name="Google Shape;8440;p23"/>
            <p:cNvSpPr/>
            <p:nvPr/>
          </p:nvSpPr>
          <p:spPr>
            <a:xfrm>
              <a:off x="476975" y="1093200"/>
              <a:ext cx="25450" cy="25275"/>
            </a:xfrm>
            <a:custGeom>
              <a:rect b="b" l="l" r="r" t="t"/>
              <a:pathLst>
                <a:path extrusionOk="0" h="1011" w="1018">
                  <a:moveTo>
                    <a:pt x="425" y="1"/>
                  </a:moveTo>
                  <a:cubicBezTo>
                    <a:pt x="292" y="1"/>
                    <a:pt x="154" y="39"/>
                    <a:pt x="90" y="136"/>
                  </a:cubicBezTo>
                  <a:cubicBezTo>
                    <a:pt x="0" y="270"/>
                    <a:pt x="27" y="600"/>
                    <a:pt x="90" y="733"/>
                  </a:cubicBezTo>
                  <a:cubicBezTo>
                    <a:pt x="161" y="894"/>
                    <a:pt x="322" y="1010"/>
                    <a:pt x="500" y="1010"/>
                  </a:cubicBezTo>
                  <a:cubicBezTo>
                    <a:pt x="732" y="1010"/>
                    <a:pt x="946" y="823"/>
                    <a:pt x="982" y="600"/>
                  </a:cubicBezTo>
                  <a:cubicBezTo>
                    <a:pt x="1017" y="377"/>
                    <a:pt x="875" y="136"/>
                    <a:pt x="661" y="47"/>
                  </a:cubicBezTo>
                  <a:cubicBezTo>
                    <a:pt x="600" y="18"/>
                    <a:pt x="514" y="1"/>
                    <a:pt x="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1" name="Google Shape;8441;p23"/>
          <p:cNvGrpSpPr/>
          <p:nvPr/>
        </p:nvGrpSpPr>
        <p:grpSpPr>
          <a:xfrm flipH="1">
            <a:off x="3" y="4071510"/>
            <a:ext cx="1523737" cy="1065174"/>
            <a:chOff x="551250" y="1010950"/>
            <a:chExt cx="438700" cy="306675"/>
          </a:xfrm>
        </p:grpSpPr>
        <p:sp>
          <p:nvSpPr>
            <p:cNvPr id="8442" name="Google Shape;8442;p23"/>
            <p:cNvSpPr/>
            <p:nvPr/>
          </p:nvSpPr>
          <p:spPr>
            <a:xfrm>
              <a:off x="551250" y="1010950"/>
              <a:ext cx="438700" cy="306675"/>
            </a:xfrm>
            <a:custGeom>
              <a:rect b="b" l="l" r="r" t="t"/>
              <a:pathLst>
                <a:path extrusionOk="0" h="12267" w="17548">
                  <a:moveTo>
                    <a:pt x="15416" y="0"/>
                  </a:moveTo>
                  <a:cubicBezTo>
                    <a:pt x="15130" y="0"/>
                    <a:pt x="14791" y="18"/>
                    <a:pt x="14515" y="143"/>
                  </a:cubicBezTo>
                  <a:cubicBezTo>
                    <a:pt x="14372" y="205"/>
                    <a:pt x="14229" y="277"/>
                    <a:pt x="14086" y="348"/>
                  </a:cubicBezTo>
                  <a:lnTo>
                    <a:pt x="14033" y="384"/>
                  </a:lnTo>
                  <a:cubicBezTo>
                    <a:pt x="13444" y="678"/>
                    <a:pt x="12855" y="999"/>
                    <a:pt x="12293" y="1303"/>
                  </a:cubicBezTo>
                  <a:lnTo>
                    <a:pt x="12276" y="1312"/>
                  </a:lnTo>
                  <a:cubicBezTo>
                    <a:pt x="11027" y="1990"/>
                    <a:pt x="9706" y="2712"/>
                    <a:pt x="8234" y="3533"/>
                  </a:cubicBezTo>
                  <a:lnTo>
                    <a:pt x="7753" y="3800"/>
                  </a:lnTo>
                  <a:cubicBezTo>
                    <a:pt x="7271" y="4077"/>
                    <a:pt x="6789" y="4345"/>
                    <a:pt x="6307" y="4612"/>
                  </a:cubicBezTo>
                  <a:cubicBezTo>
                    <a:pt x="5826" y="4889"/>
                    <a:pt x="5335" y="5156"/>
                    <a:pt x="4853" y="5424"/>
                  </a:cubicBezTo>
                  <a:cubicBezTo>
                    <a:pt x="4505" y="5620"/>
                    <a:pt x="4166" y="5817"/>
                    <a:pt x="3818" y="6004"/>
                  </a:cubicBezTo>
                  <a:cubicBezTo>
                    <a:pt x="3551" y="6156"/>
                    <a:pt x="3274" y="6307"/>
                    <a:pt x="3007" y="6459"/>
                  </a:cubicBezTo>
                  <a:lnTo>
                    <a:pt x="2123" y="6950"/>
                  </a:lnTo>
                  <a:cubicBezTo>
                    <a:pt x="1945" y="7048"/>
                    <a:pt x="1410" y="7351"/>
                    <a:pt x="1410" y="7351"/>
                  </a:cubicBezTo>
                  <a:cubicBezTo>
                    <a:pt x="1124" y="7512"/>
                    <a:pt x="821" y="7681"/>
                    <a:pt x="544" y="7904"/>
                  </a:cubicBezTo>
                  <a:cubicBezTo>
                    <a:pt x="393" y="8020"/>
                    <a:pt x="250" y="8154"/>
                    <a:pt x="125" y="8288"/>
                  </a:cubicBezTo>
                  <a:lnTo>
                    <a:pt x="107" y="8306"/>
                  </a:lnTo>
                  <a:cubicBezTo>
                    <a:pt x="63" y="8350"/>
                    <a:pt x="9" y="8413"/>
                    <a:pt x="0" y="8466"/>
                  </a:cubicBezTo>
                  <a:cubicBezTo>
                    <a:pt x="205" y="8520"/>
                    <a:pt x="402" y="8573"/>
                    <a:pt x="598" y="8627"/>
                  </a:cubicBezTo>
                  <a:lnTo>
                    <a:pt x="678" y="8653"/>
                  </a:lnTo>
                  <a:lnTo>
                    <a:pt x="651" y="8716"/>
                  </a:lnTo>
                  <a:cubicBezTo>
                    <a:pt x="625" y="8769"/>
                    <a:pt x="607" y="8832"/>
                    <a:pt x="580" y="8885"/>
                  </a:cubicBezTo>
                  <a:cubicBezTo>
                    <a:pt x="535" y="9010"/>
                    <a:pt x="482" y="9126"/>
                    <a:pt x="419" y="9251"/>
                  </a:cubicBezTo>
                  <a:cubicBezTo>
                    <a:pt x="518" y="9269"/>
                    <a:pt x="634" y="9278"/>
                    <a:pt x="741" y="9287"/>
                  </a:cubicBezTo>
                  <a:cubicBezTo>
                    <a:pt x="857" y="9305"/>
                    <a:pt x="981" y="9314"/>
                    <a:pt x="1106" y="9340"/>
                  </a:cubicBezTo>
                  <a:lnTo>
                    <a:pt x="1178" y="9358"/>
                  </a:lnTo>
                  <a:lnTo>
                    <a:pt x="1151" y="9421"/>
                  </a:lnTo>
                  <a:cubicBezTo>
                    <a:pt x="1133" y="9483"/>
                    <a:pt x="1115" y="9537"/>
                    <a:pt x="1097" y="9590"/>
                  </a:cubicBezTo>
                  <a:cubicBezTo>
                    <a:pt x="1053" y="9724"/>
                    <a:pt x="1017" y="9849"/>
                    <a:pt x="964" y="9983"/>
                  </a:cubicBezTo>
                  <a:cubicBezTo>
                    <a:pt x="1044" y="10009"/>
                    <a:pt x="1133" y="10045"/>
                    <a:pt x="1222" y="10072"/>
                  </a:cubicBezTo>
                  <a:cubicBezTo>
                    <a:pt x="1356" y="10117"/>
                    <a:pt x="1490" y="10170"/>
                    <a:pt x="1624" y="10224"/>
                  </a:cubicBezTo>
                  <a:lnTo>
                    <a:pt x="1686" y="10241"/>
                  </a:lnTo>
                  <a:lnTo>
                    <a:pt x="1659" y="10304"/>
                  </a:lnTo>
                  <a:cubicBezTo>
                    <a:pt x="1615" y="10402"/>
                    <a:pt x="1561" y="10491"/>
                    <a:pt x="1499" y="10580"/>
                  </a:cubicBezTo>
                  <a:cubicBezTo>
                    <a:pt x="1463" y="10643"/>
                    <a:pt x="1419" y="10705"/>
                    <a:pt x="1383" y="10768"/>
                  </a:cubicBezTo>
                  <a:cubicBezTo>
                    <a:pt x="1526" y="10812"/>
                    <a:pt x="1668" y="10830"/>
                    <a:pt x="1811" y="10839"/>
                  </a:cubicBezTo>
                  <a:cubicBezTo>
                    <a:pt x="1882" y="10848"/>
                    <a:pt x="1963" y="10857"/>
                    <a:pt x="2034" y="10866"/>
                  </a:cubicBezTo>
                  <a:lnTo>
                    <a:pt x="2106" y="10884"/>
                  </a:lnTo>
                  <a:lnTo>
                    <a:pt x="2088" y="10955"/>
                  </a:lnTo>
                  <a:cubicBezTo>
                    <a:pt x="2061" y="11018"/>
                    <a:pt x="2034" y="11089"/>
                    <a:pt x="2016" y="11169"/>
                  </a:cubicBezTo>
                  <a:cubicBezTo>
                    <a:pt x="1981" y="11267"/>
                    <a:pt x="1945" y="11374"/>
                    <a:pt x="1909" y="11481"/>
                  </a:cubicBezTo>
                  <a:cubicBezTo>
                    <a:pt x="2088" y="11508"/>
                    <a:pt x="2275" y="11544"/>
                    <a:pt x="2445" y="11606"/>
                  </a:cubicBezTo>
                  <a:lnTo>
                    <a:pt x="2507" y="11633"/>
                  </a:lnTo>
                  <a:lnTo>
                    <a:pt x="2480" y="11687"/>
                  </a:lnTo>
                  <a:cubicBezTo>
                    <a:pt x="2418" y="11856"/>
                    <a:pt x="2293" y="11999"/>
                    <a:pt x="2177" y="12124"/>
                  </a:cubicBezTo>
                  <a:lnTo>
                    <a:pt x="2132" y="12186"/>
                  </a:lnTo>
                  <a:cubicBezTo>
                    <a:pt x="2267" y="12239"/>
                    <a:pt x="2392" y="12266"/>
                    <a:pt x="2521" y="12266"/>
                  </a:cubicBezTo>
                  <a:cubicBezTo>
                    <a:pt x="2674" y="12266"/>
                    <a:pt x="2831" y="12228"/>
                    <a:pt x="3015" y="12151"/>
                  </a:cubicBezTo>
                  <a:cubicBezTo>
                    <a:pt x="3265" y="12052"/>
                    <a:pt x="3533" y="11919"/>
                    <a:pt x="3845" y="11740"/>
                  </a:cubicBezTo>
                  <a:cubicBezTo>
                    <a:pt x="4032" y="11642"/>
                    <a:pt x="4220" y="11526"/>
                    <a:pt x="4398" y="11428"/>
                  </a:cubicBezTo>
                  <a:lnTo>
                    <a:pt x="4407" y="11419"/>
                  </a:lnTo>
                  <a:cubicBezTo>
                    <a:pt x="4577" y="11321"/>
                    <a:pt x="4773" y="11205"/>
                    <a:pt x="4969" y="11098"/>
                  </a:cubicBezTo>
                  <a:cubicBezTo>
                    <a:pt x="5049" y="11044"/>
                    <a:pt x="5130" y="11000"/>
                    <a:pt x="5219" y="10955"/>
                  </a:cubicBezTo>
                  <a:cubicBezTo>
                    <a:pt x="5433" y="10848"/>
                    <a:pt x="5656" y="10723"/>
                    <a:pt x="5915" y="10580"/>
                  </a:cubicBezTo>
                  <a:cubicBezTo>
                    <a:pt x="6182" y="10429"/>
                    <a:pt x="6450" y="10277"/>
                    <a:pt x="6718" y="10125"/>
                  </a:cubicBezTo>
                  <a:lnTo>
                    <a:pt x="6736" y="10117"/>
                  </a:lnTo>
                  <a:cubicBezTo>
                    <a:pt x="7003" y="9956"/>
                    <a:pt x="7280" y="9804"/>
                    <a:pt x="7547" y="9653"/>
                  </a:cubicBezTo>
                  <a:cubicBezTo>
                    <a:pt x="7663" y="9590"/>
                    <a:pt x="7779" y="9528"/>
                    <a:pt x="7886" y="9465"/>
                  </a:cubicBezTo>
                  <a:cubicBezTo>
                    <a:pt x="8422" y="9171"/>
                    <a:pt x="8993" y="8859"/>
                    <a:pt x="9635" y="8502"/>
                  </a:cubicBezTo>
                  <a:cubicBezTo>
                    <a:pt x="10036" y="8270"/>
                    <a:pt x="10447" y="8047"/>
                    <a:pt x="10848" y="7815"/>
                  </a:cubicBezTo>
                  <a:cubicBezTo>
                    <a:pt x="11151" y="7645"/>
                    <a:pt x="11446" y="7476"/>
                    <a:pt x="11749" y="7306"/>
                  </a:cubicBezTo>
                  <a:cubicBezTo>
                    <a:pt x="12329" y="6976"/>
                    <a:pt x="12909" y="6646"/>
                    <a:pt x="13489" y="6325"/>
                  </a:cubicBezTo>
                  <a:cubicBezTo>
                    <a:pt x="13953" y="6066"/>
                    <a:pt x="14363" y="5843"/>
                    <a:pt x="14747" y="5629"/>
                  </a:cubicBezTo>
                  <a:lnTo>
                    <a:pt x="14800" y="5603"/>
                  </a:lnTo>
                  <a:cubicBezTo>
                    <a:pt x="15032" y="5478"/>
                    <a:pt x="15264" y="5353"/>
                    <a:pt x="15487" y="5219"/>
                  </a:cubicBezTo>
                  <a:cubicBezTo>
                    <a:pt x="15960" y="4960"/>
                    <a:pt x="16326" y="4746"/>
                    <a:pt x="16656" y="4532"/>
                  </a:cubicBezTo>
                  <a:lnTo>
                    <a:pt x="16754" y="4470"/>
                  </a:lnTo>
                  <a:cubicBezTo>
                    <a:pt x="17048" y="4273"/>
                    <a:pt x="17423" y="4032"/>
                    <a:pt x="17548" y="3720"/>
                  </a:cubicBezTo>
                  <a:cubicBezTo>
                    <a:pt x="17343" y="3676"/>
                    <a:pt x="17137" y="3613"/>
                    <a:pt x="16941" y="3560"/>
                  </a:cubicBezTo>
                  <a:lnTo>
                    <a:pt x="16861" y="3542"/>
                  </a:lnTo>
                  <a:lnTo>
                    <a:pt x="16888" y="3470"/>
                  </a:lnTo>
                  <a:cubicBezTo>
                    <a:pt x="16914" y="3417"/>
                    <a:pt x="16941" y="3363"/>
                    <a:pt x="16959" y="3301"/>
                  </a:cubicBezTo>
                  <a:cubicBezTo>
                    <a:pt x="17013" y="3185"/>
                    <a:pt x="17057" y="3060"/>
                    <a:pt x="17129" y="2935"/>
                  </a:cubicBezTo>
                  <a:cubicBezTo>
                    <a:pt x="17048" y="2917"/>
                    <a:pt x="16968" y="2908"/>
                    <a:pt x="16888" y="2891"/>
                  </a:cubicBezTo>
                  <a:cubicBezTo>
                    <a:pt x="16763" y="2864"/>
                    <a:pt x="16629" y="2846"/>
                    <a:pt x="16504" y="2810"/>
                  </a:cubicBezTo>
                  <a:lnTo>
                    <a:pt x="16442" y="2792"/>
                  </a:lnTo>
                  <a:lnTo>
                    <a:pt x="16468" y="2730"/>
                  </a:lnTo>
                  <a:cubicBezTo>
                    <a:pt x="16486" y="2667"/>
                    <a:pt x="16504" y="2614"/>
                    <a:pt x="16522" y="2552"/>
                  </a:cubicBezTo>
                  <a:cubicBezTo>
                    <a:pt x="16567" y="2427"/>
                    <a:pt x="16602" y="2302"/>
                    <a:pt x="16656" y="2168"/>
                  </a:cubicBezTo>
                  <a:cubicBezTo>
                    <a:pt x="16531" y="2114"/>
                    <a:pt x="16406" y="2052"/>
                    <a:pt x="16299" y="1990"/>
                  </a:cubicBezTo>
                  <a:cubicBezTo>
                    <a:pt x="16228" y="1945"/>
                    <a:pt x="16156" y="1909"/>
                    <a:pt x="16085" y="1874"/>
                  </a:cubicBezTo>
                  <a:lnTo>
                    <a:pt x="16031" y="1847"/>
                  </a:lnTo>
                  <a:lnTo>
                    <a:pt x="16049" y="1793"/>
                  </a:lnTo>
                  <a:cubicBezTo>
                    <a:pt x="16076" y="1731"/>
                    <a:pt x="16103" y="1668"/>
                    <a:pt x="16129" y="1606"/>
                  </a:cubicBezTo>
                  <a:cubicBezTo>
                    <a:pt x="16156" y="1535"/>
                    <a:pt x="16183" y="1463"/>
                    <a:pt x="16210" y="1392"/>
                  </a:cubicBezTo>
                  <a:cubicBezTo>
                    <a:pt x="16040" y="1303"/>
                    <a:pt x="15871" y="1267"/>
                    <a:pt x="15674" y="1222"/>
                  </a:cubicBezTo>
                  <a:lnTo>
                    <a:pt x="15612" y="1213"/>
                  </a:lnTo>
                  <a:lnTo>
                    <a:pt x="15630" y="1142"/>
                  </a:lnTo>
                  <a:cubicBezTo>
                    <a:pt x="15666" y="1008"/>
                    <a:pt x="15701" y="874"/>
                    <a:pt x="15728" y="732"/>
                  </a:cubicBezTo>
                  <a:lnTo>
                    <a:pt x="15737" y="723"/>
                  </a:lnTo>
                  <a:lnTo>
                    <a:pt x="15746" y="642"/>
                  </a:lnTo>
                  <a:cubicBezTo>
                    <a:pt x="15666" y="625"/>
                    <a:pt x="15585" y="625"/>
                    <a:pt x="15496" y="625"/>
                  </a:cubicBezTo>
                  <a:cubicBezTo>
                    <a:pt x="15371" y="616"/>
                    <a:pt x="15228" y="616"/>
                    <a:pt x="15103" y="580"/>
                  </a:cubicBezTo>
                  <a:lnTo>
                    <a:pt x="15032" y="562"/>
                  </a:lnTo>
                  <a:lnTo>
                    <a:pt x="15059" y="500"/>
                  </a:lnTo>
                  <a:cubicBezTo>
                    <a:pt x="15130" y="339"/>
                    <a:pt x="15255" y="187"/>
                    <a:pt x="15362" y="63"/>
                  </a:cubicBezTo>
                  <a:lnTo>
                    <a:pt x="15416" y="0"/>
                  </a:lnTo>
                  <a:close/>
                </a:path>
              </a:pathLst>
            </a:custGeom>
            <a:solidFill>
              <a:schemeClr val="accent5">
                <a:alpha val="65580"/>
              </a:schemeClr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3" name="Google Shape;8443;p23"/>
            <p:cNvSpPr/>
            <p:nvPr/>
          </p:nvSpPr>
          <p:spPr>
            <a:xfrm>
              <a:off x="606325" y="1296850"/>
              <a:ext cx="25450" cy="20775"/>
            </a:xfrm>
            <a:custGeom>
              <a:rect b="b" l="l" r="r" t="t"/>
              <a:pathLst>
                <a:path extrusionOk="0" h="831" w="1018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18" y="45"/>
                    <a:pt x="456" y="90"/>
                  </a:cubicBezTo>
                  <a:cubicBezTo>
                    <a:pt x="509" y="117"/>
                    <a:pt x="554" y="170"/>
                    <a:pt x="563" y="224"/>
                  </a:cubicBezTo>
                  <a:cubicBezTo>
                    <a:pt x="589" y="304"/>
                    <a:pt x="572" y="393"/>
                    <a:pt x="518" y="465"/>
                  </a:cubicBezTo>
                  <a:cubicBezTo>
                    <a:pt x="465" y="544"/>
                    <a:pt x="374" y="586"/>
                    <a:pt x="284" y="586"/>
                  </a:cubicBezTo>
                  <a:cubicBezTo>
                    <a:pt x="224" y="586"/>
                    <a:pt x="164" y="567"/>
                    <a:pt x="117" y="527"/>
                  </a:cubicBezTo>
                  <a:cubicBezTo>
                    <a:pt x="81" y="563"/>
                    <a:pt x="54" y="607"/>
                    <a:pt x="18" y="643"/>
                  </a:cubicBezTo>
                  <a:cubicBezTo>
                    <a:pt x="10" y="661"/>
                    <a:pt x="10" y="679"/>
                    <a:pt x="1" y="697"/>
                  </a:cubicBezTo>
                  <a:cubicBezTo>
                    <a:pt x="81" y="777"/>
                    <a:pt x="170" y="822"/>
                    <a:pt x="250" y="830"/>
                  </a:cubicBezTo>
                  <a:lnTo>
                    <a:pt x="331" y="830"/>
                  </a:lnTo>
                  <a:cubicBezTo>
                    <a:pt x="696" y="804"/>
                    <a:pt x="1018" y="26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4" name="Google Shape;8444;p23"/>
            <p:cNvSpPr/>
            <p:nvPr/>
          </p:nvSpPr>
          <p:spPr>
            <a:xfrm>
              <a:off x="634425" y="1297075"/>
              <a:ext cx="3375" cy="14075"/>
            </a:xfrm>
            <a:custGeom>
              <a:rect b="b" l="l" r="r" t="t"/>
              <a:pathLst>
                <a:path extrusionOk="0" h="563" w="135">
                  <a:moveTo>
                    <a:pt x="1" y="1"/>
                  </a:moveTo>
                  <a:lnTo>
                    <a:pt x="1" y="1"/>
                  </a:lnTo>
                  <a:cubicBezTo>
                    <a:pt x="27" y="72"/>
                    <a:pt x="45" y="152"/>
                    <a:pt x="54" y="215"/>
                  </a:cubicBezTo>
                  <a:cubicBezTo>
                    <a:pt x="72" y="331"/>
                    <a:pt x="63" y="465"/>
                    <a:pt x="10" y="563"/>
                  </a:cubicBezTo>
                  <a:cubicBezTo>
                    <a:pt x="36" y="554"/>
                    <a:pt x="72" y="536"/>
                    <a:pt x="99" y="518"/>
                  </a:cubicBezTo>
                  <a:cubicBezTo>
                    <a:pt x="135" y="358"/>
                    <a:pt x="126" y="179"/>
                    <a:pt x="54" y="19"/>
                  </a:cubicBez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5" name="Google Shape;8445;p23"/>
            <p:cNvSpPr/>
            <p:nvPr/>
          </p:nvSpPr>
          <p:spPr>
            <a:xfrm>
              <a:off x="623725" y="1295975"/>
              <a:ext cx="11400" cy="19875"/>
            </a:xfrm>
            <a:custGeom>
              <a:rect b="b" l="l" r="r" t="t"/>
              <a:pathLst>
                <a:path extrusionOk="0" h="795" w="456">
                  <a:moveTo>
                    <a:pt x="206" y="0"/>
                  </a:moveTo>
                  <a:cubicBezTo>
                    <a:pt x="161" y="0"/>
                    <a:pt x="125" y="0"/>
                    <a:pt x="81" y="9"/>
                  </a:cubicBezTo>
                  <a:cubicBezTo>
                    <a:pt x="313" y="241"/>
                    <a:pt x="224" y="589"/>
                    <a:pt x="0" y="794"/>
                  </a:cubicBezTo>
                  <a:cubicBezTo>
                    <a:pt x="36" y="785"/>
                    <a:pt x="81" y="767"/>
                    <a:pt x="116" y="750"/>
                  </a:cubicBezTo>
                  <a:cubicBezTo>
                    <a:pt x="215" y="714"/>
                    <a:pt x="322" y="669"/>
                    <a:pt x="429" y="616"/>
                  </a:cubicBezTo>
                  <a:cubicBezTo>
                    <a:pt x="438" y="491"/>
                    <a:pt x="455" y="366"/>
                    <a:pt x="420" y="241"/>
                  </a:cubicBezTo>
                  <a:cubicBezTo>
                    <a:pt x="402" y="179"/>
                    <a:pt x="384" y="116"/>
                    <a:pt x="357" y="63"/>
                  </a:cubicBezTo>
                  <a:cubicBezTo>
                    <a:pt x="339" y="45"/>
                    <a:pt x="331" y="27"/>
                    <a:pt x="322" y="18"/>
                  </a:cubicBezTo>
                  <a:cubicBezTo>
                    <a:pt x="313" y="9"/>
                    <a:pt x="304" y="9"/>
                    <a:pt x="304" y="9"/>
                  </a:cubicBezTo>
                  <a:lnTo>
                    <a:pt x="304" y="9"/>
                  </a:lnTo>
                  <a:cubicBezTo>
                    <a:pt x="322" y="45"/>
                    <a:pt x="339" y="89"/>
                    <a:pt x="348" y="125"/>
                  </a:cubicBezTo>
                  <a:cubicBezTo>
                    <a:pt x="384" y="223"/>
                    <a:pt x="420" y="339"/>
                    <a:pt x="384" y="446"/>
                  </a:cubicBezTo>
                  <a:cubicBezTo>
                    <a:pt x="366" y="330"/>
                    <a:pt x="348" y="241"/>
                    <a:pt x="304" y="143"/>
                  </a:cubicBezTo>
                  <a:cubicBezTo>
                    <a:pt x="277" y="89"/>
                    <a:pt x="241" y="45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6" name="Google Shape;8446;p23"/>
            <p:cNvSpPr/>
            <p:nvPr/>
          </p:nvSpPr>
          <p:spPr>
            <a:xfrm>
              <a:off x="609225" y="1293375"/>
              <a:ext cx="31025" cy="24250"/>
            </a:xfrm>
            <a:custGeom>
              <a:rect b="b" l="l" r="r" t="t"/>
              <a:pathLst>
                <a:path extrusionOk="0" h="970" w="1241">
                  <a:moveTo>
                    <a:pt x="763" y="0"/>
                  </a:moveTo>
                  <a:cubicBezTo>
                    <a:pt x="508" y="0"/>
                    <a:pt x="268" y="117"/>
                    <a:pt x="90" y="300"/>
                  </a:cubicBezTo>
                  <a:cubicBezTo>
                    <a:pt x="99" y="300"/>
                    <a:pt x="117" y="309"/>
                    <a:pt x="126" y="309"/>
                  </a:cubicBezTo>
                  <a:lnTo>
                    <a:pt x="188" y="336"/>
                  </a:lnTo>
                  <a:lnTo>
                    <a:pt x="161" y="390"/>
                  </a:lnTo>
                  <a:cubicBezTo>
                    <a:pt x="126" y="488"/>
                    <a:pt x="63" y="586"/>
                    <a:pt x="1" y="666"/>
                  </a:cubicBezTo>
                  <a:cubicBezTo>
                    <a:pt x="48" y="706"/>
                    <a:pt x="108" y="725"/>
                    <a:pt x="168" y="725"/>
                  </a:cubicBezTo>
                  <a:cubicBezTo>
                    <a:pt x="258" y="725"/>
                    <a:pt x="349" y="683"/>
                    <a:pt x="402" y="604"/>
                  </a:cubicBezTo>
                  <a:cubicBezTo>
                    <a:pt x="456" y="532"/>
                    <a:pt x="473" y="443"/>
                    <a:pt x="447" y="363"/>
                  </a:cubicBezTo>
                  <a:cubicBezTo>
                    <a:pt x="438" y="309"/>
                    <a:pt x="393" y="256"/>
                    <a:pt x="340" y="229"/>
                  </a:cubicBezTo>
                  <a:cubicBezTo>
                    <a:pt x="402" y="184"/>
                    <a:pt x="473" y="158"/>
                    <a:pt x="536" y="140"/>
                  </a:cubicBezTo>
                  <a:lnTo>
                    <a:pt x="536" y="140"/>
                  </a:lnTo>
                  <a:cubicBezTo>
                    <a:pt x="902" y="399"/>
                    <a:pt x="580" y="943"/>
                    <a:pt x="215" y="969"/>
                  </a:cubicBezTo>
                  <a:cubicBezTo>
                    <a:pt x="331" y="969"/>
                    <a:pt x="456" y="943"/>
                    <a:pt x="580" y="898"/>
                  </a:cubicBezTo>
                  <a:cubicBezTo>
                    <a:pt x="804" y="693"/>
                    <a:pt x="893" y="345"/>
                    <a:pt x="661" y="113"/>
                  </a:cubicBezTo>
                  <a:cubicBezTo>
                    <a:pt x="705" y="104"/>
                    <a:pt x="741" y="104"/>
                    <a:pt x="786" y="104"/>
                  </a:cubicBezTo>
                  <a:cubicBezTo>
                    <a:pt x="821" y="149"/>
                    <a:pt x="857" y="193"/>
                    <a:pt x="884" y="247"/>
                  </a:cubicBezTo>
                  <a:cubicBezTo>
                    <a:pt x="928" y="345"/>
                    <a:pt x="946" y="434"/>
                    <a:pt x="964" y="550"/>
                  </a:cubicBezTo>
                  <a:cubicBezTo>
                    <a:pt x="1000" y="443"/>
                    <a:pt x="964" y="327"/>
                    <a:pt x="928" y="229"/>
                  </a:cubicBezTo>
                  <a:cubicBezTo>
                    <a:pt x="919" y="193"/>
                    <a:pt x="902" y="149"/>
                    <a:pt x="884" y="113"/>
                  </a:cubicBezTo>
                  <a:lnTo>
                    <a:pt x="884" y="113"/>
                  </a:lnTo>
                  <a:cubicBezTo>
                    <a:pt x="884" y="113"/>
                    <a:pt x="893" y="113"/>
                    <a:pt x="902" y="122"/>
                  </a:cubicBezTo>
                  <a:cubicBezTo>
                    <a:pt x="911" y="131"/>
                    <a:pt x="919" y="149"/>
                    <a:pt x="937" y="167"/>
                  </a:cubicBezTo>
                  <a:cubicBezTo>
                    <a:pt x="964" y="220"/>
                    <a:pt x="982" y="283"/>
                    <a:pt x="1000" y="345"/>
                  </a:cubicBezTo>
                  <a:cubicBezTo>
                    <a:pt x="1035" y="470"/>
                    <a:pt x="1018" y="595"/>
                    <a:pt x="1000" y="720"/>
                  </a:cubicBezTo>
                  <a:lnTo>
                    <a:pt x="1018" y="711"/>
                  </a:lnTo>
                  <a:cubicBezTo>
                    <a:pt x="1071" y="613"/>
                    <a:pt x="1080" y="479"/>
                    <a:pt x="1062" y="363"/>
                  </a:cubicBezTo>
                  <a:cubicBezTo>
                    <a:pt x="1053" y="300"/>
                    <a:pt x="1035" y="220"/>
                    <a:pt x="1009" y="149"/>
                  </a:cubicBezTo>
                  <a:lnTo>
                    <a:pt x="1009" y="149"/>
                  </a:lnTo>
                  <a:cubicBezTo>
                    <a:pt x="1027" y="158"/>
                    <a:pt x="1044" y="158"/>
                    <a:pt x="1062" y="167"/>
                  </a:cubicBezTo>
                  <a:cubicBezTo>
                    <a:pt x="1134" y="327"/>
                    <a:pt x="1143" y="506"/>
                    <a:pt x="1107" y="666"/>
                  </a:cubicBezTo>
                  <a:cubicBezTo>
                    <a:pt x="1143" y="648"/>
                    <a:pt x="1187" y="630"/>
                    <a:pt x="1223" y="613"/>
                  </a:cubicBezTo>
                  <a:cubicBezTo>
                    <a:pt x="1241" y="443"/>
                    <a:pt x="1223" y="274"/>
                    <a:pt x="1151" y="113"/>
                  </a:cubicBezTo>
                  <a:cubicBezTo>
                    <a:pt x="1143" y="104"/>
                    <a:pt x="1143" y="95"/>
                    <a:pt x="1134" y="95"/>
                  </a:cubicBezTo>
                  <a:cubicBezTo>
                    <a:pt x="1125" y="86"/>
                    <a:pt x="1125" y="86"/>
                    <a:pt x="1116" y="77"/>
                  </a:cubicBezTo>
                  <a:cubicBezTo>
                    <a:pt x="998" y="24"/>
                    <a:pt x="8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7" name="Google Shape;8447;p23"/>
            <p:cNvSpPr/>
            <p:nvPr/>
          </p:nvSpPr>
          <p:spPr>
            <a:xfrm>
              <a:off x="604550" y="1312925"/>
              <a:ext cx="8050" cy="4700"/>
            </a:xfrm>
            <a:custGeom>
              <a:rect b="b" l="l" r="r" t="t"/>
              <a:pathLst>
                <a:path extrusionOk="0" h="188" w="322">
                  <a:moveTo>
                    <a:pt x="89" y="0"/>
                  </a:moveTo>
                  <a:lnTo>
                    <a:pt x="89" y="0"/>
                  </a:lnTo>
                  <a:cubicBezTo>
                    <a:pt x="72" y="18"/>
                    <a:pt x="63" y="36"/>
                    <a:pt x="45" y="45"/>
                  </a:cubicBezTo>
                  <a:lnTo>
                    <a:pt x="0" y="107"/>
                  </a:lnTo>
                  <a:cubicBezTo>
                    <a:pt x="107" y="152"/>
                    <a:pt x="214" y="179"/>
                    <a:pt x="321" y="187"/>
                  </a:cubicBezTo>
                  <a:cubicBezTo>
                    <a:pt x="241" y="179"/>
                    <a:pt x="152" y="134"/>
                    <a:pt x="72" y="54"/>
                  </a:cubicBezTo>
                  <a:cubicBezTo>
                    <a:pt x="81" y="36"/>
                    <a:pt x="81" y="18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8" name="Google Shape;8448;p23"/>
            <p:cNvSpPr/>
            <p:nvPr/>
          </p:nvSpPr>
          <p:spPr>
            <a:xfrm>
              <a:off x="610100" y="1288725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3" y="0"/>
                  </a:moveTo>
                  <a:cubicBezTo>
                    <a:pt x="39" y="0"/>
                    <a:pt x="0" y="38"/>
                    <a:pt x="19" y="76"/>
                  </a:cubicBezTo>
                  <a:cubicBezTo>
                    <a:pt x="46" y="130"/>
                    <a:pt x="82" y="174"/>
                    <a:pt x="108" y="219"/>
                  </a:cubicBezTo>
                  <a:cubicBezTo>
                    <a:pt x="120" y="238"/>
                    <a:pt x="136" y="247"/>
                    <a:pt x="152" y="247"/>
                  </a:cubicBezTo>
                  <a:cubicBezTo>
                    <a:pt x="188" y="247"/>
                    <a:pt x="222" y="208"/>
                    <a:pt x="198" y="165"/>
                  </a:cubicBezTo>
                  <a:cubicBezTo>
                    <a:pt x="171" y="121"/>
                    <a:pt x="135" y="76"/>
                    <a:pt x="108" y="23"/>
                  </a:cubicBezTo>
                  <a:cubicBezTo>
                    <a:pt x="101" y="7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9" name="Google Shape;8449;p23"/>
            <p:cNvSpPr/>
            <p:nvPr/>
          </p:nvSpPr>
          <p:spPr>
            <a:xfrm>
              <a:off x="621725" y="12838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0"/>
                  </a:moveTo>
                  <a:cubicBezTo>
                    <a:pt x="54" y="0"/>
                    <a:pt x="50" y="1"/>
                    <a:pt x="45" y="2"/>
                  </a:cubicBezTo>
                  <a:cubicBezTo>
                    <a:pt x="9" y="11"/>
                    <a:pt x="0" y="38"/>
                    <a:pt x="9" y="65"/>
                  </a:cubicBezTo>
                  <a:cubicBezTo>
                    <a:pt x="18" y="118"/>
                    <a:pt x="18" y="163"/>
                    <a:pt x="27" y="217"/>
                  </a:cubicBezTo>
                  <a:cubicBezTo>
                    <a:pt x="27" y="243"/>
                    <a:pt x="45" y="270"/>
                    <a:pt x="72" y="270"/>
                  </a:cubicBezTo>
                  <a:cubicBezTo>
                    <a:pt x="98" y="270"/>
                    <a:pt x="134" y="243"/>
                    <a:pt x="125" y="217"/>
                  </a:cubicBezTo>
                  <a:cubicBezTo>
                    <a:pt x="116" y="154"/>
                    <a:pt x="116" y="92"/>
                    <a:pt x="107" y="38"/>
                  </a:cubicBezTo>
                  <a:cubicBezTo>
                    <a:pt x="100" y="16"/>
                    <a:pt x="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0" name="Google Shape;8450;p23"/>
            <p:cNvSpPr/>
            <p:nvPr/>
          </p:nvSpPr>
          <p:spPr>
            <a:xfrm>
              <a:off x="632875" y="1284600"/>
              <a:ext cx="3175" cy="6300"/>
            </a:xfrm>
            <a:custGeom>
              <a:rect b="b" l="l" r="r" t="t"/>
              <a:pathLst>
                <a:path extrusionOk="0" h="252" w="127">
                  <a:moveTo>
                    <a:pt x="61" y="0"/>
                  </a:moveTo>
                  <a:cubicBezTo>
                    <a:pt x="41" y="0"/>
                    <a:pt x="22" y="11"/>
                    <a:pt x="18" y="36"/>
                  </a:cubicBezTo>
                  <a:cubicBezTo>
                    <a:pt x="9" y="89"/>
                    <a:pt x="0" y="143"/>
                    <a:pt x="0" y="205"/>
                  </a:cubicBezTo>
                  <a:cubicBezTo>
                    <a:pt x="0" y="236"/>
                    <a:pt x="23" y="251"/>
                    <a:pt x="48" y="251"/>
                  </a:cubicBezTo>
                  <a:cubicBezTo>
                    <a:pt x="74" y="251"/>
                    <a:pt x="103" y="233"/>
                    <a:pt x="107" y="196"/>
                  </a:cubicBezTo>
                  <a:cubicBezTo>
                    <a:pt x="107" y="152"/>
                    <a:pt x="107" y="107"/>
                    <a:pt x="116" y="63"/>
                  </a:cubicBezTo>
                  <a:cubicBezTo>
                    <a:pt x="127" y="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1" name="Google Shape;8451;p23"/>
            <p:cNvSpPr/>
            <p:nvPr/>
          </p:nvSpPr>
          <p:spPr>
            <a:xfrm>
              <a:off x="601500" y="1296050"/>
              <a:ext cx="6425" cy="3725"/>
            </a:xfrm>
            <a:custGeom>
              <a:rect b="b" l="l" r="r" t="t"/>
              <a:pathLst>
                <a:path extrusionOk="0" h="149" w="257">
                  <a:moveTo>
                    <a:pt x="77" y="1"/>
                  </a:moveTo>
                  <a:cubicBezTo>
                    <a:pt x="34" y="1"/>
                    <a:pt x="0" y="54"/>
                    <a:pt x="42" y="95"/>
                  </a:cubicBezTo>
                  <a:cubicBezTo>
                    <a:pt x="42" y="95"/>
                    <a:pt x="51" y="104"/>
                    <a:pt x="51" y="104"/>
                  </a:cubicBezTo>
                  <a:cubicBezTo>
                    <a:pt x="122" y="122"/>
                    <a:pt x="185" y="131"/>
                    <a:pt x="256" y="149"/>
                  </a:cubicBezTo>
                  <a:cubicBezTo>
                    <a:pt x="247" y="140"/>
                    <a:pt x="247" y="140"/>
                    <a:pt x="238" y="131"/>
                  </a:cubicBezTo>
                  <a:cubicBezTo>
                    <a:pt x="194" y="95"/>
                    <a:pt x="149" y="60"/>
                    <a:pt x="113" y="15"/>
                  </a:cubicBezTo>
                  <a:cubicBezTo>
                    <a:pt x="102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2" name="Google Shape;8452;p23"/>
            <p:cNvSpPr/>
            <p:nvPr/>
          </p:nvSpPr>
          <p:spPr>
            <a:xfrm>
              <a:off x="655175" y="1189350"/>
              <a:ext cx="25700" cy="20725"/>
            </a:xfrm>
            <a:custGeom>
              <a:rect b="b" l="l" r="r" t="t"/>
              <a:pathLst>
                <a:path extrusionOk="0" h="829" w="1028">
                  <a:moveTo>
                    <a:pt x="661" y="1"/>
                  </a:moveTo>
                  <a:cubicBezTo>
                    <a:pt x="589" y="19"/>
                    <a:pt x="527" y="46"/>
                    <a:pt x="464" y="81"/>
                  </a:cubicBezTo>
                  <a:cubicBezTo>
                    <a:pt x="509" y="117"/>
                    <a:pt x="553" y="170"/>
                    <a:pt x="571" y="224"/>
                  </a:cubicBezTo>
                  <a:cubicBezTo>
                    <a:pt x="589" y="304"/>
                    <a:pt x="571" y="393"/>
                    <a:pt x="527" y="465"/>
                  </a:cubicBezTo>
                  <a:cubicBezTo>
                    <a:pt x="469" y="542"/>
                    <a:pt x="375" y="583"/>
                    <a:pt x="283" y="583"/>
                  </a:cubicBezTo>
                  <a:cubicBezTo>
                    <a:pt x="206" y="583"/>
                    <a:pt x="130" y="553"/>
                    <a:pt x="81" y="492"/>
                  </a:cubicBezTo>
                  <a:cubicBezTo>
                    <a:pt x="45" y="563"/>
                    <a:pt x="18" y="625"/>
                    <a:pt x="0" y="697"/>
                  </a:cubicBezTo>
                  <a:cubicBezTo>
                    <a:pt x="95" y="790"/>
                    <a:pt x="199" y="828"/>
                    <a:pt x="300" y="828"/>
                  </a:cubicBezTo>
                  <a:cubicBezTo>
                    <a:pt x="685" y="828"/>
                    <a:pt x="1028" y="269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3" name="Google Shape;8453;p23"/>
            <p:cNvSpPr/>
            <p:nvPr/>
          </p:nvSpPr>
          <p:spPr>
            <a:xfrm>
              <a:off x="654500" y="1188475"/>
              <a:ext cx="36425" cy="33625"/>
            </a:xfrm>
            <a:custGeom>
              <a:rect b="b" l="l" r="r" t="t"/>
              <a:pathLst>
                <a:path extrusionOk="0" h="1345" w="1457">
                  <a:moveTo>
                    <a:pt x="928" y="0"/>
                  </a:moveTo>
                  <a:cubicBezTo>
                    <a:pt x="893" y="0"/>
                    <a:pt x="848" y="0"/>
                    <a:pt x="803" y="9"/>
                  </a:cubicBezTo>
                  <a:cubicBezTo>
                    <a:pt x="1156" y="369"/>
                    <a:pt x="760" y="972"/>
                    <a:pt x="322" y="972"/>
                  </a:cubicBezTo>
                  <a:cubicBezTo>
                    <a:pt x="217" y="972"/>
                    <a:pt x="110" y="938"/>
                    <a:pt x="10" y="857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9"/>
                    <a:pt x="134" y="1124"/>
                    <a:pt x="206" y="1142"/>
                  </a:cubicBezTo>
                  <a:cubicBezTo>
                    <a:pt x="295" y="1160"/>
                    <a:pt x="375" y="1178"/>
                    <a:pt x="464" y="1178"/>
                  </a:cubicBezTo>
                  <a:cubicBezTo>
                    <a:pt x="473" y="1178"/>
                    <a:pt x="473" y="1187"/>
                    <a:pt x="473" y="1187"/>
                  </a:cubicBezTo>
                  <a:cubicBezTo>
                    <a:pt x="446" y="1195"/>
                    <a:pt x="418" y="1198"/>
                    <a:pt x="390" y="1198"/>
                  </a:cubicBezTo>
                  <a:cubicBezTo>
                    <a:pt x="325" y="1198"/>
                    <a:pt x="259" y="1181"/>
                    <a:pt x="197" y="1169"/>
                  </a:cubicBezTo>
                  <a:cubicBezTo>
                    <a:pt x="143" y="1160"/>
                    <a:pt x="81" y="1142"/>
                    <a:pt x="18" y="1124"/>
                  </a:cubicBezTo>
                  <a:lnTo>
                    <a:pt x="18" y="1124"/>
                  </a:lnTo>
                  <a:cubicBezTo>
                    <a:pt x="18" y="1142"/>
                    <a:pt x="18" y="1151"/>
                    <a:pt x="27" y="1169"/>
                  </a:cubicBezTo>
                  <a:cubicBezTo>
                    <a:pt x="117" y="1196"/>
                    <a:pt x="206" y="1231"/>
                    <a:pt x="295" y="1240"/>
                  </a:cubicBezTo>
                  <a:cubicBezTo>
                    <a:pt x="336" y="1247"/>
                    <a:pt x="375" y="1250"/>
                    <a:pt x="415" y="1250"/>
                  </a:cubicBezTo>
                  <a:cubicBezTo>
                    <a:pt x="478" y="1250"/>
                    <a:pt x="541" y="1242"/>
                    <a:pt x="607" y="1231"/>
                  </a:cubicBezTo>
                  <a:lnTo>
                    <a:pt x="607" y="1231"/>
                  </a:lnTo>
                  <a:cubicBezTo>
                    <a:pt x="553" y="1276"/>
                    <a:pt x="474" y="1287"/>
                    <a:pt x="396" y="1287"/>
                  </a:cubicBezTo>
                  <a:cubicBezTo>
                    <a:pt x="333" y="1287"/>
                    <a:pt x="271" y="1280"/>
                    <a:pt x="224" y="1276"/>
                  </a:cubicBezTo>
                  <a:cubicBezTo>
                    <a:pt x="206" y="1276"/>
                    <a:pt x="125" y="1258"/>
                    <a:pt x="54" y="1240"/>
                  </a:cubicBezTo>
                  <a:lnTo>
                    <a:pt x="54" y="1240"/>
                  </a:lnTo>
                  <a:cubicBezTo>
                    <a:pt x="54" y="1258"/>
                    <a:pt x="63" y="1267"/>
                    <a:pt x="63" y="1276"/>
                  </a:cubicBezTo>
                  <a:cubicBezTo>
                    <a:pt x="167" y="1323"/>
                    <a:pt x="271" y="1345"/>
                    <a:pt x="372" y="1345"/>
                  </a:cubicBezTo>
                  <a:cubicBezTo>
                    <a:pt x="961" y="1345"/>
                    <a:pt x="1456" y="626"/>
                    <a:pt x="1205" y="63"/>
                  </a:cubicBezTo>
                  <a:cubicBezTo>
                    <a:pt x="1187" y="54"/>
                    <a:pt x="1169" y="45"/>
                    <a:pt x="1151" y="45"/>
                  </a:cubicBezTo>
                  <a:cubicBezTo>
                    <a:pt x="1187" y="107"/>
                    <a:pt x="1205" y="196"/>
                    <a:pt x="1214" y="259"/>
                  </a:cubicBezTo>
                  <a:cubicBezTo>
                    <a:pt x="1232" y="375"/>
                    <a:pt x="1214" y="518"/>
                    <a:pt x="1151" y="625"/>
                  </a:cubicBezTo>
                  <a:cubicBezTo>
                    <a:pt x="1169" y="491"/>
                    <a:pt x="1178" y="366"/>
                    <a:pt x="1142" y="241"/>
                  </a:cubicBezTo>
                  <a:cubicBezTo>
                    <a:pt x="1134" y="179"/>
                    <a:pt x="1116" y="116"/>
                    <a:pt x="1080" y="63"/>
                  </a:cubicBezTo>
                  <a:cubicBezTo>
                    <a:pt x="1071" y="45"/>
                    <a:pt x="1053" y="27"/>
                    <a:pt x="1044" y="9"/>
                  </a:cubicBezTo>
                  <a:lnTo>
                    <a:pt x="1027" y="9"/>
                  </a:lnTo>
                  <a:cubicBezTo>
                    <a:pt x="1044" y="45"/>
                    <a:pt x="1062" y="89"/>
                    <a:pt x="1071" y="125"/>
                  </a:cubicBezTo>
                  <a:cubicBezTo>
                    <a:pt x="1107" y="223"/>
                    <a:pt x="1142" y="339"/>
                    <a:pt x="1107" y="446"/>
                  </a:cubicBezTo>
                  <a:cubicBezTo>
                    <a:pt x="1107" y="446"/>
                    <a:pt x="1107" y="446"/>
                    <a:pt x="1107" y="437"/>
                  </a:cubicBezTo>
                  <a:cubicBezTo>
                    <a:pt x="1098" y="330"/>
                    <a:pt x="1071" y="241"/>
                    <a:pt x="1027" y="143"/>
                  </a:cubicBezTo>
                  <a:cubicBezTo>
                    <a:pt x="1000" y="89"/>
                    <a:pt x="964" y="45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4" name="Google Shape;8454;p23"/>
            <p:cNvSpPr/>
            <p:nvPr/>
          </p:nvSpPr>
          <p:spPr>
            <a:xfrm>
              <a:off x="646625" y="118580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1003" y="143"/>
                  </a:moveTo>
                  <a:lnTo>
                    <a:pt x="1003" y="143"/>
                  </a:lnTo>
                  <a:cubicBezTo>
                    <a:pt x="1370" y="411"/>
                    <a:pt x="1027" y="970"/>
                    <a:pt x="642" y="970"/>
                  </a:cubicBezTo>
                  <a:cubicBezTo>
                    <a:pt x="541" y="970"/>
                    <a:pt x="437" y="932"/>
                    <a:pt x="342" y="839"/>
                  </a:cubicBezTo>
                  <a:cubicBezTo>
                    <a:pt x="360" y="767"/>
                    <a:pt x="387" y="705"/>
                    <a:pt x="423" y="634"/>
                  </a:cubicBezTo>
                  <a:cubicBezTo>
                    <a:pt x="472" y="695"/>
                    <a:pt x="548" y="725"/>
                    <a:pt x="625" y="725"/>
                  </a:cubicBezTo>
                  <a:cubicBezTo>
                    <a:pt x="717" y="725"/>
                    <a:pt x="811" y="684"/>
                    <a:pt x="869" y="607"/>
                  </a:cubicBezTo>
                  <a:cubicBezTo>
                    <a:pt x="913" y="535"/>
                    <a:pt x="931" y="446"/>
                    <a:pt x="913" y="366"/>
                  </a:cubicBezTo>
                  <a:cubicBezTo>
                    <a:pt x="895" y="312"/>
                    <a:pt x="851" y="259"/>
                    <a:pt x="806" y="223"/>
                  </a:cubicBezTo>
                  <a:cubicBezTo>
                    <a:pt x="869" y="188"/>
                    <a:pt x="931" y="161"/>
                    <a:pt x="1003" y="143"/>
                  </a:cubicBezTo>
                  <a:close/>
                  <a:moveTo>
                    <a:pt x="1243" y="107"/>
                  </a:moveTo>
                  <a:cubicBezTo>
                    <a:pt x="1279" y="152"/>
                    <a:pt x="1315" y="196"/>
                    <a:pt x="1342" y="250"/>
                  </a:cubicBezTo>
                  <a:cubicBezTo>
                    <a:pt x="1386" y="348"/>
                    <a:pt x="1413" y="437"/>
                    <a:pt x="1422" y="544"/>
                  </a:cubicBezTo>
                  <a:cubicBezTo>
                    <a:pt x="1422" y="553"/>
                    <a:pt x="1422" y="553"/>
                    <a:pt x="1422" y="553"/>
                  </a:cubicBezTo>
                  <a:cubicBezTo>
                    <a:pt x="1457" y="446"/>
                    <a:pt x="1422" y="330"/>
                    <a:pt x="1386" y="232"/>
                  </a:cubicBezTo>
                  <a:cubicBezTo>
                    <a:pt x="1377" y="196"/>
                    <a:pt x="1359" y="152"/>
                    <a:pt x="1342" y="116"/>
                  </a:cubicBezTo>
                  <a:lnTo>
                    <a:pt x="1359" y="116"/>
                  </a:lnTo>
                  <a:cubicBezTo>
                    <a:pt x="1368" y="134"/>
                    <a:pt x="1386" y="152"/>
                    <a:pt x="1395" y="170"/>
                  </a:cubicBezTo>
                  <a:cubicBezTo>
                    <a:pt x="1431" y="223"/>
                    <a:pt x="1449" y="286"/>
                    <a:pt x="1457" y="348"/>
                  </a:cubicBezTo>
                  <a:cubicBezTo>
                    <a:pt x="1493" y="473"/>
                    <a:pt x="1484" y="598"/>
                    <a:pt x="1466" y="732"/>
                  </a:cubicBezTo>
                  <a:cubicBezTo>
                    <a:pt x="1529" y="625"/>
                    <a:pt x="1547" y="482"/>
                    <a:pt x="1529" y="366"/>
                  </a:cubicBezTo>
                  <a:cubicBezTo>
                    <a:pt x="1520" y="303"/>
                    <a:pt x="1502" y="214"/>
                    <a:pt x="1466" y="152"/>
                  </a:cubicBezTo>
                  <a:cubicBezTo>
                    <a:pt x="1484" y="152"/>
                    <a:pt x="1502" y="161"/>
                    <a:pt x="1520" y="170"/>
                  </a:cubicBezTo>
                  <a:cubicBezTo>
                    <a:pt x="1771" y="733"/>
                    <a:pt x="1276" y="1452"/>
                    <a:pt x="687" y="1452"/>
                  </a:cubicBezTo>
                  <a:cubicBezTo>
                    <a:pt x="586" y="1452"/>
                    <a:pt x="482" y="1430"/>
                    <a:pt x="378" y="1383"/>
                  </a:cubicBezTo>
                  <a:cubicBezTo>
                    <a:pt x="378" y="1374"/>
                    <a:pt x="369" y="1365"/>
                    <a:pt x="369" y="1347"/>
                  </a:cubicBezTo>
                  <a:lnTo>
                    <a:pt x="369" y="1347"/>
                  </a:lnTo>
                  <a:cubicBezTo>
                    <a:pt x="440" y="1365"/>
                    <a:pt x="521" y="1383"/>
                    <a:pt x="539" y="1383"/>
                  </a:cubicBezTo>
                  <a:cubicBezTo>
                    <a:pt x="586" y="1387"/>
                    <a:pt x="648" y="1394"/>
                    <a:pt x="711" y="1394"/>
                  </a:cubicBezTo>
                  <a:cubicBezTo>
                    <a:pt x="789" y="1394"/>
                    <a:pt x="868" y="1383"/>
                    <a:pt x="922" y="1338"/>
                  </a:cubicBezTo>
                  <a:lnTo>
                    <a:pt x="922" y="1338"/>
                  </a:lnTo>
                  <a:cubicBezTo>
                    <a:pt x="856" y="1349"/>
                    <a:pt x="793" y="1357"/>
                    <a:pt x="730" y="1357"/>
                  </a:cubicBezTo>
                  <a:cubicBezTo>
                    <a:pt x="690" y="1357"/>
                    <a:pt x="651" y="1354"/>
                    <a:pt x="610" y="1347"/>
                  </a:cubicBezTo>
                  <a:cubicBezTo>
                    <a:pt x="521" y="1338"/>
                    <a:pt x="432" y="1303"/>
                    <a:pt x="342" y="1276"/>
                  </a:cubicBezTo>
                  <a:cubicBezTo>
                    <a:pt x="333" y="1258"/>
                    <a:pt x="333" y="1249"/>
                    <a:pt x="333" y="1231"/>
                  </a:cubicBezTo>
                  <a:lnTo>
                    <a:pt x="333" y="1231"/>
                  </a:lnTo>
                  <a:cubicBezTo>
                    <a:pt x="396" y="1249"/>
                    <a:pt x="458" y="1267"/>
                    <a:pt x="512" y="1276"/>
                  </a:cubicBezTo>
                  <a:cubicBezTo>
                    <a:pt x="574" y="1288"/>
                    <a:pt x="640" y="1305"/>
                    <a:pt x="705" y="1305"/>
                  </a:cubicBezTo>
                  <a:cubicBezTo>
                    <a:pt x="733" y="1305"/>
                    <a:pt x="761" y="1302"/>
                    <a:pt x="788" y="1294"/>
                  </a:cubicBezTo>
                  <a:cubicBezTo>
                    <a:pt x="788" y="1294"/>
                    <a:pt x="788" y="1285"/>
                    <a:pt x="779" y="1285"/>
                  </a:cubicBezTo>
                  <a:cubicBezTo>
                    <a:pt x="690" y="1285"/>
                    <a:pt x="610" y="1267"/>
                    <a:pt x="521" y="1249"/>
                  </a:cubicBezTo>
                  <a:cubicBezTo>
                    <a:pt x="449" y="1231"/>
                    <a:pt x="387" y="1196"/>
                    <a:pt x="316" y="1160"/>
                  </a:cubicBezTo>
                  <a:cubicBezTo>
                    <a:pt x="316" y="1097"/>
                    <a:pt x="316" y="1026"/>
                    <a:pt x="325" y="964"/>
                  </a:cubicBezTo>
                  <a:cubicBezTo>
                    <a:pt x="425" y="1045"/>
                    <a:pt x="532" y="1079"/>
                    <a:pt x="637" y="1079"/>
                  </a:cubicBezTo>
                  <a:cubicBezTo>
                    <a:pt x="1075" y="1079"/>
                    <a:pt x="1471" y="476"/>
                    <a:pt x="1118" y="116"/>
                  </a:cubicBezTo>
                  <a:cubicBezTo>
                    <a:pt x="1163" y="107"/>
                    <a:pt x="1208" y="107"/>
                    <a:pt x="1243" y="107"/>
                  </a:cubicBezTo>
                  <a:close/>
                  <a:moveTo>
                    <a:pt x="1219" y="1"/>
                  </a:moveTo>
                  <a:cubicBezTo>
                    <a:pt x="557" y="1"/>
                    <a:pt x="1" y="801"/>
                    <a:pt x="289" y="1445"/>
                  </a:cubicBezTo>
                  <a:cubicBezTo>
                    <a:pt x="298" y="1454"/>
                    <a:pt x="307" y="1463"/>
                    <a:pt x="307" y="1463"/>
                  </a:cubicBezTo>
                  <a:cubicBezTo>
                    <a:pt x="316" y="1472"/>
                    <a:pt x="316" y="1472"/>
                    <a:pt x="325" y="1472"/>
                  </a:cubicBezTo>
                  <a:cubicBezTo>
                    <a:pt x="446" y="1529"/>
                    <a:pt x="569" y="1555"/>
                    <a:pt x="687" y="1555"/>
                  </a:cubicBezTo>
                  <a:cubicBezTo>
                    <a:pt x="1352" y="1555"/>
                    <a:pt x="1904" y="752"/>
                    <a:pt x="1609" y="116"/>
                  </a:cubicBezTo>
                  <a:cubicBezTo>
                    <a:pt x="1609" y="107"/>
                    <a:pt x="1600" y="98"/>
                    <a:pt x="1591" y="98"/>
                  </a:cubicBezTo>
                  <a:cubicBezTo>
                    <a:pt x="1591" y="89"/>
                    <a:pt x="1582" y="89"/>
                    <a:pt x="1573" y="80"/>
                  </a:cubicBezTo>
                  <a:cubicBezTo>
                    <a:pt x="1455" y="26"/>
                    <a:pt x="1335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5" name="Google Shape;8455;p23"/>
            <p:cNvSpPr/>
            <p:nvPr/>
          </p:nvSpPr>
          <p:spPr>
            <a:xfrm>
              <a:off x="643575" y="1217825"/>
              <a:ext cx="6275" cy="3025"/>
            </a:xfrm>
            <a:custGeom>
              <a:rect b="b" l="l" r="r" t="t"/>
              <a:pathLst>
                <a:path extrusionOk="0" h="121" w="251">
                  <a:moveTo>
                    <a:pt x="203" y="1"/>
                  </a:moveTo>
                  <a:cubicBezTo>
                    <a:pt x="195" y="1"/>
                    <a:pt x="187" y="2"/>
                    <a:pt x="179" y="4"/>
                  </a:cubicBezTo>
                  <a:cubicBezTo>
                    <a:pt x="143" y="4"/>
                    <a:pt x="108" y="13"/>
                    <a:pt x="63" y="22"/>
                  </a:cubicBezTo>
                  <a:cubicBezTo>
                    <a:pt x="3" y="22"/>
                    <a:pt x="1" y="120"/>
                    <a:pt x="64" y="120"/>
                  </a:cubicBezTo>
                  <a:cubicBezTo>
                    <a:pt x="66" y="120"/>
                    <a:pt x="69" y="120"/>
                    <a:pt x="72" y="120"/>
                  </a:cubicBezTo>
                  <a:cubicBezTo>
                    <a:pt x="116" y="120"/>
                    <a:pt x="161" y="111"/>
                    <a:pt x="215" y="102"/>
                  </a:cubicBezTo>
                  <a:cubicBezTo>
                    <a:pt x="241" y="93"/>
                    <a:pt x="250" y="57"/>
                    <a:pt x="250" y="39"/>
                  </a:cubicBezTo>
                  <a:cubicBezTo>
                    <a:pt x="243" y="12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6" name="Google Shape;8456;p23"/>
            <p:cNvSpPr/>
            <p:nvPr/>
          </p:nvSpPr>
          <p:spPr>
            <a:xfrm>
              <a:off x="642900" y="1208100"/>
              <a:ext cx="7050" cy="2975"/>
            </a:xfrm>
            <a:custGeom>
              <a:rect b="b" l="l" r="r" t="t"/>
              <a:pathLst>
                <a:path extrusionOk="0" h="119" w="282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27" y="98"/>
                    <a:pt x="54" y="98"/>
                  </a:cubicBezTo>
                  <a:cubicBezTo>
                    <a:pt x="99" y="107"/>
                    <a:pt x="143" y="107"/>
                    <a:pt x="197" y="116"/>
                  </a:cubicBezTo>
                  <a:cubicBezTo>
                    <a:pt x="202" y="118"/>
                    <a:pt x="206" y="118"/>
                    <a:pt x="211" y="118"/>
                  </a:cubicBezTo>
                  <a:cubicBezTo>
                    <a:pt x="263" y="118"/>
                    <a:pt x="281" y="26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7" name="Google Shape;8457;p23"/>
            <p:cNvSpPr/>
            <p:nvPr/>
          </p:nvSpPr>
          <p:spPr>
            <a:xfrm>
              <a:off x="644475" y="11985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9" y="0"/>
                  </a:moveTo>
                  <a:cubicBezTo>
                    <a:pt x="41" y="0"/>
                    <a:pt x="24" y="10"/>
                    <a:pt x="18" y="27"/>
                  </a:cubicBezTo>
                  <a:cubicBezTo>
                    <a:pt x="0" y="54"/>
                    <a:pt x="9" y="90"/>
                    <a:pt x="36" y="99"/>
                  </a:cubicBezTo>
                  <a:cubicBezTo>
                    <a:pt x="89" y="126"/>
                    <a:pt x="152" y="152"/>
                    <a:pt x="205" y="170"/>
                  </a:cubicBezTo>
                  <a:cubicBezTo>
                    <a:pt x="210" y="172"/>
                    <a:pt x="215" y="172"/>
                    <a:pt x="220" y="172"/>
                  </a:cubicBezTo>
                  <a:cubicBezTo>
                    <a:pt x="272" y="172"/>
                    <a:pt x="289" y="88"/>
                    <a:pt x="232" y="63"/>
                  </a:cubicBezTo>
                  <a:cubicBezTo>
                    <a:pt x="179" y="54"/>
                    <a:pt x="134" y="27"/>
                    <a:pt x="89" y="10"/>
                  </a:cubicBezTo>
                  <a:cubicBezTo>
                    <a:pt x="80" y="3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8" name="Google Shape;8458;p23"/>
            <p:cNvSpPr/>
            <p:nvPr/>
          </p:nvSpPr>
          <p:spPr>
            <a:xfrm>
              <a:off x="659025" y="1181075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70" y="1"/>
                  </a:moveTo>
                  <a:cubicBezTo>
                    <a:pt x="34" y="1"/>
                    <a:pt x="0" y="39"/>
                    <a:pt x="25" y="82"/>
                  </a:cubicBezTo>
                  <a:cubicBezTo>
                    <a:pt x="43" y="136"/>
                    <a:pt x="78" y="180"/>
                    <a:pt x="105" y="225"/>
                  </a:cubicBezTo>
                  <a:cubicBezTo>
                    <a:pt x="116" y="245"/>
                    <a:pt x="133" y="253"/>
                    <a:pt x="149" y="253"/>
                  </a:cubicBezTo>
                  <a:cubicBezTo>
                    <a:pt x="185" y="253"/>
                    <a:pt x="222" y="214"/>
                    <a:pt x="203" y="171"/>
                  </a:cubicBezTo>
                  <a:cubicBezTo>
                    <a:pt x="168" y="127"/>
                    <a:pt x="141" y="82"/>
                    <a:pt x="114" y="29"/>
                  </a:cubicBezTo>
                  <a:cubicBezTo>
                    <a:pt x="103" y="9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9" name="Google Shape;8459;p23"/>
            <p:cNvSpPr/>
            <p:nvPr/>
          </p:nvSpPr>
          <p:spPr>
            <a:xfrm>
              <a:off x="670550" y="11763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60" y="0"/>
                  </a:moveTo>
                  <a:cubicBezTo>
                    <a:pt x="55" y="0"/>
                    <a:pt x="50" y="1"/>
                    <a:pt x="46" y="2"/>
                  </a:cubicBezTo>
                  <a:cubicBezTo>
                    <a:pt x="19" y="11"/>
                    <a:pt x="1" y="38"/>
                    <a:pt x="10" y="65"/>
                  </a:cubicBezTo>
                  <a:cubicBezTo>
                    <a:pt x="19" y="110"/>
                    <a:pt x="19" y="163"/>
                    <a:pt x="28" y="217"/>
                  </a:cubicBezTo>
                  <a:cubicBezTo>
                    <a:pt x="28" y="243"/>
                    <a:pt x="46" y="270"/>
                    <a:pt x="81" y="270"/>
                  </a:cubicBezTo>
                  <a:cubicBezTo>
                    <a:pt x="108" y="270"/>
                    <a:pt x="135" y="243"/>
                    <a:pt x="126" y="217"/>
                  </a:cubicBezTo>
                  <a:cubicBezTo>
                    <a:pt x="126" y="154"/>
                    <a:pt x="117" y="92"/>
                    <a:pt x="108" y="38"/>
                  </a:cubicBezTo>
                  <a:cubicBezTo>
                    <a:pt x="108" y="1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0" name="Google Shape;8460;p23"/>
            <p:cNvSpPr/>
            <p:nvPr/>
          </p:nvSpPr>
          <p:spPr>
            <a:xfrm>
              <a:off x="681700" y="1177100"/>
              <a:ext cx="3300" cy="6275"/>
            </a:xfrm>
            <a:custGeom>
              <a:rect b="b" l="l" r="r" t="t"/>
              <a:pathLst>
                <a:path extrusionOk="0" h="251" w="132">
                  <a:moveTo>
                    <a:pt x="66" y="0"/>
                  </a:moveTo>
                  <a:cubicBezTo>
                    <a:pt x="46" y="0"/>
                    <a:pt x="26" y="11"/>
                    <a:pt x="19" y="36"/>
                  </a:cubicBezTo>
                  <a:cubicBezTo>
                    <a:pt x="10" y="89"/>
                    <a:pt x="10" y="143"/>
                    <a:pt x="1" y="197"/>
                  </a:cubicBezTo>
                  <a:cubicBezTo>
                    <a:pt x="1" y="232"/>
                    <a:pt x="28" y="250"/>
                    <a:pt x="54" y="250"/>
                  </a:cubicBezTo>
                  <a:cubicBezTo>
                    <a:pt x="81" y="250"/>
                    <a:pt x="108" y="232"/>
                    <a:pt x="108" y="197"/>
                  </a:cubicBezTo>
                  <a:cubicBezTo>
                    <a:pt x="108" y="152"/>
                    <a:pt x="117" y="107"/>
                    <a:pt x="126" y="63"/>
                  </a:cubicBezTo>
                  <a:cubicBezTo>
                    <a:pt x="131" y="25"/>
                    <a:pt x="9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1" name="Google Shape;8461;p23"/>
            <p:cNvSpPr/>
            <p:nvPr/>
          </p:nvSpPr>
          <p:spPr>
            <a:xfrm>
              <a:off x="650350" y="1188550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9" y="1"/>
                    <a:pt x="0" y="52"/>
                    <a:pt x="42" y="86"/>
                  </a:cubicBezTo>
                  <a:cubicBezTo>
                    <a:pt x="86" y="131"/>
                    <a:pt x="122" y="167"/>
                    <a:pt x="167" y="211"/>
                  </a:cubicBezTo>
                  <a:cubicBezTo>
                    <a:pt x="178" y="221"/>
                    <a:pt x="189" y="224"/>
                    <a:pt x="201" y="224"/>
                  </a:cubicBezTo>
                  <a:cubicBezTo>
                    <a:pt x="244" y="224"/>
                    <a:pt x="280" y="166"/>
                    <a:pt x="238" y="131"/>
                  </a:cubicBezTo>
                  <a:cubicBezTo>
                    <a:pt x="202" y="95"/>
                    <a:pt x="158" y="51"/>
                    <a:pt x="113" y="15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2" name="Google Shape;8462;p23"/>
            <p:cNvSpPr/>
            <p:nvPr/>
          </p:nvSpPr>
          <p:spPr>
            <a:xfrm>
              <a:off x="607450" y="1183775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35"/>
                    <a:pt x="54" y="197"/>
                  </a:cubicBezTo>
                  <a:cubicBezTo>
                    <a:pt x="223" y="197"/>
                    <a:pt x="366" y="376"/>
                    <a:pt x="321" y="545"/>
                  </a:cubicBezTo>
                  <a:cubicBezTo>
                    <a:pt x="304" y="634"/>
                    <a:pt x="250" y="706"/>
                    <a:pt x="170" y="741"/>
                  </a:cubicBezTo>
                  <a:cubicBezTo>
                    <a:pt x="140" y="756"/>
                    <a:pt x="108" y="763"/>
                    <a:pt x="76" y="763"/>
                  </a:cubicBezTo>
                  <a:cubicBezTo>
                    <a:pt x="50" y="763"/>
                    <a:pt x="24" y="758"/>
                    <a:pt x="0" y="750"/>
                  </a:cubicBezTo>
                  <a:lnTo>
                    <a:pt x="0" y="750"/>
                  </a:lnTo>
                  <a:cubicBezTo>
                    <a:pt x="9" y="822"/>
                    <a:pt x="27" y="893"/>
                    <a:pt x="63" y="955"/>
                  </a:cubicBezTo>
                  <a:cubicBezTo>
                    <a:pt x="95" y="963"/>
                    <a:pt x="125" y="966"/>
                    <a:pt x="155" y="966"/>
                  </a:cubicBezTo>
                  <a:cubicBezTo>
                    <a:pt x="640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3" name="Google Shape;8463;p23"/>
            <p:cNvSpPr/>
            <p:nvPr/>
          </p:nvSpPr>
          <p:spPr>
            <a:xfrm>
              <a:off x="610575" y="1175525"/>
              <a:ext cx="29000" cy="41525"/>
            </a:xfrm>
            <a:custGeom>
              <a:rect b="b" l="l" r="r" t="t"/>
              <a:pathLst>
                <a:path extrusionOk="0" h="1661" w="1160">
                  <a:moveTo>
                    <a:pt x="464" y="1"/>
                  </a:moveTo>
                  <a:cubicBezTo>
                    <a:pt x="446" y="1"/>
                    <a:pt x="437" y="10"/>
                    <a:pt x="419" y="10"/>
                  </a:cubicBezTo>
                  <a:cubicBezTo>
                    <a:pt x="482" y="54"/>
                    <a:pt x="544" y="108"/>
                    <a:pt x="562" y="117"/>
                  </a:cubicBezTo>
                  <a:cubicBezTo>
                    <a:pt x="642" y="197"/>
                    <a:pt x="776" y="313"/>
                    <a:pt x="785" y="438"/>
                  </a:cubicBezTo>
                  <a:cubicBezTo>
                    <a:pt x="723" y="340"/>
                    <a:pt x="669" y="268"/>
                    <a:pt x="589" y="197"/>
                  </a:cubicBezTo>
                  <a:cubicBezTo>
                    <a:pt x="518" y="135"/>
                    <a:pt x="428" y="90"/>
                    <a:pt x="357" y="45"/>
                  </a:cubicBezTo>
                  <a:cubicBezTo>
                    <a:pt x="339" y="54"/>
                    <a:pt x="321" y="54"/>
                    <a:pt x="312" y="63"/>
                  </a:cubicBezTo>
                  <a:cubicBezTo>
                    <a:pt x="366" y="99"/>
                    <a:pt x="419" y="135"/>
                    <a:pt x="473" y="170"/>
                  </a:cubicBezTo>
                  <a:cubicBezTo>
                    <a:pt x="544" y="224"/>
                    <a:pt x="616" y="277"/>
                    <a:pt x="660" y="367"/>
                  </a:cubicBezTo>
                  <a:lnTo>
                    <a:pt x="651" y="367"/>
                  </a:lnTo>
                  <a:cubicBezTo>
                    <a:pt x="589" y="304"/>
                    <a:pt x="526" y="251"/>
                    <a:pt x="455" y="197"/>
                  </a:cubicBezTo>
                  <a:cubicBezTo>
                    <a:pt x="393" y="152"/>
                    <a:pt x="321" y="135"/>
                    <a:pt x="250" y="108"/>
                  </a:cubicBezTo>
                  <a:cubicBezTo>
                    <a:pt x="196" y="144"/>
                    <a:pt x="143" y="188"/>
                    <a:pt x="98" y="242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64"/>
                    <a:pt x="72" y="1500"/>
                  </a:cubicBezTo>
                  <a:cubicBezTo>
                    <a:pt x="134" y="1491"/>
                    <a:pt x="187" y="1491"/>
                    <a:pt x="241" y="1473"/>
                  </a:cubicBezTo>
                  <a:cubicBezTo>
                    <a:pt x="348" y="1446"/>
                    <a:pt x="428" y="1401"/>
                    <a:pt x="526" y="1330"/>
                  </a:cubicBezTo>
                  <a:cubicBezTo>
                    <a:pt x="526" y="1330"/>
                    <a:pt x="526" y="1339"/>
                    <a:pt x="526" y="1339"/>
                  </a:cubicBezTo>
                  <a:cubicBezTo>
                    <a:pt x="464" y="1428"/>
                    <a:pt x="357" y="1482"/>
                    <a:pt x="259" y="1517"/>
                  </a:cubicBezTo>
                  <a:cubicBezTo>
                    <a:pt x="232" y="1535"/>
                    <a:pt x="187" y="1553"/>
                    <a:pt x="143" y="1562"/>
                  </a:cubicBezTo>
                  <a:cubicBezTo>
                    <a:pt x="152" y="1562"/>
                    <a:pt x="152" y="1571"/>
                    <a:pt x="161" y="1571"/>
                  </a:cubicBezTo>
                  <a:cubicBezTo>
                    <a:pt x="179" y="1571"/>
                    <a:pt x="196" y="1571"/>
                    <a:pt x="223" y="1562"/>
                  </a:cubicBezTo>
                  <a:cubicBezTo>
                    <a:pt x="286" y="1553"/>
                    <a:pt x="339" y="1526"/>
                    <a:pt x="393" y="1500"/>
                  </a:cubicBezTo>
                  <a:cubicBezTo>
                    <a:pt x="518" y="1437"/>
                    <a:pt x="598" y="1348"/>
                    <a:pt x="687" y="1241"/>
                  </a:cubicBezTo>
                  <a:cubicBezTo>
                    <a:pt x="687" y="1241"/>
                    <a:pt x="687" y="1241"/>
                    <a:pt x="687" y="1250"/>
                  </a:cubicBezTo>
                  <a:cubicBezTo>
                    <a:pt x="651" y="1366"/>
                    <a:pt x="553" y="1473"/>
                    <a:pt x="455" y="1535"/>
                  </a:cubicBezTo>
                  <a:cubicBezTo>
                    <a:pt x="402" y="1571"/>
                    <a:pt x="330" y="1616"/>
                    <a:pt x="250" y="1633"/>
                  </a:cubicBezTo>
                  <a:cubicBezTo>
                    <a:pt x="268" y="1642"/>
                    <a:pt x="286" y="1651"/>
                    <a:pt x="303" y="1660"/>
                  </a:cubicBezTo>
                  <a:cubicBezTo>
                    <a:pt x="990" y="1446"/>
                    <a:pt x="1160" y="313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4" name="Google Shape;8464;p23"/>
            <p:cNvSpPr/>
            <p:nvPr/>
          </p:nvSpPr>
          <p:spPr>
            <a:xfrm>
              <a:off x="601200" y="1173525"/>
              <a:ext cx="41500" cy="46200"/>
            </a:xfrm>
            <a:custGeom>
              <a:rect b="b" l="l" r="r" t="t"/>
              <a:pathLst>
                <a:path extrusionOk="0" h="1848" w="1660">
                  <a:moveTo>
                    <a:pt x="402" y="411"/>
                  </a:moveTo>
                  <a:cubicBezTo>
                    <a:pt x="999" y="453"/>
                    <a:pt x="890" y="1376"/>
                    <a:pt x="405" y="1376"/>
                  </a:cubicBezTo>
                  <a:cubicBezTo>
                    <a:pt x="375" y="1376"/>
                    <a:pt x="345" y="1373"/>
                    <a:pt x="313" y="1365"/>
                  </a:cubicBezTo>
                  <a:cubicBezTo>
                    <a:pt x="277" y="1303"/>
                    <a:pt x="259" y="1232"/>
                    <a:pt x="250" y="1160"/>
                  </a:cubicBezTo>
                  <a:lnTo>
                    <a:pt x="250" y="1160"/>
                  </a:lnTo>
                  <a:cubicBezTo>
                    <a:pt x="274" y="1168"/>
                    <a:pt x="300" y="1173"/>
                    <a:pt x="326" y="1173"/>
                  </a:cubicBezTo>
                  <a:cubicBezTo>
                    <a:pt x="358" y="1173"/>
                    <a:pt x="390" y="1166"/>
                    <a:pt x="420" y="1151"/>
                  </a:cubicBezTo>
                  <a:cubicBezTo>
                    <a:pt x="500" y="1116"/>
                    <a:pt x="554" y="1044"/>
                    <a:pt x="571" y="955"/>
                  </a:cubicBezTo>
                  <a:cubicBezTo>
                    <a:pt x="616" y="786"/>
                    <a:pt x="473" y="607"/>
                    <a:pt x="304" y="607"/>
                  </a:cubicBezTo>
                  <a:cubicBezTo>
                    <a:pt x="331" y="545"/>
                    <a:pt x="366" y="473"/>
                    <a:pt x="402" y="411"/>
                  </a:cubicBezTo>
                  <a:close/>
                  <a:moveTo>
                    <a:pt x="839" y="81"/>
                  </a:moveTo>
                  <a:cubicBezTo>
                    <a:pt x="1535" y="393"/>
                    <a:pt x="1365" y="1526"/>
                    <a:pt x="678" y="1740"/>
                  </a:cubicBezTo>
                  <a:cubicBezTo>
                    <a:pt x="661" y="1731"/>
                    <a:pt x="643" y="1722"/>
                    <a:pt x="625" y="1713"/>
                  </a:cubicBezTo>
                  <a:cubicBezTo>
                    <a:pt x="705" y="1696"/>
                    <a:pt x="777" y="1651"/>
                    <a:pt x="830" y="1615"/>
                  </a:cubicBezTo>
                  <a:cubicBezTo>
                    <a:pt x="928" y="1553"/>
                    <a:pt x="1026" y="1446"/>
                    <a:pt x="1062" y="1330"/>
                  </a:cubicBezTo>
                  <a:cubicBezTo>
                    <a:pt x="1062" y="1321"/>
                    <a:pt x="1062" y="1321"/>
                    <a:pt x="1062" y="1321"/>
                  </a:cubicBezTo>
                  <a:cubicBezTo>
                    <a:pt x="973" y="1428"/>
                    <a:pt x="893" y="1517"/>
                    <a:pt x="768" y="1580"/>
                  </a:cubicBezTo>
                  <a:cubicBezTo>
                    <a:pt x="714" y="1606"/>
                    <a:pt x="661" y="1633"/>
                    <a:pt x="598" y="1642"/>
                  </a:cubicBezTo>
                  <a:cubicBezTo>
                    <a:pt x="571" y="1651"/>
                    <a:pt x="554" y="1651"/>
                    <a:pt x="536" y="1651"/>
                  </a:cubicBezTo>
                  <a:cubicBezTo>
                    <a:pt x="527" y="1651"/>
                    <a:pt x="527" y="1642"/>
                    <a:pt x="518" y="1642"/>
                  </a:cubicBezTo>
                  <a:cubicBezTo>
                    <a:pt x="562" y="1633"/>
                    <a:pt x="607" y="1615"/>
                    <a:pt x="634" y="1597"/>
                  </a:cubicBezTo>
                  <a:cubicBezTo>
                    <a:pt x="732" y="1562"/>
                    <a:pt x="848" y="1508"/>
                    <a:pt x="901" y="1419"/>
                  </a:cubicBezTo>
                  <a:cubicBezTo>
                    <a:pt x="901" y="1419"/>
                    <a:pt x="901" y="1410"/>
                    <a:pt x="901" y="1410"/>
                  </a:cubicBezTo>
                  <a:cubicBezTo>
                    <a:pt x="803" y="1481"/>
                    <a:pt x="723" y="1526"/>
                    <a:pt x="616" y="1553"/>
                  </a:cubicBezTo>
                  <a:cubicBezTo>
                    <a:pt x="562" y="1571"/>
                    <a:pt x="509" y="1571"/>
                    <a:pt x="447" y="1580"/>
                  </a:cubicBezTo>
                  <a:cubicBezTo>
                    <a:pt x="420" y="1544"/>
                    <a:pt x="393" y="1517"/>
                    <a:pt x="375" y="1481"/>
                  </a:cubicBezTo>
                  <a:lnTo>
                    <a:pt x="375" y="1481"/>
                  </a:lnTo>
                  <a:cubicBezTo>
                    <a:pt x="383" y="1482"/>
                    <a:pt x="390" y="1482"/>
                    <a:pt x="398" y="1482"/>
                  </a:cubicBezTo>
                  <a:cubicBezTo>
                    <a:pt x="994" y="1482"/>
                    <a:pt x="1134" y="427"/>
                    <a:pt x="473" y="322"/>
                  </a:cubicBezTo>
                  <a:cubicBezTo>
                    <a:pt x="518" y="268"/>
                    <a:pt x="571" y="224"/>
                    <a:pt x="625" y="188"/>
                  </a:cubicBezTo>
                  <a:cubicBezTo>
                    <a:pt x="696" y="215"/>
                    <a:pt x="768" y="232"/>
                    <a:pt x="830" y="277"/>
                  </a:cubicBezTo>
                  <a:cubicBezTo>
                    <a:pt x="901" y="331"/>
                    <a:pt x="964" y="384"/>
                    <a:pt x="1026" y="447"/>
                  </a:cubicBezTo>
                  <a:lnTo>
                    <a:pt x="1035" y="447"/>
                  </a:lnTo>
                  <a:cubicBezTo>
                    <a:pt x="991" y="357"/>
                    <a:pt x="919" y="304"/>
                    <a:pt x="848" y="250"/>
                  </a:cubicBezTo>
                  <a:cubicBezTo>
                    <a:pt x="794" y="215"/>
                    <a:pt x="741" y="179"/>
                    <a:pt x="687" y="143"/>
                  </a:cubicBezTo>
                  <a:cubicBezTo>
                    <a:pt x="696" y="134"/>
                    <a:pt x="714" y="134"/>
                    <a:pt x="732" y="125"/>
                  </a:cubicBezTo>
                  <a:cubicBezTo>
                    <a:pt x="812" y="170"/>
                    <a:pt x="893" y="215"/>
                    <a:pt x="964" y="277"/>
                  </a:cubicBezTo>
                  <a:cubicBezTo>
                    <a:pt x="1044" y="348"/>
                    <a:pt x="1098" y="420"/>
                    <a:pt x="1160" y="518"/>
                  </a:cubicBezTo>
                  <a:cubicBezTo>
                    <a:pt x="1151" y="393"/>
                    <a:pt x="1017" y="277"/>
                    <a:pt x="937" y="197"/>
                  </a:cubicBezTo>
                  <a:cubicBezTo>
                    <a:pt x="919" y="188"/>
                    <a:pt x="857" y="134"/>
                    <a:pt x="794" y="90"/>
                  </a:cubicBezTo>
                  <a:cubicBezTo>
                    <a:pt x="812" y="90"/>
                    <a:pt x="821" y="81"/>
                    <a:pt x="839" y="81"/>
                  </a:cubicBezTo>
                  <a:close/>
                  <a:moveTo>
                    <a:pt x="919" y="1"/>
                  </a:moveTo>
                  <a:lnTo>
                    <a:pt x="339" y="331"/>
                  </a:lnTo>
                  <a:cubicBezTo>
                    <a:pt x="0" y="803"/>
                    <a:pt x="54" y="1580"/>
                    <a:pt x="652" y="1838"/>
                  </a:cubicBezTo>
                  <a:cubicBezTo>
                    <a:pt x="661" y="1847"/>
                    <a:pt x="661" y="1847"/>
                    <a:pt x="670" y="1847"/>
                  </a:cubicBezTo>
                  <a:lnTo>
                    <a:pt x="696" y="1847"/>
                  </a:lnTo>
                  <a:cubicBezTo>
                    <a:pt x="1472" y="1606"/>
                    <a:pt x="1660" y="393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5" name="Google Shape;8465;p23"/>
            <p:cNvSpPr/>
            <p:nvPr/>
          </p:nvSpPr>
          <p:spPr>
            <a:xfrm>
              <a:off x="594850" y="12020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7" y="1"/>
                  </a:moveTo>
                  <a:cubicBezTo>
                    <a:pt x="234" y="1"/>
                    <a:pt x="231" y="1"/>
                    <a:pt x="228" y="1"/>
                  </a:cubicBezTo>
                  <a:cubicBezTo>
                    <a:pt x="174" y="10"/>
                    <a:pt x="121" y="19"/>
                    <a:pt x="58" y="28"/>
                  </a:cubicBezTo>
                  <a:cubicBezTo>
                    <a:pt x="1" y="45"/>
                    <a:pt x="11" y="137"/>
                    <a:pt x="70" y="137"/>
                  </a:cubicBezTo>
                  <a:cubicBezTo>
                    <a:pt x="74" y="137"/>
                    <a:pt x="80" y="137"/>
                    <a:pt x="85" y="135"/>
                  </a:cubicBezTo>
                  <a:cubicBezTo>
                    <a:pt x="138" y="117"/>
                    <a:pt x="192" y="117"/>
                    <a:pt x="246" y="100"/>
                  </a:cubicBezTo>
                  <a:cubicBezTo>
                    <a:pt x="314" y="91"/>
                    <a:pt x="30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6" name="Google Shape;8466;p23"/>
            <p:cNvSpPr/>
            <p:nvPr/>
          </p:nvSpPr>
          <p:spPr>
            <a:xfrm>
              <a:off x="598975" y="1212175"/>
              <a:ext cx="6475" cy="5050"/>
            </a:xfrm>
            <a:custGeom>
              <a:rect b="b" l="l" r="r" t="t"/>
              <a:pathLst>
                <a:path extrusionOk="0" h="202" w="259">
                  <a:moveTo>
                    <a:pt x="194" y="1"/>
                  </a:moveTo>
                  <a:cubicBezTo>
                    <a:pt x="183" y="1"/>
                    <a:pt x="172" y="3"/>
                    <a:pt x="161" y="7"/>
                  </a:cubicBezTo>
                  <a:cubicBezTo>
                    <a:pt x="125" y="42"/>
                    <a:pt x="81" y="69"/>
                    <a:pt x="36" y="96"/>
                  </a:cubicBezTo>
                  <a:cubicBezTo>
                    <a:pt x="18" y="114"/>
                    <a:pt x="0" y="141"/>
                    <a:pt x="18" y="167"/>
                  </a:cubicBezTo>
                  <a:cubicBezTo>
                    <a:pt x="25" y="187"/>
                    <a:pt x="45" y="201"/>
                    <a:pt x="66" y="201"/>
                  </a:cubicBezTo>
                  <a:cubicBezTo>
                    <a:pt x="74" y="201"/>
                    <a:pt x="82" y="199"/>
                    <a:pt x="89" y="194"/>
                  </a:cubicBezTo>
                  <a:cubicBezTo>
                    <a:pt x="134" y="158"/>
                    <a:pt x="179" y="123"/>
                    <a:pt x="232" y="87"/>
                  </a:cubicBezTo>
                  <a:cubicBezTo>
                    <a:pt x="259" y="78"/>
                    <a:pt x="250" y="34"/>
                    <a:pt x="241" y="16"/>
                  </a:cubicBezTo>
                  <a:cubicBezTo>
                    <a:pt x="225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7" name="Google Shape;8467;p23"/>
            <p:cNvSpPr/>
            <p:nvPr/>
          </p:nvSpPr>
          <p:spPr>
            <a:xfrm>
              <a:off x="606850" y="1219800"/>
              <a:ext cx="6200" cy="5325"/>
            </a:xfrm>
            <a:custGeom>
              <a:rect b="b" l="l" r="r" t="t"/>
              <a:pathLst>
                <a:path extrusionOk="0" h="213" w="248">
                  <a:moveTo>
                    <a:pt x="170" y="1"/>
                  </a:moveTo>
                  <a:cubicBezTo>
                    <a:pt x="160" y="1"/>
                    <a:pt x="149" y="5"/>
                    <a:pt x="140" y="14"/>
                  </a:cubicBezTo>
                  <a:cubicBezTo>
                    <a:pt x="105" y="50"/>
                    <a:pt x="60" y="94"/>
                    <a:pt x="33" y="130"/>
                  </a:cubicBezTo>
                  <a:cubicBezTo>
                    <a:pt x="1" y="169"/>
                    <a:pt x="39" y="213"/>
                    <a:pt x="77" y="213"/>
                  </a:cubicBezTo>
                  <a:cubicBezTo>
                    <a:pt x="90" y="213"/>
                    <a:pt x="104" y="207"/>
                    <a:pt x="113" y="192"/>
                  </a:cubicBezTo>
                  <a:cubicBezTo>
                    <a:pt x="140" y="157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8" name="Google Shape;8468;p23"/>
            <p:cNvSpPr/>
            <p:nvPr/>
          </p:nvSpPr>
          <p:spPr>
            <a:xfrm>
              <a:off x="594800" y="1191575"/>
              <a:ext cx="7925" cy="3175"/>
            </a:xfrm>
            <a:custGeom>
              <a:rect b="b" l="l" r="r" t="t"/>
              <a:pathLst>
                <a:path extrusionOk="0" h="127" w="317">
                  <a:moveTo>
                    <a:pt x="70" y="1"/>
                  </a:moveTo>
                  <a:cubicBezTo>
                    <a:pt x="6" y="1"/>
                    <a:pt x="1" y="100"/>
                    <a:pt x="69" y="108"/>
                  </a:cubicBezTo>
                  <a:cubicBezTo>
                    <a:pt x="123" y="108"/>
                    <a:pt x="185" y="117"/>
                    <a:pt x="239" y="126"/>
                  </a:cubicBezTo>
                  <a:cubicBezTo>
                    <a:pt x="241" y="126"/>
                    <a:pt x="244" y="127"/>
                    <a:pt x="247" y="127"/>
                  </a:cubicBezTo>
                  <a:cubicBezTo>
                    <a:pt x="311" y="127"/>
                    <a:pt x="316" y="28"/>
                    <a:pt x="248" y="19"/>
                  </a:cubicBezTo>
                  <a:cubicBezTo>
                    <a:pt x="194" y="10"/>
                    <a:pt x="132" y="10"/>
                    <a:pt x="78" y="1"/>
                  </a:cubicBezTo>
                  <a:cubicBezTo>
                    <a:pt x="75" y="1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9" name="Google Shape;8469;p23"/>
            <p:cNvSpPr/>
            <p:nvPr/>
          </p:nvSpPr>
          <p:spPr>
            <a:xfrm>
              <a:off x="687050" y="1230925"/>
              <a:ext cx="20325" cy="24025"/>
            </a:xfrm>
            <a:custGeom>
              <a:rect b="b" l="l" r="r" t="t"/>
              <a:pathLst>
                <a:path extrusionOk="0" h="961" w="813">
                  <a:moveTo>
                    <a:pt x="636" y="1"/>
                  </a:moveTo>
                  <a:cubicBezTo>
                    <a:pt x="184" y="1"/>
                    <a:pt x="0" y="855"/>
                    <a:pt x="572" y="961"/>
                  </a:cubicBezTo>
                  <a:cubicBezTo>
                    <a:pt x="626" y="907"/>
                    <a:pt x="661" y="845"/>
                    <a:pt x="697" y="773"/>
                  </a:cubicBezTo>
                  <a:cubicBezTo>
                    <a:pt x="527" y="764"/>
                    <a:pt x="403" y="568"/>
                    <a:pt x="465" y="399"/>
                  </a:cubicBezTo>
                  <a:cubicBezTo>
                    <a:pt x="492" y="318"/>
                    <a:pt x="554" y="247"/>
                    <a:pt x="634" y="220"/>
                  </a:cubicBezTo>
                  <a:cubicBezTo>
                    <a:pt x="655" y="213"/>
                    <a:pt x="678" y="211"/>
                    <a:pt x="702" y="211"/>
                  </a:cubicBezTo>
                  <a:cubicBezTo>
                    <a:pt x="740" y="211"/>
                    <a:pt x="780" y="218"/>
                    <a:pt x="813" y="229"/>
                  </a:cubicBezTo>
                  <a:cubicBezTo>
                    <a:pt x="804" y="158"/>
                    <a:pt x="795" y="86"/>
                    <a:pt x="768" y="24"/>
                  </a:cubicBezTo>
                  <a:cubicBezTo>
                    <a:pt x="722" y="8"/>
                    <a:pt x="678" y="1"/>
                    <a:pt x="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0" name="Google Shape;8470;p23"/>
            <p:cNvSpPr/>
            <p:nvPr/>
          </p:nvSpPr>
          <p:spPr>
            <a:xfrm>
              <a:off x="673225" y="1221250"/>
              <a:ext cx="31925" cy="40850"/>
            </a:xfrm>
            <a:custGeom>
              <a:rect b="b" l="l" r="r" t="t"/>
              <a:pathLst>
                <a:path extrusionOk="0" h="1634" w="1277">
                  <a:moveTo>
                    <a:pt x="991" y="1"/>
                  </a:moveTo>
                  <a:cubicBezTo>
                    <a:pt x="286" y="134"/>
                    <a:pt x="1" y="1241"/>
                    <a:pt x="661" y="1633"/>
                  </a:cubicBezTo>
                  <a:cubicBezTo>
                    <a:pt x="679" y="1633"/>
                    <a:pt x="688" y="1624"/>
                    <a:pt x="706" y="1624"/>
                  </a:cubicBezTo>
                  <a:cubicBezTo>
                    <a:pt x="643" y="1580"/>
                    <a:pt x="590" y="1517"/>
                    <a:pt x="581" y="1508"/>
                  </a:cubicBezTo>
                  <a:cubicBezTo>
                    <a:pt x="501" y="1419"/>
                    <a:pt x="385" y="1285"/>
                    <a:pt x="385" y="1160"/>
                  </a:cubicBezTo>
                  <a:lnTo>
                    <a:pt x="385" y="1160"/>
                  </a:lnTo>
                  <a:cubicBezTo>
                    <a:pt x="438" y="1258"/>
                    <a:pt x="483" y="1339"/>
                    <a:pt x="563" y="1428"/>
                  </a:cubicBezTo>
                  <a:cubicBezTo>
                    <a:pt x="625" y="1490"/>
                    <a:pt x="697" y="1544"/>
                    <a:pt x="777" y="1597"/>
                  </a:cubicBezTo>
                  <a:cubicBezTo>
                    <a:pt x="786" y="1597"/>
                    <a:pt x="804" y="1589"/>
                    <a:pt x="822" y="1580"/>
                  </a:cubicBezTo>
                  <a:cubicBezTo>
                    <a:pt x="768" y="1544"/>
                    <a:pt x="715" y="1499"/>
                    <a:pt x="670" y="1464"/>
                  </a:cubicBezTo>
                  <a:cubicBezTo>
                    <a:pt x="608" y="1401"/>
                    <a:pt x="536" y="1339"/>
                    <a:pt x="509" y="1250"/>
                  </a:cubicBezTo>
                  <a:lnTo>
                    <a:pt x="509" y="1250"/>
                  </a:lnTo>
                  <a:cubicBezTo>
                    <a:pt x="563" y="1321"/>
                    <a:pt x="625" y="1374"/>
                    <a:pt x="697" y="1437"/>
                  </a:cubicBezTo>
                  <a:cubicBezTo>
                    <a:pt x="750" y="1482"/>
                    <a:pt x="813" y="1517"/>
                    <a:pt x="884" y="1553"/>
                  </a:cubicBezTo>
                  <a:cubicBezTo>
                    <a:pt x="938" y="1517"/>
                    <a:pt x="991" y="1482"/>
                    <a:pt x="1045" y="1437"/>
                  </a:cubicBezTo>
                  <a:cubicBezTo>
                    <a:pt x="422" y="1258"/>
                    <a:pt x="639" y="289"/>
                    <a:pt x="1197" y="289"/>
                  </a:cubicBezTo>
                  <a:cubicBezTo>
                    <a:pt x="1223" y="289"/>
                    <a:pt x="1249" y="291"/>
                    <a:pt x="1277" y="295"/>
                  </a:cubicBezTo>
                  <a:cubicBezTo>
                    <a:pt x="1259" y="250"/>
                    <a:pt x="1232" y="224"/>
                    <a:pt x="1205" y="188"/>
                  </a:cubicBezTo>
                  <a:cubicBezTo>
                    <a:pt x="1170" y="188"/>
                    <a:pt x="1130" y="184"/>
                    <a:pt x="1092" y="184"/>
                  </a:cubicBezTo>
                  <a:cubicBezTo>
                    <a:pt x="1072" y="184"/>
                    <a:pt x="1054" y="185"/>
                    <a:pt x="1036" y="188"/>
                  </a:cubicBezTo>
                  <a:cubicBezTo>
                    <a:pt x="929" y="206"/>
                    <a:pt x="840" y="241"/>
                    <a:pt x="741" y="295"/>
                  </a:cubicBezTo>
                  <a:cubicBezTo>
                    <a:pt x="813" y="206"/>
                    <a:pt x="920" y="170"/>
                    <a:pt x="1027" y="143"/>
                  </a:cubicBezTo>
                  <a:cubicBezTo>
                    <a:pt x="1054" y="134"/>
                    <a:pt x="1098" y="117"/>
                    <a:pt x="1143" y="117"/>
                  </a:cubicBezTo>
                  <a:cubicBezTo>
                    <a:pt x="1143" y="108"/>
                    <a:pt x="1134" y="108"/>
                    <a:pt x="1134" y="99"/>
                  </a:cubicBezTo>
                  <a:lnTo>
                    <a:pt x="1071" y="99"/>
                  </a:lnTo>
                  <a:cubicBezTo>
                    <a:pt x="1009" y="108"/>
                    <a:pt x="947" y="126"/>
                    <a:pt x="884" y="152"/>
                  </a:cubicBezTo>
                  <a:cubicBezTo>
                    <a:pt x="768" y="197"/>
                    <a:pt x="670" y="277"/>
                    <a:pt x="572" y="366"/>
                  </a:cubicBezTo>
                  <a:cubicBezTo>
                    <a:pt x="625" y="259"/>
                    <a:pt x="724" y="161"/>
                    <a:pt x="840" y="108"/>
                  </a:cubicBezTo>
                  <a:cubicBezTo>
                    <a:pt x="884" y="81"/>
                    <a:pt x="964" y="45"/>
                    <a:pt x="1045" y="36"/>
                  </a:cubicBezTo>
                  <a:cubicBezTo>
                    <a:pt x="1027" y="18"/>
                    <a:pt x="1009" y="10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1" name="Google Shape;8471;p23"/>
            <p:cNvSpPr/>
            <p:nvPr/>
          </p:nvSpPr>
          <p:spPr>
            <a:xfrm>
              <a:off x="669675" y="1218575"/>
              <a:ext cx="48425" cy="46200"/>
            </a:xfrm>
            <a:custGeom>
              <a:rect b="b" l="l" r="r" t="t"/>
              <a:pathLst>
                <a:path extrusionOk="0" h="1848" w="1937">
                  <a:moveTo>
                    <a:pt x="1331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0"/>
                    <a:pt x="1499" y="652"/>
                    <a:pt x="1508" y="723"/>
                  </a:cubicBezTo>
                  <a:cubicBezTo>
                    <a:pt x="1475" y="712"/>
                    <a:pt x="1435" y="705"/>
                    <a:pt x="1397" y="705"/>
                  </a:cubicBezTo>
                  <a:cubicBezTo>
                    <a:pt x="1373" y="705"/>
                    <a:pt x="1350" y="707"/>
                    <a:pt x="1329" y="714"/>
                  </a:cubicBezTo>
                  <a:cubicBezTo>
                    <a:pt x="1249" y="741"/>
                    <a:pt x="1187" y="812"/>
                    <a:pt x="1160" y="893"/>
                  </a:cubicBezTo>
                  <a:cubicBezTo>
                    <a:pt x="1098" y="1062"/>
                    <a:pt x="1222" y="1258"/>
                    <a:pt x="1392" y="1267"/>
                  </a:cubicBezTo>
                  <a:cubicBezTo>
                    <a:pt x="1356" y="1339"/>
                    <a:pt x="1321" y="1401"/>
                    <a:pt x="1267" y="1455"/>
                  </a:cubicBezTo>
                  <a:cubicBezTo>
                    <a:pt x="695" y="1349"/>
                    <a:pt x="879" y="495"/>
                    <a:pt x="1331" y="495"/>
                  </a:cubicBezTo>
                  <a:close/>
                  <a:moveTo>
                    <a:pt x="1133" y="108"/>
                  </a:moveTo>
                  <a:cubicBezTo>
                    <a:pt x="1151" y="117"/>
                    <a:pt x="1169" y="125"/>
                    <a:pt x="1187" y="143"/>
                  </a:cubicBezTo>
                  <a:cubicBezTo>
                    <a:pt x="1106" y="152"/>
                    <a:pt x="1026" y="188"/>
                    <a:pt x="982" y="215"/>
                  </a:cubicBezTo>
                  <a:cubicBezTo>
                    <a:pt x="866" y="268"/>
                    <a:pt x="767" y="366"/>
                    <a:pt x="714" y="473"/>
                  </a:cubicBezTo>
                  <a:cubicBezTo>
                    <a:pt x="812" y="384"/>
                    <a:pt x="910" y="304"/>
                    <a:pt x="1026" y="259"/>
                  </a:cubicBezTo>
                  <a:cubicBezTo>
                    <a:pt x="1089" y="233"/>
                    <a:pt x="1151" y="215"/>
                    <a:pt x="1213" y="206"/>
                  </a:cubicBezTo>
                  <a:lnTo>
                    <a:pt x="1276" y="206"/>
                  </a:lnTo>
                  <a:cubicBezTo>
                    <a:pt x="1276" y="215"/>
                    <a:pt x="1285" y="215"/>
                    <a:pt x="1285" y="224"/>
                  </a:cubicBezTo>
                  <a:cubicBezTo>
                    <a:pt x="1240" y="224"/>
                    <a:pt x="1196" y="241"/>
                    <a:pt x="1169" y="250"/>
                  </a:cubicBezTo>
                  <a:cubicBezTo>
                    <a:pt x="1062" y="277"/>
                    <a:pt x="955" y="313"/>
                    <a:pt x="883" y="402"/>
                  </a:cubicBezTo>
                  <a:cubicBezTo>
                    <a:pt x="982" y="348"/>
                    <a:pt x="1071" y="313"/>
                    <a:pt x="1178" y="295"/>
                  </a:cubicBezTo>
                  <a:cubicBezTo>
                    <a:pt x="1196" y="292"/>
                    <a:pt x="1214" y="291"/>
                    <a:pt x="1234" y="291"/>
                  </a:cubicBezTo>
                  <a:cubicBezTo>
                    <a:pt x="1272" y="291"/>
                    <a:pt x="1312" y="295"/>
                    <a:pt x="1347" y="295"/>
                  </a:cubicBezTo>
                  <a:cubicBezTo>
                    <a:pt x="1374" y="331"/>
                    <a:pt x="1401" y="357"/>
                    <a:pt x="1419" y="402"/>
                  </a:cubicBezTo>
                  <a:cubicBezTo>
                    <a:pt x="1391" y="398"/>
                    <a:pt x="1365" y="396"/>
                    <a:pt x="1339" y="396"/>
                  </a:cubicBezTo>
                  <a:cubicBezTo>
                    <a:pt x="781" y="396"/>
                    <a:pt x="564" y="1365"/>
                    <a:pt x="1187" y="1544"/>
                  </a:cubicBezTo>
                  <a:cubicBezTo>
                    <a:pt x="1133" y="1589"/>
                    <a:pt x="1080" y="1624"/>
                    <a:pt x="1026" y="1660"/>
                  </a:cubicBezTo>
                  <a:cubicBezTo>
                    <a:pt x="955" y="1624"/>
                    <a:pt x="892" y="1589"/>
                    <a:pt x="839" y="1544"/>
                  </a:cubicBezTo>
                  <a:cubicBezTo>
                    <a:pt x="767" y="1481"/>
                    <a:pt x="705" y="1428"/>
                    <a:pt x="651" y="1357"/>
                  </a:cubicBezTo>
                  <a:lnTo>
                    <a:pt x="651" y="1357"/>
                  </a:lnTo>
                  <a:cubicBezTo>
                    <a:pt x="678" y="1446"/>
                    <a:pt x="750" y="1508"/>
                    <a:pt x="812" y="1571"/>
                  </a:cubicBezTo>
                  <a:cubicBezTo>
                    <a:pt x="857" y="1606"/>
                    <a:pt x="910" y="1651"/>
                    <a:pt x="964" y="1687"/>
                  </a:cubicBezTo>
                  <a:cubicBezTo>
                    <a:pt x="946" y="1696"/>
                    <a:pt x="928" y="1704"/>
                    <a:pt x="919" y="1704"/>
                  </a:cubicBezTo>
                  <a:cubicBezTo>
                    <a:pt x="839" y="1651"/>
                    <a:pt x="767" y="1597"/>
                    <a:pt x="705" y="1535"/>
                  </a:cubicBezTo>
                  <a:cubicBezTo>
                    <a:pt x="625" y="1446"/>
                    <a:pt x="580" y="1365"/>
                    <a:pt x="527" y="1267"/>
                  </a:cubicBezTo>
                  <a:lnTo>
                    <a:pt x="527" y="1267"/>
                  </a:lnTo>
                  <a:cubicBezTo>
                    <a:pt x="527" y="1392"/>
                    <a:pt x="643" y="1526"/>
                    <a:pt x="723" y="1615"/>
                  </a:cubicBezTo>
                  <a:cubicBezTo>
                    <a:pt x="732" y="1624"/>
                    <a:pt x="785" y="1687"/>
                    <a:pt x="848" y="1731"/>
                  </a:cubicBezTo>
                  <a:cubicBezTo>
                    <a:pt x="830" y="1731"/>
                    <a:pt x="821" y="1740"/>
                    <a:pt x="803" y="1740"/>
                  </a:cubicBezTo>
                  <a:cubicBezTo>
                    <a:pt x="143" y="1348"/>
                    <a:pt x="428" y="241"/>
                    <a:pt x="1133" y="108"/>
                  </a:cubicBezTo>
                  <a:close/>
                  <a:moveTo>
                    <a:pt x="1133" y="1"/>
                  </a:moveTo>
                  <a:cubicBezTo>
                    <a:pt x="312" y="152"/>
                    <a:pt x="0" y="1392"/>
                    <a:pt x="767" y="1838"/>
                  </a:cubicBezTo>
                  <a:lnTo>
                    <a:pt x="785" y="1838"/>
                  </a:lnTo>
                  <a:cubicBezTo>
                    <a:pt x="785" y="1847"/>
                    <a:pt x="794" y="1847"/>
                    <a:pt x="803" y="1847"/>
                  </a:cubicBezTo>
                  <a:cubicBezTo>
                    <a:pt x="1624" y="1696"/>
                    <a:pt x="1936" y="447"/>
                    <a:pt x="1178" y="9"/>
                  </a:cubicBezTo>
                  <a:cubicBezTo>
                    <a:pt x="1169" y="9"/>
                    <a:pt x="1169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2" name="Google Shape;8472;p23"/>
            <p:cNvSpPr/>
            <p:nvPr/>
          </p:nvSpPr>
          <p:spPr>
            <a:xfrm>
              <a:off x="693750" y="1266225"/>
              <a:ext cx="4700" cy="5525"/>
            </a:xfrm>
            <a:custGeom>
              <a:rect b="b" l="l" r="r" t="t"/>
              <a:pathLst>
                <a:path extrusionOk="0" h="221" w="188">
                  <a:moveTo>
                    <a:pt x="65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9" y="13"/>
                    <a:pt x="1" y="39"/>
                    <a:pt x="19" y="66"/>
                  </a:cubicBezTo>
                  <a:cubicBezTo>
                    <a:pt x="36" y="111"/>
                    <a:pt x="54" y="155"/>
                    <a:pt x="81" y="200"/>
                  </a:cubicBezTo>
                  <a:cubicBezTo>
                    <a:pt x="91" y="214"/>
                    <a:pt x="104" y="220"/>
                    <a:pt x="116" y="220"/>
                  </a:cubicBezTo>
                  <a:cubicBezTo>
                    <a:pt x="152" y="220"/>
                    <a:pt x="187" y="177"/>
                    <a:pt x="161" y="137"/>
                  </a:cubicBezTo>
                  <a:cubicBezTo>
                    <a:pt x="143" y="102"/>
                    <a:pt x="126" y="66"/>
                    <a:pt x="117" y="30"/>
                  </a:cubicBezTo>
                  <a:cubicBezTo>
                    <a:pt x="103" y="10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3" name="Google Shape;8473;p23"/>
            <p:cNvSpPr/>
            <p:nvPr/>
          </p:nvSpPr>
          <p:spPr>
            <a:xfrm>
              <a:off x="701350" y="1261075"/>
              <a:ext cx="6025" cy="5700"/>
            </a:xfrm>
            <a:custGeom>
              <a:rect b="b" l="l" r="r" t="t"/>
              <a:pathLst>
                <a:path extrusionOk="0" h="228" w="241">
                  <a:moveTo>
                    <a:pt x="74" y="0"/>
                  </a:moveTo>
                  <a:cubicBezTo>
                    <a:pt x="32" y="0"/>
                    <a:pt x="0" y="58"/>
                    <a:pt x="36" y="94"/>
                  </a:cubicBezTo>
                  <a:cubicBezTo>
                    <a:pt x="71" y="129"/>
                    <a:pt x="98" y="165"/>
                    <a:pt x="134" y="201"/>
                  </a:cubicBezTo>
                  <a:cubicBezTo>
                    <a:pt x="145" y="218"/>
                    <a:pt x="161" y="228"/>
                    <a:pt x="177" y="228"/>
                  </a:cubicBezTo>
                  <a:cubicBezTo>
                    <a:pt x="186" y="228"/>
                    <a:pt x="196" y="225"/>
                    <a:pt x="205" y="219"/>
                  </a:cubicBezTo>
                  <a:cubicBezTo>
                    <a:pt x="232" y="201"/>
                    <a:pt x="241" y="165"/>
                    <a:pt x="223" y="147"/>
                  </a:cubicBezTo>
                  <a:cubicBezTo>
                    <a:pt x="187" y="94"/>
                    <a:pt x="143" y="58"/>
                    <a:pt x="107" y="13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4" name="Google Shape;8474;p23"/>
            <p:cNvSpPr/>
            <p:nvPr/>
          </p:nvSpPr>
          <p:spPr>
            <a:xfrm>
              <a:off x="706975" y="1254825"/>
              <a:ext cx="7100" cy="4900"/>
            </a:xfrm>
            <a:custGeom>
              <a:rect b="b" l="l" r="r" t="t"/>
              <a:pathLst>
                <a:path extrusionOk="0" h="196" w="284">
                  <a:moveTo>
                    <a:pt x="80" y="1"/>
                  </a:moveTo>
                  <a:cubicBezTo>
                    <a:pt x="36" y="1"/>
                    <a:pt x="0" y="58"/>
                    <a:pt x="43" y="94"/>
                  </a:cubicBezTo>
                  <a:cubicBezTo>
                    <a:pt x="96" y="130"/>
                    <a:pt x="150" y="156"/>
                    <a:pt x="194" y="192"/>
                  </a:cubicBezTo>
                  <a:cubicBezTo>
                    <a:pt x="201" y="194"/>
                    <a:pt x="208" y="195"/>
                    <a:pt x="215" y="195"/>
                  </a:cubicBezTo>
                  <a:cubicBezTo>
                    <a:pt x="237" y="195"/>
                    <a:pt x="259" y="185"/>
                    <a:pt x="266" y="165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3" y="67"/>
                    <a:pt x="150" y="40"/>
                    <a:pt x="114" y="14"/>
                  </a:cubicBez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5" name="Google Shape;8475;p23"/>
            <p:cNvSpPr/>
            <p:nvPr/>
          </p:nvSpPr>
          <p:spPr>
            <a:xfrm>
              <a:off x="712050" y="1235075"/>
              <a:ext cx="7750" cy="2925"/>
            </a:xfrm>
            <a:custGeom>
              <a:rect b="b" l="l" r="r" t="t"/>
              <a:pathLst>
                <a:path extrusionOk="0" h="117" w="310">
                  <a:moveTo>
                    <a:pt x="248" y="0"/>
                  </a:moveTo>
                  <a:cubicBezTo>
                    <a:pt x="246" y="0"/>
                    <a:pt x="244" y="0"/>
                    <a:pt x="241" y="1"/>
                  </a:cubicBezTo>
                  <a:cubicBezTo>
                    <a:pt x="188" y="10"/>
                    <a:pt x="125" y="10"/>
                    <a:pt x="72" y="10"/>
                  </a:cubicBezTo>
                  <a:cubicBezTo>
                    <a:pt x="0" y="19"/>
                    <a:pt x="9" y="117"/>
                    <a:pt x="81" y="117"/>
                  </a:cubicBezTo>
                  <a:cubicBezTo>
                    <a:pt x="107" y="112"/>
                    <a:pt x="136" y="112"/>
                    <a:pt x="165" y="112"/>
                  </a:cubicBezTo>
                  <a:cubicBezTo>
                    <a:pt x="194" y="112"/>
                    <a:pt x="223" y="112"/>
                    <a:pt x="250" y="108"/>
                  </a:cubicBezTo>
                  <a:cubicBezTo>
                    <a:pt x="310" y="99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6" name="Google Shape;8476;p23"/>
            <p:cNvSpPr/>
            <p:nvPr/>
          </p:nvSpPr>
          <p:spPr>
            <a:xfrm>
              <a:off x="710475" y="12229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1"/>
                  </a:moveTo>
                  <a:cubicBezTo>
                    <a:pt x="198" y="1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01"/>
                    <a:pt x="1" y="146"/>
                    <a:pt x="19" y="164"/>
                  </a:cubicBezTo>
                  <a:cubicBezTo>
                    <a:pt x="30" y="181"/>
                    <a:pt x="45" y="187"/>
                    <a:pt x="61" y="187"/>
                  </a:cubicBezTo>
                  <a:cubicBezTo>
                    <a:pt x="70" y="187"/>
                    <a:pt x="80" y="185"/>
                    <a:pt x="90" y="181"/>
                  </a:cubicBezTo>
                  <a:cubicBezTo>
                    <a:pt x="135" y="155"/>
                    <a:pt x="170" y="128"/>
                    <a:pt x="224" y="101"/>
                  </a:cubicBezTo>
                  <a:cubicBezTo>
                    <a:pt x="242" y="92"/>
                    <a:pt x="259" y="65"/>
                    <a:pt x="251" y="39"/>
                  </a:cubicBezTo>
                  <a:cubicBezTo>
                    <a:pt x="243" y="17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7" name="Google Shape;8477;p23"/>
            <p:cNvSpPr/>
            <p:nvPr/>
          </p:nvSpPr>
          <p:spPr>
            <a:xfrm>
              <a:off x="703575" y="1214175"/>
              <a:ext cx="6675" cy="5100"/>
            </a:xfrm>
            <a:custGeom>
              <a:rect b="b" l="l" r="r" t="t"/>
              <a:pathLst>
                <a:path extrusionOk="0" h="204" w="267">
                  <a:moveTo>
                    <a:pt x="188" y="1"/>
                  </a:moveTo>
                  <a:cubicBezTo>
                    <a:pt x="175" y="1"/>
                    <a:pt x="163" y="5"/>
                    <a:pt x="152" y="16"/>
                  </a:cubicBezTo>
                  <a:cubicBezTo>
                    <a:pt x="116" y="52"/>
                    <a:pt x="89" y="78"/>
                    <a:pt x="45" y="105"/>
                  </a:cubicBezTo>
                  <a:cubicBezTo>
                    <a:pt x="1" y="142"/>
                    <a:pt x="36" y="203"/>
                    <a:pt x="79" y="203"/>
                  </a:cubicBezTo>
                  <a:cubicBezTo>
                    <a:pt x="88" y="203"/>
                    <a:pt x="98" y="201"/>
                    <a:pt x="107" y="194"/>
                  </a:cubicBezTo>
                  <a:cubicBezTo>
                    <a:pt x="152" y="159"/>
                    <a:pt x="188" y="123"/>
                    <a:pt x="232" y="87"/>
                  </a:cubicBezTo>
                  <a:cubicBezTo>
                    <a:pt x="266" y="47"/>
                    <a:pt x="228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8" name="Google Shape;8478;p23"/>
            <p:cNvSpPr/>
            <p:nvPr/>
          </p:nvSpPr>
          <p:spPr>
            <a:xfrm>
              <a:off x="711050" y="1245300"/>
              <a:ext cx="7800" cy="3450"/>
            </a:xfrm>
            <a:custGeom>
              <a:rect b="b" l="l" r="r" t="t"/>
              <a:pathLst>
                <a:path extrusionOk="0" h="138" w="312">
                  <a:moveTo>
                    <a:pt x="62" y="0"/>
                  </a:moveTo>
                  <a:cubicBezTo>
                    <a:pt x="11" y="0"/>
                    <a:pt x="0" y="92"/>
                    <a:pt x="58" y="100"/>
                  </a:cubicBezTo>
                  <a:cubicBezTo>
                    <a:pt x="112" y="118"/>
                    <a:pt x="174" y="127"/>
                    <a:pt x="228" y="136"/>
                  </a:cubicBezTo>
                  <a:cubicBezTo>
                    <a:pt x="232" y="137"/>
                    <a:pt x="237" y="138"/>
                    <a:pt x="241" y="138"/>
                  </a:cubicBezTo>
                  <a:cubicBezTo>
                    <a:pt x="294" y="138"/>
                    <a:pt x="311" y="46"/>
                    <a:pt x="245" y="38"/>
                  </a:cubicBezTo>
                  <a:cubicBezTo>
                    <a:pt x="192" y="29"/>
                    <a:pt x="138" y="11"/>
                    <a:pt x="76" y="2"/>
                  </a:cubicBezTo>
                  <a:cubicBezTo>
                    <a:pt x="71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9" name="Google Shape;8479;p23"/>
            <p:cNvSpPr/>
            <p:nvPr/>
          </p:nvSpPr>
          <p:spPr>
            <a:xfrm>
              <a:off x="627525" y="1247800"/>
              <a:ext cx="25450" cy="14750"/>
            </a:xfrm>
            <a:custGeom>
              <a:rect b="b" l="l" r="r" t="t"/>
              <a:pathLst>
                <a:path extrusionOk="0" h="590" w="1018">
                  <a:moveTo>
                    <a:pt x="723" y="0"/>
                  </a:moveTo>
                  <a:cubicBezTo>
                    <a:pt x="776" y="161"/>
                    <a:pt x="642" y="348"/>
                    <a:pt x="464" y="357"/>
                  </a:cubicBezTo>
                  <a:cubicBezTo>
                    <a:pt x="454" y="358"/>
                    <a:pt x="444" y="359"/>
                    <a:pt x="434" y="359"/>
                  </a:cubicBezTo>
                  <a:cubicBezTo>
                    <a:pt x="362" y="359"/>
                    <a:pt x="287" y="330"/>
                    <a:pt x="232" y="268"/>
                  </a:cubicBezTo>
                  <a:cubicBezTo>
                    <a:pt x="196" y="232"/>
                    <a:pt x="179" y="170"/>
                    <a:pt x="179" y="107"/>
                  </a:cubicBezTo>
                  <a:cubicBezTo>
                    <a:pt x="116" y="143"/>
                    <a:pt x="54" y="179"/>
                    <a:pt x="0" y="223"/>
                  </a:cubicBezTo>
                  <a:cubicBezTo>
                    <a:pt x="19" y="474"/>
                    <a:pt x="224" y="590"/>
                    <a:pt x="438" y="590"/>
                  </a:cubicBezTo>
                  <a:cubicBezTo>
                    <a:pt x="720" y="590"/>
                    <a:pt x="1018" y="390"/>
                    <a:pt x="937" y="36"/>
                  </a:cubicBezTo>
                  <a:cubicBezTo>
                    <a:pt x="865" y="18"/>
                    <a:pt x="79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0" name="Google Shape;8480;p23"/>
            <p:cNvSpPr/>
            <p:nvPr/>
          </p:nvSpPr>
          <p:spPr>
            <a:xfrm>
              <a:off x="621275" y="1249800"/>
              <a:ext cx="40825" cy="24200"/>
            </a:xfrm>
            <a:custGeom>
              <a:rect b="b" l="l" r="r" t="t"/>
              <a:pathLst>
                <a:path extrusionOk="0" h="968" w="1633">
                  <a:moveTo>
                    <a:pt x="1303" y="1"/>
                  </a:moveTo>
                  <a:lnTo>
                    <a:pt x="1303" y="1"/>
                  </a:lnTo>
                  <a:cubicBezTo>
                    <a:pt x="1355" y="388"/>
                    <a:pt x="1014" y="608"/>
                    <a:pt x="688" y="608"/>
                  </a:cubicBezTo>
                  <a:cubicBezTo>
                    <a:pt x="452" y="608"/>
                    <a:pt x="225" y="493"/>
                    <a:pt x="161" y="241"/>
                  </a:cubicBezTo>
                  <a:cubicBezTo>
                    <a:pt x="134" y="268"/>
                    <a:pt x="107" y="304"/>
                    <a:pt x="90" y="340"/>
                  </a:cubicBezTo>
                  <a:cubicBezTo>
                    <a:pt x="116" y="393"/>
                    <a:pt x="134" y="447"/>
                    <a:pt x="161" y="500"/>
                  </a:cubicBezTo>
                  <a:cubicBezTo>
                    <a:pt x="223" y="589"/>
                    <a:pt x="286" y="652"/>
                    <a:pt x="375" y="723"/>
                  </a:cubicBezTo>
                  <a:cubicBezTo>
                    <a:pt x="268" y="696"/>
                    <a:pt x="188" y="607"/>
                    <a:pt x="125" y="527"/>
                  </a:cubicBezTo>
                  <a:cubicBezTo>
                    <a:pt x="98" y="500"/>
                    <a:pt x="72" y="464"/>
                    <a:pt x="54" y="429"/>
                  </a:cubicBezTo>
                  <a:cubicBezTo>
                    <a:pt x="45" y="429"/>
                    <a:pt x="45" y="438"/>
                    <a:pt x="45" y="447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8" y="554"/>
                    <a:pt x="134" y="607"/>
                    <a:pt x="179" y="652"/>
                  </a:cubicBezTo>
                  <a:cubicBezTo>
                    <a:pt x="277" y="741"/>
                    <a:pt x="393" y="803"/>
                    <a:pt x="509" y="857"/>
                  </a:cubicBezTo>
                  <a:cubicBezTo>
                    <a:pt x="384" y="848"/>
                    <a:pt x="259" y="794"/>
                    <a:pt x="161" y="714"/>
                  </a:cubicBezTo>
                  <a:cubicBezTo>
                    <a:pt x="116" y="679"/>
                    <a:pt x="54" y="616"/>
                    <a:pt x="9" y="554"/>
                  </a:cubicBezTo>
                  <a:cubicBezTo>
                    <a:pt x="9" y="571"/>
                    <a:pt x="9" y="589"/>
                    <a:pt x="0" y="607"/>
                  </a:cubicBezTo>
                  <a:cubicBezTo>
                    <a:pt x="168" y="852"/>
                    <a:pt x="455" y="968"/>
                    <a:pt x="743" y="968"/>
                  </a:cubicBezTo>
                  <a:cubicBezTo>
                    <a:pt x="1159" y="968"/>
                    <a:pt x="1575" y="725"/>
                    <a:pt x="1633" y="277"/>
                  </a:cubicBezTo>
                  <a:cubicBezTo>
                    <a:pt x="1624" y="268"/>
                    <a:pt x="1615" y="250"/>
                    <a:pt x="1615" y="241"/>
                  </a:cubicBezTo>
                  <a:cubicBezTo>
                    <a:pt x="1588" y="313"/>
                    <a:pt x="1553" y="393"/>
                    <a:pt x="1553" y="402"/>
                  </a:cubicBezTo>
                  <a:cubicBezTo>
                    <a:pt x="1499" y="509"/>
                    <a:pt x="1428" y="670"/>
                    <a:pt x="1312" y="714"/>
                  </a:cubicBezTo>
                  <a:cubicBezTo>
                    <a:pt x="1383" y="625"/>
                    <a:pt x="1437" y="554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0"/>
                    <a:pt x="1544" y="161"/>
                    <a:pt x="1526" y="152"/>
                  </a:cubicBezTo>
                  <a:cubicBezTo>
                    <a:pt x="1517" y="215"/>
                    <a:pt x="1490" y="277"/>
                    <a:pt x="1472" y="331"/>
                  </a:cubicBezTo>
                  <a:cubicBezTo>
                    <a:pt x="1446" y="420"/>
                    <a:pt x="1410" y="509"/>
                    <a:pt x="1339" y="571"/>
                  </a:cubicBezTo>
                  <a:cubicBezTo>
                    <a:pt x="1339" y="571"/>
                    <a:pt x="1339" y="571"/>
                    <a:pt x="1339" y="563"/>
                  </a:cubicBezTo>
                  <a:cubicBezTo>
                    <a:pt x="1383" y="491"/>
                    <a:pt x="1419" y="411"/>
                    <a:pt x="1446" y="322"/>
                  </a:cubicBezTo>
                  <a:cubicBezTo>
                    <a:pt x="1463" y="250"/>
                    <a:pt x="1472" y="179"/>
                    <a:pt x="1472" y="108"/>
                  </a:cubicBezTo>
                  <a:cubicBezTo>
                    <a:pt x="1419" y="63"/>
                    <a:pt x="1365" y="27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1" name="Google Shape;8481;p23"/>
            <p:cNvSpPr/>
            <p:nvPr/>
          </p:nvSpPr>
          <p:spPr>
            <a:xfrm>
              <a:off x="618600" y="1245075"/>
              <a:ext cx="46175" cy="31550"/>
            </a:xfrm>
            <a:custGeom>
              <a:rect b="b" l="l" r="r" t="t"/>
              <a:pathLst>
                <a:path extrusionOk="0" h="1262" w="1847">
                  <a:moveTo>
                    <a:pt x="1080" y="109"/>
                  </a:moveTo>
                  <a:cubicBezTo>
                    <a:pt x="1151" y="109"/>
                    <a:pt x="1222" y="127"/>
                    <a:pt x="1294" y="145"/>
                  </a:cubicBezTo>
                  <a:cubicBezTo>
                    <a:pt x="1375" y="499"/>
                    <a:pt x="1077" y="699"/>
                    <a:pt x="795" y="699"/>
                  </a:cubicBezTo>
                  <a:cubicBezTo>
                    <a:pt x="581" y="699"/>
                    <a:pt x="376" y="583"/>
                    <a:pt x="357" y="332"/>
                  </a:cubicBezTo>
                  <a:cubicBezTo>
                    <a:pt x="411" y="288"/>
                    <a:pt x="473" y="252"/>
                    <a:pt x="536" y="216"/>
                  </a:cubicBezTo>
                  <a:cubicBezTo>
                    <a:pt x="536" y="279"/>
                    <a:pt x="553" y="341"/>
                    <a:pt x="589" y="377"/>
                  </a:cubicBezTo>
                  <a:cubicBezTo>
                    <a:pt x="644" y="439"/>
                    <a:pt x="719" y="468"/>
                    <a:pt x="791" y="468"/>
                  </a:cubicBezTo>
                  <a:cubicBezTo>
                    <a:pt x="801" y="468"/>
                    <a:pt x="811" y="467"/>
                    <a:pt x="821" y="466"/>
                  </a:cubicBezTo>
                  <a:cubicBezTo>
                    <a:pt x="999" y="457"/>
                    <a:pt x="1133" y="270"/>
                    <a:pt x="1080" y="109"/>
                  </a:cubicBezTo>
                  <a:close/>
                  <a:moveTo>
                    <a:pt x="1410" y="190"/>
                  </a:moveTo>
                  <a:lnTo>
                    <a:pt x="1410" y="190"/>
                  </a:lnTo>
                  <a:cubicBezTo>
                    <a:pt x="1472" y="216"/>
                    <a:pt x="1526" y="252"/>
                    <a:pt x="1579" y="297"/>
                  </a:cubicBezTo>
                  <a:cubicBezTo>
                    <a:pt x="1579" y="368"/>
                    <a:pt x="1570" y="439"/>
                    <a:pt x="1553" y="511"/>
                  </a:cubicBezTo>
                  <a:cubicBezTo>
                    <a:pt x="1526" y="600"/>
                    <a:pt x="1490" y="680"/>
                    <a:pt x="1446" y="752"/>
                  </a:cubicBezTo>
                  <a:cubicBezTo>
                    <a:pt x="1446" y="760"/>
                    <a:pt x="1446" y="760"/>
                    <a:pt x="1446" y="760"/>
                  </a:cubicBezTo>
                  <a:cubicBezTo>
                    <a:pt x="1517" y="698"/>
                    <a:pt x="1553" y="609"/>
                    <a:pt x="1579" y="520"/>
                  </a:cubicBezTo>
                  <a:cubicBezTo>
                    <a:pt x="1597" y="466"/>
                    <a:pt x="1624" y="404"/>
                    <a:pt x="1633" y="341"/>
                  </a:cubicBezTo>
                  <a:cubicBezTo>
                    <a:pt x="1651" y="350"/>
                    <a:pt x="1660" y="359"/>
                    <a:pt x="1669" y="377"/>
                  </a:cubicBezTo>
                  <a:cubicBezTo>
                    <a:pt x="1651" y="466"/>
                    <a:pt x="1633" y="555"/>
                    <a:pt x="1588" y="644"/>
                  </a:cubicBezTo>
                  <a:cubicBezTo>
                    <a:pt x="1544" y="743"/>
                    <a:pt x="1490" y="814"/>
                    <a:pt x="1419" y="903"/>
                  </a:cubicBezTo>
                  <a:cubicBezTo>
                    <a:pt x="1535" y="859"/>
                    <a:pt x="1606" y="698"/>
                    <a:pt x="1660" y="591"/>
                  </a:cubicBezTo>
                  <a:cubicBezTo>
                    <a:pt x="1660" y="582"/>
                    <a:pt x="1695" y="502"/>
                    <a:pt x="1722" y="430"/>
                  </a:cubicBezTo>
                  <a:cubicBezTo>
                    <a:pt x="1731" y="439"/>
                    <a:pt x="1731" y="457"/>
                    <a:pt x="1740" y="466"/>
                  </a:cubicBezTo>
                  <a:cubicBezTo>
                    <a:pt x="1682" y="914"/>
                    <a:pt x="1266" y="1157"/>
                    <a:pt x="850" y="1157"/>
                  </a:cubicBezTo>
                  <a:cubicBezTo>
                    <a:pt x="562" y="1157"/>
                    <a:pt x="275" y="1041"/>
                    <a:pt x="107" y="796"/>
                  </a:cubicBezTo>
                  <a:cubicBezTo>
                    <a:pt x="116" y="778"/>
                    <a:pt x="116" y="760"/>
                    <a:pt x="116" y="743"/>
                  </a:cubicBezTo>
                  <a:cubicBezTo>
                    <a:pt x="161" y="805"/>
                    <a:pt x="223" y="868"/>
                    <a:pt x="268" y="903"/>
                  </a:cubicBezTo>
                  <a:cubicBezTo>
                    <a:pt x="366" y="983"/>
                    <a:pt x="491" y="1037"/>
                    <a:pt x="616" y="1046"/>
                  </a:cubicBezTo>
                  <a:cubicBezTo>
                    <a:pt x="500" y="992"/>
                    <a:pt x="384" y="930"/>
                    <a:pt x="286" y="841"/>
                  </a:cubicBezTo>
                  <a:cubicBezTo>
                    <a:pt x="241" y="796"/>
                    <a:pt x="205" y="743"/>
                    <a:pt x="179" y="689"/>
                  </a:cubicBezTo>
                  <a:cubicBezTo>
                    <a:pt x="161" y="671"/>
                    <a:pt x="161" y="653"/>
                    <a:pt x="152" y="636"/>
                  </a:cubicBezTo>
                  <a:cubicBezTo>
                    <a:pt x="152" y="627"/>
                    <a:pt x="152" y="618"/>
                    <a:pt x="161" y="618"/>
                  </a:cubicBezTo>
                  <a:cubicBezTo>
                    <a:pt x="179" y="653"/>
                    <a:pt x="205" y="689"/>
                    <a:pt x="232" y="716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1"/>
                    <a:pt x="330" y="778"/>
                    <a:pt x="268" y="689"/>
                  </a:cubicBezTo>
                  <a:cubicBezTo>
                    <a:pt x="241" y="636"/>
                    <a:pt x="223" y="582"/>
                    <a:pt x="197" y="529"/>
                  </a:cubicBezTo>
                  <a:cubicBezTo>
                    <a:pt x="223" y="493"/>
                    <a:pt x="241" y="457"/>
                    <a:pt x="268" y="430"/>
                  </a:cubicBezTo>
                  <a:cubicBezTo>
                    <a:pt x="332" y="682"/>
                    <a:pt x="559" y="797"/>
                    <a:pt x="795" y="797"/>
                  </a:cubicBezTo>
                  <a:cubicBezTo>
                    <a:pt x="1121" y="797"/>
                    <a:pt x="1462" y="577"/>
                    <a:pt x="1410" y="190"/>
                  </a:cubicBezTo>
                  <a:close/>
                  <a:moveTo>
                    <a:pt x="997" y="1"/>
                  </a:moveTo>
                  <a:cubicBezTo>
                    <a:pt x="530" y="1"/>
                    <a:pt x="63" y="280"/>
                    <a:pt x="0" y="796"/>
                  </a:cubicBezTo>
                  <a:cubicBezTo>
                    <a:pt x="0" y="805"/>
                    <a:pt x="0" y="814"/>
                    <a:pt x="9" y="814"/>
                  </a:cubicBezTo>
                  <a:cubicBezTo>
                    <a:pt x="9" y="823"/>
                    <a:pt x="9" y="832"/>
                    <a:pt x="18" y="841"/>
                  </a:cubicBezTo>
                  <a:cubicBezTo>
                    <a:pt x="205" y="1126"/>
                    <a:pt x="528" y="1261"/>
                    <a:pt x="852" y="1261"/>
                  </a:cubicBezTo>
                  <a:cubicBezTo>
                    <a:pt x="1317" y="1261"/>
                    <a:pt x="1784" y="982"/>
                    <a:pt x="1847" y="466"/>
                  </a:cubicBezTo>
                  <a:cubicBezTo>
                    <a:pt x="1847" y="457"/>
                    <a:pt x="1847" y="448"/>
                    <a:pt x="1847" y="448"/>
                  </a:cubicBezTo>
                  <a:cubicBezTo>
                    <a:pt x="1847" y="439"/>
                    <a:pt x="1847" y="430"/>
                    <a:pt x="1838" y="421"/>
                  </a:cubicBezTo>
                  <a:cubicBezTo>
                    <a:pt x="1648" y="136"/>
                    <a:pt x="132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2" name="Google Shape;8482;p23"/>
            <p:cNvSpPr/>
            <p:nvPr/>
          </p:nvSpPr>
          <p:spPr>
            <a:xfrm>
              <a:off x="663425" y="1245675"/>
              <a:ext cx="5500" cy="5050"/>
            </a:xfrm>
            <a:custGeom>
              <a:rect b="b" l="l" r="r" t="t"/>
              <a:pathLst>
                <a:path extrusionOk="0" h="202" w="220">
                  <a:moveTo>
                    <a:pt x="148" y="1"/>
                  </a:moveTo>
                  <a:cubicBezTo>
                    <a:pt x="133" y="1"/>
                    <a:pt x="118" y="7"/>
                    <a:pt x="107" y="23"/>
                  </a:cubicBezTo>
                  <a:cubicBezTo>
                    <a:pt x="81" y="58"/>
                    <a:pt x="54" y="85"/>
                    <a:pt x="27" y="112"/>
                  </a:cubicBezTo>
                  <a:cubicBezTo>
                    <a:pt x="9" y="130"/>
                    <a:pt x="0" y="166"/>
                    <a:pt x="27" y="183"/>
                  </a:cubicBezTo>
                  <a:cubicBezTo>
                    <a:pt x="38" y="194"/>
                    <a:pt x="56" y="202"/>
                    <a:pt x="72" y="202"/>
                  </a:cubicBezTo>
                  <a:cubicBezTo>
                    <a:pt x="82" y="202"/>
                    <a:pt x="92" y="199"/>
                    <a:pt x="99" y="192"/>
                  </a:cubicBezTo>
                  <a:cubicBezTo>
                    <a:pt x="125" y="157"/>
                    <a:pt x="161" y="121"/>
                    <a:pt x="188" y="76"/>
                  </a:cubicBezTo>
                  <a:cubicBezTo>
                    <a:pt x="219" y="38"/>
                    <a:pt x="18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3" name="Google Shape;8483;p23"/>
            <p:cNvSpPr/>
            <p:nvPr/>
          </p:nvSpPr>
          <p:spPr>
            <a:xfrm>
              <a:off x="655650" y="1239300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4" y="1"/>
                  </a:moveTo>
                  <a:cubicBezTo>
                    <a:pt x="115" y="1"/>
                    <a:pt x="94" y="11"/>
                    <a:pt x="88" y="28"/>
                  </a:cubicBezTo>
                  <a:cubicBezTo>
                    <a:pt x="62" y="82"/>
                    <a:pt x="35" y="126"/>
                    <a:pt x="17" y="180"/>
                  </a:cubicBezTo>
                  <a:cubicBezTo>
                    <a:pt x="0" y="219"/>
                    <a:pt x="33" y="248"/>
                    <a:pt x="67" y="248"/>
                  </a:cubicBezTo>
                  <a:cubicBezTo>
                    <a:pt x="86" y="248"/>
                    <a:pt x="105" y="238"/>
                    <a:pt x="115" y="215"/>
                  </a:cubicBezTo>
                  <a:cubicBezTo>
                    <a:pt x="133" y="171"/>
                    <a:pt x="151" y="126"/>
                    <a:pt x="178" y="82"/>
                  </a:cubicBezTo>
                  <a:cubicBezTo>
                    <a:pt x="187" y="55"/>
                    <a:pt x="187" y="28"/>
                    <a:pt x="160" y="10"/>
                  </a:cubicBezTo>
                  <a:cubicBezTo>
                    <a:pt x="153" y="4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4" name="Google Shape;8484;p23"/>
            <p:cNvSpPr/>
            <p:nvPr/>
          </p:nvSpPr>
          <p:spPr>
            <a:xfrm>
              <a:off x="647750" y="1235925"/>
              <a:ext cx="3650" cy="6750"/>
            </a:xfrm>
            <a:custGeom>
              <a:rect b="b" l="l" r="r" t="t"/>
              <a:pathLst>
                <a:path extrusionOk="0" h="270" w="146">
                  <a:moveTo>
                    <a:pt x="79" y="1"/>
                  </a:moveTo>
                  <a:cubicBezTo>
                    <a:pt x="52" y="1"/>
                    <a:pt x="37" y="24"/>
                    <a:pt x="30" y="47"/>
                  </a:cubicBezTo>
                  <a:cubicBezTo>
                    <a:pt x="21" y="101"/>
                    <a:pt x="21" y="154"/>
                    <a:pt x="12" y="199"/>
                  </a:cubicBezTo>
                  <a:cubicBezTo>
                    <a:pt x="1" y="242"/>
                    <a:pt x="34" y="269"/>
                    <a:pt x="65" y="269"/>
                  </a:cubicBezTo>
                  <a:cubicBezTo>
                    <a:pt x="84" y="269"/>
                    <a:pt x="103" y="259"/>
                    <a:pt x="110" y="234"/>
                  </a:cubicBezTo>
                  <a:cubicBezTo>
                    <a:pt x="119" y="172"/>
                    <a:pt x="128" y="118"/>
                    <a:pt x="137" y="56"/>
                  </a:cubicBezTo>
                  <a:cubicBezTo>
                    <a:pt x="146" y="29"/>
                    <a:pt x="110" y="2"/>
                    <a:pt x="92" y="2"/>
                  </a:cubicBezTo>
                  <a:cubicBezTo>
                    <a:pt x="87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5" name="Google Shape;8485;p23"/>
            <p:cNvSpPr/>
            <p:nvPr/>
          </p:nvSpPr>
          <p:spPr>
            <a:xfrm>
              <a:off x="625575" y="1239400"/>
              <a:ext cx="5450" cy="6275"/>
            </a:xfrm>
            <a:custGeom>
              <a:rect b="b" l="l" r="r" t="t"/>
              <a:pathLst>
                <a:path extrusionOk="0" h="251" w="218">
                  <a:moveTo>
                    <a:pt x="77" y="0"/>
                  </a:moveTo>
                  <a:cubicBezTo>
                    <a:pt x="39" y="0"/>
                    <a:pt x="0" y="35"/>
                    <a:pt x="25" y="78"/>
                  </a:cubicBezTo>
                  <a:cubicBezTo>
                    <a:pt x="60" y="122"/>
                    <a:pt x="78" y="176"/>
                    <a:pt x="105" y="220"/>
                  </a:cubicBezTo>
                  <a:cubicBezTo>
                    <a:pt x="114" y="241"/>
                    <a:pt x="131" y="250"/>
                    <a:pt x="149" y="250"/>
                  </a:cubicBezTo>
                  <a:cubicBezTo>
                    <a:pt x="183" y="250"/>
                    <a:pt x="218" y="217"/>
                    <a:pt x="194" y="176"/>
                  </a:cubicBezTo>
                  <a:cubicBezTo>
                    <a:pt x="167" y="122"/>
                    <a:pt x="150" y="78"/>
                    <a:pt x="123" y="24"/>
                  </a:cubicBez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6" name="Google Shape;8486;p23"/>
            <p:cNvSpPr/>
            <p:nvPr/>
          </p:nvSpPr>
          <p:spPr>
            <a:xfrm>
              <a:off x="615925" y="1246475"/>
              <a:ext cx="6275" cy="5150"/>
            </a:xfrm>
            <a:custGeom>
              <a:rect b="b" l="l" r="r" t="t"/>
              <a:pathLst>
                <a:path extrusionOk="0" h="206" w="251">
                  <a:moveTo>
                    <a:pt x="54" y="1"/>
                  </a:moveTo>
                  <a:cubicBezTo>
                    <a:pt x="42" y="1"/>
                    <a:pt x="30" y="5"/>
                    <a:pt x="18" y="18"/>
                  </a:cubicBezTo>
                  <a:cubicBezTo>
                    <a:pt x="0" y="35"/>
                    <a:pt x="0" y="71"/>
                    <a:pt x="18" y="89"/>
                  </a:cubicBezTo>
                  <a:cubicBezTo>
                    <a:pt x="63" y="125"/>
                    <a:pt x="116" y="160"/>
                    <a:pt x="161" y="196"/>
                  </a:cubicBezTo>
                  <a:cubicBezTo>
                    <a:pt x="167" y="202"/>
                    <a:pt x="176" y="205"/>
                    <a:pt x="185" y="205"/>
                  </a:cubicBezTo>
                  <a:cubicBezTo>
                    <a:pt x="202" y="205"/>
                    <a:pt x="221" y="195"/>
                    <a:pt x="232" y="178"/>
                  </a:cubicBezTo>
                  <a:cubicBezTo>
                    <a:pt x="250" y="151"/>
                    <a:pt x="241" y="125"/>
                    <a:pt x="214" y="107"/>
                  </a:cubicBezTo>
                  <a:cubicBezTo>
                    <a:pt x="179" y="80"/>
                    <a:pt x="134" y="53"/>
                    <a:pt x="98" y="18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7" name="Google Shape;8487;p23"/>
            <p:cNvSpPr/>
            <p:nvPr/>
          </p:nvSpPr>
          <p:spPr>
            <a:xfrm>
              <a:off x="610075" y="1256600"/>
              <a:ext cx="7175" cy="4150"/>
            </a:xfrm>
            <a:custGeom>
              <a:rect b="b" l="l" r="r" t="t"/>
              <a:pathLst>
                <a:path extrusionOk="0" h="166" w="287">
                  <a:moveTo>
                    <a:pt x="71" y="0"/>
                  </a:moveTo>
                  <a:cubicBezTo>
                    <a:pt x="22" y="0"/>
                    <a:pt x="1" y="80"/>
                    <a:pt x="56" y="103"/>
                  </a:cubicBezTo>
                  <a:cubicBezTo>
                    <a:pt x="100" y="121"/>
                    <a:pt x="145" y="139"/>
                    <a:pt x="181" y="157"/>
                  </a:cubicBezTo>
                  <a:cubicBezTo>
                    <a:pt x="191" y="163"/>
                    <a:pt x="201" y="165"/>
                    <a:pt x="210" y="165"/>
                  </a:cubicBezTo>
                  <a:cubicBezTo>
                    <a:pt x="258" y="165"/>
                    <a:pt x="287" y="99"/>
                    <a:pt x="234" y="76"/>
                  </a:cubicBezTo>
                  <a:cubicBezTo>
                    <a:pt x="190" y="50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8" name="Google Shape;8488;p23"/>
            <p:cNvSpPr/>
            <p:nvPr/>
          </p:nvSpPr>
          <p:spPr>
            <a:xfrm>
              <a:off x="636625" y="1236025"/>
              <a:ext cx="3750" cy="6825"/>
            </a:xfrm>
            <a:custGeom>
              <a:rect b="b" l="l" r="r" t="t"/>
              <a:pathLst>
                <a:path extrusionOk="0" h="273" w="150">
                  <a:moveTo>
                    <a:pt x="62" y="0"/>
                  </a:moveTo>
                  <a:cubicBezTo>
                    <a:pt x="32" y="0"/>
                    <a:pt x="0" y="25"/>
                    <a:pt x="11" y="61"/>
                  </a:cubicBezTo>
                  <a:cubicBezTo>
                    <a:pt x="20" y="123"/>
                    <a:pt x="29" y="177"/>
                    <a:pt x="38" y="230"/>
                  </a:cubicBezTo>
                  <a:cubicBezTo>
                    <a:pt x="45" y="260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9"/>
                    <a:pt x="127" y="97"/>
                    <a:pt x="109" y="43"/>
                  </a:cubicBezTo>
                  <a:cubicBezTo>
                    <a:pt x="105" y="13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9" name="Google Shape;8489;p23"/>
            <p:cNvSpPr/>
            <p:nvPr/>
          </p:nvSpPr>
          <p:spPr>
            <a:xfrm>
              <a:off x="567300" y="1234475"/>
              <a:ext cx="10500" cy="9775"/>
            </a:xfrm>
            <a:custGeom>
              <a:rect b="b" l="l" r="r" t="t"/>
              <a:pathLst>
                <a:path extrusionOk="0" h="391" w="420">
                  <a:moveTo>
                    <a:pt x="170" y="0"/>
                  </a:moveTo>
                  <a:cubicBezTo>
                    <a:pt x="134" y="0"/>
                    <a:pt x="99" y="2"/>
                    <a:pt x="63" y="7"/>
                  </a:cubicBezTo>
                  <a:cubicBezTo>
                    <a:pt x="0" y="132"/>
                    <a:pt x="9" y="248"/>
                    <a:pt x="54" y="346"/>
                  </a:cubicBezTo>
                  <a:lnTo>
                    <a:pt x="99" y="346"/>
                  </a:lnTo>
                  <a:cubicBezTo>
                    <a:pt x="204" y="355"/>
                    <a:pt x="309" y="372"/>
                    <a:pt x="415" y="390"/>
                  </a:cubicBezTo>
                  <a:lnTo>
                    <a:pt x="415" y="390"/>
                  </a:lnTo>
                  <a:cubicBezTo>
                    <a:pt x="407" y="387"/>
                    <a:pt x="399" y="380"/>
                    <a:pt x="384" y="373"/>
                  </a:cubicBezTo>
                  <a:cubicBezTo>
                    <a:pt x="313" y="328"/>
                    <a:pt x="259" y="257"/>
                    <a:pt x="241" y="176"/>
                  </a:cubicBezTo>
                  <a:cubicBezTo>
                    <a:pt x="232" y="123"/>
                    <a:pt x="250" y="51"/>
                    <a:pt x="277" y="7"/>
                  </a:cubicBezTo>
                  <a:cubicBezTo>
                    <a:pt x="241" y="2"/>
                    <a:pt x="206" y="0"/>
                    <a:pt x="170" y="0"/>
                  </a:cubicBezTo>
                  <a:close/>
                  <a:moveTo>
                    <a:pt x="415" y="390"/>
                  </a:moveTo>
                  <a:cubicBezTo>
                    <a:pt x="417" y="390"/>
                    <a:pt x="418" y="390"/>
                    <a:pt x="420" y="390"/>
                  </a:cubicBezTo>
                  <a:cubicBezTo>
                    <a:pt x="418" y="390"/>
                    <a:pt x="417" y="390"/>
                    <a:pt x="415" y="3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0" name="Google Shape;8490;p23"/>
            <p:cNvSpPr/>
            <p:nvPr/>
          </p:nvSpPr>
          <p:spPr>
            <a:xfrm>
              <a:off x="578675" y="1239775"/>
              <a:ext cx="12525" cy="10925"/>
            </a:xfrm>
            <a:custGeom>
              <a:rect b="b" l="l" r="r" t="t"/>
              <a:pathLst>
                <a:path extrusionOk="0" h="437" w="501">
                  <a:moveTo>
                    <a:pt x="339" y="0"/>
                  </a:moveTo>
                  <a:cubicBezTo>
                    <a:pt x="314" y="119"/>
                    <a:pt x="192" y="197"/>
                    <a:pt x="73" y="197"/>
                  </a:cubicBezTo>
                  <a:cubicBezTo>
                    <a:pt x="67" y="197"/>
                    <a:pt x="60" y="197"/>
                    <a:pt x="54" y="196"/>
                  </a:cubicBezTo>
                  <a:lnTo>
                    <a:pt x="54" y="196"/>
                  </a:lnTo>
                  <a:lnTo>
                    <a:pt x="81" y="205"/>
                  </a:lnTo>
                  <a:lnTo>
                    <a:pt x="54" y="268"/>
                  </a:lnTo>
                  <a:cubicBezTo>
                    <a:pt x="36" y="321"/>
                    <a:pt x="18" y="375"/>
                    <a:pt x="0" y="428"/>
                  </a:cubicBezTo>
                  <a:cubicBezTo>
                    <a:pt x="33" y="434"/>
                    <a:pt x="66" y="437"/>
                    <a:pt x="98" y="437"/>
                  </a:cubicBezTo>
                  <a:cubicBezTo>
                    <a:pt x="268" y="437"/>
                    <a:pt x="425" y="354"/>
                    <a:pt x="500" y="152"/>
                  </a:cubicBezTo>
                  <a:cubicBezTo>
                    <a:pt x="455" y="98"/>
                    <a:pt x="402" y="45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1" name="Google Shape;8491;p23"/>
            <p:cNvSpPr/>
            <p:nvPr/>
          </p:nvSpPr>
          <p:spPr>
            <a:xfrm>
              <a:off x="575325" y="1246000"/>
              <a:ext cx="21000" cy="16750"/>
            </a:xfrm>
            <a:custGeom>
              <a:rect b="b" l="l" r="r" t="t"/>
              <a:pathLst>
                <a:path extrusionOk="0" h="670" w="840">
                  <a:moveTo>
                    <a:pt x="705" y="1"/>
                  </a:moveTo>
                  <a:cubicBezTo>
                    <a:pt x="613" y="207"/>
                    <a:pt x="436" y="294"/>
                    <a:pt x="250" y="294"/>
                  </a:cubicBezTo>
                  <a:cubicBezTo>
                    <a:pt x="203" y="294"/>
                    <a:pt x="155" y="288"/>
                    <a:pt x="108" y="277"/>
                  </a:cubicBezTo>
                  <a:cubicBezTo>
                    <a:pt x="72" y="376"/>
                    <a:pt x="36" y="474"/>
                    <a:pt x="1" y="581"/>
                  </a:cubicBezTo>
                  <a:cubicBezTo>
                    <a:pt x="81" y="607"/>
                    <a:pt x="170" y="643"/>
                    <a:pt x="259" y="670"/>
                  </a:cubicBezTo>
                  <a:lnTo>
                    <a:pt x="268" y="670"/>
                  </a:lnTo>
                  <a:cubicBezTo>
                    <a:pt x="473" y="670"/>
                    <a:pt x="688" y="590"/>
                    <a:pt x="839" y="411"/>
                  </a:cubicBezTo>
                  <a:cubicBezTo>
                    <a:pt x="839" y="393"/>
                    <a:pt x="839" y="384"/>
                    <a:pt x="839" y="367"/>
                  </a:cubicBezTo>
                  <a:cubicBezTo>
                    <a:pt x="777" y="420"/>
                    <a:pt x="714" y="465"/>
                    <a:pt x="696" y="474"/>
                  </a:cubicBezTo>
                  <a:cubicBezTo>
                    <a:pt x="607" y="531"/>
                    <a:pt x="473" y="610"/>
                    <a:pt x="362" y="610"/>
                  </a:cubicBezTo>
                  <a:cubicBezTo>
                    <a:pt x="351" y="610"/>
                    <a:pt x="341" y="609"/>
                    <a:pt x="331" y="607"/>
                  </a:cubicBezTo>
                  <a:cubicBezTo>
                    <a:pt x="331" y="599"/>
                    <a:pt x="331" y="599"/>
                    <a:pt x="331" y="599"/>
                  </a:cubicBezTo>
                  <a:cubicBezTo>
                    <a:pt x="438" y="572"/>
                    <a:pt x="518" y="536"/>
                    <a:pt x="616" y="474"/>
                  </a:cubicBezTo>
                  <a:cubicBezTo>
                    <a:pt x="696" y="429"/>
                    <a:pt x="759" y="358"/>
                    <a:pt x="830" y="295"/>
                  </a:cubicBezTo>
                  <a:cubicBezTo>
                    <a:pt x="821" y="277"/>
                    <a:pt x="821" y="260"/>
                    <a:pt x="812" y="251"/>
                  </a:cubicBezTo>
                  <a:cubicBezTo>
                    <a:pt x="768" y="295"/>
                    <a:pt x="714" y="340"/>
                    <a:pt x="670" y="376"/>
                  </a:cubicBezTo>
                  <a:cubicBezTo>
                    <a:pt x="598" y="429"/>
                    <a:pt x="527" y="483"/>
                    <a:pt x="429" y="500"/>
                  </a:cubicBezTo>
                  <a:cubicBezTo>
                    <a:pt x="429" y="500"/>
                    <a:pt x="429" y="492"/>
                    <a:pt x="429" y="492"/>
                  </a:cubicBezTo>
                  <a:cubicBezTo>
                    <a:pt x="509" y="456"/>
                    <a:pt x="580" y="402"/>
                    <a:pt x="652" y="349"/>
                  </a:cubicBezTo>
                  <a:cubicBezTo>
                    <a:pt x="705" y="295"/>
                    <a:pt x="750" y="242"/>
                    <a:pt x="795" y="179"/>
                  </a:cubicBezTo>
                  <a:cubicBezTo>
                    <a:pt x="777" y="117"/>
                    <a:pt x="750" y="54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2" name="Google Shape;8492;p23"/>
            <p:cNvSpPr/>
            <p:nvPr/>
          </p:nvSpPr>
          <p:spPr>
            <a:xfrm>
              <a:off x="564625" y="1231825"/>
              <a:ext cx="34375" cy="32950"/>
            </a:xfrm>
            <a:custGeom>
              <a:rect b="b" l="l" r="r" t="t"/>
              <a:pathLst>
                <a:path extrusionOk="0" h="1318" w="1375">
                  <a:moveTo>
                    <a:pt x="295" y="1"/>
                  </a:moveTo>
                  <a:cubicBezTo>
                    <a:pt x="213" y="1"/>
                    <a:pt x="132" y="11"/>
                    <a:pt x="54" y="33"/>
                  </a:cubicBezTo>
                  <a:cubicBezTo>
                    <a:pt x="54" y="42"/>
                    <a:pt x="45" y="50"/>
                    <a:pt x="45" y="50"/>
                  </a:cubicBezTo>
                  <a:cubicBezTo>
                    <a:pt x="27" y="86"/>
                    <a:pt x="18" y="122"/>
                    <a:pt x="0" y="166"/>
                  </a:cubicBezTo>
                  <a:cubicBezTo>
                    <a:pt x="18" y="157"/>
                    <a:pt x="36" y="149"/>
                    <a:pt x="54" y="149"/>
                  </a:cubicBezTo>
                  <a:cubicBezTo>
                    <a:pt x="18" y="247"/>
                    <a:pt x="18" y="354"/>
                    <a:pt x="45" y="443"/>
                  </a:cubicBezTo>
                  <a:cubicBezTo>
                    <a:pt x="81" y="443"/>
                    <a:pt x="125" y="452"/>
                    <a:pt x="161" y="452"/>
                  </a:cubicBezTo>
                  <a:cubicBezTo>
                    <a:pt x="116" y="354"/>
                    <a:pt x="107" y="238"/>
                    <a:pt x="170" y="113"/>
                  </a:cubicBezTo>
                  <a:cubicBezTo>
                    <a:pt x="206" y="108"/>
                    <a:pt x="241" y="106"/>
                    <a:pt x="277" y="106"/>
                  </a:cubicBezTo>
                  <a:cubicBezTo>
                    <a:pt x="313" y="106"/>
                    <a:pt x="348" y="108"/>
                    <a:pt x="384" y="113"/>
                  </a:cubicBezTo>
                  <a:cubicBezTo>
                    <a:pt x="357" y="157"/>
                    <a:pt x="339" y="229"/>
                    <a:pt x="348" y="282"/>
                  </a:cubicBezTo>
                  <a:cubicBezTo>
                    <a:pt x="366" y="363"/>
                    <a:pt x="420" y="434"/>
                    <a:pt x="491" y="479"/>
                  </a:cubicBezTo>
                  <a:cubicBezTo>
                    <a:pt x="509" y="488"/>
                    <a:pt x="518" y="496"/>
                    <a:pt x="527" y="496"/>
                  </a:cubicBezTo>
                  <a:cubicBezTo>
                    <a:pt x="545" y="496"/>
                    <a:pt x="554" y="505"/>
                    <a:pt x="571" y="505"/>
                  </a:cubicBezTo>
                  <a:lnTo>
                    <a:pt x="616" y="514"/>
                  </a:lnTo>
                  <a:cubicBezTo>
                    <a:pt x="622" y="515"/>
                    <a:pt x="629" y="515"/>
                    <a:pt x="635" y="515"/>
                  </a:cubicBezTo>
                  <a:cubicBezTo>
                    <a:pt x="754" y="515"/>
                    <a:pt x="876" y="437"/>
                    <a:pt x="901" y="318"/>
                  </a:cubicBezTo>
                  <a:cubicBezTo>
                    <a:pt x="964" y="363"/>
                    <a:pt x="1017" y="416"/>
                    <a:pt x="1062" y="470"/>
                  </a:cubicBezTo>
                  <a:cubicBezTo>
                    <a:pt x="987" y="672"/>
                    <a:pt x="830" y="755"/>
                    <a:pt x="660" y="755"/>
                  </a:cubicBezTo>
                  <a:cubicBezTo>
                    <a:pt x="628" y="755"/>
                    <a:pt x="595" y="752"/>
                    <a:pt x="562" y="746"/>
                  </a:cubicBezTo>
                  <a:cubicBezTo>
                    <a:pt x="562" y="755"/>
                    <a:pt x="562" y="755"/>
                    <a:pt x="562" y="755"/>
                  </a:cubicBezTo>
                  <a:cubicBezTo>
                    <a:pt x="554" y="791"/>
                    <a:pt x="545" y="818"/>
                    <a:pt x="536" y="844"/>
                  </a:cubicBezTo>
                  <a:cubicBezTo>
                    <a:pt x="583" y="855"/>
                    <a:pt x="631" y="861"/>
                    <a:pt x="678" y="861"/>
                  </a:cubicBezTo>
                  <a:cubicBezTo>
                    <a:pt x="864" y="861"/>
                    <a:pt x="1041" y="774"/>
                    <a:pt x="1133" y="568"/>
                  </a:cubicBezTo>
                  <a:cubicBezTo>
                    <a:pt x="1169" y="621"/>
                    <a:pt x="1205" y="684"/>
                    <a:pt x="1223" y="746"/>
                  </a:cubicBezTo>
                  <a:cubicBezTo>
                    <a:pt x="1178" y="809"/>
                    <a:pt x="1133" y="862"/>
                    <a:pt x="1080" y="916"/>
                  </a:cubicBezTo>
                  <a:cubicBezTo>
                    <a:pt x="1008" y="969"/>
                    <a:pt x="937" y="1023"/>
                    <a:pt x="857" y="1059"/>
                  </a:cubicBezTo>
                  <a:cubicBezTo>
                    <a:pt x="857" y="1059"/>
                    <a:pt x="857" y="1067"/>
                    <a:pt x="857" y="1067"/>
                  </a:cubicBezTo>
                  <a:cubicBezTo>
                    <a:pt x="955" y="1050"/>
                    <a:pt x="1026" y="996"/>
                    <a:pt x="1098" y="943"/>
                  </a:cubicBezTo>
                  <a:cubicBezTo>
                    <a:pt x="1142" y="907"/>
                    <a:pt x="1196" y="862"/>
                    <a:pt x="1240" y="818"/>
                  </a:cubicBezTo>
                  <a:cubicBezTo>
                    <a:pt x="1249" y="827"/>
                    <a:pt x="1249" y="844"/>
                    <a:pt x="1258" y="862"/>
                  </a:cubicBezTo>
                  <a:cubicBezTo>
                    <a:pt x="1187" y="925"/>
                    <a:pt x="1124" y="996"/>
                    <a:pt x="1044" y="1041"/>
                  </a:cubicBezTo>
                  <a:cubicBezTo>
                    <a:pt x="946" y="1103"/>
                    <a:pt x="866" y="1139"/>
                    <a:pt x="759" y="1166"/>
                  </a:cubicBezTo>
                  <a:cubicBezTo>
                    <a:pt x="759" y="1166"/>
                    <a:pt x="759" y="1166"/>
                    <a:pt x="759" y="1174"/>
                  </a:cubicBezTo>
                  <a:cubicBezTo>
                    <a:pt x="769" y="1176"/>
                    <a:pt x="779" y="1177"/>
                    <a:pt x="790" y="1177"/>
                  </a:cubicBezTo>
                  <a:cubicBezTo>
                    <a:pt x="901" y="1177"/>
                    <a:pt x="1035" y="1098"/>
                    <a:pt x="1124" y="1041"/>
                  </a:cubicBezTo>
                  <a:cubicBezTo>
                    <a:pt x="1142" y="1032"/>
                    <a:pt x="1205" y="987"/>
                    <a:pt x="1267" y="934"/>
                  </a:cubicBezTo>
                  <a:cubicBezTo>
                    <a:pt x="1267" y="951"/>
                    <a:pt x="1267" y="960"/>
                    <a:pt x="1267" y="978"/>
                  </a:cubicBezTo>
                  <a:cubicBezTo>
                    <a:pt x="1116" y="1157"/>
                    <a:pt x="901" y="1237"/>
                    <a:pt x="696" y="1237"/>
                  </a:cubicBezTo>
                  <a:cubicBezTo>
                    <a:pt x="759" y="1264"/>
                    <a:pt x="839" y="1290"/>
                    <a:pt x="910" y="1317"/>
                  </a:cubicBezTo>
                  <a:cubicBezTo>
                    <a:pt x="1071" y="1273"/>
                    <a:pt x="1232" y="1183"/>
                    <a:pt x="1356" y="1032"/>
                  </a:cubicBezTo>
                  <a:cubicBezTo>
                    <a:pt x="1356" y="1032"/>
                    <a:pt x="1365" y="1023"/>
                    <a:pt x="1365" y="1014"/>
                  </a:cubicBezTo>
                  <a:cubicBezTo>
                    <a:pt x="1365" y="1014"/>
                    <a:pt x="1374" y="1005"/>
                    <a:pt x="1374" y="996"/>
                  </a:cubicBezTo>
                  <a:cubicBezTo>
                    <a:pt x="1367" y="425"/>
                    <a:pt x="81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3" name="Google Shape;8493;p23"/>
            <p:cNvSpPr/>
            <p:nvPr/>
          </p:nvSpPr>
          <p:spPr>
            <a:xfrm>
              <a:off x="601200" y="1249475"/>
              <a:ext cx="6525" cy="3525"/>
            </a:xfrm>
            <a:custGeom>
              <a:rect b="b" l="l" r="r" t="t"/>
              <a:pathLst>
                <a:path extrusionOk="0" h="141" w="261">
                  <a:moveTo>
                    <a:pt x="182" y="0"/>
                  </a:moveTo>
                  <a:cubicBezTo>
                    <a:pt x="176" y="0"/>
                    <a:pt x="168" y="1"/>
                    <a:pt x="161" y="5"/>
                  </a:cubicBezTo>
                  <a:cubicBezTo>
                    <a:pt x="125" y="22"/>
                    <a:pt x="81" y="31"/>
                    <a:pt x="45" y="40"/>
                  </a:cubicBezTo>
                  <a:cubicBezTo>
                    <a:pt x="18" y="49"/>
                    <a:pt x="0" y="67"/>
                    <a:pt x="0" y="103"/>
                  </a:cubicBezTo>
                  <a:cubicBezTo>
                    <a:pt x="8" y="118"/>
                    <a:pt x="29" y="140"/>
                    <a:pt x="52" y="140"/>
                  </a:cubicBezTo>
                  <a:cubicBezTo>
                    <a:pt x="56" y="140"/>
                    <a:pt x="59" y="140"/>
                    <a:pt x="63" y="138"/>
                  </a:cubicBezTo>
                  <a:cubicBezTo>
                    <a:pt x="108" y="129"/>
                    <a:pt x="161" y="121"/>
                    <a:pt x="206" y="103"/>
                  </a:cubicBezTo>
                  <a:cubicBezTo>
                    <a:pt x="261" y="79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4" name="Google Shape;8494;p23"/>
            <p:cNvSpPr/>
            <p:nvPr/>
          </p:nvSpPr>
          <p:spPr>
            <a:xfrm>
              <a:off x="596975" y="1239800"/>
              <a:ext cx="6925" cy="4675"/>
            </a:xfrm>
            <a:custGeom>
              <a:rect b="b" l="l" r="r" t="t"/>
              <a:pathLst>
                <a:path extrusionOk="0" h="187" w="277">
                  <a:moveTo>
                    <a:pt x="214" y="1"/>
                  </a:moveTo>
                  <a:cubicBezTo>
                    <a:pt x="208" y="1"/>
                    <a:pt x="201" y="3"/>
                    <a:pt x="196" y="8"/>
                  </a:cubicBezTo>
                  <a:cubicBezTo>
                    <a:pt x="143" y="35"/>
                    <a:pt x="89" y="62"/>
                    <a:pt x="45" y="97"/>
                  </a:cubicBezTo>
                  <a:cubicBezTo>
                    <a:pt x="0" y="127"/>
                    <a:pt x="35" y="186"/>
                    <a:pt x="84" y="186"/>
                  </a:cubicBezTo>
                  <a:cubicBezTo>
                    <a:pt x="94" y="186"/>
                    <a:pt x="105" y="184"/>
                    <a:pt x="116" y="177"/>
                  </a:cubicBezTo>
                  <a:cubicBezTo>
                    <a:pt x="152" y="151"/>
                    <a:pt x="187" y="124"/>
                    <a:pt x="232" y="97"/>
                  </a:cubicBezTo>
                  <a:cubicBezTo>
                    <a:pt x="259" y="88"/>
                    <a:pt x="277" y="62"/>
                    <a:pt x="259" y="35"/>
                  </a:cubicBezTo>
                  <a:cubicBezTo>
                    <a:pt x="252" y="15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5" name="Google Shape;8495;p23"/>
            <p:cNvSpPr/>
            <p:nvPr/>
          </p:nvSpPr>
          <p:spPr>
            <a:xfrm>
              <a:off x="591900" y="1231950"/>
              <a:ext cx="6200" cy="5800"/>
            </a:xfrm>
            <a:custGeom>
              <a:rect b="b" l="l" r="r" t="t"/>
              <a:pathLst>
                <a:path extrusionOk="0" h="232" w="248">
                  <a:moveTo>
                    <a:pt x="191" y="0"/>
                  </a:moveTo>
                  <a:cubicBezTo>
                    <a:pt x="175" y="0"/>
                    <a:pt x="160" y="8"/>
                    <a:pt x="149" y="19"/>
                  </a:cubicBezTo>
                  <a:cubicBezTo>
                    <a:pt x="114" y="63"/>
                    <a:pt x="78" y="99"/>
                    <a:pt x="42" y="135"/>
                  </a:cubicBezTo>
                  <a:cubicBezTo>
                    <a:pt x="1" y="169"/>
                    <a:pt x="35" y="232"/>
                    <a:pt x="73" y="232"/>
                  </a:cubicBezTo>
                  <a:cubicBezTo>
                    <a:pt x="84" y="232"/>
                    <a:pt x="95" y="227"/>
                    <a:pt x="105" y="215"/>
                  </a:cubicBezTo>
                  <a:cubicBezTo>
                    <a:pt x="149" y="179"/>
                    <a:pt x="185" y="126"/>
                    <a:pt x="230" y="81"/>
                  </a:cubicBezTo>
                  <a:cubicBezTo>
                    <a:pt x="248" y="63"/>
                    <a:pt x="239" y="28"/>
                    <a:pt x="221" y="10"/>
                  </a:cubicBezTo>
                  <a:cubicBezTo>
                    <a:pt x="211" y="3"/>
                    <a:pt x="20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6" name="Google Shape;8496;p23"/>
            <p:cNvSpPr/>
            <p:nvPr/>
          </p:nvSpPr>
          <p:spPr>
            <a:xfrm>
              <a:off x="574100" y="1222650"/>
              <a:ext cx="3150" cy="6775"/>
            </a:xfrm>
            <a:custGeom>
              <a:rect b="b" l="l" r="r" t="t"/>
              <a:pathLst>
                <a:path extrusionOk="0" h="271" w="126">
                  <a:moveTo>
                    <a:pt x="70" y="0"/>
                  </a:moveTo>
                  <a:cubicBezTo>
                    <a:pt x="46" y="0"/>
                    <a:pt x="23" y="14"/>
                    <a:pt x="23" y="43"/>
                  </a:cubicBezTo>
                  <a:cubicBezTo>
                    <a:pt x="23" y="105"/>
                    <a:pt x="5" y="159"/>
                    <a:pt x="5" y="212"/>
                  </a:cubicBezTo>
                  <a:cubicBezTo>
                    <a:pt x="0" y="250"/>
                    <a:pt x="28" y="270"/>
                    <a:pt x="56" y="270"/>
                  </a:cubicBezTo>
                  <a:cubicBezTo>
                    <a:pt x="80" y="270"/>
                    <a:pt x="103" y="255"/>
                    <a:pt x="103" y="221"/>
                  </a:cubicBezTo>
                  <a:cubicBezTo>
                    <a:pt x="112" y="168"/>
                    <a:pt x="121" y="114"/>
                    <a:pt x="121" y="52"/>
                  </a:cubicBezTo>
                  <a:cubicBezTo>
                    <a:pt x="126" y="18"/>
                    <a:pt x="9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7" name="Google Shape;8497;p23"/>
            <p:cNvSpPr/>
            <p:nvPr/>
          </p:nvSpPr>
          <p:spPr>
            <a:xfrm>
              <a:off x="583350" y="1225700"/>
              <a:ext cx="4925" cy="6600"/>
            </a:xfrm>
            <a:custGeom>
              <a:rect b="b" l="l" r="r" t="t"/>
              <a:pathLst>
                <a:path extrusionOk="0" h="264" w="197">
                  <a:moveTo>
                    <a:pt x="129" y="0"/>
                  </a:moveTo>
                  <a:cubicBezTo>
                    <a:pt x="110" y="0"/>
                    <a:pt x="91" y="11"/>
                    <a:pt x="81" y="37"/>
                  </a:cubicBezTo>
                  <a:cubicBezTo>
                    <a:pt x="63" y="90"/>
                    <a:pt x="36" y="135"/>
                    <a:pt x="19" y="188"/>
                  </a:cubicBezTo>
                  <a:cubicBezTo>
                    <a:pt x="1" y="230"/>
                    <a:pt x="38" y="263"/>
                    <a:pt x="72" y="263"/>
                  </a:cubicBezTo>
                  <a:cubicBezTo>
                    <a:pt x="90" y="263"/>
                    <a:pt x="108" y="254"/>
                    <a:pt x="117" y="233"/>
                  </a:cubicBezTo>
                  <a:cubicBezTo>
                    <a:pt x="135" y="179"/>
                    <a:pt x="161" y="126"/>
                    <a:pt x="179" y="72"/>
                  </a:cubicBezTo>
                  <a:cubicBezTo>
                    <a:pt x="196" y="33"/>
                    <a:pt x="16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8" name="Google Shape;8498;p23"/>
            <p:cNvSpPr/>
            <p:nvPr/>
          </p:nvSpPr>
          <p:spPr>
            <a:xfrm>
              <a:off x="741475" y="12212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90" y="18"/>
                    <a:pt x="518" y="54"/>
                    <a:pt x="456" y="90"/>
                  </a:cubicBezTo>
                  <a:cubicBezTo>
                    <a:pt x="509" y="126"/>
                    <a:pt x="554" y="170"/>
                    <a:pt x="563" y="224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1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5" y="798"/>
                    <a:pt x="199" y="837"/>
                    <a:pt x="300" y="837"/>
                  </a:cubicBezTo>
                  <a:cubicBezTo>
                    <a:pt x="685" y="837"/>
                    <a:pt x="1026" y="276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9" name="Google Shape;8499;p23"/>
            <p:cNvSpPr/>
            <p:nvPr/>
          </p:nvSpPr>
          <p:spPr>
            <a:xfrm>
              <a:off x="741025" y="1248450"/>
              <a:ext cx="3825" cy="2050"/>
            </a:xfrm>
            <a:custGeom>
              <a:rect b="b" l="l" r="r" t="t"/>
              <a:pathLst>
                <a:path extrusionOk="0" h="82" w="153">
                  <a:moveTo>
                    <a:pt x="1" y="1"/>
                  </a:moveTo>
                  <a:lnTo>
                    <a:pt x="1" y="1"/>
                  </a:lnTo>
                  <a:cubicBezTo>
                    <a:pt x="10" y="19"/>
                    <a:pt x="10" y="37"/>
                    <a:pt x="19" y="55"/>
                  </a:cubicBezTo>
                  <a:cubicBezTo>
                    <a:pt x="37" y="63"/>
                    <a:pt x="63" y="72"/>
                    <a:pt x="90" y="81"/>
                  </a:cubicBezTo>
                  <a:cubicBezTo>
                    <a:pt x="108" y="63"/>
                    <a:pt x="126" y="55"/>
                    <a:pt x="153" y="46"/>
                  </a:cubicBezTo>
                  <a:cubicBezTo>
                    <a:pt x="99" y="37"/>
                    <a:pt x="5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0" name="Google Shape;8500;p23"/>
            <p:cNvSpPr/>
            <p:nvPr/>
          </p:nvSpPr>
          <p:spPr>
            <a:xfrm>
              <a:off x="740600" y="1220350"/>
              <a:ext cx="29675" cy="28575"/>
            </a:xfrm>
            <a:custGeom>
              <a:rect b="b" l="l" r="r" t="t"/>
              <a:pathLst>
                <a:path extrusionOk="0" h="1143" w="1187">
                  <a:moveTo>
                    <a:pt x="937" y="1"/>
                  </a:moveTo>
                  <a:cubicBezTo>
                    <a:pt x="892" y="1"/>
                    <a:pt x="857" y="1"/>
                    <a:pt x="812" y="10"/>
                  </a:cubicBezTo>
                  <a:cubicBezTo>
                    <a:pt x="1164" y="369"/>
                    <a:pt x="770" y="977"/>
                    <a:pt x="328" y="977"/>
                  </a:cubicBezTo>
                  <a:cubicBezTo>
                    <a:pt x="221" y="977"/>
                    <a:pt x="112" y="941"/>
                    <a:pt x="9" y="857"/>
                  </a:cubicBezTo>
                  <a:cubicBezTo>
                    <a:pt x="0" y="929"/>
                    <a:pt x="0" y="991"/>
                    <a:pt x="9" y="1063"/>
                  </a:cubicBezTo>
                  <a:cubicBezTo>
                    <a:pt x="71" y="1089"/>
                    <a:pt x="134" y="1125"/>
                    <a:pt x="205" y="1143"/>
                  </a:cubicBezTo>
                  <a:cubicBezTo>
                    <a:pt x="241" y="1125"/>
                    <a:pt x="277" y="1107"/>
                    <a:pt x="312" y="1089"/>
                  </a:cubicBezTo>
                  <a:cubicBezTo>
                    <a:pt x="589" y="938"/>
                    <a:pt x="865" y="786"/>
                    <a:pt x="1151" y="625"/>
                  </a:cubicBezTo>
                  <a:cubicBezTo>
                    <a:pt x="1169" y="501"/>
                    <a:pt x="1187" y="367"/>
                    <a:pt x="1151" y="242"/>
                  </a:cubicBezTo>
                  <a:cubicBezTo>
                    <a:pt x="1133" y="179"/>
                    <a:pt x="1115" y="117"/>
                    <a:pt x="1088" y="63"/>
                  </a:cubicBezTo>
                  <a:cubicBezTo>
                    <a:pt x="1071" y="54"/>
                    <a:pt x="1062" y="37"/>
                    <a:pt x="1053" y="19"/>
                  </a:cubicBezTo>
                  <a:lnTo>
                    <a:pt x="1035" y="19"/>
                  </a:lnTo>
                  <a:cubicBezTo>
                    <a:pt x="1053" y="54"/>
                    <a:pt x="1071" y="99"/>
                    <a:pt x="1080" y="126"/>
                  </a:cubicBezTo>
                  <a:cubicBezTo>
                    <a:pt x="1115" y="224"/>
                    <a:pt x="1151" y="340"/>
                    <a:pt x="1115" y="447"/>
                  </a:cubicBezTo>
                  <a:cubicBezTo>
                    <a:pt x="1097" y="340"/>
                    <a:pt x="1080" y="251"/>
                    <a:pt x="1035" y="144"/>
                  </a:cubicBezTo>
                  <a:cubicBezTo>
                    <a:pt x="1008" y="99"/>
                    <a:pt x="964" y="54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1" name="Google Shape;8501;p23"/>
            <p:cNvSpPr/>
            <p:nvPr/>
          </p:nvSpPr>
          <p:spPr>
            <a:xfrm>
              <a:off x="769575" y="1221475"/>
              <a:ext cx="3375" cy="14525"/>
            </a:xfrm>
            <a:custGeom>
              <a:rect b="b" l="l" r="r" t="t"/>
              <a:pathLst>
                <a:path extrusionOk="0" h="581" w="135">
                  <a:moveTo>
                    <a:pt x="1" y="1"/>
                  </a:moveTo>
                  <a:lnTo>
                    <a:pt x="1" y="1"/>
                  </a:lnTo>
                  <a:cubicBezTo>
                    <a:pt x="28" y="72"/>
                    <a:pt x="45" y="161"/>
                    <a:pt x="54" y="215"/>
                  </a:cubicBezTo>
                  <a:cubicBezTo>
                    <a:pt x="72" y="331"/>
                    <a:pt x="63" y="473"/>
                    <a:pt x="1" y="580"/>
                  </a:cubicBezTo>
                  <a:cubicBezTo>
                    <a:pt x="37" y="563"/>
                    <a:pt x="72" y="536"/>
                    <a:pt x="99" y="518"/>
                  </a:cubicBezTo>
                  <a:cubicBezTo>
                    <a:pt x="135" y="357"/>
                    <a:pt x="126" y="188"/>
                    <a:pt x="54" y="27"/>
                  </a:cubicBezTo>
                  <a:cubicBezTo>
                    <a:pt x="37" y="18"/>
                    <a:pt x="19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2" name="Google Shape;8502;p23"/>
            <p:cNvSpPr/>
            <p:nvPr/>
          </p:nvSpPr>
          <p:spPr>
            <a:xfrm>
              <a:off x="733625" y="1217925"/>
              <a:ext cx="41775" cy="34575"/>
            </a:xfrm>
            <a:custGeom>
              <a:rect b="b" l="l" r="r" t="t"/>
              <a:pathLst>
                <a:path extrusionOk="0" h="1383" w="1671">
                  <a:moveTo>
                    <a:pt x="966" y="134"/>
                  </a:moveTo>
                  <a:lnTo>
                    <a:pt x="966" y="134"/>
                  </a:lnTo>
                  <a:cubicBezTo>
                    <a:pt x="1340" y="409"/>
                    <a:pt x="999" y="970"/>
                    <a:pt x="614" y="970"/>
                  </a:cubicBezTo>
                  <a:cubicBezTo>
                    <a:pt x="513" y="970"/>
                    <a:pt x="409" y="931"/>
                    <a:pt x="315" y="838"/>
                  </a:cubicBezTo>
                  <a:cubicBezTo>
                    <a:pt x="333" y="767"/>
                    <a:pt x="359" y="696"/>
                    <a:pt x="395" y="633"/>
                  </a:cubicBezTo>
                  <a:cubicBezTo>
                    <a:pt x="444" y="695"/>
                    <a:pt x="520" y="724"/>
                    <a:pt x="597" y="724"/>
                  </a:cubicBezTo>
                  <a:cubicBezTo>
                    <a:pt x="687" y="724"/>
                    <a:pt x="779" y="684"/>
                    <a:pt x="832" y="606"/>
                  </a:cubicBezTo>
                  <a:cubicBezTo>
                    <a:pt x="886" y="535"/>
                    <a:pt x="904" y="446"/>
                    <a:pt x="877" y="357"/>
                  </a:cubicBezTo>
                  <a:cubicBezTo>
                    <a:pt x="868" y="303"/>
                    <a:pt x="823" y="259"/>
                    <a:pt x="770" y="223"/>
                  </a:cubicBezTo>
                  <a:cubicBezTo>
                    <a:pt x="832" y="187"/>
                    <a:pt x="904" y="151"/>
                    <a:pt x="966" y="134"/>
                  </a:cubicBezTo>
                  <a:close/>
                  <a:moveTo>
                    <a:pt x="1188" y="0"/>
                  </a:moveTo>
                  <a:cubicBezTo>
                    <a:pt x="545" y="0"/>
                    <a:pt x="1" y="749"/>
                    <a:pt x="235" y="1383"/>
                  </a:cubicBezTo>
                  <a:cubicBezTo>
                    <a:pt x="243" y="1374"/>
                    <a:pt x="252" y="1374"/>
                    <a:pt x="252" y="1374"/>
                  </a:cubicBezTo>
                  <a:cubicBezTo>
                    <a:pt x="297" y="1347"/>
                    <a:pt x="342" y="1320"/>
                    <a:pt x="386" y="1302"/>
                  </a:cubicBezTo>
                  <a:cubicBezTo>
                    <a:pt x="359" y="1293"/>
                    <a:pt x="333" y="1284"/>
                    <a:pt x="315" y="1276"/>
                  </a:cubicBezTo>
                  <a:cubicBezTo>
                    <a:pt x="306" y="1258"/>
                    <a:pt x="306" y="1240"/>
                    <a:pt x="297" y="1222"/>
                  </a:cubicBezTo>
                  <a:lnTo>
                    <a:pt x="297" y="1222"/>
                  </a:lnTo>
                  <a:cubicBezTo>
                    <a:pt x="350" y="1240"/>
                    <a:pt x="395" y="1258"/>
                    <a:pt x="449" y="1267"/>
                  </a:cubicBezTo>
                  <a:cubicBezTo>
                    <a:pt x="458" y="1258"/>
                    <a:pt x="475" y="1249"/>
                    <a:pt x="484" y="1240"/>
                  </a:cubicBezTo>
                  <a:cubicBezTo>
                    <a:pt x="413" y="1222"/>
                    <a:pt x="350" y="1186"/>
                    <a:pt x="288" y="1160"/>
                  </a:cubicBezTo>
                  <a:cubicBezTo>
                    <a:pt x="279" y="1088"/>
                    <a:pt x="279" y="1026"/>
                    <a:pt x="288" y="954"/>
                  </a:cubicBezTo>
                  <a:cubicBezTo>
                    <a:pt x="391" y="1038"/>
                    <a:pt x="500" y="1074"/>
                    <a:pt x="607" y="1074"/>
                  </a:cubicBezTo>
                  <a:cubicBezTo>
                    <a:pt x="1049" y="1074"/>
                    <a:pt x="1443" y="466"/>
                    <a:pt x="1091" y="107"/>
                  </a:cubicBezTo>
                  <a:cubicBezTo>
                    <a:pt x="1136" y="98"/>
                    <a:pt x="1171" y="98"/>
                    <a:pt x="1216" y="98"/>
                  </a:cubicBezTo>
                  <a:cubicBezTo>
                    <a:pt x="1252" y="151"/>
                    <a:pt x="1287" y="196"/>
                    <a:pt x="1314" y="241"/>
                  </a:cubicBezTo>
                  <a:cubicBezTo>
                    <a:pt x="1359" y="348"/>
                    <a:pt x="1376" y="437"/>
                    <a:pt x="1394" y="544"/>
                  </a:cubicBezTo>
                  <a:cubicBezTo>
                    <a:pt x="1430" y="437"/>
                    <a:pt x="1394" y="321"/>
                    <a:pt x="1359" y="223"/>
                  </a:cubicBezTo>
                  <a:cubicBezTo>
                    <a:pt x="1350" y="196"/>
                    <a:pt x="1332" y="151"/>
                    <a:pt x="1314" y="116"/>
                  </a:cubicBezTo>
                  <a:lnTo>
                    <a:pt x="1332" y="116"/>
                  </a:lnTo>
                  <a:cubicBezTo>
                    <a:pt x="1341" y="134"/>
                    <a:pt x="1350" y="151"/>
                    <a:pt x="1367" y="169"/>
                  </a:cubicBezTo>
                  <a:cubicBezTo>
                    <a:pt x="1394" y="214"/>
                    <a:pt x="1412" y="276"/>
                    <a:pt x="1430" y="339"/>
                  </a:cubicBezTo>
                  <a:cubicBezTo>
                    <a:pt x="1466" y="464"/>
                    <a:pt x="1448" y="598"/>
                    <a:pt x="1430" y="722"/>
                  </a:cubicBezTo>
                  <a:lnTo>
                    <a:pt x="1439" y="722"/>
                  </a:lnTo>
                  <a:cubicBezTo>
                    <a:pt x="1501" y="615"/>
                    <a:pt x="1510" y="473"/>
                    <a:pt x="1492" y="357"/>
                  </a:cubicBezTo>
                  <a:cubicBezTo>
                    <a:pt x="1483" y="303"/>
                    <a:pt x="1466" y="214"/>
                    <a:pt x="1439" y="143"/>
                  </a:cubicBezTo>
                  <a:lnTo>
                    <a:pt x="1439" y="143"/>
                  </a:lnTo>
                  <a:cubicBezTo>
                    <a:pt x="1457" y="151"/>
                    <a:pt x="1475" y="160"/>
                    <a:pt x="1492" y="169"/>
                  </a:cubicBezTo>
                  <a:cubicBezTo>
                    <a:pt x="1564" y="330"/>
                    <a:pt x="1573" y="499"/>
                    <a:pt x="1537" y="660"/>
                  </a:cubicBezTo>
                  <a:cubicBezTo>
                    <a:pt x="1573" y="642"/>
                    <a:pt x="1617" y="624"/>
                    <a:pt x="1653" y="598"/>
                  </a:cubicBezTo>
                  <a:cubicBezTo>
                    <a:pt x="1671" y="437"/>
                    <a:pt x="1653" y="267"/>
                    <a:pt x="1582" y="107"/>
                  </a:cubicBezTo>
                  <a:cubicBezTo>
                    <a:pt x="1573" y="98"/>
                    <a:pt x="1573" y="98"/>
                    <a:pt x="1564" y="89"/>
                  </a:cubicBezTo>
                  <a:cubicBezTo>
                    <a:pt x="1555" y="89"/>
                    <a:pt x="1555" y="80"/>
                    <a:pt x="1546" y="80"/>
                  </a:cubicBezTo>
                  <a:cubicBezTo>
                    <a:pt x="1426" y="25"/>
                    <a:pt x="1306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3" name="Google Shape;8503;p23"/>
            <p:cNvSpPr/>
            <p:nvPr/>
          </p:nvSpPr>
          <p:spPr>
            <a:xfrm>
              <a:off x="729875" y="12497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3" y="0"/>
                  </a:moveTo>
                  <a:cubicBezTo>
                    <a:pt x="189" y="0"/>
                    <a:pt x="184" y="1"/>
                    <a:pt x="179" y="3"/>
                  </a:cubicBezTo>
                  <a:cubicBezTo>
                    <a:pt x="144" y="11"/>
                    <a:pt x="108" y="20"/>
                    <a:pt x="63" y="20"/>
                  </a:cubicBezTo>
                  <a:cubicBezTo>
                    <a:pt x="1" y="20"/>
                    <a:pt x="1" y="127"/>
                    <a:pt x="63" y="127"/>
                  </a:cubicBezTo>
                  <a:cubicBezTo>
                    <a:pt x="117" y="127"/>
                    <a:pt x="161" y="110"/>
                    <a:pt x="206" y="101"/>
                  </a:cubicBezTo>
                  <a:cubicBezTo>
                    <a:pt x="242" y="101"/>
                    <a:pt x="251" y="65"/>
                    <a:pt x="242" y="38"/>
                  </a:cubicBezTo>
                  <a:cubicBezTo>
                    <a:pt x="234" y="1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4" name="Google Shape;8504;p23"/>
            <p:cNvSpPr/>
            <p:nvPr/>
          </p:nvSpPr>
          <p:spPr>
            <a:xfrm>
              <a:off x="729000" y="1239975"/>
              <a:ext cx="7300" cy="3175"/>
            </a:xfrm>
            <a:custGeom>
              <a:rect b="b" l="l" r="r" t="t"/>
              <a:pathLst>
                <a:path extrusionOk="0" h="127" w="292">
                  <a:moveTo>
                    <a:pt x="54" y="1"/>
                  </a:moveTo>
                  <a:cubicBezTo>
                    <a:pt x="27" y="1"/>
                    <a:pt x="0" y="28"/>
                    <a:pt x="9" y="55"/>
                  </a:cubicBezTo>
                  <a:cubicBezTo>
                    <a:pt x="9" y="90"/>
                    <a:pt x="27" y="108"/>
                    <a:pt x="63" y="108"/>
                  </a:cubicBezTo>
                  <a:cubicBezTo>
                    <a:pt x="107" y="108"/>
                    <a:pt x="152" y="117"/>
                    <a:pt x="205" y="126"/>
                  </a:cubicBezTo>
                  <a:cubicBezTo>
                    <a:pt x="208" y="126"/>
                    <a:pt x="211" y="126"/>
                    <a:pt x="213" y="126"/>
                  </a:cubicBezTo>
                  <a:cubicBezTo>
                    <a:pt x="270" y="126"/>
                    <a:pt x="292" y="36"/>
                    <a:pt x="223" y="19"/>
                  </a:cubicBezTo>
                  <a:cubicBezTo>
                    <a:pt x="170" y="10"/>
                    <a:pt x="116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5" name="Google Shape;8505;p23"/>
            <p:cNvSpPr/>
            <p:nvPr/>
          </p:nvSpPr>
          <p:spPr>
            <a:xfrm>
              <a:off x="730775" y="12305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1" y="1"/>
                  </a:moveTo>
                  <a:cubicBezTo>
                    <a:pt x="41" y="1"/>
                    <a:pt x="23" y="11"/>
                    <a:pt x="10" y="31"/>
                  </a:cubicBezTo>
                  <a:cubicBezTo>
                    <a:pt x="1" y="49"/>
                    <a:pt x="10" y="85"/>
                    <a:pt x="36" y="94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7" y="83"/>
                    <a:pt x="224" y="67"/>
                  </a:cubicBezTo>
                  <a:cubicBezTo>
                    <a:pt x="179" y="49"/>
                    <a:pt x="134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6" name="Google Shape;8506;p23"/>
            <p:cNvSpPr/>
            <p:nvPr/>
          </p:nvSpPr>
          <p:spPr>
            <a:xfrm>
              <a:off x="745250" y="12132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7" y="0"/>
                    <a:pt x="1" y="39"/>
                    <a:pt x="19" y="82"/>
                  </a:cubicBezTo>
                  <a:cubicBezTo>
                    <a:pt x="46" y="126"/>
                    <a:pt x="82" y="171"/>
                    <a:pt x="109" y="224"/>
                  </a:cubicBezTo>
                  <a:cubicBezTo>
                    <a:pt x="119" y="240"/>
                    <a:pt x="134" y="247"/>
                    <a:pt x="149" y="247"/>
                  </a:cubicBezTo>
                  <a:cubicBezTo>
                    <a:pt x="186" y="247"/>
                    <a:pt x="223" y="209"/>
                    <a:pt x="198" y="171"/>
                  </a:cubicBezTo>
                  <a:cubicBezTo>
                    <a:pt x="171" y="117"/>
                    <a:pt x="135" y="73"/>
                    <a:pt x="109" y="28"/>
                  </a:cubicBezTo>
                  <a:cubicBezTo>
                    <a:pt x="100" y="9"/>
                    <a:pt x="8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7" name="Google Shape;8507;p23"/>
            <p:cNvSpPr/>
            <p:nvPr/>
          </p:nvSpPr>
          <p:spPr>
            <a:xfrm>
              <a:off x="756875" y="1208250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1"/>
                  </a:moveTo>
                  <a:cubicBezTo>
                    <a:pt x="54" y="1"/>
                    <a:pt x="50" y="2"/>
                    <a:pt x="45" y="3"/>
                  </a:cubicBezTo>
                  <a:cubicBezTo>
                    <a:pt x="9" y="12"/>
                    <a:pt x="0" y="39"/>
                    <a:pt x="9" y="66"/>
                  </a:cubicBezTo>
                  <a:cubicBezTo>
                    <a:pt x="18" y="119"/>
                    <a:pt x="18" y="173"/>
                    <a:pt x="18" y="217"/>
                  </a:cubicBezTo>
                  <a:cubicBezTo>
                    <a:pt x="27" y="253"/>
                    <a:pt x="45" y="271"/>
                    <a:pt x="72" y="271"/>
                  </a:cubicBezTo>
                  <a:cubicBezTo>
                    <a:pt x="98" y="271"/>
                    <a:pt x="134" y="244"/>
                    <a:pt x="125" y="217"/>
                  </a:cubicBezTo>
                  <a:cubicBezTo>
                    <a:pt x="116" y="164"/>
                    <a:pt x="116" y="101"/>
                    <a:pt x="107" y="39"/>
                  </a:cubicBezTo>
                  <a:cubicBezTo>
                    <a:pt x="100" y="17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8" name="Google Shape;8508;p23"/>
            <p:cNvSpPr/>
            <p:nvPr/>
          </p:nvSpPr>
          <p:spPr>
            <a:xfrm>
              <a:off x="768025" y="1209050"/>
              <a:ext cx="3175" cy="6250"/>
            </a:xfrm>
            <a:custGeom>
              <a:rect b="b" l="l" r="r" t="t"/>
              <a:pathLst>
                <a:path extrusionOk="0" h="250" w="127">
                  <a:moveTo>
                    <a:pt x="63" y="1"/>
                  </a:moveTo>
                  <a:cubicBezTo>
                    <a:pt x="42" y="1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5" y="250"/>
                    <a:pt x="51" y="250"/>
                  </a:cubicBezTo>
                  <a:cubicBezTo>
                    <a:pt x="76" y="250"/>
                    <a:pt x="103" y="234"/>
                    <a:pt x="107" y="203"/>
                  </a:cubicBezTo>
                  <a:cubicBezTo>
                    <a:pt x="107" y="159"/>
                    <a:pt x="107" y="114"/>
                    <a:pt x="116" y="69"/>
                  </a:cubicBezTo>
                  <a:cubicBezTo>
                    <a:pt x="127" y="27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9" name="Google Shape;8509;p23"/>
            <p:cNvSpPr/>
            <p:nvPr/>
          </p:nvSpPr>
          <p:spPr>
            <a:xfrm>
              <a:off x="736625" y="12204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7" y="1"/>
                    <a:pt x="1" y="59"/>
                    <a:pt x="43" y="94"/>
                  </a:cubicBezTo>
                  <a:cubicBezTo>
                    <a:pt x="79" y="130"/>
                    <a:pt x="123" y="174"/>
                    <a:pt x="168" y="210"/>
                  </a:cubicBezTo>
                  <a:cubicBezTo>
                    <a:pt x="180" y="220"/>
                    <a:pt x="193" y="224"/>
                    <a:pt x="205" y="224"/>
                  </a:cubicBezTo>
                  <a:cubicBezTo>
                    <a:pt x="247" y="224"/>
                    <a:pt x="281" y="173"/>
                    <a:pt x="239" y="139"/>
                  </a:cubicBezTo>
                  <a:cubicBezTo>
                    <a:pt x="195" y="94"/>
                    <a:pt x="150" y="58"/>
                    <a:pt x="115" y="14"/>
                  </a:cubicBezTo>
                  <a:cubicBezTo>
                    <a:pt x="103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0" name="Google Shape;8510;p23"/>
            <p:cNvSpPr/>
            <p:nvPr/>
          </p:nvSpPr>
          <p:spPr>
            <a:xfrm>
              <a:off x="790325" y="11137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27" y="54"/>
                    <a:pt x="464" y="90"/>
                  </a:cubicBezTo>
                  <a:cubicBezTo>
                    <a:pt x="509" y="117"/>
                    <a:pt x="554" y="170"/>
                    <a:pt x="571" y="224"/>
                  </a:cubicBezTo>
                  <a:cubicBezTo>
                    <a:pt x="589" y="304"/>
                    <a:pt x="571" y="393"/>
                    <a:pt x="518" y="465"/>
                  </a:cubicBezTo>
                  <a:cubicBezTo>
                    <a:pt x="465" y="547"/>
                    <a:pt x="373" y="587"/>
                    <a:pt x="282" y="587"/>
                  </a:cubicBezTo>
                  <a:cubicBezTo>
                    <a:pt x="206" y="587"/>
                    <a:pt x="130" y="558"/>
                    <a:pt x="81" y="500"/>
                  </a:cubicBezTo>
                  <a:cubicBezTo>
                    <a:pt x="45" y="563"/>
                    <a:pt x="18" y="634"/>
                    <a:pt x="1" y="705"/>
                  </a:cubicBezTo>
                  <a:cubicBezTo>
                    <a:pt x="95" y="798"/>
                    <a:pt x="198" y="836"/>
                    <a:pt x="298" y="836"/>
                  </a:cubicBezTo>
                  <a:cubicBezTo>
                    <a:pt x="683" y="836"/>
                    <a:pt x="1027" y="27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1" name="Google Shape;8511;p23"/>
            <p:cNvSpPr/>
            <p:nvPr/>
          </p:nvSpPr>
          <p:spPr>
            <a:xfrm>
              <a:off x="789650" y="1112875"/>
              <a:ext cx="36450" cy="33750"/>
            </a:xfrm>
            <a:custGeom>
              <a:rect b="b" l="l" r="r" t="t"/>
              <a:pathLst>
                <a:path extrusionOk="0" h="1350" w="1458">
                  <a:moveTo>
                    <a:pt x="929" y="0"/>
                  </a:moveTo>
                  <a:cubicBezTo>
                    <a:pt x="893" y="0"/>
                    <a:pt x="848" y="0"/>
                    <a:pt x="804" y="9"/>
                  </a:cubicBezTo>
                  <a:cubicBezTo>
                    <a:pt x="1156" y="368"/>
                    <a:pt x="762" y="976"/>
                    <a:pt x="325" y="976"/>
                  </a:cubicBezTo>
                  <a:cubicBezTo>
                    <a:pt x="219" y="976"/>
                    <a:pt x="111" y="940"/>
                    <a:pt x="10" y="856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8"/>
                    <a:pt x="135" y="1124"/>
                    <a:pt x="206" y="1142"/>
                  </a:cubicBezTo>
                  <a:cubicBezTo>
                    <a:pt x="295" y="1169"/>
                    <a:pt x="375" y="1187"/>
                    <a:pt x="465" y="1187"/>
                  </a:cubicBezTo>
                  <a:lnTo>
                    <a:pt x="474" y="1187"/>
                  </a:lnTo>
                  <a:cubicBezTo>
                    <a:pt x="441" y="1196"/>
                    <a:pt x="407" y="1200"/>
                    <a:pt x="372" y="1200"/>
                  </a:cubicBezTo>
                  <a:cubicBezTo>
                    <a:pt x="313" y="1200"/>
                    <a:pt x="253" y="1189"/>
                    <a:pt x="197" y="1178"/>
                  </a:cubicBezTo>
                  <a:cubicBezTo>
                    <a:pt x="143" y="1160"/>
                    <a:pt x="72" y="1151"/>
                    <a:pt x="19" y="1124"/>
                  </a:cubicBezTo>
                  <a:lnTo>
                    <a:pt x="19" y="1124"/>
                  </a:lnTo>
                  <a:cubicBezTo>
                    <a:pt x="19" y="1142"/>
                    <a:pt x="19" y="1160"/>
                    <a:pt x="28" y="1178"/>
                  </a:cubicBezTo>
                  <a:cubicBezTo>
                    <a:pt x="117" y="1204"/>
                    <a:pt x="206" y="1240"/>
                    <a:pt x="295" y="1249"/>
                  </a:cubicBezTo>
                  <a:cubicBezTo>
                    <a:pt x="326" y="1252"/>
                    <a:pt x="357" y="1253"/>
                    <a:pt x="387" y="1253"/>
                  </a:cubicBezTo>
                  <a:cubicBezTo>
                    <a:pt x="460" y="1253"/>
                    <a:pt x="532" y="1246"/>
                    <a:pt x="607" y="1240"/>
                  </a:cubicBezTo>
                  <a:lnTo>
                    <a:pt x="607" y="1240"/>
                  </a:lnTo>
                  <a:cubicBezTo>
                    <a:pt x="553" y="1279"/>
                    <a:pt x="474" y="1292"/>
                    <a:pt x="395" y="1292"/>
                  </a:cubicBezTo>
                  <a:cubicBezTo>
                    <a:pt x="331" y="1292"/>
                    <a:pt x="267" y="1284"/>
                    <a:pt x="215" y="1276"/>
                  </a:cubicBezTo>
                  <a:cubicBezTo>
                    <a:pt x="206" y="1276"/>
                    <a:pt x="126" y="1267"/>
                    <a:pt x="54" y="1249"/>
                  </a:cubicBezTo>
                  <a:lnTo>
                    <a:pt x="54" y="1249"/>
                  </a:lnTo>
                  <a:cubicBezTo>
                    <a:pt x="54" y="1258"/>
                    <a:pt x="63" y="1267"/>
                    <a:pt x="63" y="1285"/>
                  </a:cubicBezTo>
                  <a:cubicBezTo>
                    <a:pt x="165" y="1330"/>
                    <a:pt x="267" y="1350"/>
                    <a:pt x="366" y="1350"/>
                  </a:cubicBezTo>
                  <a:cubicBezTo>
                    <a:pt x="957" y="1350"/>
                    <a:pt x="1457" y="629"/>
                    <a:pt x="1205" y="71"/>
                  </a:cubicBezTo>
                  <a:cubicBezTo>
                    <a:pt x="1187" y="62"/>
                    <a:pt x="1169" y="54"/>
                    <a:pt x="1152" y="45"/>
                  </a:cubicBezTo>
                  <a:lnTo>
                    <a:pt x="1152" y="45"/>
                  </a:lnTo>
                  <a:cubicBezTo>
                    <a:pt x="1187" y="116"/>
                    <a:pt x="1205" y="205"/>
                    <a:pt x="1214" y="259"/>
                  </a:cubicBezTo>
                  <a:cubicBezTo>
                    <a:pt x="1232" y="384"/>
                    <a:pt x="1214" y="517"/>
                    <a:pt x="1152" y="624"/>
                  </a:cubicBezTo>
                  <a:cubicBezTo>
                    <a:pt x="1169" y="500"/>
                    <a:pt x="1178" y="366"/>
                    <a:pt x="1143" y="241"/>
                  </a:cubicBezTo>
                  <a:cubicBezTo>
                    <a:pt x="1134" y="178"/>
                    <a:pt x="1116" y="116"/>
                    <a:pt x="1080" y="62"/>
                  </a:cubicBezTo>
                  <a:cubicBezTo>
                    <a:pt x="1071" y="45"/>
                    <a:pt x="1053" y="36"/>
                    <a:pt x="1045" y="18"/>
                  </a:cubicBezTo>
                  <a:cubicBezTo>
                    <a:pt x="1036" y="18"/>
                    <a:pt x="1036" y="18"/>
                    <a:pt x="1027" y="9"/>
                  </a:cubicBezTo>
                  <a:lnTo>
                    <a:pt x="1027" y="9"/>
                  </a:lnTo>
                  <a:cubicBezTo>
                    <a:pt x="1045" y="54"/>
                    <a:pt x="1062" y="89"/>
                    <a:pt x="1071" y="125"/>
                  </a:cubicBezTo>
                  <a:cubicBezTo>
                    <a:pt x="1107" y="223"/>
                    <a:pt x="1143" y="339"/>
                    <a:pt x="1107" y="446"/>
                  </a:cubicBezTo>
                  <a:cubicBezTo>
                    <a:pt x="1098" y="339"/>
                    <a:pt x="1071" y="241"/>
                    <a:pt x="1027" y="143"/>
                  </a:cubicBezTo>
                  <a:cubicBezTo>
                    <a:pt x="1000" y="98"/>
                    <a:pt x="964" y="54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2" name="Google Shape;8512;p23"/>
            <p:cNvSpPr/>
            <p:nvPr/>
          </p:nvSpPr>
          <p:spPr>
            <a:xfrm>
              <a:off x="781800" y="111035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993" y="137"/>
                  </a:moveTo>
                  <a:cubicBezTo>
                    <a:pt x="1368" y="406"/>
                    <a:pt x="1024" y="972"/>
                    <a:pt x="639" y="972"/>
                  </a:cubicBezTo>
                  <a:cubicBezTo>
                    <a:pt x="539" y="972"/>
                    <a:pt x="436" y="934"/>
                    <a:pt x="342" y="841"/>
                  </a:cubicBezTo>
                  <a:cubicBezTo>
                    <a:pt x="359" y="770"/>
                    <a:pt x="386" y="699"/>
                    <a:pt x="422" y="636"/>
                  </a:cubicBezTo>
                  <a:cubicBezTo>
                    <a:pt x="471" y="694"/>
                    <a:pt x="547" y="723"/>
                    <a:pt x="623" y="723"/>
                  </a:cubicBezTo>
                  <a:cubicBezTo>
                    <a:pt x="714" y="723"/>
                    <a:pt x="806" y="683"/>
                    <a:pt x="859" y="601"/>
                  </a:cubicBezTo>
                  <a:cubicBezTo>
                    <a:pt x="912" y="529"/>
                    <a:pt x="930" y="440"/>
                    <a:pt x="912" y="360"/>
                  </a:cubicBezTo>
                  <a:cubicBezTo>
                    <a:pt x="895" y="306"/>
                    <a:pt x="850" y="253"/>
                    <a:pt x="805" y="226"/>
                  </a:cubicBezTo>
                  <a:cubicBezTo>
                    <a:pt x="868" y="190"/>
                    <a:pt x="930" y="155"/>
                    <a:pt x="993" y="137"/>
                  </a:cubicBezTo>
                  <a:close/>
                  <a:moveTo>
                    <a:pt x="1243" y="101"/>
                  </a:moveTo>
                  <a:cubicBezTo>
                    <a:pt x="1278" y="155"/>
                    <a:pt x="1314" y="199"/>
                    <a:pt x="1341" y="244"/>
                  </a:cubicBezTo>
                  <a:cubicBezTo>
                    <a:pt x="1385" y="342"/>
                    <a:pt x="1412" y="440"/>
                    <a:pt x="1421" y="547"/>
                  </a:cubicBezTo>
                  <a:cubicBezTo>
                    <a:pt x="1457" y="440"/>
                    <a:pt x="1421" y="324"/>
                    <a:pt x="1385" y="226"/>
                  </a:cubicBezTo>
                  <a:cubicBezTo>
                    <a:pt x="1376" y="190"/>
                    <a:pt x="1359" y="155"/>
                    <a:pt x="1341" y="110"/>
                  </a:cubicBezTo>
                  <a:lnTo>
                    <a:pt x="1341" y="110"/>
                  </a:lnTo>
                  <a:cubicBezTo>
                    <a:pt x="1350" y="119"/>
                    <a:pt x="1350" y="119"/>
                    <a:pt x="1359" y="119"/>
                  </a:cubicBezTo>
                  <a:cubicBezTo>
                    <a:pt x="1367" y="137"/>
                    <a:pt x="1385" y="146"/>
                    <a:pt x="1394" y="163"/>
                  </a:cubicBezTo>
                  <a:cubicBezTo>
                    <a:pt x="1430" y="217"/>
                    <a:pt x="1448" y="279"/>
                    <a:pt x="1457" y="342"/>
                  </a:cubicBezTo>
                  <a:cubicBezTo>
                    <a:pt x="1492" y="467"/>
                    <a:pt x="1483" y="601"/>
                    <a:pt x="1466" y="725"/>
                  </a:cubicBezTo>
                  <a:cubicBezTo>
                    <a:pt x="1528" y="618"/>
                    <a:pt x="1546" y="485"/>
                    <a:pt x="1528" y="360"/>
                  </a:cubicBezTo>
                  <a:cubicBezTo>
                    <a:pt x="1519" y="306"/>
                    <a:pt x="1501" y="217"/>
                    <a:pt x="1466" y="146"/>
                  </a:cubicBezTo>
                  <a:lnTo>
                    <a:pt x="1466" y="146"/>
                  </a:lnTo>
                  <a:cubicBezTo>
                    <a:pt x="1483" y="155"/>
                    <a:pt x="1501" y="163"/>
                    <a:pt x="1519" y="172"/>
                  </a:cubicBezTo>
                  <a:cubicBezTo>
                    <a:pt x="1771" y="730"/>
                    <a:pt x="1271" y="1451"/>
                    <a:pt x="680" y="1451"/>
                  </a:cubicBezTo>
                  <a:cubicBezTo>
                    <a:pt x="581" y="1451"/>
                    <a:pt x="479" y="1431"/>
                    <a:pt x="377" y="1386"/>
                  </a:cubicBezTo>
                  <a:cubicBezTo>
                    <a:pt x="377" y="1368"/>
                    <a:pt x="368" y="1359"/>
                    <a:pt x="368" y="1350"/>
                  </a:cubicBezTo>
                  <a:lnTo>
                    <a:pt x="368" y="1350"/>
                  </a:lnTo>
                  <a:cubicBezTo>
                    <a:pt x="440" y="1368"/>
                    <a:pt x="520" y="1377"/>
                    <a:pt x="529" y="1377"/>
                  </a:cubicBezTo>
                  <a:cubicBezTo>
                    <a:pt x="581" y="1385"/>
                    <a:pt x="645" y="1393"/>
                    <a:pt x="709" y="1393"/>
                  </a:cubicBezTo>
                  <a:cubicBezTo>
                    <a:pt x="788" y="1393"/>
                    <a:pt x="867" y="1380"/>
                    <a:pt x="921" y="1341"/>
                  </a:cubicBezTo>
                  <a:lnTo>
                    <a:pt x="921" y="1341"/>
                  </a:lnTo>
                  <a:cubicBezTo>
                    <a:pt x="846" y="1347"/>
                    <a:pt x="774" y="1354"/>
                    <a:pt x="701" y="1354"/>
                  </a:cubicBezTo>
                  <a:cubicBezTo>
                    <a:pt x="671" y="1354"/>
                    <a:pt x="640" y="1353"/>
                    <a:pt x="609" y="1350"/>
                  </a:cubicBezTo>
                  <a:cubicBezTo>
                    <a:pt x="520" y="1341"/>
                    <a:pt x="431" y="1305"/>
                    <a:pt x="342" y="1279"/>
                  </a:cubicBezTo>
                  <a:cubicBezTo>
                    <a:pt x="333" y="1261"/>
                    <a:pt x="333" y="1243"/>
                    <a:pt x="333" y="1225"/>
                  </a:cubicBezTo>
                  <a:lnTo>
                    <a:pt x="333" y="1225"/>
                  </a:lnTo>
                  <a:cubicBezTo>
                    <a:pt x="386" y="1252"/>
                    <a:pt x="457" y="1261"/>
                    <a:pt x="511" y="1279"/>
                  </a:cubicBezTo>
                  <a:cubicBezTo>
                    <a:pt x="567" y="1290"/>
                    <a:pt x="627" y="1301"/>
                    <a:pt x="686" y="1301"/>
                  </a:cubicBezTo>
                  <a:cubicBezTo>
                    <a:pt x="721" y="1301"/>
                    <a:pt x="755" y="1297"/>
                    <a:pt x="788" y="1288"/>
                  </a:cubicBezTo>
                  <a:lnTo>
                    <a:pt x="779" y="1288"/>
                  </a:lnTo>
                  <a:cubicBezTo>
                    <a:pt x="689" y="1288"/>
                    <a:pt x="609" y="1270"/>
                    <a:pt x="520" y="1243"/>
                  </a:cubicBezTo>
                  <a:cubicBezTo>
                    <a:pt x="449" y="1225"/>
                    <a:pt x="386" y="1189"/>
                    <a:pt x="315" y="1154"/>
                  </a:cubicBezTo>
                  <a:cubicBezTo>
                    <a:pt x="306" y="1091"/>
                    <a:pt x="315" y="1020"/>
                    <a:pt x="324" y="957"/>
                  </a:cubicBezTo>
                  <a:cubicBezTo>
                    <a:pt x="425" y="1041"/>
                    <a:pt x="533" y="1077"/>
                    <a:pt x="639" y="1077"/>
                  </a:cubicBezTo>
                  <a:cubicBezTo>
                    <a:pt x="1076" y="1077"/>
                    <a:pt x="1470" y="469"/>
                    <a:pt x="1118" y="110"/>
                  </a:cubicBezTo>
                  <a:cubicBezTo>
                    <a:pt x="1162" y="101"/>
                    <a:pt x="1207" y="101"/>
                    <a:pt x="1243" y="101"/>
                  </a:cubicBezTo>
                  <a:close/>
                  <a:moveTo>
                    <a:pt x="1213" y="1"/>
                  </a:moveTo>
                  <a:cubicBezTo>
                    <a:pt x="554" y="1"/>
                    <a:pt x="0" y="803"/>
                    <a:pt x="288" y="1439"/>
                  </a:cubicBezTo>
                  <a:cubicBezTo>
                    <a:pt x="297" y="1448"/>
                    <a:pt x="306" y="1457"/>
                    <a:pt x="306" y="1466"/>
                  </a:cubicBezTo>
                  <a:cubicBezTo>
                    <a:pt x="315" y="1466"/>
                    <a:pt x="315" y="1475"/>
                    <a:pt x="324" y="1475"/>
                  </a:cubicBezTo>
                  <a:cubicBezTo>
                    <a:pt x="444" y="1530"/>
                    <a:pt x="565" y="1554"/>
                    <a:pt x="682" y="1554"/>
                  </a:cubicBezTo>
                  <a:cubicBezTo>
                    <a:pt x="1349" y="1554"/>
                    <a:pt x="1904" y="755"/>
                    <a:pt x="1608" y="110"/>
                  </a:cubicBezTo>
                  <a:cubicBezTo>
                    <a:pt x="1599" y="101"/>
                    <a:pt x="1599" y="92"/>
                    <a:pt x="1590" y="92"/>
                  </a:cubicBezTo>
                  <a:cubicBezTo>
                    <a:pt x="1590" y="83"/>
                    <a:pt x="1582" y="83"/>
                    <a:pt x="1573" y="83"/>
                  </a:cubicBezTo>
                  <a:cubicBezTo>
                    <a:pt x="1452" y="26"/>
                    <a:pt x="133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3" name="Google Shape;8513;p23"/>
            <p:cNvSpPr/>
            <p:nvPr/>
          </p:nvSpPr>
          <p:spPr>
            <a:xfrm>
              <a:off x="778725" y="11422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7" y="0"/>
                  </a:moveTo>
                  <a:cubicBezTo>
                    <a:pt x="191" y="0"/>
                    <a:pt x="185" y="1"/>
                    <a:pt x="179" y="3"/>
                  </a:cubicBezTo>
                  <a:cubicBezTo>
                    <a:pt x="143" y="12"/>
                    <a:pt x="108" y="20"/>
                    <a:pt x="63" y="20"/>
                  </a:cubicBezTo>
                  <a:cubicBezTo>
                    <a:pt x="1" y="20"/>
                    <a:pt x="1" y="127"/>
                    <a:pt x="72" y="127"/>
                  </a:cubicBezTo>
                  <a:cubicBezTo>
                    <a:pt x="117" y="127"/>
                    <a:pt x="161" y="110"/>
                    <a:pt x="215" y="101"/>
                  </a:cubicBezTo>
                  <a:cubicBezTo>
                    <a:pt x="241" y="101"/>
                    <a:pt x="250" y="65"/>
                    <a:pt x="250" y="38"/>
                  </a:cubicBezTo>
                  <a:cubicBezTo>
                    <a:pt x="243" y="16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4" name="Google Shape;8514;p23"/>
            <p:cNvSpPr/>
            <p:nvPr/>
          </p:nvSpPr>
          <p:spPr>
            <a:xfrm>
              <a:off x="778050" y="1132500"/>
              <a:ext cx="7100" cy="3150"/>
            </a:xfrm>
            <a:custGeom>
              <a:rect b="b" l="l" r="r" t="t"/>
              <a:pathLst>
                <a:path extrusionOk="0" h="126" w="284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0"/>
                    <a:pt x="28" y="107"/>
                    <a:pt x="54" y="107"/>
                  </a:cubicBezTo>
                  <a:cubicBezTo>
                    <a:pt x="99" y="107"/>
                    <a:pt x="144" y="116"/>
                    <a:pt x="197" y="125"/>
                  </a:cubicBezTo>
                  <a:cubicBezTo>
                    <a:pt x="200" y="125"/>
                    <a:pt x="202" y="126"/>
                    <a:pt x="205" y="126"/>
                  </a:cubicBezTo>
                  <a:cubicBezTo>
                    <a:pt x="262" y="126"/>
                    <a:pt x="284" y="35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5" name="Google Shape;8515;p23"/>
            <p:cNvSpPr/>
            <p:nvPr/>
          </p:nvSpPr>
          <p:spPr>
            <a:xfrm>
              <a:off x="779625" y="1123000"/>
              <a:ext cx="7250" cy="4225"/>
            </a:xfrm>
            <a:custGeom>
              <a:rect b="b" l="l" r="r" t="t"/>
              <a:pathLst>
                <a:path extrusionOk="0" h="169" w="290">
                  <a:moveTo>
                    <a:pt x="58" y="0"/>
                  </a:moveTo>
                  <a:cubicBezTo>
                    <a:pt x="40" y="0"/>
                    <a:pt x="24" y="6"/>
                    <a:pt x="18" y="23"/>
                  </a:cubicBezTo>
                  <a:cubicBezTo>
                    <a:pt x="0" y="50"/>
                    <a:pt x="9" y="86"/>
                    <a:pt x="36" y="95"/>
                  </a:cubicBezTo>
                  <a:cubicBezTo>
                    <a:pt x="90" y="121"/>
                    <a:pt x="143" y="148"/>
                    <a:pt x="205" y="166"/>
                  </a:cubicBezTo>
                  <a:cubicBezTo>
                    <a:pt x="211" y="167"/>
                    <a:pt x="216" y="168"/>
                    <a:pt x="220" y="168"/>
                  </a:cubicBezTo>
                  <a:cubicBezTo>
                    <a:pt x="272" y="168"/>
                    <a:pt x="290" y="84"/>
                    <a:pt x="232" y="68"/>
                  </a:cubicBezTo>
                  <a:cubicBezTo>
                    <a:pt x="179" y="50"/>
                    <a:pt x="134" y="23"/>
                    <a:pt x="90" y="5"/>
                  </a:cubicBezTo>
                  <a:cubicBezTo>
                    <a:pt x="80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6" name="Google Shape;8516;p23"/>
            <p:cNvSpPr/>
            <p:nvPr/>
          </p:nvSpPr>
          <p:spPr>
            <a:xfrm>
              <a:off x="794175" y="11057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5" y="0"/>
                    <a:pt x="0" y="39"/>
                    <a:pt x="25" y="82"/>
                  </a:cubicBezTo>
                  <a:cubicBezTo>
                    <a:pt x="43" y="126"/>
                    <a:pt x="78" y="171"/>
                    <a:pt x="105" y="225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2" y="209"/>
                    <a:pt x="203" y="171"/>
                  </a:cubicBezTo>
                  <a:cubicBezTo>
                    <a:pt x="168" y="118"/>
                    <a:pt x="132" y="73"/>
                    <a:pt x="114" y="28"/>
                  </a:cubicBezTo>
                  <a:cubicBezTo>
                    <a:pt x="103" y="9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7" name="Google Shape;8517;p23"/>
            <p:cNvSpPr/>
            <p:nvPr/>
          </p:nvSpPr>
          <p:spPr>
            <a:xfrm>
              <a:off x="805725" y="1100750"/>
              <a:ext cx="3350" cy="6775"/>
            </a:xfrm>
            <a:custGeom>
              <a:rect b="b" l="l" r="r" t="t"/>
              <a:pathLst>
                <a:path extrusionOk="0" h="271" w="134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39"/>
                    <a:pt x="9" y="66"/>
                  </a:cubicBezTo>
                  <a:cubicBezTo>
                    <a:pt x="18" y="119"/>
                    <a:pt x="18" y="173"/>
                    <a:pt x="27" y="217"/>
                  </a:cubicBezTo>
                  <a:cubicBezTo>
                    <a:pt x="27" y="244"/>
                    <a:pt x="45" y="271"/>
                    <a:pt x="80" y="271"/>
                  </a:cubicBezTo>
                  <a:cubicBezTo>
                    <a:pt x="107" y="271"/>
                    <a:pt x="134" y="244"/>
                    <a:pt x="125" y="217"/>
                  </a:cubicBezTo>
                  <a:cubicBezTo>
                    <a:pt x="125" y="155"/>
                    <a:pt x="116" y="101"/>
                    <a:pt x="107" y="39"/>
                  </a:cubicBezTo>
                  <a:cubicBezTo>
                    <a:pt x="107" y="17"/>
                    <a:pt x="83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8" name="Google Shape;8518;p23"/>
            <p:cNvSpPr/>
            <p:nvPr/>
          </p:nvSpPr>
          <p:spPr>
            <a:xfrm>
              <a:off x="816875" y="1101550"/>
              <a:ext cx="3275" cy="6275"/>
            </a:xfrm>
            <a:custGeom>
              <a:rect b="b" l="l" r="r" t="t"/>
              <a:pathLst>
                <a:path extrusionOk="0" h="251" w="131">
                  <a:moveTo>
                    <a:pt x="65" y="0"/>
                  </a:moveTo>
                  <a:cubicBezTo>
                    <a:pt x="43" y="0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7" y="250"/>
                    <a:pt x="54" y="250"/>
                  </a:cubicBezTo>
                  <a:cubicBezTo>
                    <a:pt x="80" y="250"/>
                    <a:pt x="107" y="234"/>
                    <a:pt x="107" y="203"/>
                  </a:cubicBezTo>
                  <a:cubicBezTo>
                    <a:pt x="107" y="150"/>
                    <a:pt x="116" y="105"/>
                    <a:pt x="125" y="60"/>
                  </a:cubicBezTo>
                  <a:cubicBezTo>
                    <a:pt x="130" y="24"/>
                    <a:pt x="9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9" name="Google Shape;8519;p23"/>
            <p:cNvSpPr/>
            <p:nvPr/>
          </p:nvSpPr>
          <p:spPr>
            <a:xfrm>
              <a:off x="785475" y="11129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4" y="1"/>
                  </a:moveTo>
                  <a:cubicBezTo>
                    <a:pt x="42" y="1"/>
                    <a:pt x="0" y="59"/>
                    <a:pt x="43" y="94"/>
                  </a:cubicBezTo>
                  <a:cubicBezTo>
                    <a:pt x="87" y="130"/>
                    <a:pt x="123" y="174"/>
                    <a:pt x="168" y="210"/>
                  </a:cubicBezTo>
                  <a:cubicBezTo>
                    <a:pt x="180" y="220"/>
                    <a:pt x="192" y="224"/>
                    <a:pt x="204" y="224"/>
                  </a:cubicBezTo>
                  <a:cubicBezTo>
                    <a:pt x="247" y="224"/>
                    <a:pt x="281" y="172"/>
                    <a:pt x="239" y="130"/>
                  </a:cubicBezTo>
                  <a:cubicBezTo>
                    <a:pt x="203" y="94"/>
                    <a:pt x="159" y="58"/>
                    <a:pt x="114" y="14"/>
                  </a:cubicBezTo>
                  <a:cubicBezTo>
                    <a:pt x="105" y="5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0" name="Google Shape;8520;p23"/>
            <p:cNvSpPr/>
            <p:nvPr/>
          </p:nvSpPr>
          <p:spPr>
            <a:xfrm>
              <a:off x="742600" y="11084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25"/>
                    <a:pt x="54" y="197"/>
                  </a:cubicBezTo>
                  <a:cubicBezTo>
                    <a:pt x="58" y="197"/>
                    <a:pt x="62" y="197"/>
                    <a:pt x="66" y="197"/>
                  </a:cubicBezTo>
                  <a:cubicBezTo>
                    <a:pt x="230" y="197"/>
                    <a:pt x="365" y="379"/>
                    <a:pt x="322" y="545"/>
                  </a:cubicBezTo>
                  <a:cubicBezTo>
                    <a:pt x="304" y="625"/>
                    <a:pt x="250" y="705"/>
                    <a:pt x="170" y="741"/>
                  </a:cubicBezTo>
                  <a:cubicBezTo>
                    <a:pt x="137" y="752"/>
                    <a:pt x="100" y="760"/>
                    <a:pt x="65" y="760"/>
                  </a:cubicBezTo>
                  <a:cubicBezTo>
                    <a:pt x="43" y="760"/>
                    <a:pt x="21" y="757"/>
                    <a:pt x="0" y="750"/>
                  </a:cubicBezTo>
                  <a:lnTo>
                    <a:pt x="0" y="750"/>
                  </a:lnTo>
                  <a:cubicBezTo>
                    <a:pt x="9" y="821"/>
                    <a:pt x="27" y="893"/>
                    <a:pt x="63" y="955"/>
                  </a:cubicBezTo>
                  <a:cubicBezTo>
                    <a:pt x="95" y="962"/>
                    <a:pt x="125" y="966"/>
                    <a:pt x="155" y="966"/>
                  </a:cubicBezTo>
                  <a:cubicBezTo>
                    <a:pt x="641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1" name="Google Shape;8521;p23"/>
            <p:cNvSpPr/>
            <p:nvPr/>
          </p:nvSpPr>
          <p:spPr>
            <a:xfrm>
              <a:off x="745725" y="1099925"/>
              <a:ext cx="29025" cy="41500"/>
            </a:xfrm>
            <a:custGeom>
              <a:rect b="b" l="l" r="r" t="t"/>
              <a:pathLst>
                <a:path extrusionOk="0" h="1660" w="1161">
                  <a:moveTo>
                    <a:pt x="464" y="1"/>
                  </a:moveTo>
                  <a:cubicBezTo>
                    <a:pt x="446" y="10"/>
                    <a:pt x="437" y="10"/>
                    <a:pt x="420" y="18"/>
                  </a:cubicBezTo>
                  <a:cubicBezTo>
                    <a:pt x="482" y="54"/>
                    <a:pt x="544" y="108"/>
                    <a:pt x="562" y="125"/>
                  </a:cubicBezTo>
                  <a:cubicBezTo>
                    <a:pt x="643" y="197"/>
                    <a:pt x="776" y="313"/>
                    <a:pt x="785" y="438"/>
                  </a:cubicBezTo>
                  <a:cubicBezTo>
                    <a:pt x="723" y="349"/>
                    <a:pt x="669" y="268"/>
                    <a:pt x="589" y="197"/>
                  </a:cubicBezTo>
                  <a:cubicBezTo>
                    <a:pt x="518" y="134"/>
                    <a:pt x="429" y="90"/>
                    <a:pt x="348" y="45"/>
                  </a:cubicBezTo>
                  <a:cubicBezTo>
                    <a:pt x="339" y="54"/>
                    <a:pt x="321" y="63"/>
                    <a:pt x="313" y="72"/>
                  </a:cubicBezTo>
                  <a:cubicBezTo>
                    <a:pt x="366" y="99"/>
                    <a:pt x="420" y="143"/>
                    <a:pt x="473" y="179"/>
                  </a:cubicBezTo>
                  <a:cubicBezTo>
                    <a:pt x="544" y="233"/>
                    <a:pt x="616" y="286"/>
                    <a:pt x="660" y="366"/>
                  </a:cubicBezTo>
                  <a:cubicBezTo>
                    <a:pt x="660" y="366"/>
                    <a:pt x="656" y="370"/>
                    <a:pt x="654" y="370"/>
                  </a:cubicBezTo>
                  <a:cubicBezTo>
                    <a:pt x="653" y="370"/>
                    <a:pt x="652" y="369"/>
                    <a:pt x="652" y="366"/>
                  </a:cubicBezTo>
                  <a:cubicBezTo>
                    <a:pt x="589" y="304"/>
                    <a:pt x="527" y="250"/>
                    <a:pt x="455" y="206"/>
                  </a:cubicBezTo>
                  <a:cubicBezTo>
                    <a:pt x="393" y="161"/>
                    <a:pt x="321" y="134"/>
                    <a:pt x="250" y="108"/>
                  </a:cubicBezTo>
                  <a:cubicBezTo>
                    <a:pt x="197" y="143"/>
                    <a:pt x="143" y="188"/>
                    <a:pt x="98" y="241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73"/>
                    <a:pt x="72" y="1499"/>
                  </a:cubicBezTo>
                  <a:cubicBezTo>
                    <a:pt x="134" y="1490"/>
                    <a:pt x="188" y="1490"/>
                    <a:pt x="241" y="1473"/>
                  </a:cubicBezTo>
                  <a:cubicBezTo>
                    <a:pt x="348" y="1446"/>
                    <a:pt x="429" y="1401"/>
                    <a:pt x="518" y="1339"/>
                  </a:cubicBezTo>
                  <a:lnTo>
                    <a:pt x="527" y="1339"/>
                  </a:lnTo>
                  <a:cubicBezTo>
                    <a:pt x="464" y="1437"/>
                    <a:pt x="357" y="1481"/>
                    <a:pt x="259" y="1526"/>
                  </a:cubicBezTo>
                  <a:cubicBezTo>
                    <a:pt x="232" y="1535"/>
                    <a:pt x="188" y="1553"/>
                    <a:pt x="143" y="1562"/>
                  </a:cubicBezTo>
                  <a:cubicBezTo>
                    <a:pt x="152" y="1571"/>
                    <a:pt x="152" y="1571"/>
                    <a:pt x="161" y="1571"/>
                  </a:cubicBezTo>
                  <a:lnTo>
                    <a:pt x="223" y="1571"/>
                  </a:lnTo>
                  <a:cubicBezTo>
                    <a:pt x="286" y="1562"/>
                    <a:pt x="339" y="1535"/>
                    <a:pt x="393" y="1499"/>
                  </a:cubicBezTo>
                  <a:cubicBezTo>
                    <a:pt x="518" y="1446"/>
                    <a:pt x="598" y="1348"/>
                    <a:pt x="687" y="1250"/>
                  </a:cubicBezTo>
                  <a:lnTo>
                    <a:pt x="687" y="1250"/>
                  </a:lnTo>
                  <a:cubicBezTo>
                    <a:pt x="652" y="1366"/>
                    <a:pt x="553" y="1473"/>
                    <a:pt x="455" y="1544"/>
                  </a:cubicBezTo>
                  <a:cubicBezTo>
                    <a:pt x="402" y="1571"/>
                    <a:pt x="330" y="1615"/>
                    <a:pt x="250" y="1633"/>
                  </a:cubicBezTo>
                  <a:cubicBezTo>
                    <a:pt x="268" y="1642"/>
                    <a:pt x="286" y="1651"/>
                    <a:pt x="304" y="1660"/>
                  </a:cubicBezTo>
                  <a:cubicBezTo>
                    <a:pt x="991" y="1446"/>
                    <a:pt x="1160" y="322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2" name="Google Shape;8522;p23"/>
            <p:cNvSpPr/>
            <p:nvPr/>
          </p:nvSpPr>
          <p:spPr>
            <a:xfrm>
              <a:off x="736350" y="1098150"/>
              <a:ext cx="41500" cy="45950"/>
            </a:xfrm>
            <a:custGeom>
              <a:rect b="b" l="l" r="r" t="t"/>
              <a:pathLst>
                <a:path extrusionOk="0" h="1838" w="1660">
                  <a:moveTo>
                    <a:pt x="402" y="411"/>
                  </a:moveTo>
                  <a:cubicBezTo>
                    <a:pt x="999" y="453"/>
                    <a:pt x="891" y="1376"/>
                    <a:pt x="405" y="1376"/>
                  </a:cubicBezTo>
                  <a:cubicBezTo>
                    <a:pt x="375" y="1376"/>
                    <a:pt x="345" y="1372"/>
                    <a:pt x="313" y="1365"/>
                  </a:cubicBezTo>
                  <a:cubicBezTo>
                    <a:pt x="277" y="1303"/>
                    <a:pt x="259" y="1231"/>
                    <a:pt x="250" y="1160"/>
                  </a:cubicBezTo>
                  <a:lnTo>
                    <a:pt x="250" y="1160"/>
                  </a:lnTo>
                  <a:cubicBezTo>
                    <a:pt x="271" y="1167"/>
                    <a:pt x="293" y="1170"/>
                    <a:pt x="315" y="1170"/>
                  </a:cubicBezTo>
                  <a:cubicBezTo>
                    <a:pt x="350" y="1170"/>
                    <a:pt x="387" y="1162"/>
                    <a:pt x="420" y="1151"/>
                  </a:cubicBezTo>
                  <a:cubicBezTo>
                    <a:pt x="500" y="1115"/>
                    <a:pt x="554" y="1035"/>
                    <a:pt x="572" y="955"/>
                  </a:cubicBezTo>
                  <a:cubicBezTo>
                    <a:pt x="615" y="789"/>
                    <a:pt x="480" y="607"/>
                    <a:pt x="316" y="607"/>
                  </a:cubicBezTo>
                  <a:cubicBezTo>
                    <a:pt x="312" y="607"/>
                    <a:pt x="308" y="607"/>
                    <a:pt x="304" y="607"/>
                  </a:cubicBezTo>
                  <a:cubicBezTo>
                    <a:pt x="331" y="535"/>
                    <a:pt x="366" y="473"/>
                    <a:pt x="402" y="411"/>
                  </a:cubicBezTo>
                  <a:close/>
                  <a:moveTo>
                    <a:pt x="839" y="72"/>
                  </a:moveTo>
                  <a:lnTo>
                    <a:pt x="839" y="72"/>
                  </a:lnTo>
                  <a:cubicBezTo>
                    <a:pt x="1535" y="393"/>
                    <a:pt x="1366" y="1517"/>
                    <a:pt x="679" y="1731"/>
                  </a:cubicBezTo>
                  <a:cubicBezTo>
                    <a:pt x="661" y="1722"/>
                    <a:pt x="643" y="1713"/>
                    <a:pt x="625" y="1704"/>
                  </a:cubicBezTo>
                  <a:cubicBezTo>
                    <a:pt x="705" y="1686"/>
                    <a:pt x="777" y="1642"/>
                    <a:pt x="830" y="1615"/>
                  </a:cubicBezTo>
                  <a:cubicBezTo>
                    <a:pt x="928" y="1544"/>
                    <a:pt x="1027" y="1437"/>
                    <a:pt x="1062" y="1321"/>
                  </a:cubicBezTo>
                  <a:lnTo>
                    <a:pt x="1062" y="1321"/>
                  </a:lnTo>
                  <a:cubicBezTo>
                    <a:pt x="973" y="1419"/>
                    <a:pt x="893" y="1517"/>
                    <a:pt x="768" y="1570"/>
                  </a:cubicBezTo>
                  <a:cubicBezTo>
                    <a:pt x="714" y="1606"/>
                    <a:pt x="661" y="1633"/>
                    <a:pt x="598" y="1642"/>
                  </a:cubicBezTo>
                  <a:lnTo>
                    <a:pt x="536" y="1642"/>
                  </a:lnTo>
                  <a:cubicBezTo>
                    <a:pt x="527" y="1642"/>
                    <a:pt x="527" y="1642"/>
                    <a:pt x="518" y="1633"/>
                  </a:cubicBezTo>
                  <a:cubicBezTo>
                    <a:pt x="563" y="1624"/>
                    <a:pt x="607" y="1606"/>
                    <a:pt x="634" y="1597"/>
                  </a:cubicBezTo>
                  <a:cubicBezTo>
                    <a:pt x="732" y="1552"/>
                    <a:pt x="839" y="1508"/>
                    <a:pt x="902" y="1410"/>
                  </a:cubicBezTo>
                  <a:lnTo>
                    <a:pt x="893" y="1410"/>
                  </a:lnTo>
                  <a:cubicBezTo>
                    <a:pt x="804" y="1472"/>
                    <a:pt x="723" y="1517"/>
                    <a:pt x="616" y="1544"/>
                  </a:cubicBezTo>
                  <a:cubicBezTo>
                    <a:pt x="563" y="1561"/>
                    <a:pt x="509" y="1561"/>
                    <a:pt x="447" y="1570"/>
                  </a:cubicBezTo>
                  <a:cubicBezTo>
                    <a:pt x="420" y="1544"/>
                    <a:pt x="393" y="1508"/>
                    <a:pt x="375" y="1472"/>
                  </a:cubicBezTo>
                  <a:lnTo>
                    <a:pt x="375" y="1472"/>
                  </a:lnTo>
                  <a:cubicBezTo>
                    <a:pt x="383" y="1473"/>
                    <a:pt x="390" y="1473"/>
                    <a:pt x="398" y="1473"/>
                  </a:cubicBezTo>
                  <a:cubicBezTo>
                    <a:pt x="994" y="1473"/>
                    <a:pt x="1134" y="418"/>
                    <a:pt x="473" y="312"/>
                  </a:cubicBezTo>
                  <a:cubicBezTo>
                    <a:pt x="518" y="259"/>
                    <a:pt x="572" y="214"/>
                    <a:pt x="625" y="179"/>
                  </a:cubicBezTo>
                  <a:cubicBezTo>
                    <a:pt x="696" y="205"/>
                    <a:pt x="768" y="232"/>
                    <a:pt x="830" y="277"/>
                  </a:cubicBezTo>
                  <a:cubicBezTo>
                    <a:pt x="902" y="321"/>
                    <a:pt x="964" y="375"/>
                    <a:pt x="1027" y="437"/>
                  </a:cubicBezTo>
                  <a:cubicBezTo>
                    <a:pt x="1027" y="440"/>
                    <a:pt x="1028" y="441"/>
                    <a:pt x="1029" y="441"/>
                  </a:cubicBezTo>
                  <a:cubicBezTo>
                    <a:pt x="1031" y="441"/>
                    <a:pt x="1035" y="437"/>
                    <a:pt x="1035" y="437"/>
                  </a:cubicBezTo>
                  <a:cubicBezTo>
                    <a:pt x="991" y="357"/>
                    <a:pt x="919" y="304"/>
                    <a:pt x="848" y="250"/>
                  </a:cubicBezTo>
                  <a:cubicBezTo>
                    <a:pt x="795" y="214"/>
                    <a:pt x="741" y="170"/>
                    <a:pt x="688" y="143"/>
                  </a:cubicBezTo>
                  <a:cubicBezTo>
                    <a:pt x="696" y="134"/>
                    <a:pt x="714" y="125"/>
                    <a:pt x="723" y="116"/>
                  </a:cubicBezTo>
                  <a:cubicBezTo>
                    <a:pt x="804" y="161"/>
                    <a:pt x="893" y="205"/>
                    <a:pt x="964" y="268"/>
                  </a:cubicBezTo>
                  <a:cubicBezTo>
                    <a:pt x="1044" y="339"/>
                    <a:pt x="1098" y="420"/>
                    <a:pt x="1160" y="509"/>
                  </a:cubicBezTo>
                  <a:cubicBezTo>
                    <a:pt x="1151" y="384"/>
                    <a:pt x="1018" y="268"/>
                    <a:pt x="937" y="196"/>
                  </a:cubicBezTo>
                  <a:cubicBezTo>
                    <a:pt x="919" y="179"/>
                    <a:pt x="857" y="125"/>
                    <a:pt x="795" y="89"/>
                  </a:cubicBezTo>
                  <a:cubicBezTo>
                    <a:pt x="812" y="81"/>
                    <a:pt x="821" y="81"/>
                    <a:pt x="839" y="72"/>
                  </a:cubicBezTo>
                  <a:close/>
                  <a:moveTo>
                    <a:pt x="919" y="0"/>
                  </a:moveTo>
                  <a:lnTo>
                    <a:pt x="919" y="0"/>
                  </a:lnTo>
                  <a:cubicBezTo>
                    <a:pt x="893" y="18"/>
                    <a:pt x="857" y="27"/>
                    <a:pt x="830" y="45"/>
                  </a:cubicBezTo>
                  <a:lnTo>
                    <a:pt x="349" y="312"/>
                  </a:lnTo>
                  <a:cubicBezTo>
                    <a:pt x="349" y="321"/>
                    <a:pt x="340" y="321"/>
                    <a:pt x="340" y="321"/>
                  </a:cubicBezTo>
                  <a:cubicBezTo>
                    <a:pt x="1" y="794"/>
                    <a:pt x="54" y="1570"/>
                    <a:pt x="652" y="1838"/>
                  </a:cubicBezTo>
                  <a:lnTo>
                    <a:pt x="696" y="1838"/>
                  </a:lnTo>
                  <a:cubicBezTo>
                    <a:pt x="1473" y="1606"/>
                    <a:pt x="1660" y="384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3" name="Google Shape;8523;p23"/>
            <p:cNvSpPr/>
            <p:nvPr/>
          </p:nvSpPr>
          <p:spPr>
            <a:xfrm>
              <a:off x="730025" y="11264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4" y="1"/>
                  </a:moveTo>
                  <a:cubicBezTo>
                    <a:pt x="232" y="1"/>
                    <a:pt x="229" y="1"/>
                    <a:pt x="227" y="1"/>
                  </a:cubicBezTo>
                  <a:cubicBezTo>
                    <a:pt x="173" y="19"/>
                    <a:pt x="120" y="19"/>
                    <a:pt x="57" y="37"/>
                  </a:cubicBezTo>
                  <a:cubicBezTo>
                    <a:pt x="0" y="53"/>
                    <a:pt x="10" y="137"/>
                    <a:pt x="68" y="137"/>
                  </a:cubicBezTo>
                  <a:cubicBezTo>
                    <a:pt x="73" y="137"/>
                    <a:pt x="78" y="136"/>
                    <a:pt x="84" y="135"/>
                  </a:cubicBezTo>
                  <a:cubicBezTo>
                    <a:pt x="138" y="126"/>
                    <a:pt x="191" y="117"/>
                    <a:pt x="245" y="108"/>
                  </a:cubicBezTo>
                  <a:cubicBezTo>
                    <a:pt x="313" y="100"/>
                    <a:pt x="29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4" name="Google Shape;8524;p23"/>
            <p:cNvSpPr/>
            <p:nvPr/>
          </p:nvSpPr>
          <p:spPr>
            <a:xfrm>
              <a:off x="734125" y="1136650"/>
              <a:ext cx="6500" cy="4975"/>
            </a:xfrm>
            <a:custGeom>
              <a:rect b="b" l="l" r="r" t="t"/>
              <a:pathLst>
                <a:path extrusionOk="0" h="199" w="260">
                  <a:moveTo>
                    <a:pt x="197" y="0"/>
                  </a:moveTo>
                  <a:cubicBezTo>
                    <a:pt x="185" y="0"/>
                    <a:pt x="173" y="4"/>
                    <a:pt x="161" y="12"/>
                  </a:cubicBezTo>
                  <a:cubicBezTo>
                    <a:pt x="125" y="39"/>
                    <a:pt x="81" y="75"/>
                    <a:pt x="36" y="102"/>
                  </a:cubicBezTo>
                  <a:cubicBezTo>
                    <a:pt x="18" y="111"/>
                    <a:pt x="0" y="137"/>
                    <a:pt x="18" y="173"/>
                  </a:cubicBezTo>
                  <a:cubicBezTo>
                    <a:pt x="25" y="186"/>
                    <a:pt x="44" y="198"/>
                    <a:pt x="65" y="198"/>
                  </a:cubicBezTo>
                  <a:cubicBezTo>
                    <a:pt x="73" y="198"/>
                    <a:pt x="82" y="196"/>
                    <a:pt x="90" y="191"/>
                  </a:cubicBezTo>
                  <a:cubicBezTo>
                    <a:pt x="134" y="164"/>
                    <a:pt x="179" y="128"/>
                    <a:pt x="232" y="93"/>
                  </a:cubicBezTo>
                  <a:cubicBezTo>
                    <a:pt x="259" y="75"/>
                    <a:pt x="250" y="39"/>
                    <a:pt x="241" y="21"/>
                  </a:cubicBezTo>
                  <a:cubicBezTo>
                    <a:pt x="227" y="7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5" name="Google Shape;8525;p23"/>
            <p:cNvSpPr/>
            <p:nvPr/>
          </p:nvSpPr>
          <p:spPr>
            <a:xfrm>
              <a:off x="742000" y="1144200"/>
              <a:ext cx="6200" cy="5450"/>
            </a:xfrm>
            <a:custGeom>
              <a:rect b="b" l="l" r="r" t="t"/>
              <a:pathLst>
                <a:path extrusionOk="0" h="218" w="248">
                  <a:moveTo>
                    <a:pt x="170" y="1"/>
                  </a:moveTo>
                  <a:cubicBezTo>
                    <a:pt x="160" y="1"/>
                    <a:pt x="150" y="5"/>
                    <a:pt x="140" y="14"/>
                  </a:cubicBezTo>
                  <a:cubicBezTo>
                    <a:pt x="105" y="58"/>
                    <a:pt x="60" y="94"/>
                    <a:pt x="33" y="139"/>
                  </a:cubicBezTo>
                  <a:cubicBezTo>
                    <a:pt x="0" y="178"/>
                    <a:pt x="40" y="218"/>
                    <a:pt x="78" y="218"/>
                  </a:cubicBezTo>
                  <a:cubicBezTo>
                    <a:pt x="91" y="218"/>
                    <a:pt x="104" y="213"/>
                    <a:pt x="114" y="201"/>
                  </a:cubicBezTo>
                  <a:cubicBezTo>
                    <a:pt x="140" y="165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6" name="Google Shape;8526;p23"/>
            <p:cNvSpPr/>
            <p:nvPr/>
          </p:nvSpPr>
          <p:spPr>
            <a:xfrm>
              <a:off x="729875" y="1115975"/>
              <a:ext cx="8000" cy="3175"/>
            </a:xfrm>
            <a:custGeom>
              <a:rect b="b" l="l" r="r" t="t"/>
              <a:pathLst>
                <a:path extrusionOk="0" h="127" w="320">
                  <a:moveTo>
                    <a:pt x="81" y="1"/>
                  </a:moveTo>
                  <a:cubicBezTo>
                    <a:pt x="10" y="1"/>
                    <a:pt x="1" y="108"/>
                    <a:pt x="72" y="108"/>
                  </a:cubicBezTo>
                  <a:cubicBezTo>
                    <a:pt x="126" y="117"/>
                    <a:pt x="188" y="117"/>
                    <a:pt x="242" y="126"/>
                  </a:cubicBezTo>
                  <a:cubicBezTo>
                    <a:pt x="245" y="126"/>
                    <a:pt x="247" y="126"/>
                    <a:pt x="250" y="126"/>
                  </a:cubicBezTo>
                  <a:cubicBezTo>
                    <a:pt x="314" y="126"/>
                    <a:pt x="319" y="28"/>
                    <a:pt x="251" y="28"/>
                  </a:cubicBezTo>
                  <a:cubicBezTo>
                    <a:pt x="197" y="19"/>
                    <a:pt x="135" y="10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7" name="Google Shape;8527;p23"/>
            <p:cNvSpPr/>
            <p:nvPr/>
          </p:nvSpPr>
          <p:spPr>
            <a:xfrm>
              <a:off x="822200" y="1155325"/>
              <a:ext cx="20350" cy="24025"/>
            </a:xfrm>
            <a:custGeom>
              <a:rect b="b" l="l" r="r" t="t"/>
              <a:pathLst>
                <a:path extrusionOk="0" h="961" w="814">
                  <a:moveTo>
                    <a:pt x="635" y="1"/>
                  </a:moveTo>
                  <a:cubicBezTo>
                    <a:pt x="177" y="1"/>
                    <a:pt x="0" y="862"/>
                    <a:pt x="572" y="960"/>
                  </a:cubicBezTo>
                  <a:cubicBezTo>
                    <a:pt x="626" y="907"/>
                    <a:pt x="661" y="844"/>
                    <a:pt x="697" y="782"/>
                  </a:cubicBezTo>
                  <a:cubicBezTo>
                    <a:pt x="528" y="764"/>
                    <a:pt x="403" y="568"/>
                    <a:pt x="465" y="407"/>
                  </a:cubicBezTo>
                  <a:cubicBezTo>
                    <a:pt x="492" y="318"/>
                    <a:pt x="554" y="256"/>
                    <a:pt x="635" y="229"/>
                  </a:cubicBezTo>
                  <a:cubicBezTo>
                    <a:pt x="659" y="221"/>
                    <a:pt x="686" y="217"/>
                    <a:pt x="714" y="217"/>
                  </a:cubicBezTo>
                  <a:cubicBezTo>
                    <a:pt x="749" y="217"/>
                    <a:pt x="784" y="223"/>
                    <a:pt x="813" y="238"/>
                  </a:cubicBezTo>
                  <a:cubicBezTo>
                    <a:pt x="804" y="158"/>
                    <a:pt x="795" y="95"/>
                    <a:pt x="768" y="24"/>
                  </a:cubicBezTo>
                  <a:cubicBezTo>
                    <a:pt x="722" y="8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8" name="Google Shape;8528;p23"/>
            <p:cNvSpPr/>
            <p:nvPr/>
          </p:nvSpPr>
          <p:spPr>
            <a:xfrm>
              <a:off x="808400" y="1145650"/>
              <a:ext cx="31900" cy="40825"/>
            </a:xfrm>
            <a:custGeom>
              <a:rect b="b" l="l" r="r" t="t"/>
              <a:pathLst>
                <a:path extrusionOk="0" h="1633" w="1276">
                  <a:moveTo>
                    <a:pt x="990" y="0"/>
                  </a:moveTo>
                  <a:cubicBezTo>
                    <a:pt x="286" y="143"/>
                    <a:pt x="0" y="1249"/>
                    <a:pt x="660" y="1633"/>
                  </a:cubicBezTo>
                  <a:cubicBezTo>
                    <a:pt x="678" y="1633"/>
                    <a:pt x="687" y="1633"/>
                    <a:pt x="696" y="1624"/>
                  </a:cubicBezTo>
                  <a:cubicBezTo>
                    <a:pt x="642" y="1579"/>
                    <a:pt x="589" y="1517"/>
                    <a:pt x="580" y="1508"/>
                  </a:cubicBezTo>
                  <a:cubicBezTo>
                    <a:pt x="500" y="1419"/>
                    <a:pt x="384" y="1294"/>
                    <a:pt x="384" y="1169"/>
                  </a:cubicBezTo>
                  <a:lnTo>
                    <a:pt x="384" y="1169"/>
                  </a:lnTo>
                  <a:cubicBezTo>
                    <a:pt x="437" y="1267"/>
                    <a:pt x="482" y="1347"/>
                    <a:pt x="562" y="1428"/>
                  </a:cubicBezTo>
                  <a:cubicBezTo>
                    <a:pt x="625" y="1499"/>
                    <a:pt x="696" y="1553"/>
                    <a:pt x="776" y="1606"/>
                  </a:cubicBezTo>
                  <a:cubicBezTo>
                    <a:pt x="785" y="1597"/>
                    <a:pt x="803" y="1588"/>
                    <a:pt x="821" y="1588"/>
                  </a:cubicBezTo>
                  <a:cubicBezTo>
                    <a:pt x="767" y="1553"/>
                    <a:pt x="714" y="1499"/>
                    <a:pt x="669" y="1463"/>
                  </a:cubicBezTo>
                  <a:cubicBezTo>
                    <a:pt x="607" y="1401"/>
                    <a:pt x="535" y="1339"/>
                    <a:pt x="509" y="1249"/>
                  </a:cubicBezTo>
                  <a:lnTo>
                    <a:pt x="509" y="1249"/>
                  </a:lnTo>
                  <a:cubicBezTo>
                    <a:pt x="562" y="1321"/>
                    <a:pt x="625" y="1383"/>
                    <a:pt x="687" y="1437"/>
                  </a:cubicBezTo>
                  <a:cubicBezTo>
                    <a:pt x="749" y="1490"/>
                    <a:pt x="812" y="1517"/>
                    <a:pt x="883" y="1553"/>
                  </a:cubicBezTo>
                  <a:cubicBezTo>
                    <a:pt x="937" y="1526"/>
                    <a:pt x="990" y="1481"/>
                    <a:pt x="1044" y="1437"/>
                  </a:cubicBezTo>
                  <a:cubicBezTo>
                    <a:pt x="421" y="1266"/>
                    <a:pt x="638" y="288"/>
                    <a:pt x="1197" y="288"/>
                  </a:cubicBezTo>
                  <a:cubicBezTo>
                    <a:pt x="1222" y="288"/>
                    <a:pt x="1249" y="290"/>
                    <a:pt x="1276" y="295"/>
                  </a:cubicBezTo>
                  <a:cubicBezTo>
                    <a:pt x="1249" y="259"/>
                    <a:pt x="1231" y="223"/>
                    <a:pt x="1204" y="188"/>
                  </a:cubicBezTo>
                  <a:cubicBezTo>
                    <a:pt x="1151" y="188"/>
                    <a:pt x="1088" y="188"/>
                    <a:pt x="1035" y="197"/>
                  </a:cubicBezTo>
                  <a:cubicBezTo>
                    <a:pt x="928" y="215"/>
                    <a:pt x="839" y="250"/>
                    <a:pt x="741" y="304"/>
                  </a:cubicBezTo>
                  <a:cubicBezTo>
                    <a:pt x="803" y="215"/>
                    <a:pt x="919" y="170"/>
                    <a:pt x="1026" y="143"/>
                  </a:cubicBezTo>
                  <a:cubicBezTo>
                    <a:pt x="1053" y="134"/>
                    <a:pt x="1097" y="125"/>
                    <a:pt x="1142" y="116"/>
                  </a:cubicBezTo>
                  <a:cubicBezTo>
                    <a:pt x="1142" y="116"/>
                    <a:pt x="1133" y="107"/>
                    <a:pt x="1133" y="107"/>
                  </a:cubicBezTo>
                  <a:lnTo>
                    <a:pt x="1071" y="107"/>
                  </a:lnTo>
                  <a:cubicBezTo>
                    <a:pt x="1008" y="107"/>
                    <a:pt x="946" y="125"/>
                    <a:pt x="883" y="152"/>
                  </a:cubicBezTo>
                  <a:cubicBezTo>
                    <a:pt x="767" y="197"/>
                    <a:pt x="669" y="286"/>
                    <a:pt x="571" y="375"/>
                  </a:cubicBezTo>
                  <a:cubicBezTo>
                    <a:pt x="625" y="259"/>
                    <a:pt x="723" y="161"/>
                    <a:pt x="839" y="107"/>
                  </a:cubicBezTo>
                  <a:cubicBezTo>
                    <a:pt x="883" y="81"/>
                    <a:pt x="964" y="45"/>
                    <a:pt x="1044" y="36"/>
                  </a:cubicBezTo>
                  <a:cubicBezTo>
                    <a:pt x="1026" y="27"/>
                    <a:pt x="1008" y="9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9" name="Google Shape;8529;p23"/>
            <p:cNvSpPr/>
            <p:nvPr/>
          </p:nvSpPr>
          <p:spPr>
            <a:xfrm>
              <a:off x="804825" y="1142975"/>
              <a:ext cx="48425" cy="46175"/>
            </a:xfrm>
            <a:custGeom>
              <a:rect b="b" l="l" r="r" t="t"/>
              <a:pathLst>
                <a:path extrusionOk="0" h="1847" w="1937">
                  <a:moveTo>
                    <a:pt x="1330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9"/>
                    <a:pt x="1499" y="652"/>
                    <a:pt x="1508" y="732"/>
                  </a:cubicBezTo>
                  <a:cubicBezTo>
                    <a:pt x="1473" y="715"/>
                    <a:pt x="1431" y="705"/>
                    <a:pt x="1392" y="705"/>
                  </a:cubicBezTo>
                  <a:cubicBezTo>
                    <a:pt x="1370" y="705"/>
                    <a:pt x="1349" y="708"/>
                    <a:pt x="1330" y="714"/>
                  </a:cubicBezTo>
                  <a:cubicBezTo>
                    <a:pt x="1249" y="750"/>
                    <a:pt x="1187" y="812"/>
                    <a:pt x="1160" y="901"/>
                  </a:cubicBezTo>
                  <a:cubicBezTo>
                    <a:pt x="1098" y="1062"/>
                    <a:pt x="1223" y="1258"/>
                    <a:pt x="1392" y="1276"/>
                  </a:cubicBezTo>
                  <a:cubicBezTo>
                    <a:pt x="1356" y="1338"/>
                    <a:pt x="1321" y="1401"/>
                    <a:pt x="1267" y="1454"/>
                  </a:cubicBezTo>
                  <a:cubicBezTo>
                    <a:pt x="695" y="1356"/>
                    <a:pt x="872" y="495"/>
                    <a:pt x="1330" y="495"/>
                  </a:cubicBezTo>
                  <a:close/>
                  <a:moveTo>
                    <a:pt x="1133" y="107"/>
                  </a:moveTo>
                  <a:cubicBezTo>
                    <a:pt x="1151" y="116"/>
                    <a:pt x="1169" y="134"/>
                    <a:pt x="1187" y="143"/>
                  </a:cubicBezTo>
                  <a:cubicBezTo>
                    <a:pt x="1107" y="152"/>
                    <a:pt x="1026" y="188"/>
                    <a:pt x="982" y="214"/>
                  </a:cubicBezTo>
                  <a:cubicBezTo>
                    <a:pt x="866" y="268"/>
                    <a:pt x="768" y="366"/>
                    <a:pt x="714" y="482"/>
                  </a:cubicBezTo>
                  <a:cubicBezTo>
                    <a:pt x="812" y="393"/>
                    <a:pt x="910" y="304"/>
                    <a:pt x="1026" y="259"/>
                  </a:cubicBezTo>
                  <a:cubicBezTo>
                    <a:pt x="1089" y="232"/>
                    <a:pt x="1151" y="214"/>
                    <a:pt x="1214" y="214"/>
                  </a:cubicBezTo>
                  <a:lnTo>
                    <a:pt x="1276" y="214"/>
                  </a:lnTo>
                  <a:cubicBezTo>
                    <a:pt x="1276" y="214"/>
                    <a:pt x="1285" y="223"/>
                    <a:pt x="1285" y="223"/>
                  </a:cubicBezTo>
                  <a:cubicBezTo>
                    <a:pt x="1240" y="232"/>
                    <a:pt x="1196" y="241"/>
                    <a:pt x="1169" y="250"/>
                  </a:cubicBezTo>
                  <a:cubicBezTo>
                    <a:pt x="1062" y="277"/>
                    <a:pt x="946" y="322"/>
                    <a:pt x="884" y="411"/>
                  </a:cubicBezTo>
                  <a:cubicBezTo>
                    <a:pt x="982" y="357"/>
                    <a:pt x="1071" y="322"/>
                    <a:pt x="1178" y="304"/>
                  </a:cubicBezTo>
                  <a:cubicBezTo>
                    <a:pt x="1231" y="295"/>
                    <a:pt x="1294" y="295"/>
                    <a:pt x="1347" y="295"/>
                  </a:cubicBezTo>
                  <a:cubicBezTo>
                    <a:pt x="1374" y="330"/>
                    <a:pt x="1392" y="366"/>
                    <a:pt x="1419" y="402"/>
                  </a:cubicBezTo>
                  <a:cubicBezTo>
                    <a:pt x="1392" y="397"/>
                    <a:pt x="1365" y="395"/>
                    <a:pt x="1340" y="395"/>
                  </a:cubicBezTo>
                  <a:cubicBezTo>
                    <a:pt x="781" y="395"/>
                    <a:pt x="564" y="1373"/>
                    <a:pt x="1187" y="1544"/>
                  </a:cubicBezTo>
                  <a:cubicBezTo>
                    <a:pt x="1133" y="1588"/>
                    <a:pt x="1080" y="1633"/>
                    <a:pt x="1026" y="1660"/>
                  </a:cubicBezTo>
                  <a:cubicBezTo>
                    <a:pt x="955" y="1624"/>
                    <a:pt x="892" y="1597"/>
                    <a:pt x="830" y="1544"/>
                  </a:cubicBezTo>
                  <a:cubicBezTo>
                    <a:pt x="768" y="1490"/>
                    <a:pt x="705" y="1428"/>
                    <a:pt x="652" y="1356"/>
                  </a:cubicBezTo>
                  <a:lnTo>
                    <a:pt x="652" y="1356"/>
                  </a:lnTo>
                  <a:cubicBezTo>
                    <a:pt x="678" y="1446"/>
                    <a:pt x="750" y="1508"/>
                    <a:pt x="812" y="1570"/>
                  </a:cubicBezTo>
                  <a:cubicBezTo>
                    <a:pt x="857" y="1606"/>
                    <a:pt x="910" y="1660"/>
                    <a:pt x="964" y="1695"/>
                  </a:cubicBezTo>
                  <a:cubicBezTo>
                    <a:pt x="946" y="1695"/>
                    <a:pt x="928" y="1704"/>
                    <a:pt x="919" y="1713"/>
                  </a:cubicBezTo>
                  <a:cubicBezTo>
                    <a:pt x="839" y="1660"/>
                    <a:pt x="768" y="1606"/>
                    <a:pt x="705" y="1535"/>
                  </a:cubicBezTo>
                  <a:cubicBezTo>
                    <a:pt x="625" y="1454"/>
                    <a:pt x="580" y="1374"/>
                    <a:pt x="527" y="1276"/>
                  </a:cubicBezTo>
                  <a:lnTo>
                    <a:pt x="527" y="1276"/>
                  </a:lnTo>
                  <a:cubicBezTo>
                    <a:pt x="527" y="1401"/>
                    <a:pt x="643" y="1526"/>
                    <a:pt x="723" y="1615"/>
                  </a:cubicBezTo>
                  <a:cubicBezTo>
                    <a:pt x="732" y="1624"/>
                    <a:pt x="785" y="1686"/>
                    <a:pt x="839" y="1731"/>
                  </a:cubicBezTo>
                  <a:cubicBezTo>
                    <a:pt x="830" y="1740"/>
                    <a:pt x="821" y="1740"/>
                    <a:pt x="803" y="1740"/>
                  </a:cubicBezTo>
                  <a:cubicBezTo>
                    <a:pt x="143" y="1356"/>
                    <a:pt x="429" y="250"/>
                    <a:pt x="1133" y="107"/>
                  </a:cubicBezTo>
                  <a:close/>
                  <a:moveTo>
                    <a:pt x="1133" y="0"/>
                  </a:moveTo>
                  <a:cubicBezTo>
                    <a:pt x="313" y="161"/>
                    <a:pt x="0" y="1401"/>
                    <a:pt x="759" y="1838"/>
                  </a:cubicBezTo>
                  <a:cubicBezTo>
                    <a:pt x="768" y="1847"/>
                    <a:pt x="777" y="1847"/>
                    <a:pt x="785" y="1847"/>
                  </a:cubicBezTo>
                  <a:lnTo>
                    <a:pt x="803" y="1847"/>
                  </a:lnTo>
                  <a:cubicBezTo>
                    <a:pt x="1624" y="1695"/>
                    <a:pt x="1936" y="455"/>
                    <a:pt x="1178" y="9"/>
                  </a:cubicBezTo>
                  <a:lnTo>
                    <a:pt x="1160" y="9"/>
                  </a:lnTo>
                  <a:cubicBezTo>
                    <a:pt x="1151" y="0"/>
                    <a:pt x="1142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0" name="Google Shape;8530;p23"/>
            <p:cNvSpPr/>
            <p:nvPr/>
          </p:nvSpPr>
          <p:spPr>
            <a:xfrm>
              <a:off x="828900" y="1190650"/>
              <a:ext cx="4675" cy="5525"/>
            </a:xfrm>
            <a:custGeom>
              <a:rect b="b" l="l" r="r" t="t"/>
              <a:pathLst>
                <a:path extrusionOk="0" h="221" w="187">
                  <a:moveTo>
                    <a:pt x="60" y="0"/>
                  </a:moveTo>
                  <a:cubicBezTo>
                    <a:pt x="55" y="0"/>
                    <a:pt x="50" y="1"/>
                    <a:pt x="45" y="2"/>
                  </a:cubicBezTo>
                  <a:cubicBezTo>
                    <a:pt x="19" y="11"/>
                    <a:pt x="1" y="47"/>
                    <a:pt x="10" y="74"/>
                  </a:cubicBezTo>
                  <a:cubicBezTo>
                    <a:pt x="37" y="109"/>
                    <a:pt x="54" y="163"/>
                    <a:pt x="81" y="199"/>
                  </a:cubicBezTo>
                  <a:cubicBezTo>
                    <a:pt x="91" y="214"/>
                    <a:pt x="105" y="221"/>
                    <a:pt x="119" y="221"/>
                  </a:cubicBezTo>
                  <a:cubicBezTo>
                    <a:pt x="153" y="221"/>
                    <a:pt x="187" y="181"/>
                    <a:pt x="161" y="136"/>
                  </a:cubicBezTo>
                  <a:cubicBezTo>
                    <a:pt x="144" y="109"/>
                    <a:pt x="126" y="74"/>
                    <a:pt x="117" y="38"/>
                  </a:cubicBezTo>
                  <a:cubicBezTo>
                    <a:pt x="102" y="16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1" name="Google Shape;8531;p23"/>
            <p:cNvSpPr/>
            <p:nvPr/>
          </p:nvSpPr>
          <p:spPr>
            <a:xfrm>
              <a:off x="836525" y="1185575"/>
              <a:ext cx="6025" cy="5600"/>
            </a:xfrm>
            <a:custGeom>
              <a:rect b="b" l="l" r="r" t="t"/>
              <a:pathLst>
                <a:path extrusionOk="0" h="224" w="241">
                  <a:moveTo>
                    <a:pt x="69" y="0"/>
                  </a:moveTo>
                  <a:cubicBezTo>
                    <a:pt x="29" y="0"/>
                    <a:pt x="1" y="55"/>
                    <a:pt x="35" y="89"/>
                  </a:cubicBezTo>
                  <a:cubicBezTo>
                    <a:pt x="71" y="125"/>
                    <a:pt x="97" y="161"/>
                    <a:pt x="133" y="197"/>
                  </a:cubicBezTo>
                  <a:cubicBezTo>
                    <a:pt x="145" y="214"/>
                    <a:pt x="160" y="224"/>
                    <a:pt x="176" y="224"/>
                  </a:cubicBezTo>
                  <a:cubicBezTo>
                    <a:pt x="185" y="224"/>
                    <a:pt x="195" y="221"/>
                    <a:pt x="204" y="214"/>
                  </a:cubicBezTo>
                  <a:cubicBezTo>
                    <a:pt x="231" y="197"/>
                    <a:pt x="240" y="161"/>
                    <a:pt x="222" y="143"/>
                  </a:cubicBezTo>
                  <a:cubicBezTo>
                    <a:pt x="187" y="98"/>
                    <a:pt x="142" y="54"/>
                    <a:pt x="106" y="18"/>
                  </a:cubicBezTo>
                  <a:cubicBezTo>
                    <a:pt x="94" y="6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2" name="Google Shape;8532;p23"/>
            <p:cNvSpPr/>
            <p:nvPr/>
          </p:nvSpPr>
          <p:spPr>
            <a:xfrm>
              <a:off x="842075" y="1179325"/>
              <a:ext cx="7150" cy="4875"/>
            </a:xfrm>
            <a:custGeom>
              <a:rect b="b" l="l" r="r" t="t"/>
              <a:pathLst>
                <a:path extrusionOk="0" h="195" w="286">
                  <a:moveTo>
                    <a:pt x="87" y="0"/>
                  </a:moveTo>
                  <a:cubicBezTo>
                    <a:pt x="41" y="0"/>
                    <a:pt x="1" y="60"/>
                    <a:pt x="45" y="90"/>
                  </a:cubicBezTo>
                  <a:cubicBezTo>
                    <a:pt x="98" y="125"/>
                    <a:pt x="152" y="152"/>
                    <a:pt x="196" y="188"/>
                  </a:cubicBezTo>
                  <a:cubicBezTo>
                    <a:pt x="204" y="193"/>
                    <a:pt x="212" y="195"/>
                    <a:pt x="220" y="195"/>
                  </a:cubicBezTo>
                  <a:cubicBezTo>
                    <a:pt x="241" y="195"/>
                    <a:pt x="261" y="180"/>
                    <a:pt x="268" y="161"/>
                  </a:cubicBezTo>
                  <a:cubicBezTo>
                    <a:pt x="286" y="134"/>
                    <a:pt x="268" y="108"/>
                    <a:pt x="250" y="99"/>
                  </a:cubicBezTo>
                  <a:cubicBezTo>
                    <a:pt x="205" y="63"/>
                    <a:pt x="152" y="45"/>
                    <a:pt x="116" y="9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3" name="Google Shape;8533;p23"/>
            <p:cNvSpPr/>
            <p:nvPr/>
          </p:nvSpPr>
          <p:spPr>
            <a:xfrm>
              <a:off x="847275" y="1159450"/>
              <a:ext cx="7700" cy="2950"/>
            </a:xfrm>
            <a:custGeom>
              <a:rect b="b" l="l" r="r" t="t"/>
              <a:pathLst>
                <a:path extrusionOk="0" h="118" w="308">
                  <a:moveTo>
                    <a:pt x="245" y="1"/>
                  </a:moveTo>
                  <a:cubicBezTo>
                    <a:pt x="243" y="1"/>
                    <a:pt x="241" y="1"/>
                    <a:pt x="238" y="2"/>
                  </a:cubicBezTo>
                  <a:cubicBezTo>
                    <a:pt x="185" y="10"/>
                    <a:pt x="122" y="10"/>
                    <a:pt x="69" y="19"/>
                  </a:cubicBezTo>
                  <a:cubicBezTo>
                    <a:pt x="0" y="19"/>
                    <a:pt x="6" y="118"/>
                    <a:pt x="69" y="118"/>
                  </a:cubicBezTo>
                  <a:cubicBezTo>
                    <a:pt x="72" y="118"/>
                    <a:pt x="75" y="118"/>
                    <a:pt x="78" y="117"/>
                  </a:cubicBezTo>
                  <a:cubicBezTo>
                    <a:pt x="131" y="117"/>
                    <a:pt x="185" y="117"/>
                    <a:pt x="247" y="109"/>
                  </a:cubicBezTo>
                  <a:cubicBezTo>
                    <a:pt x="307" y="100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4" name="Google Shape;8534;p23"/>
            <p:cNvSpPr/>
            <p:nvPr/>
          </p:nvSpPr>
          <p:spPr>
            <a:xfrm>
              <a:off x="845625" y="11473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10"/>
                    <a:pt x="1" y="146"/>
                    <a:pt x="19" y="163"/>
                  </a:cubicBezTo>
                  <a:cubicBezTo>
                    <a:pt x="30" y="180"/>
                    <a:pt x="45" y="187"/>
                    <a:pt x="61" y="187"/>
                  </a:cubicBezTo>
                  <a:cubicBezTo>
                    <a:pt x="71" y="187"/>
                    <a:pt x="80" y="184"/>
                    <a:pt x="90" y="181"/>
                  </a:cubicBezTo>
                  <a:cubicBezTo>
                    <a:pt x="135" y="154"/>
                    <a:pt x="170" y="128"/>
                    <a:pt x="224" y="110"/>
                  </a:cubicBezTo>
                  <a:cubicBezTo>
                    <a:pt x="242" y="92"/>
                    <a:pt x="260" y="65"/>
                    <a:pt x="251" y="38"/>
                  </a:cubicBezTo>
                  <a:cubicBezTo>
                    <a:pt x="243" y="16"/>
                    <a:pt x="22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5" name="Google Shape;8535;p23"/>
            <p:cNvSpPr/>
            <p:nvPr/>
          </p:nvSpPr>
          <p:spPr>
            <a:xfrm>
              <a:off x="838750" y="1138600"/>
              <a:ext cx="6650" cy="5150"/>
            </a:xfrm>
            <a:custGeom>
              <a:rect b="b" l="l" r="r" t="t"/>
              <a:pathLst>
                <a:path extrusionOk="0" h="206" w="266">
                  <a:moveTo>
                    <a:pt x="184" y="1"/>
                  </a:moveTo>
                  <a:cubicBezTo>
                    <a:pt x="173" y="1"/>
                    <a:pt x="161" y="5"/>
                    <a:pt x="151" y="15"/>
                  </a:cubicBezTo>
                  <a:cubicBezTo>
                    <a:pt x="115" y="50"/>
                    <a:pt x="80" y="77"/>
                    <a:pt x="44" y="104"/>
                  </a:cubicBezTo>
                  <a:cubicBezTo>
                    <a:pt x="1" y="140"/>
                    <a:pt x="33" y="205"/>
                    <a:pt x="76" y="205"/>
                  </a:cubicBezTo>
                  <a:cubicBezTo>
                    <a:pt x="86" y="205"/>
                    <a:pt x="96" y="202"/>
                    <a:pt x="106" y="193"/>
                  </a:cubicBezTo>
                  <a:cubicBezTo>
                    <a:pt x="151" y="158"/>
                    <a:pt x="187" y="122"/>
                    <a:pt x="231" y="86"/>
                  </a:cubicBezTo>
                  <a:cubicBezTo>
                    <a:pt x="266" y="5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6" name="Google Shape;8536;p23"/>
            <p:cNvSpPr/>
            <p:nvPr/>
          </p:nvSpPr>
          <p:spPr>
            <a:xfrm>
              <a:off x="846150" y="1169725"/>
              <a:ext cx="7900" cy="3625"/>
            </a:xfrm>
            <a:custGeom>
              <a:rect b="b" l="l" r="r" t="t"/>
              <a:pathLst>
                <a:path extrusionOk="0" h="145" w="316">
                  <a:moveTo>
                    <a:pt x="70" y="0"/>
                  </a:moveTo>
                  <a:cubicBezTo>
                    <a:pt x="14" y="0"/>
                    <a:pt x="0" y="91"/>
                    <a:pt x="60" y="108"/>
                  </a:cubicBezTo>
                  <a:cubicBezTo>
                    <a:pt x="114" y="117"/>
                    <a:pt x="176" y="135"/>
                    <a:pt x="230" y="144"/>
                  </a:cubicBezTo>
                  <a:cubicBezTo>
                    <a:pt x="232" y="144"/>
                    <a:pt x="235" y="144"/>
                    <a:pt x="238" y="144"/>
                  </a:cubicBezTo>
                  <a:cubicBezTo>
                    <a:pt x="294" y="144"/>
                    <a:pt x="316" y="54"/>
                    <a:pt x="248" y="37"/>
                  </a:cubicBezTo>
                  <a:cubicBezTo>
                    <a:pt x="194" y="28"/>
                    <a:pt x="141" y="19"/>
                    <a:pt x="78" y="1"/>
                  </a:cubicBezTo>
                  <a:cubicBezTo>
                    <a:pt x="75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7" name="Google Shape;8537;p23"/>
            <p:cNvSpPr/>
            <p:nvPr/>
          </p:nvSpPr>
          <p:spPr>
            <a:xfrm>
              <a:off x="762675" y="1172175"/>
              <a:ext cx="25475" cy="14925"/>
            </a:xfrm>
            <a:custGeom>
              <a:rect b="b" l="l" r="r" t="t"/>
              <a:pathLst>
                <a:path extrusionOk="0" h="597" w="1019">
                  <a:moveTo>
                    <a:pt x="723" y="1"/>
                  </a:moveTo>
                  <a:lnTo>
                    <a:pt x="723" y="1"/>
                  </a:lnTo>
                  <a:cubicBezTo>
                    <a:pt x="776" y="162"/>
                    <a:pt x="643" y="358"/>
                    <a:pt x="464" y="367"/>
                  </a:cubicBezTo>
                  <a:cubicBezTo>
                    <a:pt x="384" y="367"/>
                    <a:pt x="295" y="340"/>
                    <a:pt x="232" y="278"/>
                  </a:cubicBezTo>
                  <a:cubicBezTo>
                    <a:pt x="197" y="233"/>
                    <a:pt x="179" y="170"/>
                    <a:pt x="179" y="108"/>
                  </a:cubicBezTo>
                  <a:cubicBezTo>
                    <a:pt x="116" y="144"/>
                    <a:pt x="54" y="188"/>
                    <a:pt x="0" y="233"/>
                  </a:cubicBezTo>
                  <a:cubicBezTo>
                    <a:pt x="19" y="482"/>
                    <a:pt x="222" y="596"/>
                    <a:pt x="435" y="596"/>
                  </a:cubicBezTo>
                  <a:cubicBezTo>
                    <a:pt x="717" y="596"/>
                    <a:pt x="1018" y="396"/>
                    <a:pt x="937" y="46"/>
                  </a:cubicBezTo>
                  <a:cubicBezTo>
                    <a:pt x="866" y="19"/>
                    <a:pt x="794" y="10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8" name="Google Shape;8538;p23"/>
            <p:cNvSpPr/>
            <p:nvPr/>
          </p:nvSpPr>
          <p:spPr>
            <a:xfrm>
              <a:off x="756425" y="1174200"/>
              <a:ext cx="40850" cy="24350"/>
            </a:xfrm>
            <a:custGeom>
              <a:rect b="b" l="l" r="r" t="t"/>
              <a:pathLst>
                <a:path extrusionOk="0" h="974" w="1634">
                  <a:moveTo>
                    <a:pt x="1303" y="0"/>
                  </a:moveTo>
                  <a:lnTo>
                    <a:pt x="1303" y="0"/>
                  </a:lnTo>
                  <a:cubicBezTo>
                    <a:pt x="1355" y="389"/>
                    <a:pt x="1013" y="612"/>
                    <a:pt x="687" y="612"/>
                  </a:cubicBezTo>
                  <a:cubicBezTo>
                    <a:pt x="451" y="612"/>
                    <a:pt x="225" y="496"/>
                    <a:pt x="161" y="241"/>
                  </a:cubicBezTo>
                  <a:cubicBezTo>
                    <a:pt x="134" y="277"/>
                    <a:pt x="108" y="304"/>
                    <a:pt x="90" y="348"/>
                  </a:cubicBezTo>
                  <a:cubicBezTo>
                    <a:pt x="116" y="393"/>
                    <a:pt x="134" y="446"/>
                    <a:pt x="161" y="500"/>
                  </a:cubicBezTo>
                  <a:cubicBezTo>
                    <a:pt x="224" y="589"/>
                    <a:pt x="286" y="660"/>
                    <a:pt x="375" y="723"/>
                  </a:cubicBezTo>
                  <a:cubicBezTo>
                    <a:pt x="375" y="723"/>
                    <a:pt x="375" y="732"/>
                    <a:pt x="375" y="732"/>
                  </a:cubicBezTo>
                  <a:cubicBezTo>
                    <a:pt x="268" y="705"/>
                    <a:pt x="188" y="616"/>
                    <a:pt x="125" y="527"/>
                  </a:cubicBezTo>
                  <a:cubicBezTo>
                    <a:pt x="99" y="500"/>
                    <a:pt x="72" y="464"/>
                    <a:pt x="45" y="428"/>
                  </a:cubicBezTo>
                  <a:cubicBezTo>
                    <a:pt x="45" y="437"/>
                    <a:pt x="45" y="437"/>
                    <a:pt x="45" y="446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9" y="562"/>
                    <a:pt x="134" y="607"/>
                    <a:pt x="179" y="652"/>
                  </a:cubicBezTo>
                  <a:cubicBezTo>
                    <a:pt x="277" y="750"/>
                    <a:pt x="393" y="803"/>
                    <a:pt x="509" y="857"/>
                  </a:cubicBezTo>
                  <a:cubicBezTo>
                    <a:pt x="384" y="857"/>
                    <a:pt x="259" y="794"/>
                    <a:pt x="161" y="714"/>
                  </a:cubicBezTo>
                  <a:cubicBezTo>
                    <a:pt x="116" y="678"/>
                    <a:pt x="54" y="616"/>
                    <a:pt x="9" y="553"/>
                  </a:cubicBezTo>
                  <a:cubicBezTo>
                    <a:pt x="9" y="571"/>
                    <a:pt x="9" y="589"/>
                    <a:pt x="1" y="616"/>
                  </a:cubicBezTo>
                  <a:cubicBezTo>
                    <a:pt x="167" y="858"/>
                    <a:pt x="451" y="973"/>
                    <a:pt x="737" y="973"/>
                  </a:cubicBezTo>
                  <a:cubicBezTo>
                    <a:pt x="1154" y="973"/>
                    <a:pt x="1575" y="727"/>
                    <a:pt x="1633" y="277"/>
                  </a:cubicBezTo>
                  <a:cubicBezTo>
                    <a:pt x="1624" y="268"/>
                    <a:pt x="1615" y="259"/>
                    <a:pt x="1615" y="250"/>
                  </a:cubicBezTo>
                  <a:cubicBezTo>
                    <a:pt x="1588" y="313"/>
                    <a:pt x="1553" y="393"/>
                    <a:pt x="1553" y="411"/>
                  </a:cubicBezTo>
                  <a:cubicBezTo>
                    <a:pt x="1499" y="509"/>
                    <a:pt x="1428" y="669"/>
                    <a:pt x="1312" y="714"/>
                  </a:cubicBezTo>
                  <a:cubicBezTo>
                    <a:pt x="1383" y="634"/>
                    <a:pt x="1437" y="553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9"/>
                    <a:pt x="1544" y="161"/>
                    <a:pt x="1526" y="152"/>
                  </a:cubicBezTo>
                  <a:cubicBezTo>
                    <a:pt x="1517" y="214"/>
                    <a:pt x="1490" y="277"/>
                    <a:pt x="1472" y="339"/>
                  </a:cubicBezTo>
                  <a:cubicBezTo>
                    <a:pt x="1437" y="420"/>
                    <a:pt x="1410" y="509"/>
                    <a:pt x="1339" y="571"/>
                  </a:cubicBezTo>
                  <a:cubicBezTo>
                    <a:pt x="1383" y="491"/>
                    <a:pt x="1419" y="411"/>
                    <a:pt x="1446" y="330"/>
                  </a:cubicBezTo>
                  <a:cubicBezTo>
                    <a:pt x="1464" y="259"/>
                    <a:pt x="1472" y="179"/>
                    <a:pt x="1472" y="107"/>
                  </a:cubicBezTo>
                  <a:cubicBezTo>
                    <a:pt x="1419" y="63"/>
                    <a:pt x="1365" y="27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9" name="Google Shape;8539;p23"/>
            <p:cNvSpPr/>
            <p:nvPr/>
          </p:nvSpPr>
          <p:spPr>
            <a:xfrm>
              <a:off x="753750" y="1169650"/>
              <a:ext cx="46200" cy="31425"/>
            </a:xfrm>
            <a:custGeom>
              <a:rect b="b" l="l" r="r" t="t"/>
              <a:pathLst>
                <a:path extrusionOk="0" h="1257" w="1848">
                  <a:moveTo>
                    <a:pt x="1080" y="102"/>
                  </a:moveTo>
                  <a:lnTo>
                    <a:pt x="1080" y="102"/>
                  </a:lnTo>
                  <a:cubicBezTo>
                    <a:pt x="1151" y="111"/>
                    <a:pt x="1223" y="120"/>
                    <a:pt x="1294" y="147"/>
                  </a:cubicBezTo>
                  <a:cubicBezTo>
                    <a:pt x="1375" y="497"/>
                    <a:pt x="1074" y="697"/>
                    <a:pt x="792" y="697"/>
                  </a:cubicBezTo>
                  <a:cubicBezTo>
                    <a:pt x="579" y="697"/>
                    <a:pt x="376" y="583"/>
                    <a:pt x="357" y="334"/>
                  </a:cubicBezTo>
                  <a:cubicBezTo>
                    <a:pt x="411" y="289"/>
                    <a:pt x="473" y="245"/>
                    <a:pt x="536" y="209"/>
                  </a:cubicBezTo>
                  <a:cubicBezTo>
                    <a:pt x="536" y="271"/>
                    <a:pt x="554" y="334"/>
                    <a:pt x="589" y="379"/>
                  </a:cubicBezTo>
                  <a:cubicBezTo>
                    <a:pt x="652" y="441"/>
                    <a:pt x="741" y="468"/>
                    <a:pt x="821" y="468"/>
                  </a:cubicBezTo>
                  <a:cubicBezTo>
                    <a:pt x="1000" y="459"/>
                    <a:pt x="1133" y="263"/>
                    <a:pt x="1080" y="102"/>
                  </a:cubicBezTo>
                  <a:close/>
                  <a:moveTo>
                    <a:pt x="1410" y="182"/>
                  </a:moveTo>
                  <a:lnTo>
                    <a:pt x="1410" y="182"/>
                  </a:lnTo>
                  <a:cubicBezTo>
                    <a:pt x="1472" y="209"/>
                    <a:pt x="1526" y="245"/>
                    <a:pt x="1579" y="289"/>
                  </a:cubicBezTo>
                  <a:cubicBezTo>
                    <a:pt x="1579" y="361"/>
                    <a:pt x="1571" y="441"/>
                    <a:pt x="1553" y="512"/>
                  </a:cubicBezTo>
                  <a:cubicBezTo>
                    <a:pt x="1526" y="593"/>
                    <a:pt x="1490" y="673"/>
                    <a:pt x="1446" y="753"/>
                  </a:cubicBezTo>
                  <a:cubicBezTo>
                    <a:pt x="1517" y="691"/>
                    <a:pt x="1544" y="602"/>
                    <a:pt x="1579" y="521"/>
                  </a:cubicBezTo>
                  <a:cubicBezTo>
                    <a:pt x="1597" y="459"/>
                    <a:pt x="1624" y="396"/>
                    <a:pt x="1633" y="334"/>
                  </a:cubicBezTo>
                  <a:cubicBezTo>
                    <a:pt x="1651" y="343"/>
                    <a:pt x="1660" y="361"/>
                    <a:pt x="1669" y="370"/>
                  </a:cubicBezTo>
                  <a:cubicBezTo>
                    <a:pt x="1651" y="459"/>
                    <a:pt x="1633" y="548"/>
                    <a:pt x="1588" y="637"/>
                  </a:cubicBezTo>
                  <a:cubicBezTo>
                    <a:pt x="1544" y="735"/>
                    <a:pt x="1490" y="816"/>
                    <a:pt x="1419" y="896"/>
                  </a:cubicBezTo>
                  <a:cubicBezTo>
                    <a:pt x="1535" y="851"/>
                    <a:pt x="1606" y="691"/>
                    <a:pt x="1660" y="593"/>
                  </a:cubicBezTo>
                  <a:cubicBezTo>
                    <a:pt x="1660" y="575"/>
                    <a:pt x="1695" y="495"/>
                    <a:pt x="1722" y="432"/>
                  </a:cubicBezTo>
                  <a:cubicBezTo>
                    <a:pt x="1722" y="441"/>
                    <a:pt x="1731" y="450"/>
                    <a:pt x="1740" y="459"/>
                  </a:cubicBezTo>
                  <a:cubicBezTo>
                    <a:pt x="1682" y="909"/>
                    <a:pt x="1261" y="1155"/>
                    <a:pt x="844" y="1155"/>
                  </a:cubicBezTo>
                  <a:cubicBezTo>
                    <a:pt x="558" y="1155"/>
                    <a:pt x="274" y="1040"/>
                    <a:pt x="108" y="798"/>
                  </a:cubicBezTo>
                  <a:cubicBezTo>
                    <a:pt x="116" y="771"/>
                    <a:pt x="116" y="753"/>
                    <a:pt x="116" y="735"/>
                  </a:cubicBezTo>
                  <a:cubicBezTo>
                    <a:pt x="161" y="798"/>
                    <a:pt x="223" y="860"/>
                    <a:pt x="268" y="896"/>
                  </a:cubicBezTo>
                  <a:cubicBezTo>
                    <a:pt x="366" y="976"/>
                    <a:pt x="491" y="1039"/>
                    <a:pt x="616" y="1039"/>
                  </a:cubicBezTo>
                  <a:cubicBezTo>
                    <a:pt x="500" y="985"/>
                    <a:pt x="384" y="932"/>
                    <a:pt x="286" y="834"/>
                  </a:cubicBezTo>
                  <a:cubicBezTo>
                    <a:pt x="241" y="789"/>
                    <a:pt x="206" y="744"/>
                    <a:pt x="170" y="682"/>
                  </a:cubicBezTo>
                  <a:cubicBezTo>
                    <a:pt x="161" y="664"/>
                    <a:pt x="161" y="646"/>
                    <a:pt x="152" y="628"/>
                  </a:cubicBezTo>
                  <a:cubicBezTo>
                    <a:pt x="152" y="619"/>
                    <a:pt x="152" y="619"/>
                    <a:pt x="152" y="610"/>
                  </a:cubicBezTo>
                  <a:cubicBezTo>
                    <a:pt x="179" y="646"/>
                    <a:pt x="206" y="682"/>
                    <a:pt x="232" y="709"/>
                  </a:cubicBezTo>
                  <a:cubicBezTo>
                    <a:pt x="295" y="798"/>
                    <a:pt x="375" y="887"/>
                    <a:pt x="482" y="914"/>
                  </a:cubicBezTo>
                  <a:cubicBezTo>
                    <a:pt x="482" y="914"/>
                    <a:pt x="482" y="905"/>
                    <a:pt x="482" y="905"/>
                  </a:cubicBezTo>
                  <a:cubicBezTo>
                    <a:pt x="393" y="842"/>
                    <a:pt x="331" y="771"/>
                    <a:pt x="268" y="682"/>
                  </a:cubicBezTo>
                  <a:cubicBezTo>
                    <a:pt x="241" y="628"/>
                    <a:pt x="223" y="575"/>
                    <a:pt x="197" y="530"/>
                  </a:cubicBezTo>
                  <a:cubicBezTo>
                    <a:pt x="215" y="486"/>
                    <a:pt x="241" y="459"/>
                    <a:pt x="268" y="423"/>
                  </a:cubicBezTo>
                  <a:cubicBezTo>
                    <a:pt x="332" y="678"/>
                    <a:pt x="558" y="794"/>
                    <a:pt x="794" y="794"/>
                  </a:cubicBezTo>
                  <a:cubicBezTo>
                    <a:pt x="1120" y="794"/>
                    <a:pt x="1462" y="571"/>
                    <a:pt x="1410" y="182"/>
                  </a:cubicBezTo>
                  <a:close/>
                  <a:moveTo>
                    <a:pt x="1002" y="1"/>
                  </a:moveTo>
                  <a:cubicBezTo>
                    <a:pt x="533" y="1"/>
                    <a:pt x="64" y="280"/>
                    <a:pt x="0" y="798"/>
                  </a:cubicBezTo>
                  <a:cubicBezTo>
                    <a:pt x="0" y="807"/>
                    <a:pt x="0" y="807"/>
                    <a:pt x="9" y="816"/>
                  </a:cubicBezTo>
                  <a:cubicBezTo>
                    <a:pt x="9" y="825"/>
                    <a:pt x="9" y="834"/>
                    <a:pt x="9" y="842"/>
                  </a:cubicBezTo>
                  <a:cubicBezTo>
                    <a:pt x="199" y="1123"/>
                    <a:pt x="522" y="1256"/>
                    <a:pt x="845" y="1256"/>
                  </a:cubicBezTo>
                  <a:cubicBezTo>
                    <a:pt x="1314" y="1256"/>
                    <a:pt x="1784" y="976"/>
                    <a:pt x="1847" y="459"/>
                  </a:cubicBezTo>
                  <a:cubicBezTo>
                    <a:pt x="1847" y="450"/>
                    <a:pt x="1847" y="450"/>
                    <a:pt x="1847" y="441"/>
                  </a:cubicBezTo>
                  <a:cubicBezTo>
                    <a:pt x="1847" y="432"/>
                    <a:pt x="1847" y="423"/>
                    <a:pt x="1838" y="414"/>
                  </a:cubicBezTo>
                  <a:cubicBezTo>
                    <a:pt x="1649" y="134"/>
                    <a:pt x="132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0" name="Google Shape;8540;p23"/>
            <p:cNvSpPr/>
            <p:nvPr/>
          </p:nvSpPr>
          <p:spPr>
            <a:xfrm>
              <a:off x="798575" y="1170125"/>
              <a:ext cx="5525" cy="5100"/>
            </a:xfrm>
            <a:custGeom>
              <a:rect b="b" l="l" r="r" t="t"/>
              <a:pathLst>
                <a:path extrusionOk="0" h="204" w="221">
                  <a:moveTo>
                    <a:pt x="141" y="0"/>
                  </a:moveTo>
                  <a:cubicBezTo>
                    <a:pt x="126" y="0"/>
                    <a:pt x="111" y="6"/>
                    <a:pt x="99" y="21"/>
                  </a:cubicBezTo>
                  <a:cubicBezTo>
                    <a:pt x="81" y="56"/>
                    <a:pt x="54" y="83"/>
                    <a:pt x="27" y="110"/>
                  </a:cubicBezTo>
                  <a:cubicBezTo>
                    <a:pt x="10" y="137"/>
                    <a:pt x="1" y="163"/>
                    <a:pt x="18" y="190"/>
                  </a:cubicBezTo>
                  <a:cubicBezTo>
                    <a:pt x="27" y="199"/>
                    <a:pt x="43" y="203"/>
                    <a:pt x="59" y="203"/>
                  </a:cubicBezTo>
                  <a:cubicBezTo>
                    <a:pt x="74" y="203"/>
                    <a:pt x="90" y="199"/>
                    <a:pt x="99" y="190"/>
                  </a:cubicBezTo>
                  <a:cubicBezTo>
                    <a:pt x="125" y="154"/>
                    <a:pt x="161" y="119"/>
                    <a:pt x="188" y="83"/>
                  </a:cubicBezTo>
                  <a:cubicBezTo>
                    <a:pt x="220" y="44"/>
                    <a:pt x="18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1" name="Google Shape;8541;p23"/>
            <p:cNvSpPr/>
            <p:nvPr/>
          </p:nvSpPr>
          <p:spPr>
            <a:xfrm>
              <a:off x="790825" y="1163800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8" y="1"/>
                  </a:moveTo>
                  <a:cubicBezTo>
                    <a:pt x="110" y="1"/>
                    <a:pt x="93" y="7"/>
                    <a:pt x="88" y="24"/>
                  </a:cubicBezTo>
                  <a:cubicBezTo>
                    <a:pt x="61" y="77"/>
                    <a:pt x="34" y="131"/>
                    <a:pt x="16" y="184"/>
                  </a:cubicBezTo>
                  <a:cubicBezTo>
                    <a:pt x="0" y="222"/>
                    <a:pt x="29" y="247"/>
                    <a:pt x="61" y="247"/>
                  </a:cubicBezTo>
                  <a:cubicBezTo>
                    <a:pt x="82" y="247"/>
                    <a:pt x="104" y="236"/>
                    <a:pt x="114" y="211"/>
                  </a:cubicBezTo>
                  <a:cubicBezTo>
                    <a:pt x="132" y="166"/>
                    <a:pt x="150" y="131"/>
                    <a:pt x="177" y="86"/>
                  </a:cubicBezTo>
                  <a:cubicBezTo>
                    <a:pt x="186" y="59"/>
                    <a:pt x="186" y="24"/>
                    <a:pt x="159" y="6"/>
                  </a:cubicBezTo>
                  <a:cubicBezTo>
                    <a:pt x="149" y="3"/>
                    <a:pt x="13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2" name="Google Shape;8542;p23"/>
            <p:cNvSpPr/>
            <p:nvPr/>
          </p:nvSpPr>
          <p:spPr>
            <a:xfrm>
              <a:off x="782925" y="1160375"/>
              <a:ext cx="3625" cy="6800"/>
            </a:xfrm>
            <a:custGeom>
              <a:rect b="b" l="l" r="r" t="t"/>
              <a:pathLst>
                <a:path extrusionOk="0" h="272" w="145">
                  <a:moveTo>
                    <a:pt x="82" y="0"/>
                  </a:moveTo>
                  <a:cubicBezTo>
                    <a:pt x="56" y="0"/>
                    <a:pt x="38" y="18"/>
                    <a:pt x="29" y="54"/>
                  </a:cubicBezTo>
                  <a:cubicBezTo>
                    <a:pt x="20" y="98"/>
                    <a:pt x="20" y="152"/>
                    <a:pt x="11" y="205"/>
                  </a:cubicBezTo>
                  <a:cubicBezTo>
                    <a:pt x="0" y="243"/>
                    <a:pt x="32" y="272"/>
                    <a:pt x="63" y="272"/>
                  </a:cubicBezTo>
                  <a:cubicBezTo>
                    <a:pt x="83" y="272"/>
                    <a:pt x="102" y="260"/>
                    <a:pt x="109" y="232"/>
                  </a:cubicBezTo>
                  <a:cubicBezTo>
                    <a:pt x="118" y="179"/>
                    <a:pt x="127" y="116"/>
                    <a:pt x="136" y="54"/>
                  </a:cubicBezTo>
                  <a:cubicBezTo>
                    <a:pt x="1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3" name="Google Shape;8543;p23"/>
            <p:cNvSpPr/>
            <p:nvPr/>
          </p:nvSpPr>
          <p:spPr>
            <a:xfrm>
              <a:off x="760750" y="1163850"/>
              <a:ext cx="5450" cy="6375"/>
            </a:xfrm>
            <a:custGeom>
              <a:rect b="b" l="l" r="r" t="t"/>
              <a:pathLst>
                <a:path extrusionOk="0" h="255" w="218">
                  <a:moveTo>
                    <a:pt x="72" y="1"/>
                  </a:moveTo>
                  <a:cubicBezTo>
                    <a:pt x="35" y="1"/>
                    <a:pt x="0" y="34"/>
                    <a:pt x="24" y="75"/>
                  </a:cubicBezTo>
                  <a:cubicBezTo>
                    <a:pt x="59" y="120"/>
                    <a:pt x="77" y="173"/>
                    <a:pt x="104" y="227"/>
                  </a:cubicBezTo>
                  <a:cubicBezTo>
                    <a:pt x="112" y="247"/>
                    <a:pt x="128" y="255"/>
                    <a:pt x="144" y="255"/>
                  </a:cubicBezTo>
                  <a:cubicBezTo>
                    <a:pt x="179" y="255"/>
                    <a:pt x="218" y="216"/>
                    <a:pt x="193" y="173"/>
                  </a:cubicBezTo>
                  <a:cubicBezTo>
                    <a:pt x="167" y="129"/>
                    <a:pt x="149" y="75"/>
                    <a:pt x="122" y="31"/>
                  </a:cubicBezTo>
                  <a:cubicBezTo>
                    <a:pt x="110" y="9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4" name="Google Shape;8544;p23"/>
            <p:cNvSpPr/>
            <p:nvPr/>
          </p:nvSpPr>
          <p:spPr>
            <a:xfrm>
              <a:off x="750850" y="1170950"/>
              <a:ext cx="6500" cy="5250"/>
            </a:xfrm>
            <a:custGeom>
              <a:rect b="b" l="l" r="r" t="t"/>
              <a:pathLst>
                <a:path extrusionOk="0" h="210" w="260">
                  <a:moveTo>
                    <a:pt x="66" y="1"/>
                  </a:moveTo>
                  <a:cubicBezTo>
                    <a:pt x="54" y="1"/>
                    <a:pt x="41" y="5"/>
                    <a:pt x="27" y="14"/>
                  </a:cubicBezTo>
                  <a:cubicBezTo>
                    <a:pt x="9" y="32"/>
                    <a:pt x="0" y="68"/>
                    <a:pt x="27" y="86"/>
                  </a:cubicBezTo>
                  <a:cubicBezTo>
                    <a:pt x="72" y="130"/>
                    <a:pt x="125" y="157"/>
                    <a:pt x="170" y="202"/>
                  </a:cubicBezTo>
                  <a:cubicBezTo>
                    <a:pt x="175" y="207"/>
                    <a:pt x="182" y="209"/>
                    <a:pt x="189" y="209"/>
                  </a:cubicBezTo>
                  <a:cubicBezTo>
                    <a:pt x="207" y="209"/>
                    <a:pt x="229" y="196"/>
                    <a:pt x="241" y="184"/>
                  </a:cubicBezTo>
                  <a:cubicBezTo>
                    <a:pt x="259" y="157"/>
                    <a:pt x="241" y="130"/>
                    <a:pt x="224" y="112"/>
                  </a:cubicBezTo>
                  <a:cubicBezTo>
                    <a:pt x="188" y="77"/>
                    <a:pt x="143" y="50"/>
                    <a:pt x="99" y="14"/>
                  </a:cubicBezTo>
                  <a:cubicBezTo>
                    <a:pt x="90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5" name="Google Shape;8545;p23"/>
            <p:cNvSpPr/>
            <p:nvPr/>
          </p:nvSpPr>
          <p:spPr>
            <a:xfrm>
              <a:off x="745225" y="1181000"/>
              <a:ext cx="7225" cy="4275"/>
            </a:xfrm>
            <a:custGeom>
              <a:rect b="b" l="l" r="r" t="t"/>
              <a:pathLst>
                <a:path extrusionOk="0" h="171" w="289">
                  <a:moveTo>
                    <a:pt x="71" y="0"/>
                  </a:moveTo>
                  <a:cubicBezTo>
                    <a:pt x="22" y="0"/>
                    <a:pt x="1" y="79"/>
                    <a:pt x="56" y="103"/>
                  </a:cubicBezTo>
                  <a:cubicBezTo>
                    <a:pt x="101" y="121"/>
                    <a:pt x="145" y="139"/>
                    <a:pt x="181" y="165"/>
                  </a:cubicBezTo>
                  <a:cubicBezTo>
                    <a:pt x="190" y="169"/>
                    <a:pt x="198" y="171"/>
                    <a:pt x="206" y="171"/>
                  </a:cubicBezTo>
                  <a:cubicBezTo>
                    <a:pt x="256" y="171"/>
                    <a:pt x="288" y="107"/>
                    <a:pt x="234" y="76"/>
                  </a:cubicBezTo>
                  <a:cubicBezTo>
                    <a:pt x="190" y="49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6" name="Google Shape;8546;p23"/>
            <p:cNvSpPr/>
            <p:nvPr/>
          </p:nvSpPr>
          <p:spPr>
            <a:xfrm>
              <a:off x="771775" y="1160525"/>
              <a:ext cx="3750" cy="6850"/>
            </a:xfrm>
            <a:custGeom>
              <a:rect b="b" l="l" r="r" t="t"/>
              <a:pathLst>
                <a:path extrusionOk="0" h="274" w="150">
                  <a:moveTo>
                    <a:pt x="63" y="1"/>
                  </a:moveTo>
                  <a:cubicBezTo>
                    <a:pt x="33" y="1"/>
                    <a:pt x="1" y="24"/>
                    <a:pt x="11" y="66"/>
                  </a:cubicBezTo>
                  <a:cubicBezTo>
                    <a:pt x="20" y="119"/>
                    <a:pt x="29" y="173"/>
                    <a:pt x="38" y="235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50"/>
                    <a:pt x="145" y="208"/>
                  </a:cubicBezTo>
                  <a:cubicBezTo>
                    <a:pt x="136" y="155"/>
                    <a:pt x="118" y="101"/>
                    <a:pt x="109" y="39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7" name="Google Shape;8547;p23"/>
            <p:cNvSpPr/>
            <p:nvPr/>
          </p:nvSpPr>
          <p:spPr>
            <a:xfrm>
              <a:off x="699475" y="1158925"/>
              <a:ext cx="26875" cy="16275"/>
            </a:xfrm>
            <a:custGeom>
              <a:rect b="b" l="l" r="r" t="t"/>
              <a:pathLst>
                <a:path extrusionOk="0" h="651" w="1075">
                  <a:moveTo>
                    <a:pt x="333" y="1"/>
                  </a:moveTo>
                  <a:cubicBezTo>
                    <a:pt x="283" y="1"/>
                    <a:pt x="233" y="7"/>
                    <a:pt x="182" y="14"/>
                  </a:cubicBezTo>
                  <a:cubicBezTo>
                    <a:pt x="1" y="347"/>
                    <a:pt x="349" y="650"/>
                    <a:pt x="671" y="650"/>
                  </a:cubicBezTo>
                  <a:cubicBezTo>
                    <a:pt x="839" y="650"/>
                    <a:pt x="1001" y="567"/>
                    <a:pt x="1074" y="361"/>
                  </a:cubicBezTo>
                  <a:cubicBezTo>
                    <a:pt x="1030" y="308"/>
                    <a:pt x="976" y="254"/>
                    <a:pt x="914" y="210"/>
                  </a:cubicBezTo>
                  <a:cubicBezTo>
                    <a:pt x="888" y="334"/>
                    <a:pt x="762" y="415"/>
                    <a:pt x="637" y="415"/>
                  </a:cubicBezTo>
                  <a:cubicBezTo>
                    <a:pt x="590" y="415"/>
                    <a:pt x="544" y="403"/>
                    <a:pt x="503" y="379"/>
                  </a:cubicBezTo>
                  <a:cubicBezTo>
                    <a:pt x="432" y="335"/>
                    <a:pt x="378" y="263"/>
                    <a:pt x="360" y="174"/>
                  </a:cubicBezTo>
                  <a:cubicBezTo>
                    <a:pt x="352" y="121"/>
                    <a:pt x="369" y="58"/>
                    <a:pt x="396" y="5"/>
                  </a:cubicBezTo>
                  <a:cubicBezTo>
                    <a:pt x="375" y="2"/>
                    <a:pt x="354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8" name="Google Shape;8548;p23"/>
            <p:cNvSpPr/>
            <p:nvPr/>
          </p:nvSpPr>
          <p:spPr>
            <a:xfrm>
              <a:off x="692650" y="1159925"/>
              <a:ext cx="38825" cy="27400"/>
            </a:xfrm>
            <a:custGeom>
              <a:rect b="b" l="l" r="r" t="t"/>
              <a:pathLst>
                <a:path extrusionOk="0" h="1096" w="1553">
                  <a:moveTo>
                    <a:pt x="339" y="0"/>
                  </a:moveTo>
                  <a:cubicBezTo>
                    <a:pt x="294" y="9"/>
                    <a:pt x="259" y="27"/>
                    <a:pt x="223" y="45"/>
                  </a:cubicBezTo>
                  <a:cubicBezTo>
                    <a:pt x="214" y="107"/>
                    <a:pt x="196" y="161"/>
                    <a:pt x="196" y="214"/>
                  </a:cubicBezTo>
                  <a:cubicBezTo>
                    <a:pt x="196" y="330"/>
                    <a:pt x="214" y="420"/>
                    <a:pt x="250" y="518"/>
                  </a:cubicBezTo>
                  <a:cubicBezTo>
                    <a:pt x="250" y="527"/>
                    <a:pt x="250" y="527"/>
                    <a:pt x="250" y="527"/>
                  </a:cubicBezTo>
                  <a:cubicBezTo>
                    <a:pt x="170" y="446"/>
                    <a:pt x="152" y="321"/>
                    <a:pt x="143" y="223"/>
                  </a:cubicBezTo>
                  <a:cubicBezTo>
                    <a:pt x="143" y="188"/>
                    <a:pt x="134" y="143"/>
                    <a:pt x="134" y="98"/>
                  </a:cubicBezTo>
                  <a:cubicBezTo>
                    <a:pt x="134" y="98"/>
                    <a:pt x="125" y="107"/>
                    <a:pt x="125" y="107"/>
                  </a:cubicBezTo>
                  <a:cubicBezTo>
                    <a:pt x="125" y="125"/>
                    <a:pt x="116" y="143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82"/>
                    <a:pt x="223" y="598"/>
                    <a:pt x="294" y="705"/>
                  </a:cubicBezTo>
                  <a:lnTo>
                    <a:pt x="286" y="705"/>
                  </a:lnTo>
                  <a:cubicBezTo>
                    <a:pt x="187" y="634"/>
                    <a:pt x="116" y="518"/>
                    <a:pt x="80" y="402"/>
                  </a:cubicBezTo>
                  <a:cubicBezTo>
                    <a:pt x="63" y="348"/>
                    <a:pt x="36" y="259"/>
                    <a:pt x="45" y="179"/>
                  </a:cubicBezTo>
                  <a:lnTo>
                    <a:pt x="45" y="179"/>
                  </a:lnTo>
                  <a:cubicBezTo>
                    <a:pt x="27" y="197"/>
                    <a:pt x="9" y="206"/>
                    <a:pt x="0" y="223"/>
                  </a:cubicBezTo>
                  <a:cubicBezTo>
                    <a:pt x="12" y="718"/>
                    <a:pt x="501" y="1096"/>
                    <a:pt x="969" y="1096"/>
                  </a:cubicBezTo>
                  <a:cubicBezTo>
                    <a:pt x="1184" y="1096"/>
                    <a:pt x="1395" y="1016"/>
                    <a:pt x="1552" y="830"/>
                  </a:cubicBezTo>
                  <a:cubicBezTo>
                    <a:pt x="1552" y="821"/>
                    <a:pt x="1552" y="803"/>
                    <a:pt x="1552" y="794"/>
                  </a:cubicBezTo>
                  <a:cubicBezTo>
                    <a:pt x="1490" y="839"/>
                    <a:pt x="1427" y="884"/>
                    <a:pt x="1410" y="892"/>
                  </a:cubicBezTo>
                  <a:cubicBezTo>
                    <a:pt x="1320" y="949"/>
                    <a:pt x="1186" y="1029"/>
                    <a:pt x="1075" y="1029"/>
                  </a:cubicBezTo>
                  <a:cubicBezTo>
                    <a:pt x="1065" y="1029"/>
                    <a:pt x="1054" y="1028"/>
                    <a:pt x="1044" y="1026"/>
                  </a:cubicBezTo>
                  <a:cubicBezTo>
                    <a:pt x="1151" y="991"/>
                    <a:pt x="1231" y="955"/>
                    <a:pt x="1329" y="901"/>
                  </a:cubicBezTo>
                  <a:cubicBezTo>
                    <a:pt x="1410" y="848"/>
                    <a:pt x="1472" y="785"/>
                    <a:pt x="1543" y="714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14"/>
                    <a:pt x="1427" y="759"/>
                    <a:pt x="1383" y="794"/>
                  </a:cubicBezTo>
                  <a:cubicBezTo>
                    <a:pt x="1311" y="848"/>
                    <a:pt x="1240" y="910"/>
                    <a:pt x="1142" y="919"/>
                  </a:cubicBezTo>
                  <a:cubicBezTo>
                    <a:pt x="1222" y="875"/>
                    <a:pt x="1294" y="830"/>
                    <a:pt x="1365" y="768"/>
                  </a:cubicBezTo>
                  <a:cubicBezTo>
                    <a:pt x="1419" y="723"/>
                    <a:pt x="1463" y="660"/>
                    <a:pt x="1508" y="598"/>
                  </a:cubicBezTo>
                  <a:cubicBezTo>
                    <a:pt x="1490" y="536"/>
                    <a:pt x="1454" y="482"/>
                    <a:pt x="1419" y="420"/>
                  </a:cubicBezTo>
                  <a:cubicBezTo>
                    <a:pt x="1321" y="629"/>
                    <a:pt x="1142" y="715"/>
                    <a:pt x="955" y="715"/>
                  </a:cubicBezTo>
                  <a:cubicBezTo>
                    <a:pt x="593" y="715"/>
                    <a:pt x="204" y="389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9" name="Google Shape;8549;p23"/>
            <p:cNvSpPr/>
            <p:nvPr/>
          </p:nvSpPr>
          <p:spPr>
            <a:xfrm>
              <a:off x="689975" y="1156400"/>
              <a:ext cx="44175" cy="33500"/>
            </a:xfrm>
            <a:custGeom>
              <a:rect b="b" l="l" r="r" t="t"/>
              <a:pathLst>
                <a:path extrusionOk="0" h="1340" w="1767">
                  <a:moveTo>
                    <a:pt x="713" y="102"/>
                  </a:moveTo>
                  <a:cubicBezTo>
                    <a:pt x="734" y="102"/>
                    <a:pt x="755" y="103"/>
                    <a:pt x="776" y="106"/>
                  </a:cubicBezTo>
                  <a:cubicBezTo>
                    <a:pt x="749" y="159"/>
                    <a:pt x="732" y="222"/>
                    <a:pt x="740" y="275"/>
                  </a:cubicBezTo>
                  <a:cubicBezTo>
                    <a:pt x="758" y="364"/>
                    <a:pt x="812" y="436"/>
                    <a:pt x="883" y="480"/>
                  </a:cubicBezTo>
                  <a:cubicBezTo>
                    <a:pt x="924" y="504"/>
                    <a:pt x="970" y="516"/>
                    <a:pt x="1017" y="516"/>
                  </a:cubicBezTo>
                  <a:cubicBezTo>
                    <a:pt x="1142" y="516"/>
                    <a:pt x="1268" y="435"/>
                    <a:pt x="1294" y="311"/>
                  </a:cubicBezTo>
                  <a:cubicBezTo>
                    <a:pt x="1356" y="355"/>
                    <a:pt x="1410" y="409"/>
                    <a:pt x="1454" y="462"/>
                  </a:cubicBezTo>
                  <a:cubicBezTo>
                    <a:pt x="1381" y="668"/>
                    <a:pt x="1219" y="751"/>
                    <a:pt x="1051" y="751"/>
                  </a:cubicBezTo>
                  <a:cubicBezTo>
                    <a:pt x="729" y="751"/>
                    <a:pt x="381" y="448"/>
                    <a:pt x="562" y="115"/>
                  </a:cubicBezTo>
                  <a:cubicBezTo>
                    <a:pt x="613" y="108"/>
                    <a:pt x="663" y="102"/>
                    <a:pt x="713" y="102"/>
                  </a:cubicBezTo>
                  <a:close/>
                  <a:moveTo>
                    <a:pt x="446" y="141"/>
                  </a:moveTo>
                  <a:lnTo>
                    <a:pt x="446" y="141"/>
                  </a:lnTo>
                  <a:cubicBezTo>
                    <a:pt x="311" y="530"/>
                    <a:pt x="700" y="856"/>
                    <a:pt x="1062" y="856"/>
                  </a:cubicBezTo>
                  <a:cubicBezTo>
                    <a:pt x="1249" y="856"/>
                    <a:pt x="1428" y="770"/>
                    <a:pt x="1526" y="561"/>
                  </a:cubicBezTo>
                  <a:cubicBezTo>
                    <a:pt x="1561" y="623"/>
                    <a:pt x="1597" y="677"/>
                    <a:pt x="1615" y="739"/>
                  </a:cubicBezTo>
                  <a:cubicBezTo>
                    <a:pt x="1570" y="801"/>
                    <a:pt x="1526" y="864"/>
                    <a:pt x="1472" y="909"/>
                  </a:cubicBezTo>
                  <a:cubicBezTo>
                    <a:pt x="1401" y="971"/>
                    <a:pt x="1329" y="1016"/>
                    <a:pt x="1249" y="1060"/>
                  </a:cubicBezTo>
                  <a:cubicBezTo>
                    <a:pt x="1347" y="1051"/>
                    <a:pt x="1418" y="989"/>
                    <a:pt x="1490" y="935"/>
                  </a:cubicBezTo>
                  <a:cubicBezTo>
                    <a:pt x="1534" y="900"/>
                    <a:pt x="1588" y="855"/>
                    <a:pt x="1633" y="810"/>
                  </a:cubicBezTo>
                  <a:cubicBezTo>
                    <a:pt x="1642" y="828"/>
                    <a:pt x="1642" y="846"/>
                    <a:pt x="1650" y="855"/>
                  </a:cubicBezTo>
                  <a:cubicBezTo>
                    <a:pt x="1579" y="926"/>
                    <a:pt x="1517" y="989"/>
                    <a:pt x="1436" y="1042"/>
                  </a:cubicBezTo>
                  <a:cubicBezTo>
                    <a:pt x="1338" y="1096"/>
                    <a:pt x="1258" y="1132"/>
                    <a:pt x="1151" y="1167"/>
                  </a:cubicBezTo>
                  <a:cubicBezTo>
                    <a:pt x="1161" y="1169"/>
                    <a:pt x="1172" y="1170"/>
                    <a:pt x="1182" y="1170"/>
                  </a:cubicBezTo>
                  <a:cubicBezTo>
                    <a:pt x="1293" y="1170"/>
                    <a:pt x="1427" y="1090"/>
                    <a:pt x="1517" y="1033"/>
                  </a:cubicBezTo>
                  <a:cubicBezTo>
                    <a:pt x="1534" y="1025"/>
                    <a:pt x="1597" y="980"/>
                    <a:pt x="1659" y="935"/>
                  </a:cubicBezTo>
                  <a:cubicBezTo>
                    <a:pt x="1659" y="944"/>
                    <a:pt x="1659" y="962"/>
                    <a:pt x="1659" y="971"/>
                  </a:cubicBezTo>
                  <a:cubicBezTo>
                    <a:pt x="1502" y="1157"/>
                    <a:pt x="1291" y="1237"/>
                    <a:pt x="1076" y="1237"/>
                  </a:cubicBezTo>
                  <a:cubicBezTo>
                    <a:pt x="608" y="1237"/>
                    <a:pt x="119" y="859"/>
                    <a:pt x="107" y="364"/>
                  </a:cubicBezTo>
                  <a:cubicBezTo>
                    <a:pt x="116" y="347"/>
                    <a:pt x="134" y="338"/>
                    <a:pt x="152" y="320"/>
                  </a:cubicBezTo>
                  <a:lnTo>
                    <a:pt x="152" y="320"/>
                  </a:lnTo>
                  <a:cubicBezTo>
                    <a:pt x="143" y="400"/>
                    <a:pt x="170" y="489"/>
                    <a:pt x="187" y="543"/>
                  </a:cubicBezTo>
                  <a:cubicBezTo>
                    <a:pt x="223" y="659"/>
                    <a:pt x="294" y="775"/>
                    <a:pt x="393" y="846"/>
                  </a:cubicBezTo>
                  <a:lnTo>
                    <a:pt x="401" y="846"/>
                  </a:lnTo>
                  <a:cubicBezTo>
                    <a:pt x="330" y="739"/>
                    <a:pt x="259" y="623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84"/>
                    <a:pt x="232" y="266"/>
                    <a:pt x="232" y="248"/>
                  </a:cubicBezTo>
                  <a:cubicBezTo>
                    <a:pt x="232" y="248"/>
                    <a:pt x="241" y="239"/>
                    <a:pt x="241" y="239"/>
                  </a:cubicBezTo>
                  <a:cubicBezTo>
                    <a:pt x="241" y="284"/>
                    <a:pt x="250" y="329"/>
                    <a:pt x="250" y="364"/>
                  </a:cubicBezTo>
                  <a:cubicBezTo>
                    <a:pt x="259" y="462"/>
                    <a:pt x="277" y="587"/>
                    <a:pt x="357" y="668"/>
                  </a:cubicBezTo>
                  <a:cubicBezTo>
                    <a:pt x="357" y="668"/>
                    <a:pt x="357" y="668"/>
                    <a:pt x="357" y="659"/>
                  </a:cubicBezTo>
                  <a:cubicBezTo>
                    <a:pt x="321" y="561"/>
                    <a:pt x="303" y="471"/>
                    <a:pt x="303" y="355"/>
                  </a:cubicBezTo>
                  <a:cubicBezTo>
                    <a:pt x="303" y="302"/>
                    <a:pt x="321" y="248"/>
                    <a:pt x="330" y="186"/>
                  </a:cubicBezTo>
                  <a:cubicBezTo>
                    <a:pt x="366" y="168"/>
                    <a:pt x="401" y="150"/>
                    <a:pt x="446" y="141"/>
                  </a:cubicBezTo>
                  <a:close/>
                  <a:moveTo>
                    <a:pt x="686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18" y="311"/>
                    <a:pt x="9" y="320"/>
                    <a:pt x="9" y="329"/>
                  </a:cubicBezTo>
                  <a:cubicBezTo>
                    <a:pt x="9" y="329"/>
                    <a:pt x="0" y="338"/>
                    <a:pt x="0" y="347"/>
                  </a:cubicBezTo>
                  <a:cubicBezTo>
                    <a:pt x="6" y="918"/>
                    <a:pt x="550" y="1340"/>
                    <a:pt x="1077" y="1340"/>
                  </a:cubicBezTo>
                  <a:cubicBezTo>
                    <a:pt x="1323" y="1340"/>
                    <a:pt x="1566" y="1247"/>
                    <a:pt x="1749" y="1033"/>
                  </a:cubicBezTo>
                  <a:cubicBezTo>
                    <a:pt x="1749" y="1025"/>
                    <a:pt x="1757" y="1025"/>
                    <a:pt x="1757" y="1016"/>
                  </a:cubicBezTo>
                  <a:cubicBezTo>
                    <a:pt x="1757" y="1007"/>
                    <a:pt x="1766" y="998"/>
                    <a:pt x="1766" y="989"/>
                  </a:cubicBezTo>
                  <a:cubicBezTo>
                    <a:pt x="1754" y="424"/>
                    <a:pt x="1210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0" name="Google Shape;8550;p23"/>
            <p:cNvSpPr/>
            <p:nvPr/>
          </p:nvSpPr>
          <p:spPr>
            <a:xfrm>
              <a:off x="736350" y="1174075"/>
              <a:ext cx="6325" cy="3525"/>
            </a:xfrm>
            <a:custGeom>
              <a:rect b="b" l="l" r="r" t="t"/>
              <a:pathLst>
                <a:path extrusionOk="0" h="141" w="253">
                  <a:moveTo>
                    <a:pt x="184" y="0"/>
                  </a:moveTo>
                  <a:cubicBezTo>
                    <a:pt x="177" y="0"/>
                    <a:pt x="169" y="2"/>
                    <a:pt x="161" y="5"/>
                  </a:cubicBezTo>
                  <a:cubicBezTo>
                    <a:pt x="126" y="14"/>
                    <a:pt x="81" y="23"/>
                    <a:pt x="45" y="32"/>
                  </a:cubicBezTo>
                  <a:cubicBezTo>
                    <a:pt x="18" y="41"/>
                    <a:pt x="1" y="68"/>
                    <a:pt x="1" y="94"/>
                  </a:cubicBezTo>
                  <a:cubicBezTo>
                    <a:pt x="8" y="118"/>
                    <a:pt x="29" y="141"/>
                    <a:pt x="52" y="141"/>
                  </a:cubicBezTo>
                  <a:cubicBezTo>
                    <a:pt x="56" y="141"/>
                    <a:pt x="59" y="140"/>
                    <a:pt x="63" y="139"/>
                  </a:cubicBezTo>
                  <a:cubicBezTo>
                    <a:pt x="108" y="121"/>
                    <a:pt x="161" y="112"/>
                    <a:pt x="206" y="94"/>
                  </a:cubicBezTo>
                  <a:cubicBezTo>
                    <a:pt x="252" y="71"/>
                    <a:pt x="23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1" name="Google Shape;8551;p23"/>
            <p:cNvSpPr/>
            <p:nvPr/>
          </p:nvSpPr>
          <p:spPr>
            <a:xfrm>
              <a:off x="732175" y="1164200"/>
              <a:ext cx="6875" cy="4775"/>
            </a:xfrm>
            <a:custGeom>
              <a:rect b="b" l="l" r="r" t="t"/>
              <a:pathLst>
                <a:path extrusionOk="0" h="191" w="275">
                  <a:moveTo>
                    <a:pt x="209" y="1"/>
                  </a:moveTo>
                  <a:cubicBezTo>
                    <a:pt x="201" y="1"/>
                    <a:pt x="193" y="3"/>
                    <a:pt x="185" y="8"/>
                  </a:cubicBezTo>
                  <a:cubicBezTo>
                    <a:pt x="141" y="35"/>
                    <a:pt x="87" y="61"/>
                    <a:pt x="43" y="97"/>
                  </a:cubicBezTo>
                  <a:cubicBezTo>
                    <a:pt x="0" y="132"/>
                    <a:pt x="31" y="190"/>
                    <a:pt x="72" y="190"/>
                  </a:cubicBezTo>
                  <a:cubicBezTo>
                    <a:pt x="83" y="190"/>
                    <a:pt x="94" y="186"/>
                    <a:pt x="105" y="177"/>
                  </a:cubicBezTo>
                  <a:cubicBezTo>
                    <a:pt x="150" y="150"/>
                    <a:pt x="185" y="124"/>
                    <a:pt x="230" y="106"/>
                  </a:cubicBezTo>
                  <a:cubicBezTo>
                    <a:pt x="257" y="88"/>
                    <a:pt x="275" y="61"/>
                    <a:pt x="257" y="35"/>
                  </a:cubicBezTo>
                  <a:cubicBezTo>
                    <a:pt x="250" y="15"/>
                    <a:pt x="23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2" name="Google Shape;8552;p23"/>
            <p:cNvSpPr/>
            <p:nvPr/>
          </p:nvSpPr>
          <p:spPr>
            <a:xfrm>
              <a:off x="727050" y="1156350"/>
              <a:ext cx="6200" cy="5925"/>
            </a:xfrm>
            <a:custGeom>
              <a:rect b="b" l="l" r="r" t="t"/>
              <a:pathLst>
                <a:path extrusionOk="0" h="237" w="248">
                  <a:moveTo>
                    <a:pt x="193" y="0"/>
                  </a:moveTo>
                  <a:cubicBezTo>
                    <a:pt x="176" y="0"/>
                    <a:pt x="161" y="10"/>
                    <a:pt x="150" y="27"/>
                  </a:cubicBezTo>
                  <a:cubicBezTo>
                    <a:pt x="114" y="63"/>
                    <a:pt x="78" y="108"/>
                    <a:pt x="43" y="143"/>
                  </a:cubicBezTo>
                  <a:cubicBezTo>
                    <a:pt x="0" y="179"/>
                    <a:pt x="36" y="237"/>
                    <a:pt x="75" y="237"/>
                  </a:cubicBezTo>
                  <a:cubicBezTo>
                    <a:pt x="85" y="237"/>
                    <a:pt x="96" y="233"/>
                    <a:pt x="105" y="224"/>
                  </a:cubicBezTo>
                  <a:cubicBezTo>
                    <a:pt x="150" y="179"/>
                    <a:pt x="185" y="134"/>
                    <a:pt x="230" y="90"/>
                  </a:cubicBezTo>
                  <a:cubicBezTo>
                    <a:pt x="248" y="63"/>
                    <a:pt x="239" y="27"/>
                    <a:pt x="221" y="10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3" name="Google Shape;8553;p23"/>
            <p:cNvSpPr/>
            <p:nvPr/>
          </p:nvSpPr>
          <p:spPr>
            <a:xfrm>
              <a:off x="709250" y="1147100"/>
              <a:ext cx="3150" cy="6750"/>
            </a:xfrm>
            <a:custGeom>
              <a:rect b="b" l="l" r="r" t="t"/>
              <a:pathLst>
                <a:path extrusionOk="0" h="270" w="126">
                  <a:moveTo>
                    <a:pt x="71" y="0"/>
                  </a:moveTo>
                  <a:cubicBezTo>
                    <a:pt x="47" y="0"/>
                    <a:pt x="23" y="16"/>
                    <a:pt x="23" y="49"/>
                  </a:cubicBezTo>
                  <a:cubicBezTo>
                    <a:pt x="14" y="103"/>
                    <a:pt x="5" y="157"/>
                    <a:pt x="5" y="210"/>
                  </a:cubicBezTo>
                  <a:cubicBezTo>
                    <a:pt x="0" y="249"/>
                    <a:pt x="28" y="270"/>
                    <a:pt x="55" y="270"/>
                  </a:cubicBezTo>
                  <a:cubicBezTo>
                    <a:pt x="77" y="270"/>
                    <a:pt x="99" y="256"/>
                    <a:pt x="103" y="228"/>
                  </a:cubicBezTo>
                  <a:cubicBezTo>
                    <a:pt x="112" y="165"/>
                    <a:pt x="121" y="112"/>
                    <a:pt x="121" y="58"/>
                  </a:cubicBezTo>
                  <a:cubicBezTo>
                    <a:pt x="126" y="20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4" name="Google Shape;8554;p23"/>
            <p:cNvSpPr/>
            <p:nvPr/>
          </p:nvSpPr>
          <p:spPr>
            <a:xfrm>
              <a:off x="697100" y="1147600"/>
              <a:ext cx="4275" cy="6400"/>
            </a:xfrm>
            <a:custGeom>
              <a:rect b="b" l="l" r="r" t="t"/>
              <a:pathLst>
                <a:path extrusionOk="0" h="256" w="171">
                  <a:moveTo>
                    <a:pt x="68" y="0"/>
                  </a:moveTo>
                  <a:cubicBezTo>
                    <a:pt x="64" y="0"/>
                    <a:pt x="59" y="1"/>
                    <a:pt x="54" y="3"/>
                  </a:cubicBezTo>
                  <a:cubicBezTo>
                    <a:pt x="27" y="3"/>
                    <a:pt x="1" y="29"/>
                    <a:pt x="9" y="56"/>
                  </a:cubicBezTo>
                  <a:cubicBezTo>
                    <a:pt x="27" y="119"/>
                    <a:pt x="54" y="172"/>
                    <a:pt x="72" y="226"/>
                  </a:cubicBezTo>
                  <a:cubicBezTo>
                    <a:pt x="79" y="246"/>
                    <a:pt x="100" y="256"/>
                    <a:pt x="122" y="256"/>
                  </a:cubicBezTo>
                  <a:cubicBezTo>
                    <a:pt x="129" y="256"/>
                    <a:pt x="137" y="255"/>
                    <a:pt x="143" y="252"/>
                  </a:cubicBezTo>
                  <a:cubicBezTo>
                    <a:pt x="170" y="244"/>
                    <a:pt x="170" y="217"/>
                    <a:pt x="161" y="181"/>
                  </a:cubicBezTo>
                  <a:cubicBezTo>
                    <a:pt x="152" y="137"/>
                    <a:pt x="125" y="92"/>
                    <a:pt x="116" y="38"/>
                  </a:cubicBezTo>
                  <a:cubicBezTo>
                    <a:pt x="109" y="16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5" name="Google Shape;8555;p23"/>
            <p:cNvSpPr/>
            <p:nvPr/>
          </p:nvSpPr>
          <p:spPr>
            <a:xfrm>
              <a:off x="686925" y="1153175"/>
              <a:ext cx="5425" cy="5750"/>
            </a:xfrm>
            <a:custGeom>
              <a:rect b="b" l="l" r="r" t="t"/>
              <a:pathLst>
                <a:path extrusionOk="0" h="230" w="217">
                  <a:moveTo>
                    <a:pt x="72" y="0"/>
                  </a:moveTo>
                  <a:cubicBezTo>
                    <a:pt x="34" y="0"/>
                    <a:pt x="0" y="44"/>
                    <a:pt x="33" y="83"/>
                  </a:cubicBezTo>
                  <a:cubicBezTo>
                    <a:pt x="60" y="119"/>
                    <a:pt x="77" y="154"/>
                    <a:pt x="104" y="199"/>
                  </a:cubicBezTo>
                  <a:cubicBezTo>
                    <a:pt x="113" y="220"/>
                    <a:pt x="131" y="229"/>
                    <a:pt x="148" y="229"/>
                  </a:cubicBezTo>
                  <a:cubicBezTo>
                    <a:pt x="182" y="229"/>
                    <a:pt x="217" y="196"/>
                    <a:pt x="193" y="154"/>
                  </a:cubicBezTo>
                  <a:cubicBezTo>
                    <a:pt x="167" y="110"/>
                    <a:pt x="140" y="65"/>
                    <a:pt x="113" y="21"/>
                  </a:cubicBezTo>
                  <a:cubicBezTo>
                    <a:pt x="101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6" name="Google Shape;8556;p23"/>
            <p:cNvSpPr/>
            <p:nvPr/>
          </p:nvSpPr>
          <p:spPr>
            <a:xfrm>
              <a:off x="718525" y="11501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1"/>
                    <a:pt x="80" y="34"/>
                  </a:cubicBezTo>
                  <a:cubicBezTo>
                    <a:pt x="62" y="87"/>
                    <a:pt x="36" y="141"/>
                    <a:pt x="18" y="194"/>
                  </a:cubicBezTo>
                  <a:cubicBezTo>
                    <a:pt x="1" y="234"/>
                    <a:pt x="34" y="262"/>
                    <a:pt x="67" y="262"/>
                  </a:cubicBezTo>
                  <a:cubicBezTo>
                    <a:pt x="87" y="262"/>
                    <a:pt x="106" y="253"/>
                    <a:pt x="116" y="230"/>
                  </a:cubicBezTo>
                  <a:cubicBezTo>
                    <a:pt x="134" y="176"/>
                    <a:pt x="161" y="123"/>
                    <a:pt x="178" y="69"/>
                  </a:cubicBezTo>
                  <a:cubicBezTo>
                    <a:pt x="195" y="30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7" name="Google Shape;8557;p23"/>
            <p:cNvSpPr/>
            <p:nvPr/>
          </p:nvSpPr>
          <p:spPr>
            <a:xfrm>
              <a:off x="876625" y="11456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0"/>
                  </a:moveTo>
                  <a:lnTo>
                    <a:pt x="652" y="0"/>
                  </a:lnTo>
                  <a:cubicBezTo>
                    <a:pt x="590" y="27"/>
                    <a:pt x="518" y="54"/>
                    <a:pt x="456" y="90"/>
                  </a:cubicBezTo>
                  <a:cubicBezTo>
                    <a:pt x="509" y="125"/>
                    <a:pt x="554" y="179"/>
                    <a:pt x="563" y="232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6" y="571"/>
                    <a:pt x="19" y="634"/>
                    <a:pt x="1" y="705"/>
                  </a:cubicBezTo>
                  <a:cubicBezTo>
                    <a:pt x="94" y="798"/>
                    <a:pt x="197" y="837"/>
                    <a:pt x="297" y="837"/>
                  </a:cubicBezTo>
                  <a:cubicBezTo>
                    <a:pt x="679" y="837"/>
                    <a:pt x="1027" y="276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8" name="Google Shape;8558;p23"/>
            <p:cNvSpPr/>
            <p:nvPr/>
          </p:nvSpPr>
          <p:spPr>
            <a:xfrm>
              <a:off x="904750" y="1146100"/>
              <a:ext cx="3350" cy="13850"/>
            </a:xfrm>
            <a:custGeom>
              <a:rect b="b" l="l" r="r" t="t"/>
              <a:pathLst>
                <a:path extrusionOk="0" h="554" w="134">
                  <a:moveTo>
                    <a:pt x="0" y="0"/>
                  </a:moveTo>
                  <a:cubicBezTo>
                    <a:pt x="27" y="63"/>
                    <a:pt x="45" y="152"/>
                    <a:pt x="54" y="205"/>
                  </a:cubicBezTo>
                  <a:cubicBezTo>
                    <a:pt x="71" y="321"/>
                    <a:pt x="62" y="446"/>
                    <a:pt x="9" y="553"/>
                  </a:cubicBezTo>
                  <a:cubicBezTo>
                    <a:pt x="45" y="536"/>
                    <a:pt x="71" y="518"/>
                    <a:pt x="98" y="500"/>
                  </a:cubicBezTo>
                  <a:cubicBezTo>
                    <a:pt x="134" y="339"/>
                    <a:pt x="125" y="179"/>
                    <a:pt x="54" y="18"/>
                  </a:cubicBez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9" name="Google Shape;8559;p23"/>
            <p:cNvSpPr/>
            <p:nvPr/>
          </p:nvSpPr>
          <p:spPr>
            <a:xfrm>
              <a:off x="875750" y="1144975"/>
              <a:ext cx="29675" cy="28350"/>
            </a:xfrm>
            <a:custGeom>
              <a:rect b="b" l="l" r="r" t="t"/>
              <a:pathLst>
                <a:path extrusionOk="0" h="1134" w="1187">
                  <a:moveTo>
                    <a:pt x="812" y="1"/>
                  </a:moveTo>
                  <a:cubicBezTo>
                    <a:pt x="1165" y="368"/>
                    <a:pt x="768" y="973"/>
                    <a:pt x="326" y="973"/>
                  </a:cubicBezTo>
                  <a:cubicBezTo>
                    <a:pt x="220" y="973"/>
                    <a:pt x="111" y="938"/>
                    <a:pt x="9" y="857"/>
                  </a:cubicBezTo>
                  <a:cubicBezTo>
                    <a:pt x="0" y="919"/>
                    <a:pt x="0" y="982"/>
                    <a:pt x="9" y="1053"/>
                  </a:cubicBezTo>
                  <a:cubicBezTo>
                    <a:pt x="72" y="1089"/>
                    <a:pt x="134" y="1116"/>
                    <a:pt x="205" y="1134"/>
                  </a:cubicBezTo>
                  <a:cubicBezTo>
                    <a:pt x="304" y="1080"/>
                    <a:pt x="411" y="1018"/>
                    <a:pt x="509" y="964"/>
                  </a:cubicBezTo>
                  <a:cubicBezTo>
                    <a:pt x="741" y="839"/>
                    <a:pt x="955" y="723"/>
                    <a:pt x="1160" y="607"/>
                  </a:cubicBezTo>
                  <a:cubicBezTo>
                    <a:pt x="1169" y="482"/>
                    <a:pt x="1187" y="357"/>
                    <a:pt x="1151" y="242"/>
                  </a:cubicBezTo>
                  <a:cubicBezTo>
                    <a:pt x="1133" y="179"/>
                    <a:pt x="1115" y="117"/>
                    <a:pt x="1089" y="63"/>
                  </a:cubicBezTo>
                  <a:cubicBezTo>
                    <a:pt x="1071" y="45"/>
                    <a:pt x="1062" y="27"/>
                    <a:pt x="1053" y="10"/>
                  </a:cubicBezTo>
                  <a:lnTo>
                    <a:pt x="1035" y="10"/>
                  </a:lnTo>
                  <a:cubicBezTo>
                    <a:pt x="1053" y="45"/>
                    <a:pt x="1071" y="90"/>
                    <a:pt x="1080" y="126"/>
                  </a:cubicBezTo>
                  <a:cubicBezTo>
                    <a:pt x="1115" y="224"/>
                    <a:pt x="1151" y="340"/>
                    <a:pt x="1115" y="438"/>
                  </a:cubicBezTo>
                  <a:cubicBezTo>
                    <a:pt x="1098" y="331"/>
                    <a:pt x="1080" y="242"/>
                    <a:pt x="1035" y="143"/>
                  </a:cubicBezTo>
                  <a:cubicBezTo>
                    <a:pt x="1008" y="90"/>
                    <a:pt x="964" y="45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0" name="Google Shape;8560;p23"/>
            <p:cNvSpPr/>
            <p:nvPr/>
          </p:nvSpPr>
          <p:spPr>
            <a:xfrm>
              <a:off x="876200" y="1173075"/>
              <a:ext cx="3575" cy="1825"/>
            </a:xfrm>
            <a:custGeom>
              <a:rect b="b" l="l" r="r" t="t"/>
              <a:pathLst>
                <a:path extrusionOk="0" h="73" w="143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9" y="27"/>
                    <a:pt x="18" y="45"/>
                  </a:cubicBezTo>
                  <a:cubicBezTo>
                    <a:pt x="36" y="54"/>
                    <a:pt x="63" y="63"/>
                    <a:pt x="80" y="72"/>
                  </a:cubicBezTo>
                  <a:lnTo>
                    <a:pt x="143" y="36"/>
                  </a:lnTo>
                  <a:cubicBezTo>
                    <a:pt x="98" y="27"/>
                    <a:pt x="4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1" name="Google Shape;8561;p23"/>
            <p:cNvSpPr/>
            <p:nvPr/>
          </p:nvSpPr>
          <p:spPr>
            <a:xfrm>
              <a:off x="868775" y="1142300"/>
              <a:ext cx="41775" cy="34600"/>
            </a:xfrm>
            <a:custGeom>
              <a:rect b="b" l="l" r="r" t="t"/>
              <a:pathLst>
                <a:path extrusionOk="0" h="1384" w="1671">
                  <a:moveTo>
                    <a:pt x="966" y="134"/>
                  </a:moveTo>
                  <a:cubicBezTo>
                    <a:pt x="1341" y="410"/>
                    <a:pt x="993" y="971"/>
                    <a:pt x="611" y="971"/>
                  </a:cubicBezTo>
                  <a:cubicBezTo>
                    <a:pt x="511" y="971"/>
                    <a:pt x="408" y="932"/>
                    <a:pt x="315" y="839"/>
                  </a:cubicBezTo>
                  <a:cubicBezTo>
                    <a:pt x="333" y="768"/>
                    <a:pt x="360" y="705"/>
                    <a:pt x="395" y="634"/>
                  </a:cubicBezTo>
                  <a:cubicBezTo>
                    <a:pt x="444" y="696"/>
                    <a:pt x="520" y="725"/>
                    <a:pt x="597" y="725"/>
                  </a:cubicBezTo>
                  <a:cubicBezTo>
                    <a:pt x="687" y="725"/>
                    <a:pt x="779" y="684"/>
                    <a:pt x="832" y="607"/>
                  </a:cubicBezTo>
                  <a:cubicBezTo>
                    <a:pt x="886" y="536"/>
                    <a:pt x="904" y="447"/>
                    <a:pt x="877" y="366"/>
                  </a:cubicBezTo>
                  <a:cubicBezTo>
                    <a:pt x="868" y="313"/>
                    <a:pt x="823" y="259"/>
                    <a:pt x="770" y="224"/>
                  </a:cubicBezTo>
                  <a:cubicBezTo>
                    <a:pt x="832" y="188"/>
                    <a:pt x="904" y="161"/>
                    <a:pt x="966" y="134"/>
                  </a:cubicBezTo>
                  <a:close/>
                  <a:moveTo>
                    <a:pt x="1188" y="1"/>
                  </a:moveTo>
                  <a:cubicBezTo>
                    <a:pt x="545" y="1"/>
                    <a:pt x="1" y="750"/>
                    <a:pt x="235" y="1383"/>
                  </a:cubicBezTo>
                  <a:lnTo>
                    <a:pt x="377" y="1303"/>
                  </a:lnTo>
                  <a:cubicBezTo>
                    <a:pt x="360" y="1294"/>
                    <a:pt x="333" y="1285"/>
                    <a:pt x="315" y="1276"/>
                  </a:cubicBezTo>
                  <a:cubicBezTo>
                    <a:pt x="306" y="1258"/>
                    <a:pt x="306" y="1250"/>
                    <a:pt x="297" y="1232"/>
                  </a:cubicBezTo>
                  <a:lnTo>
                    <a:pt x="297" y="1232"/>
                  </a:lnTo>
                  <a:cubicBezTo>
                    <a:pt x="342" y="1250"/>
                    <a:pt x="395" y="1258"/>
                    <a:pt x="440" y="1267"/>
                  </a:cubicBezTo>
                  <a:cubicBezTo>
                    <a:pt x="458" y="1258"/>
                    <a:pt x="467" y="1250"/>
                    <a:pt x="484" y="1241"/>
                  </a:cubicBezTo>
                  <a:cubicBezTo>
                    <a:pt x="413" y="1223"/>
                    <a:pt x="351" y="1196"/>
                    <a:pt x="288" y="1160"/>
                  </a:cubicBezTo>
                  <a:cubicBezTo>
                    <a:pt x="279" y="1089"/>
                    <a:pt x="279" y="1026"/>
                    <a:pt x="288" y="964"/>
                  </a:cubicBezTo>
                  <a:cubicBezTo>
                    <a:pt x="390" y="1045"/>
                    <a:pt x="499" y="1080"/>
                    <a:pt x="605" y="1080"/>
                  </a:cubicBezTo>
                  <a:cubicBezTo>
                    <a:pt x="1047" y="1080"/>
                    <a:pt x="1444" y="475"/>
                    <a:pt x="1091" y="108"/>
                  </a:cubicBezTo>
                  <a:lnTo>
                    <a:pt x="1216" y="108"/>
                  </a:lnTo>
                  <a:cubicBezTo>
                    <a:pt x="1243" y="152"/>
                    <a:pt x="1287" y="197"/>
                    <a:pt x="1314" y="250"/>
                  </a:cubicBezTo>
                  <a:cubicBezTo>
                    <a:pt x="1359" y="349"/>
                    <a:pt x="1377" y="438"/>
                    <a:pt x="1394" y="545"/>
                  </a:cubicBezTo>
                  <a:cubicBezTo>
                    <a:pt x="1430" y="447"/>
                    <a:pt x="1394" y="331"/>
                    <a:pt x="1359" y="233"/>
                  </a:cubicBezTo>
                  <a:cubicBezTo>
                    <a:pt x="1350" y="197"/>
                    <a:pt x="1332" y="152"/>
                    <a:pt x="1314" y="117"/>
                  </a:cubicBezTo>
                  <a:lnTo>
                    <a:pt x="1332" y="117"/>
                  </a:lnTo>
                  <a:cubicBezTo>
                    <a:pt x="1341" y="134"/>
                    <a:pt x="1350" y="152"/>
                    <a:pt x="1368" y="170"/>
                  </a:cubicBezTo>
                  <a:cubicBezTo>
                    <a:pt x="1394" y="224"/>
                    <a:pt x="1412" y="286"/>
                    <a:pt x="1430" y="349"/>
                  </a:cubicBezTo>
                  <a:cubicBezTo>
                    <a:pt x="1466" y="464"/>
                    <a:pt x="1448" y="589"/>
                    <a:pt x="1439" y="714"/>
                  </a:cubicBezTo>
                  <a:cubicBezTo>
                    <a:pt x="1439" y="714"/>
                    <a:pt x="1448" y="705"/>
                    <a:pt x="1448" y="705"/>
                  </a:cubicBezTo>
                  <a:cubicBezTo>
                    <a:pt x="1501" y="598"/>
                    <a:pt x="1510" y="473"/>
                    <a:pt x="1493" y="357"/>
                  </a:cubicBezTo>
                  <a:cubicBezTo>
                    <a:pt x="1484" y="304"/>
                    <a:pt x="1466" y="215"/>
                    <a:pt x="1439" y="152"/>
                  </a:cubicBezTo>
                  <a:cubicBezTo>
                    <a:pt x="1457" y="152"/>
                    <a:pt x="1475" y="161"/>
                    <a:pt x="1493" y="170"/>
                  </a:cubicBezTo>
                  <a:cubicBezTo>
                    <a:pt x="1564" y="331"/>
                    <a:pt x="1573" y="491"/>
                    <a:pt x="1537" y="652"/>
                  </a:cubicBezTo>
                  <a:cubicBezTo>
                    <a:pt x="1582" y="634"/>
                    <a:pt x="1617" y="616"/>
                    <a:pt x="1653" y="589"/>
                  </a:cubicBezTo>
                  <a:cubicBezTo>
                    <a:pt x="1671" y="429"/>
                    <a:pt x="1653" y="268"/>
                    <a:pt x="1582" y="117"/>
                  </a:cubicBezTo>
                  <a:cubicBezTo>
                    <a:pt x="1573" y="108"/>
                    <a:pt x="1564" y="99"/>
                    <a:pt x="1564" y="90"/>
                  </a:cubicBezTo>
                  <a:cubicBezTo>
                    <a:pt x="1555" y="90"/>
                    <a:pt x="1555" y="81"/>
                    <a:pt x="1546" y="81"/>
                  </a:cubicBezTo>
                  <a:cubicBezTo>
                    <a:pt x="1426" y="26"/>
                    <a:pt x="130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2" name="Google Shape;8562;p23"/>
            <p:cNvSpPr/>
            <p:nvPr/>
          </p:nvSpPr>
          <p:spPr>
            <a:xfrm>
              <a:off x="865050" y="1174200"/>
              <a:ext cx="6250" cy="3150"/>
            </a:xfrm>
            <a:custGeom>
              <a:rect b="b" l="l" r="r" t="t"/>
              <a:pathLst>
                <a:path extrusionOk="0" h="126" w="250">
                  <a:moveTo>
                    <a:pt x="178" y="0"/>
                  </a:moveTo>
                  <a:cubicBezTo>
                    <a:pt x="143" y="9"/>
                    <a:pt x="107" y="18"/>
                    <a:pt x="63" y="27"/>
                  </a:cubicBezTo>
                  <a:cubicBezTo>
                    <a:pt x="3" y="27"/>
                    <a:pt x="0" y="126"/>
                    <a:pt x="55" y="126"/>
                  </a:cubicBezTo>
                  <a:cubicBezTo>
                    <a:pt x="58" y="126"/>
                    <a:pt x="60" y="126"/>
                    <a:pt x="63" y="125"/>
                  </a:cubicBezTo>
                  <a:cubicBezTo>
                    <a:pt x="116" y="125"/>
                    <a:pt x="161" y="116"/>
                    <a:pt x="205" y="107"/>
                  </a:cubicBezTo>
                  <a:cubicBezTo>
                    <a:pt x="232" y="98"/>
                    <a:pt x="250" y="63"/>
                    <a:pt x="241" y="36"/>
                  </a:cubicBezTo>
                  <a:cubicBezTo>
                    <a:pt x="232" y="9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3" name="Google Shape;8563;p23"/>
            <p:cNvSpPr/>
            <p:nvPr/>
          </p:nvSpPr>
          <p:spPr>
            <a:xfrm>
              <a:off x="864175" y="1164575"/>
              <a:ext cx="7225" cy="3000"/>
            </a:xfrm>
            <a:custGeom>
              <a:rect b="b" l="l" r="r" t="t"/>
              <a:pathLst>
                <a:path extrusionOk="0" h="120" w="289">
                  <a:moveTo>
                    <a:pt x="44" y="0"/>
                  </a:moveTo>
                  <a:cubicBezTo>
                    <a:pt x="21" y="0"/>
                    <a:pt x="0" y="31"/>
                    <a:pt x="8" y="55"/>
                  </a:cubicBezTo>
                  <a:cubicBezTo>
                    <a:pt x="8" y="82"/>
                    <a:pt x="26" y="100"/>
                    <a:pt x="53" y="100"/>
                  </a:cubicBezTo>
                  <a:cubicBezTo>
                    <a:pt x="106" y="109"/>
                    <a:pt x="151" y="109"/>
                    <a:pt x="205" y="118"/>
                  </a:cubicBezTo>
                  <a:cubicBezTo>
                    <a:pt x="209" y="119"/>
                    <a:pt x="214" y="120"/>
                    <a:pt x="218" y="120"/>
                  </a:cubicBezTo>
                  <a:cubicBezTo>
                    <a:pt x="271" y="120"/>
                    <a:pt x="288" y="28"/>
                    <a:pt x="222" y="20"/>
                  </a:cubicBezTo>
                  <a:cubicBezTo>
                    <a:pt x="169" y="11"/>
                    <a:pt x="115" y="2"/>
                    <a:pt x="53" y="2"/>
                  </a:cubicBez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4" name="Google Shape;8564;p23"/>
            <p:cNvSpPr/>
            <p:nvPr/>
          </p:nvSpPr>
          <p:spPr>
            <a:xfrm>
              <a:off x="865925" y="11550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3" y="1"/>
                  </a:moveTo>
                  <a:cubicBezTo>
                    <a:pt x="36" y="1"/>
                    <a:pt x="21" y="11"/>
                    <a:pt x="10" y="28"/>
                  </a:cubicBezTo>
                  <a:cubicBezTo>
                    <a:pt x="1" y="55"/>
                    <a:pt x="10" y="90"/>
                    <a:pt x="36" y="99"/>
                  </a:cubicBezTo>
                  <a:cubicBezTo>
                    <a:pt x="90" y="117"/>
                    <a:pt x="143" y="153"/>
                    <a:pt x="206" y="171"/>
                  </a:cubicBezTo>
                  <a:cubicBezTo>
                    <a:pt x="211" y="172"/>
                    <a:pt x="216" y="173"/>
                    <a:pt x="221" y="173"/>
                  </a:cubicBezTo>
                  <a:cubicBezTo>
                    <a:pt x="272" y="173"/>
                    <a:pt x="289" y="88"/>
                    <a:pt x="224" y="64"/>
                  </a:cubicBezTo>
                  <a:cubicBezTo>
                    <a:pt x="179" y="46"/>
                    <a:pt x="135" y="28"/>
                    <a:pt x="81" y="10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5" name="Google Shape;8565;p23"/>
            <p:cNvSpPr/>
            <p:nvPr/>
          </p:nvSpPr>
          <p:spPr>
            <a:xfrm>
              <a:off x="880425" y="1137600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69" y="0"/>
                  </a:moveTo>
                  <a:cubicBezTo>
                    <a:pt x="36" y="0"/>
                    <a:pt x="0" y="39"/>
                    <a:pt x="18" y="82"/>
                  </a:cubicBezTo>
                  <a:cubicBezTo>
                    <a:pt x="45" y="135"/>
                    <a:pt x="81" y="180"/>
                    <a:pt x="108" y="224"/>
                  </a:cubicBezTo>
                  <a:cubicBezTo>
                    <a:pt x="119" y="244"/>
                    <a:pt x="135" y="252"/>
                    <a:pt x="152" y="252"/>
                  </a:cubicBezTo>
                  <a:cubicBezTo>
                    <a:pt x="187" y="252"/>
                    <a:pt x="221" y="214"/>
                    <a:pt x="197" y="171"/>
                  </a:cubicBezTo>
                  <a:cubicBezTo>
                    <a:pt x="170" y="126"/>
                    <a:pt x="134" y="82"/>
                    <a:pt x="108" y="28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6" name="Google Shape;8566;p23"/>
            <p:cNvSpPr/>
            <p:nvPr/>
          </p:nvSpPr>
          <p:spPr>
            <a:xfrm>
              <a:off x="892025" y="1132850"/>
              <a:ext cx="3375" cy="6625"/>
            </a:xfrm>
            <a:custGeom>
              <a:rect b="b" l="l" r="r" t="t"/>
              <a:pathLst>
                <a:path extrusionOk="0" h="265" w="135">
                  <a:moveTo>
                    <a:pt x="64" y="1"/>
                  </a:moveTo>
                  <a:cubicBezTo>
                    <a:pt x="58" y="1"/>
                    <a:pt x="51" y="2"/>
                    <a:pt x="45" y="4"/>
                  </a:cubicBezTo>
                  <a:cubicBezTo>
                    <a:pt x="9" y="13"/>
                    <a:pt x="1" y="40"/>
                    <a:pt x="9" y="66"/>
                  </a:cubicBezTo>
                  <a:cubicBezTo>
                    <a:pt x="18" y="111"/>
                    <a:pt x="18" y="164"/>
                    <a:pt x="18" y="218"/>
                  </a:cubicBezTo>
                  <a:cubicBezTo>
                    <a:pt x="26" y="241"/>
                    <a:pt x="40" y="264"/>
                    <a:pt x="62" y="264"/>
                  </a:cubicBezTo>
                  <a:cubicBezTo>
                    <a:pt x="65" y="264"/>
                    <a:pt x="68" y="264"/>
                    <a:pt x="72" y="263"/>
                  </a:cubicBezTo>
                  <a:cubicBezTo>
                    <a:pt x="99" y="263"/>
                    <a:pt x="134" y="245"/>
                    <a:pt x="125" y="218"/>
                  </a:cubicBezTo>
                  <a:cubicBezTo>
                    <a:pt x="116" y="156"/>
                    <a:pt x="116" y="93"/>
                    <a:pt x="108" y="40"/>
                  </a:cubicBezTo>
                  <a:cubicBezTo>
                    <a:pt x="101" y="12"/>
                    <a:pt x="84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7" name="Google Shape;8567;p23"/>
            <p:cNvSpPr/>
            <p:nvPr/>
          </p:nvSpPr>
          <p:spPr>
            <a:xfrm>
              <a:off x="903175" y="1133600"/>
              <a:ext cx="3200" cy="6275"/>
            </a:xfrm>
            <a:custGeom>
              <a:rect b="b" l="l" r="r" t="t"/>
              <a:pathLst>
                <a:path extrusionOk="0" h="251" w="128">
                  <a:moveTo>
                    <a:pt x="62" y="1"/>
                  </a:moveTo>
                  <a:cubicBezTo>
                    <a:pt x="41" y="1"/>
                    <a:pt x="22" y="12"/>
                    <a:pt x="18" y="36"/>
                  </a:cubicBezTo>
                  <a:cubicBezTo>
                    <a:pt x="9" y="90"/>
                    <a:pt x="1" y="143"/>
                    <a:pt x="1" y="197"/>
                  </a:cubicBezTo>
                  <a:cubicBezTo>
                    <a:pt x="1" y="233"/>
                    <a:pt x="25" y="250"/>
                    <a:pt x="51" y="250"/>
                  </a:cubicBezTo>
                  <a:cubicBezTo>
                    <a:pt x="76" y="250"/>
                    <a:pt x="103" y="233"/>
                    <a:pt x="108" y="197"/>
                  </a:cubicBezTo>
                  <a:cubicBezTo>
                    <a:pt x="108" y="152"/>
                    <a:pt x="108" y="108"/>
                    <a:pt x="117" y="63"/>
                  </a:cubicBezTo>
                  <a:cubicBezTo>
                    <a:pt x="127" y="25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8" name="Google Shape;8568;p23"/>
            <p:cNvSpPr/>
            <p:nvPr/>
          </p:nvSpPr>
          <p:spPr>
            <a:xfrm>
              <a:off x="871800" y="1145075"/>
              <a:ext cx="7025" cy="5400"/>
            </a:xfrm>
            <a:custGeom>
              <a:rect b="b" l="l" r="r" t="t"/>
              <a:pathLst>
                <a:path extrusionOk="0" h="216" w="281">
                  <a:moveTo>
                    <a:pt x="77" y="0"/>
                  </a:moveTo>
                  <a:cubicBezTo>
                    <a:pt x="35" y="0"/>
                    <a:pt x="1" y="51"/>
                    <a:pt x="42" y="86"/>
                  </a:cubicBezTo>
                  <a:cubicBezTo>
                    <a:pt x="78" y="130"/>
                    <a:pt x="123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9" y="130"/>
                  </a:cubicBezTo>
                  <a:cubicBezTo>
                    <a:pt x="194" y="95"/>
                    <a:pt x="149" y="50"/>
                    <a:pt x="114" y="14"/>
                  </a:cubicBezTo>
                  <a:cubicBezTo>
                    <a:pt x="102" y="5"/>
                    <a:pt x="89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9" name="Google Shape;8569;p23"/>
            <p:cNvSpPr/>
            <p:nvPr/>
          </p:nvSpPr>
          <p:spPr>
            <a:xfrm>
              <a:off x="925475" y="1038150"/>
              <a:ext cx="22825" cy="20950"/>
            </a:xfrm>
            <a:custGeom>
              <a:rect b="b" l="l" r="r" t="t"/>
              <a:pathLst>
                <a:path extrusionOk="0" h="838" w="913">
                  <a:moveTo>
                    <a:pt x="652" y="0"/>
                  </a:moveTo>
                  <a:cubicBezTo>
                    <a:pt x="589" y="27"/>
                    <a:pt x="518" y="54"/>
                    <a:pt x="465" y="90"/>
                  </a:cubicBezTo>
                  <a:cubicBezTo>
                    <a:pt x="509" y="125"/>
                    <a:pt x="554" y="170"/>
                    <a:pt x="572" y="224"/>
                  </a:cubicBezTo>
                  <a:cubicBezTo>
                    <a:pt x="589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4" y="799"/>
                    <a:pt x="197" y="837"/>
                    <a:pt x="297" y="837"/>
                  </a:cubicBezTo>
                  <a:cubicBezTo>
                    <a:pt x="619" y="837"/>
                    <a:pt x="913" y="438"/>
                    <a:pt x="777" y="152"/>
                  </a:cubicBezTo>
                  <a:cubicBezTo>
                    <a:pt x="759" y="143"/>
                    <a:pt x="732" y="143"/>
                    <a:pt x="705" y="134"/>
                  </a:cubicBezTo>
                  <a:lnTo>
                    <a:pt x="643" y="125"/>
                  </a:lnTo>
                  <a:lnTo>
                    <a:pt x="661" y="54"/>
                  </a:lnTo>
                  <a:cubicBezTo>
                    <a:pt x="661" y="45"/>
                    <a:pt x="661" y="27"/>
                    <a:pt x="670" y="18"/>
                  </a:cubicBezTo>
                  <a:cubicBezTo>
                    <a:pt x="661" y="9"/>
                    <a:pt x="661" y="9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0" name="Google Shape;8570;p23"/>
            <p:cNvSpPr/>
            <p:nvPr/>
          </p:nvSpPr>
          <p:spPr>
            <a:xfrm>
              <a:off x="924575" y="1042600"/>
              <a:ext cx="29700" cy="28450"/>
            </a:xfrm>
            <a:custGeom>
              <a:rect b="b" l="l" r="r" t="t"/>
              <a:pathLst>
                <a:path extrusionOk="0" h="1138" w="1188">
                  <a:moveTo>
                    <a:pt x="929" y="1"/>
                  </a:moveTo>
                  <a:cubicBezTo>
                    <a:pt x="1025" y="346"/>
                    <a:pt x="696" y="765"/>
                    <a:pt x="335" y="765"/>
                  </a:cubicBezTo>
                  <a:cubicBezTo>
                    <a:pt x="229" y="765"/>
                    <a:pt x="120" y="728"/>
                    <a:pt x="19" y="643"/>
                  </a:cubicBezTo>
                  <a:cubicBezTo>
                    <a:pt x="10" y="715"/>
                    <a:pt x="1" y="777"/>
                    <a:pt x="10" y="848"/>
                  </a:cubicBezTo>
                  <a:cubicBezTo>
                    <a:pt x="81" y="884"/>
                    <a:pt x="144" y="920"/>
                    <a:pt x="215" y="938"/>
                  </a:cubicBezTo>
                  <a:cubicBezTo>
                    <a:pt x="304" y="955"/>
                    <a:pt x="385" y="973"/>
                    <a:pt x="474" y="973"/>
                  </a:cubicBezTo>
                  <a:cubicBezTo>
                    <a:pt x="483" y="973"/>
                    <a:pt x="483" y="973"/>
                    <a:pt x="474" y="982"/>
                  </a:cubicBezTo>
                  <a:cubicBezTo>
                    <a:pt x="449" y="990"/>
                    <a:pt x="423" y="994"/>
                    <a:pt x="396" y="994"/>
                  </a:cubicBezTo>
                  <a:cubicBezTo>
                    <a:pt x="335" y="994"/>
                    <a:pt x="268" y="977"/>
                    <a:pt x="206" y="964"/>
                  </a:cubicBezTo>
                  <a:cubicBezTo>
                    <a:pt x="153" y="955"/>
                    <a:pt x="81" y="938"/>
                    <a:pt x="28" y="920"/>
                  </a:cubicBezTo>
                  <a:lnTo>
                    <a:pt x="28" y="920"/>
                  </a:lnTo>
                  <a:cubicBezTo>
                    <a:pt x="28" y="929"/>
                    <a:pt x="28" y="947"/>
                    <a:pt x="37" y="964"/>
                  </a:cubicBezTo>
                  <a:cubicBezTo>
                    <a:pt x="126" y="991"/>
                    <a:pt x="206" y="1027"/>
                    <a:pt x="304" y="1036"/>
                  </a:cubicBezTo>
                  <a:cubicBezTo>
                    <a:pt x="345" y="1043"/>
                    <a:pt x="385" y="1045"/>
                    <a:pt x="424" y="1045"/>
                  </a:cubicBezTo>
                  <a:cubicBezTo>
                    <a:pt x="488" y="1045"/>
                    <a:pt x="550" y="1038"/>
                    <a:pt x="617" y="1027"/>
                  </a:cubicBezTo>
                  <a:lnTo>
                    <a:pt x="617" y="1027"/>
                  </a:lnTo>
                  <a:cubicBezTo>
                    <a:pt x="558" y="1069"/>
                    <a:pt x="472" y="1080"/>
                    <a:pt x="387" y="1080"/>
                  </a:cubicBezTo>
                  <a:cubicBezTo>
                    <a:pt x="328" y="1080"/>
                    <a:pt x="271" y="1075"/>
                    <a:pt x="224" y="1071"/>
                  </a:cubicBezTo>
                  <a:cubicBezTo>
                    <a:pt x="215" y="1062"/>
                    <a:pt x="135" y="1054"/>
                    <a:pt x="63" y="1036"/>
                  </a:cubicBezTo>
                  <a:lnTo>
                    <a:pt x="63" y="1036"/>
                  </a:lnTo>
                  <a:cubicBezTo>
                    <a:pt x="63" y="1045"/>
                    <a:pt x="72" y="1062"/>
                    <a:pt x="72" y="1071"/>
                  </a:cubicBezTo>
                  <a:cubicBezTo>
                    <a:pt x="174" y="1117"/>
                    <a:pt x="276" y="1137"/>
                    <a:pt x="376" y="1137"/>
                  </a:cubicBezTo>
                  <a:cubicBezTo>
                    <a:pt x="707" y="1137"/>
                    <a:pt x="1012" y="911"/>
                    <a:pt x="1170" y="616"/>
                  </a:cubicBezTo>
                  <a:cubicBezTo>
                    <a:pt x="1161" y="616"/>
                    <a:pt x="1152" y="608"/>
                    <a:pt x="1152" y="608"/>
                  </a:cubicBezTo>
                  <a:lnTo>
                    <a:pt x="1098" y="581"/>
                  </a:lnTo>
                  <a:lnTo>
                    <a:pt x="1116" y="527"/>
                  </a:lnTo>
                  <a:cubicBezTo>
                    <a:pt x="1134" y="492"/>
                    <a:pt x="1143" y="456"/>
                    <a:pt x="1161" y="420"/>
                  </a:cubicBezTo>
                  <a:cubicBezTo>
                    <a:pt x="1170" y="304"/>
                    <a:pt x="1187" y="188"/>
                    <a:pt x="1161" y="72"/>
                  </a:cubicBezTo>
                  <a:cubicBezTo>
                    <a:pt x="1152" y="63"/>
                    <a:pt x="1134" y="63"/>
                    <a:pt x="1125" y="54"/>
                  </a:cubicBezTo>
                  <a:lnTo>
                    <a:pt x="1125" y="54"/>
                  </a:lnTo>
                  <a:cubicBezTo>
                    <a:pt x="1134" y="117"/>
                    <a:pt x="1134" y="179"/>
                    <a:pt x="1116" y="233"/>
                  </a:cubicBezTo>
                  <a:cubicBezTo>
                    <a:pt x="1107" y="161"/>
                    <a:pt x="1098" y="99"/>
                    <a:pt x="1080" y="37"/>
                  </a:cubicBezTo>
                  <a:cubicBezTo>
                    <a:pt x="1027" y="28"/>
                    <a:pt x="982" y="10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1" name="Google Shape;8571;p23"/>
            <p:cNvSpPr/>
            <p:nvPr/>
          </p:nvSpPr>
          <p:spPr>
            <a:xfrm>
              <a:off x="954700" y="1045075"/>
              <a:ext cx="1800" cy="5375"/>
            </a:xfrm>
            <a:custGeom>
              <a:rect b="b" l="l" r="r" t="t"/>
              <a:pathLst>
                <a:path extrusionOk="0" h="215" w="72">
                  <a:moveTo>
                    <a:pt x="18" y="0"/>
                  </a:moveTo>
                  <a:cubicBezTo>
                    <a:pt x="27" y="71"/>
                    <a:pt x="18" y="143"/>
                    <a:pt x="0" y="214"/>
                  </a:cubicBezTo>
                  <a:cubicBezTo>
                    <a:pt x="27" y="152"/>
                    <a:pt x="54" y="89"/>
                    <a:pt x="72" y="27"/>
                  </a:cubicBezTo>
                  <a:cubicBezTo>
                    <a:pt x="54" y="18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2" name="Google Shape;8572;p23"/>
            <p:cNvSpPr/>
            <p:nvPr/>
          </p:nvSpPr>
          <p:spPr>
            <a:xfrm>
              <a:off x="917450" y="1035250"/>
              <a:ext cx="38600" cy="38400"/>
            </a:xfrm>
            <a:custGeom>
              <a:rect b="b" l="l" r="r" t="t"/>
              <a:pathLst>
                <a:path extrusionOk="0" h="1536" w="1544">
                  <a:moveTo>
                    <a:pt x="1026" y="1"/>
                  </a:moveTo>
                  <a:cubicBezTo>
                    <a:pt x="438" y="125"/>
                    <a:pt x="1" y="839"/>
                    <a:pt x="268" y="1428"/>
                  </a:cubicBezTo>
                  <a:cubicBezTo>
                    <a:pt x="277" y="1437"/>
                    <a:pt x="286" y="1437"/>
                    <a:pt x="286" y="1446"/>
                  </a:cubicBezTo>
                  <a:cubicBezTo>
                    <a:pt x="295" y="1446"/>
                    <a:pt x="295" y="1455"/>
                    <a:pt x="304" y="1455"/>
                  </a:cubicBezTo>
                  <a:cubicBezTo>
                    <a:pt x="425" y="1511"/>
                    <a:pt x="546" y="1536"/>
                    <a:pt x="663" y="1536"/>
                  </a:cubicBezTo>
                  <a:cubicBezTo>
                    <a:pt x="1033" y="1536"/>
                    <a:pt x="1368" y="1287"/>
                    <a:pt x="1544" y="955"/>
                  </a:cubicBezTo>
                  <a:cubicBezTo>
                    <a:pt x="1508" y="946"/>
                    <a:pt x="1481" y="928"/>
                    <a:pt x="1455" y="910"/>
                  </a:cubicBezTo>
                  <a:cubicBezTo>
                    <a:pt x="1297" y="1205"/>
                    <a:pt x="992" y="1431"/>
                    <a:pt x="661" y="1431"/>
                  </a:cubicBezTo>
                  <a:cubicBezTo>
                    <a:pt x="561" y="1431"/>
                    <a:pt x="459" y="1411"/>
                    <a:pt x="357" y="1365"/>
                  </a:cubicBezTo>
                  <a:cubicBezTo>
                    <a:pt x="357" y="1356"/>
                    <a:pt x="348" y="1339"/>
                    <a:pt x="348" y="1330"/>
                  </a:cubicBezTo>
                  <a:lnTo>
                    <a:pt x="348" y="1330"/>
                  </a:lnTo>
                  <a:cubicBezTo>
                    <a:pt x="420" y="1348"/>
                    <a:pt x="500" y="1356"/>
                    <a:pt x="509" y="1365"/>
                  </a:cubicBezTo>
                  <a:cubicBezTo>
                    <a:pt x="556" y="1369"/>
                    <a:pt x="613" y="1374"/>
                    <a:pt x="672" y="1374"/>
                  </a:cubicBezTo>
                  <a:cubicBezTo>
                    <a:pt x="757" y="1374"/>
                    <a:pt x="843" y="1363"/>
                    <a:pt x="902" y="1321"/>
                  </a:cubicBezTo>
                  <a:lnTo>
                    <a:pt x="902" y="1321"/>
                  </a:lnTo>
                  <a:cubicBezTo>
                    <a:pt x="835" y="1332"/>
                    <a:pt x="773" y="1339"/>
                    <a:pt x="709" y="1339"/>
                  </a:cubicBezTo>
                  <a:cubicBezTo>
                    <a:pt x="670" y="1339"/>
                    <a:pt x="630" y="1337"/>
                    <a:pt x="589" y="1330"/>
                  </a:cubicBezTo>
                  <a:cubicBezTo>
                    <a:pt x="491" y="1321"/>
                    <a:pt x="411" y="1285"/>
                    <a:pt x="322" y="1258"/>
                  </a:cubicBezTo>
                  <a:cubicBezTo>
                    <a:pt x="313" y="1241"/>
                    <a:pt x="313" y="1223"/>
                    <a:pt x="313" y="1214"/>
                  </a:cubicBezTo>
                  <a:lnTo>
                    <a:pt x="313" y="1214"/>
                  </a:lnTo>
                  <a:cubicBezTo>
                    <a:pt x="366" y="1232"/>
                    <a:pt x="438" y="1249"/>
                    <a:pt x="491" y="1258"/>
                  </a:cubicBezTo>
                  <a:cubicBezTo>
                    <a:pt x="553" y="1271"/>
                    <a:pt x="620" y="1288"/>
                    <a:pt x="681" y="1288"/>
                  </a:cubicBezTo>
                  <a:cubicBezTo>
                    <a:pt x="708" y="1288"/>
                    <a:pt x="734" y="1284"/>
                    <a:pt x="759" y="1276"/>
                  </a:cubicBezTo>
                  <a:cubicBezTo>
                    <a:pt x="768" y="1267"/>
                    <a:pt x="768" y="1267"/>
                    <a:pt x="759" y="1267"/>
                  </a:cubicBezTo>
                  <a:cubicBezTo>
                    <a:pt x="670" y="1267"/>
                    <a:pt x="589" y="1249"/>
                    <a:pt x="500" y="1232"/>
                  </a:cubicBezTo>
                  <a:cubicBezTo>
                    <a:pt x="429" y="1214"/>
                    <a:pt x="366" y="1178"/>
                    <a:pt x="295" y="1142"/>
                  </a:cubicBezTo>
                  <a:cubicBezTo>
                    <a:pt x="286" y="1071"/>
                    <a:pt x="295" y="1009"/>
                    <a:pt x="304" y="937"/>
                  </a:cubicBezTo>
                  <a:cubicBezTo>
                    <a:pt x="405" y="1022"/>
                    <a:pt x="514" y="1059"/>
                    <a:pt x="620" y="1059"/>
                  </a:cubicBezTo>
                  <a:cubicBezTo>
                    <a:pt x="981" y="1059"/>
                    <a:pt x="1310" y="640"/>
                    <a:pt x="1214" y="295"/>
                  </a:cubicBezTo>
                  <a:cubicBezTo>
                    <a:pt x="1178" y="286"/>
                    <a:pt x="1142" y="277"/>
                    <a:pt x="1098" y="268"/>
                  </a:cubicBezTo>
                  <a:lnTo>
                    <a:pt x="1098" y="268"/>
                  </a:lnTo>
                  <a:cubicBezTo>
                    <a:pt x="1234" y="554"/>
                    <a:pt x="940" y="953"/>
                    <a:pt x="618" y="953"/>
                  </a:cubicBezTo>
                  <a:cubicBezTo>
                    <a:pt x="518" y="953"/>
                    <a:pt x="415" y="915"/>
                    <a:pt x="322" y="821"/>
                  </a:cubicBezTo>
                  <a:cubicBezTo>
                    <a:pt x="340" y="750"/>
                    <a:pt x="366" y="679"/>
                    <a:pt x="402" y="616"/>
                  </a:cubicBezTo>
                  <a:cubicBezTo>
                    <a:pt x="451" y="678"/>
                    <a:pt x="527" y="707"/>
                    <a:pt x="604" y="707"/>
                  </a:cubicBezTo>
                  <a:cubicBezTo>
                    <a:pt x="694" y="707"/>
                    <a:pt x="786" y="666"/>
                    <a:pt x="839" y="589"/>
                  </a:cubicBezTo>
                  <a:cubicBezTo>
                    <a:pt x="893" y="518"/>
                    <a:pt x="910" y="429"/>
                    <a:pt x="893" y="340"/>
                  </a:cubicBezTo>
                  <a:cubicBezTo>
                    <a:pt x="875" y="286"/>
                    <a:pt x="830" y="241"/>
                    <a:pt x="786" y="206"/>
                  </a:cubicBezTo>
                  <a:cubicBezTo>
                    <a:pt x="839" y="170"/>
                    <a:pt x="910" y="143"/>
                    <a:pt x="973" y="116"/>
                  </a:cubicBezTo>
                  <a:cubicBezTo>
                    <a:pt x="982" y="125"/>
                    <a:pt x="982" y="125"/>
                    <a:pt x="991" y="134"/>
                  </a:cubicBezTo>
                  <a:cubicBezTo>
                    <a:pt x="1000" y="90"/>
                    <a:pt x="1009" y="45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3" name="Google Shape;8573;p23"/>
            <p:cNvSpPr/>
            <p:nvPr/>
          </p:nvSpPr>
          <p:spPr>
            <a:xfrm>
              <a:off x="951575" y="1043500"/>
              <a:ext cx="1350" cy="4925"/>
            </a:xfrm>
            <a:custGeom>
              <a:rect b="b" l="l" r="r" t="t"/>
              <a:pathLst>
                <a:path extrusionOk="0" h="197" w="54">
                  <a:moveTo>
                    <a:pt x="0" y="1"/>
                  </a:moveTo>
                  <a:cubicBezTo>
                    <a:pt x="18" y="63"/>
                    <a:pt x="27" y="125"/>
                    <a:pt x="36" y="197"/>
                  </a:cubicBezTo>
                  <a:cubicBezTo>
                    <a:pt x="54" y="143"/>
                    <a:pt x="54" y="81"/>
                    <a:pt x="45" y="18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4" name="Google Shape;8574;p23"/>
            <p:cNvSpPr/>
            <p:nvPr/>
          </p:nvSpPr>
          <p:spPr>
            <a:xfrm>
              <a:off x="953575" y="1044400"/>
              <a:ext cx="1825" cy="8725"/>
            </a:xfrm>
            <a:custGeom>
              <a:rect b="b" l="l" r="r" t="t"/>
              <a:pathLst>
                <a:path extrusionOk="0" h="349" w="73">
                  <a:moveTo>
                    <a:pt x="1" y="0"/>
                  </a:moveTo>
                  <a:lnTo>
                    <a:pt x="1" y="0"/>
                  </a:lnTo>
                  <a:cubicBezTo>
                    <a:pt x="27" y="116"/>
                    <a:pt x="10" y="232"/>
                    <a:pt x="1" y="348"/>
                  </a:cubicBezTo>
                  <a:cubicBezTo>
                    <a:pt x="10" y="321"/>
                    <a:pt x="19" y="295"/>
                    <a:pt x="36" y="268"/>
                  </a:cubicBezTo>
                  <a:cubicBezTo>
                    <a:pt x="36" y="259"/>
                    <a:pt x="36" y="250"/>
                    <a:pt x="45" y="241"/>
                  </a:cubicBezTo>
                  <a:cubicBezTo>
                    <a:pt x="63" y="170"/>
                    <a:pt x="72" y="98"/>
                    <a:pt x="63" y="27"/>
                  </a:cubicBezTo>
                  <a:cubicBezTo>
                    <a:pt x="45" y="18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5" name="Google Shape;8575;p23"/>
            <p:cNvSpPr/>
            <p:nvPr/>
          </p:nvSpPr>
          <p:spPr>
            <a:xfrm>
              <a:off x="913875" y="1066700"/>
              <a:ext cx="6275" cy="3150"/>
            </a:xfrm>
            <a:custGeom>
              <a:rect b="b" l="l" r="r" t="t"/>
              <a:pathLst>
                <a:path extrusionOk="0" h="126" w="251">
                  <a:moveTo>
                    <a:pt x="179" y="0"/>
                  </a:moveTo>
                  <a:cubicBezTo>
                    <a:pt x="144" y="9"/>
                    <a:pt x="108" y="18"/>
                    <a:pt x="63" y="18"/>
                  </a:cubicBezTo>
                  <a:cubicBezTo>
                    <a:pt x="1" y="27"/>
                    <a:pt x="1" y="125"/>
                    <a:pt x="72" y="125"/>
                  </a:cubicBezTo>
                  <a:cubicBezTo>
                    <a:pt x="117" y="125"/>
                    <a:pt x="161" y="107"/>
                    <a:pt x="215" y="107"/>
                  </a:cubicBezTo>
                  <a:cubicBezTo>
                    <a:pt x="242" y="98"/>
                    <a:pt x="251" y="63"/>
                    <a:pt x="251" y="36"/>
                  </a:cubicBezTo>
                  <a:cubicBezTo>
                    <a:pt x="242" y="9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6" name="Google Shape;8576;p23"/>
            <p:cNvSpPr/>
            <p:nvPr/>
          </p:nvSpPr>
          <p:spPr>
            <a:xfrm>
              <a:off x="913225" y="1056875"/>
              <a:ext cx="7075" cy="3175"/>
            </a:xfrm>
            <a:custGeom>
              <a:rect b="b" l="l" r="r" t="t"/>
              <a:pathLst>
                <a:path extrusionOk="0" h="127" w="283">
                  <a:moveTo>
                    <a:pt x="54" y="1"/>
                  </a:moveTo>
                  <a:cubicBezTo>
                    <a:pt x="18" y="1"/>
                    <a:pt x="0" y="28"/>
                    <a:pt x="0" y="54"/>
                  </a:cubicBezTo>
                  <a:cubicBezTo>
                    <a:pt x="0" y="90"/>
                    <a:pt x="27" y="108"/>
                    <a:pt x="54" y="108"/>
                  </a:cubicBezTo>
                  <a:cubicBezTo>
                    <a:pt x="98" y="117"/>
                    <a:pt x="143" y="117"/>
                    <a:pt x="196" y="126"/>
                  </a:cubicBezTo>
                  <a:cubicBezTo>
                    <a:pt x="199" y="126"/>
                    <a:pt x="202" y="126"/>
                    <a:pt x="204" y="126"/>
                  </a:cubicBezTo>
                  <a:cubicBezTo>
                    <a:pt x="261" y="126"/>
                    <a:pt x="283" y="36"/>
                    <a:pt x="223" y="28"/>
                  </a:cubicBezTo>
                  <a:cubicBezTo>
                    <a:pt x="161" y="19"/>
                    <a:pt x="107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7" name="Google Shape;8577;p23"/>
            <p:cNvSpPr/>
            <p:nvPr/>
          </p:nvSpPr>
          <p:spPr>
            <a:xfrm>
              <a:off x="914775" y="10474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8" y="1"/>
                  </a:moveTo>
                  <a:cubicBezTo>
                    <a:pt x="47" y="1"/>
                    <a:pt x="25" y="11"/>
                    <a:pt x="18" y="31"/>
                  </a:cubicBezTo>
                  <a:cubicBezTo>
                    <a:pt x="0" y="49"/>
                    <a:pt x="9" y="93"/>
                    <a:pt x="36" y="102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8" y="82"/>
                    <a:pt x="232" y="67"/>
                  </a:cubicBezTo>
                  <a:cubicBezTo>
                    <a:pt x="179" y="49"/>
                    <a:pt x="134" y="31"/>
                    <a:pt x="90" y="4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8" name="Google Shape;8578;p23"/>
            <p:cNvSpPr/>
            <p:nvPr/>
          </p:nvSpPr>
          <p:spPr>
            <a:xfrm>
              <a:off x="929325" y="1030100"/>
              <a:ext cx="5500" cy="6175"/>
            </a:xfrm>
            <a:custGeom>
              <a:rect b="b" l="l" r="r" t="t"/>
              <a:pathLst>
                <a:path extrusionOk="0" h="247" w="220">
                  <a:moveTo>
                    <a:pt x="70" y="0"/>
                  </a:moveTo>
                  <a:cubicBezTo>
                    <a:pt x="35" y="0"/>
                    <a:pt x="1" y="39"/>
                    <a:pt x="25" y="82"/>
                  </a:cubicBezTo>
                  <a:cubicBezTo>
                    <a:pt x="43" y="135"/>
                    <a:pt x="79" y="180"/>
                    <a:pt x="105" y="224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0" y="209"/>
                    <a:pt x="195" y="171"/>
                  </a:cubicBezTo>
                  <a:cubicBezTo>
                    <a:pt x="168" y="126"/>
                    <a:pt x="132" y="82"/>
                    <a:pt x="114" y="28"/>
                  </a:cubicBezTo>
                  <a:cubicBezTo>
                    <a:pt x="103" y="8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9" name="Google Shape;8579;p23"/>
            <p:cNvSpPr/>
            <p:nvPr/>
          </p:nvSpPr>
          <p:spPr>
            <a:xfrm>
              <a:off x="941100" y="1026550"/>
              <a:ext cx="3150" cy="5375"/>
            </a:xfrm>
            <a:custGeom>
              <a:rect b="b" l="l" r="r" t="t"/>
              <a:pathLst>
                <a:path extrusionOk="0" h="215" w="126">
                  <a:moveTo>
                    <a:pt x="0" y="1"/>
                  </a:moveTo>
                  <a:cubicBezTo>
                    <a:pt x="0" y="10"/>
                    <a:pt x="0" y="10"/>
                    <a:pt x="0" y="18"/>
                  </a:cubicBezTo>
                  <a:cubicBezTo>
                    <a:pt x="9" y="63"/>
                    <a:pt x="9" y="117"/>
                    <a:pt x="18" y="170"/>
                  </a:cubicBezTo>
                  <a:cubicBezTo>
                    <a:pt x="18" y="197"/>
                    <a:pt x="36" y="215"/>
                    <a:pt x="72" y="215"/>
                  </a:cubicBezTo>
                  <a:cubicBezTo>
                    <a:pt x="98" y="215"/>
                    <a:pt x="125" y="197"/>
                    <a:pt x="116" y="161"/>
                  </a:cubicBezTo>
                  <a:cubicBezTo>
                    <a:pt x="116" y="117"/>
                    <a:pt x="107" y="63"/>
                    <a:pt x="107" y="10"/>
                  </a:cubicBezTo>
                  <a:cubicBezTo>
                    <a:pt x="72" y="10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0" name="Google Shape;8580;p23"/>
            <p:cNvSpPr/>
            <p:nvPr/>
          </p:nvSpPr>
          <p:spPr>
            <a:xfrm>
              <a:off x="920650" y="1037575"/>
              <a:ext cx="7000" cy="5425"/>
            </a:xfrm>
            <a:custGeom>
              <a:rect b="b" l="l" r="r" t="t"/>
              <a:pathLst>
                <a:path extrusionOk="0" h="217" w="280">
                  <a:moveTo>
                    <a:pt x="80" y="0"/>
                  </a:moveTo>
                  <a:cubicBezTo>
                    <a:pt x="40" y="0"/>
                    <a:pt x="0" y="51"/>
                    <a:pt x="42" y="86"/>
                  </a:cubicBezTo>
                  <a:cubicBezTo>
                    <a:pt x="87" y="131"/>
                    <a:pt x="122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8" y="131"/>
                  </a:cubicBezTo>
                  <a:cubicBezTo>
                    <a:pt x="203" y="86"/>
                    <a:pt x="158" y="50"/>
                    <a:pt x="113" y="15"/>
                  </a:cubicBezTo>
                  <a:cubicBezTo>
                    <a:pt x="103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1" name="Google Shape;8581;p23"/>
            <p:cNvSpPr/>
            <p:nvPr/>
          </p:nvSpPr>
          <p:spPr>
            <a:xfrm>
              <a:off x="877750" y="10328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0"/>
                  </a:moveTo>
                  <a:cubicBezTo>
                    <a:pt x="117" y="63"/>
                    <a:pt x="81" y="125"/>
                    <a:pt x="54" y="197"/>
                  </a:cubicBezTo>
                  <a:cubicBezTo>
                    <a:pt x="58" y="196"/>
                    <a:pt x="62" y="196"/>
                    <a:pt x="66" y="196"/>
                  </a:cubicBezTo>
                  <a:cubicBezTo>
                    <a:pt x="230" y="196"/>
                    <a:pt x="365" y="379"/>
                    <a:pt x="322" y="545"/>
                  </a:cubicBezTo>
                  <a:cubicBezTo>
                    <a:pt x="304" y="634"/>
                    <a:pt x="250" y="705"/>
                    <a:pt x="170" y="741"/>
                  </a:cubicBezTo>
                  <a:cubicBezTo>
                    <a:pt x="141" y="756"/>
                    <a:pt x="108" y="762"/>
                    <a:pt x="77" y="762"/>
                  </a:cubicBezTo>
                  <a:cubicBezTo>
                    <a:pt x="50" y="762"/>
                    <a:pt x="25" y="758"/>
                    <a:pt x="1" y="750"/>
                  </a:cubicBezTo>
                  <a:lnTo>
                    <a:pt x="1" y="750"/>
                  </a:lnTo>
                  <a:cubicBezTo>
                    <a:pt x="9" y="821"/>
                    <a:pt x="27" y="892"/>
                    <a:pt x="63" y="955"/>
                  </a:cubicBezTo>
                  <a:cubicBezTo>
                    <a:pt x="95" y="962"/>
                    <a:pt x="126" y="965"/>
                    <a:pt x="155" y="965"/>
                  </a:cubicBezTo>
                  <a:cubicBezTo>
                    <a:pt x="641" y="965"/>
                    <a:pt x="750" y="42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2" name="Google Shape;8582;p23"/>
            <p:cNvSpPr/>
            <p:nvPr/>
          </p:nvSpPr>
          <p:spPr>
            <a:xfrm>
              <a:off x="880875" y="1025000"/>
              <a:ext cx="28800" cy="41050"/>
            </a:xfrm>
            <a:custGeom>
              <a:rect b="b" l="l" r="r" t="t"/>
              <a:pathLst>
                <a:path extrusionOk="0" h="1642" w="1152">
                  <a:moveTo>
                    <a:pt x="500" y="0"/>
                  </a:moveTo>
                  <a:lnTo>
                    <a:pt x="500" y="0"/>
                  </a:lnTo>
                  <a:cubicBezTo>
                    <a:pt x="482" y="9"/>
                    <a:pt x="473" y="9"/>
                    <a:pt x="455" y="18"/>
                  </a:cubicBezTo>
                  <a:cubicBezTo>
                    <a:pt x="509" y="54"/>
                    <a:pt x="545" y="89"/>
                    <a:pt x="554" y="98"/>
                  </a:cubicBezTo>
                  <a:cubicBezTo>
                    <a:pt x="643" y="170"/>
                    <a:pt x="777" y="295"/>
                    <a:pt x="786" y="411"/>
                  </a:cubicBezTo>
                  <a:cubicBezTo>
                    <a:pt x="786" y="419"/>
                    <a:pt x="786" y="419"/>
                    <a:pt x="786" y="419"/>
                  </a:cubicBezTo>
                  <a:cubicBezTo>
                    <a:pt x="723" y="321"/>
                    <a:pt x="670" y="250"/>
                    <a:pt x="580" y="179"/>
                  </a:cubicBezTo>
                  <a:cubicBezTo>
                    <a:pt x="527" y="125"/>
                    <a:pt x="464" y="89"/>
                    <a:pt x="402" y="45"/>
                  </a:cubicBezTo>
                  <a:cubicBezTo>
                    <a:pt x="384" y="54"/>
                    <a:pt x="366" y="63"/>
                    <a:pt x="357" y="72"/>
                  </a:cubicBezTo>
                  <a:cubicBezTo>
                    <a:pt x="393" y="98"/>
                    <a:pt x="438" y="125"/>
                    <a:pt x="464" y="152"/>
                  </a:cubicBezTo>
                  <a:cubicBezTo>
                    <a:pt x="545" y="205"/>
                    <a:pt x="616" y="259"/>
                    <a:pt x="652" y="348"/>
                  </a:cubicBezTo>
                  <a:cubicBezTo>
                    <a:pt x="589" y="277"/>
                    <a:pt x="527" y="232"/>
                    <a:pt x="447" y="179"/>
                  </a:cubicBezTo>
                  <a:cubicBezTo>
                    <a:pt x="402" y="143"/>
                    <a:pt x="348" y="125"/>
                    <a:pt x="295" y="107"/>
                  </a:cubicBezTo>
                  <a:cubicBezTo>
                    <a:pt x="241" y="134"/>
                    <a:pt x="179" y="170"/>
                    <a:pt x="116" y="196"/>
                  </a:cubicBezTo>
                  <a:cubicBezTo>
                    <a:pt x="116" y="205"/>
                    <a:pt x="108" y="214"/>
                    <a:pt x="99" y="214"/>
                  </a:cubicBezTo>
                  <a:cubicBezTo>
                    <a:pt x="759" y="329"/>
                    <a:pt x="620" y="1383"/>
                    <a:pt x="23" y="1383"/>
                  </a:cubicBezTo>
                  <a:cubicBezTo>
                    <a:pt x="15" y="1383"/>
                    <a:pt x="8" y="1383"/>
                    <a:pt x="0" y="1383"/>
                  </a:cubicBezTo>
                  <a:lnTo>
                    <a:pt x="0" y="1383"/>
                  </a:lnTo>
                  <a:cubicBezTo>
                    <a:pt x="18" y="1410"/>
                    <a:pt x="45" y="1445"/>
                    <a:pt x="72" y="1472"/>
                  </a:cubicBezTo>
                  <a:cubicBezTo>
                    <a:pt x="134" y="1472"/>
                    <a:pt x="188" y="1463"/>
                    <a:pt x="241" y="1454"/>
                  </a:cubicBezTo>
                  <a:cubicBezTo>
                    <a:pt x="348" y="1419"/>
                    <a:pt x="429" y="1374"/>
                    <a:pt x="518" y="1312"/>
                  </a:cubicBezTo>
                  <a:cubicBezTo>
                    <a:pt x="527" y="1312"/>
                    <a:pt x="527" y="1312"/>
                    <a:pt x="527" y="1320"/>
                  </a:cubicBezTo>
                  <a:cubicBezTo>
                    <a:pt x="464" y="1410"/>
                    <a:pt x="357" y="1463"/>
                    <a:pt x="259" y="1499"/>
                  </a:cubicBezTo>
                  <a:cubicBezTo>
                    <a:pt x="232" y="1517"/>
                    <a:pt x="188" y="1535"/>
                    <a:pt x="143" y="1543"/>
                  </a:cubicBezTo>
                  <a:cubicBezTo>
                    <a:pt x="152" y="1543"/>
                    <a:pt x="152" y="1543"/>
                    <a:pt x="161" y="1552"/>
                  </a:cubicBezTo>
                  <a:cubicBezTo>
                    <a:pt x="179" y="1552"/>
                    <a:pt x="197" y="1552"/>
                    <a:pt x="223" y="1543"/>
                  </a:cubicBezTo>
                  <a:cubicBezTo>
                    <a:pt x="286" y="1535"/>
                    <a:pt x="339" y="1508"/>
                    <a:pt x="393" y="1481"/>
                  </a:cubicBezTo>
                  <a:cubicBezTo>
                    <a:pt x="518" y="1419"/>
                    <a:pt x="598" y="1320"/>
                    <a:pt x="687" y="1222"/>
                  </a:cubicBezTo>
                  <a:lnTo>
                    <a:pt x="687" y="1222"/>
                  </a:lnTo>
                  <a:cubicBezTo>
                    <a:pt x="652" y="1347"/>
                    <a:pt x="554" y="1445"/>
                    <a:pt x="447" y="1517"/>
                  </a:cubicBezTo>
                  <a:cubicBezTo>
                    <a:pt x="402" y="1543"/>
                    <a:pt x="331" y="1588"/>
                    <a:pt x="250" y="1615"/>
                  </a:cubicBezTo>
                  <a:cubicBezTo>
                    <a:pt x="268" y="1624"/>
                    <a:pt x="286" y="1633"/>
                    <a:pt x="304" y="1642"/>
                  </a:cubicBezTo>
                  <a:cubicBezTo>
                    <a:pt x="982" y="1428"/>
                    <a:pt x="1151" y="339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3" name="Google Shape;8583;p23"/>
            <p:cNvSpPr/>
            <p:nvPr/>
          </p:nvSpPr>
          <p:spPr>
            <a:xfrm>
              <a:off x="871725" y="1023425"/>
              <a:ext cx="41075" cy="45250"/>
            </a:xfrm>
            <a:custGeom>
              <a:rect b="b" l="l" r="r" t="t"/>
              <a:pathLst>
                <a:path extrusionOk="0" h="1810" w="1643">
                  <a:moveTo>
                    <a:pt x="393" y="375"/>
                  </a:moveTo>
                  <a:cubicBezTo>
                    <a:pt x="991" y="417"/>
                    <a:pt x="882" y="1340"/>
                    <a:pt x="396" y="1340"/>
                  </a:cubicBezTo>
                  <a:cubicBezTo>
                    <a:pt x="367" y="1340"/>
                    <a:pt x="336" y="1337"/>
                    <a:pt x="304" y="1330"/>
                  </a:cubicBezTo>
                  <a:cubicBezTo>
                    <a:pt x="268" y="1267"/>
                    <a:pt x="250" y="1196"/>
                    <a:pt x="242" y="1125"/>
                  </a:cubicBezTo>
                  <a:lnTo>
                    <a:pt x="242" y="1125"/>
                  </a:lnTo>
                  <a:cubicBezTo>
                    <a:pt x="266" y="1133"/>
                    <a:pt x="291" y="1137"/>
                    <a:pt x="318" y="1137"/>
                  </a:cubicBezTo>
                  <a:cubicBezTo>
                    <a:pt x="349" y="1137"/>
                    <a:pt x="382" y="1131"/>
                    <a:pt x="411" y="1116"/>
                  </a:cubicBezTo>
                  <a:cubicBezTo>
                    <a:pt x="491" y="1080"/>
                    <a:pt x="545" y="1009"/>
                    <a:pt x="563" y="920"/>
                  </a:cubicBezTo>
                  <a:cubicBezTo>
                    <a:pt x="606" y="754"/>
                    <a:pt x="471" y="571"/>
                    <a:pt x="307" y="571"/>
                  </a:cubicBezTo>
                  <a:cubicBezTo>
                    <a:pt x="303" y="571"/>
                    <a:pt x="299" y="571"/>
                    <a:pt x="295" y="572"/>
                  </a:cubicBezTo>
                  <a:cubicBezTo>
                    <a:pt x="322" y="500"/>
                    <a:pt x="358" y="438"/>
                    <a:pt x="393" y="375"/>
                  </a:cubicBezTo>
                  <a:close/>
                  <a:moveTo>
                    <a:pt x="973" y="1"/>
                  </a:moveTo>
                  <a:cubicBezTo>
                    <a:pt x="937" y="27"/>
                    <a:pt x="902" y="45"/>
                    <a:pt x="866" y="63"/>
                  </a:cubicBezTo>
                  <a:cubicBezTo>
                    <a:pt x="1517" y="402"/>
                    <a:pt x="1348" y="1491"/>
                    <a:pt x="670" y="1705"/>
                  </a:cubicBezTo>
                  <a:cubicBezTo>
                    <a:pt x="652" y="1696"/>
                    <a:pt x="634" y="1687"/>
                    <a:pt x="616" y="1678"/>
                  </a:cubicBezTo>
                  <a:cubicBezTo>
                    <a:pt x="697" y="1651"/>
                    <a:pt x="768" y="1606"/>
                    <a:pt x="821" y="1580"/>
                  </a:cubicBezTo>
                  <a:cubicBezTo>
                    <a:pt x="920" y="1508"/>
                    <a:pt x="1018" y="1410"/>
                    <a:pt x="1053" y="1285"/>
                  </a:cubicBezTo>
                  <a:lnTo>
                    <a:pt x="1053" y="1285"/>
                  </a:lnTo>
                  <a:cubicBezTo>
                    <a:pt x="964" y="1383"/>
                    <a:pt x="884" y="1482"/>
                    <a:pt x="759" y="1544"/>
                  </a:cubicBezTo>
                  <a:cubicBezTo>
                    <a:pt x="705" y="1571"/>
                    <a:pt x="652" y="1598"/>
                    <a:pt x="589" y="1606"/>
                  </a:cubicBezTo>
                  <a:cubicBezTo>
                    <a:pt x="563" y="1615"/>
                    <a:pt x="545" y="1615"/>
                    <a:pt x="527" y="1615"/>
                  </a:cubicBezTo>
                  <a:cubicBezTo>
                    <a:pt x="518" y="1606"/>
                    <a:pt x="518" y="1606"/>
                    <a:pt x="509" y="1606"/>
                  </a:cubicBezTo>
                  <a:cubicBezTo>
                    <a:pt x="554" y="1598"/>
                    <a:pt x="598" y="1580"/>
                    <a:pt x="625" y="1562"/>
                  </a:cubicBezTo>
                  <a:cubicBezTo>
                    <a:pt x="723" y="1526"/>
                    <a:pt x="830" y="1473"/>
                    <a:pt x="893" y="1383"/>
                  </a:cubicBezTo>
                  <a:cubicBezTo>
                    <a:pt x="893" y="1375"/>
                    <a:pt x="893" y="1375"/>
                    <a:pt x="884" y="1375"/>
                  </a:cubicBezTo>
                  <a:cubicBezTo>
                    <a:pt x="795" y="1437"/>
                    <a:pt x="714" y="1482"/>
                    <a:pt x="607" y="1517"/>
                  </a:cubicBezTo>
                  <a:cubicBezTo>
                    <a:pt x="554" y="1526"/>
                    <a:pt x="500" y="1535"/>
                    <a:pt x="438" y="1535"/>
                  </a:cubicBezTo>
                  <a:cubicBezTo>
                    <a:pt x="411" y="1508"/>
                    <a:pt x="384" y="1473"/>
                    <a:pt x="366" y="1446"/>
                  </a:cubicBezTo>
                  <a:lnTo>
                    <a:pt x="366" y="1446"/>
                  </a:lnTo>
                  <a:cubicBezTo>
                    <a:pt x="374" y="1446"/>
                    <a:pt x="381" y="1446"/>
                    <a:pt x="389" y="1446"/>
                  </a:cubicBezTo>
                  <a:cubicBezTo>
                    <a:pt x="986" y="1446"/>
                    <a:pt x="1125" y="392"/>
                    <a:pt x="465" y="277"/>
                  </a:cubicBezTo>
                  <a:cubicBezTo>
                    <a:pt x="474" y="277"/>
                    <a:pt x="482" y="268"/>
                    <a:pt x="482" y="259"/>
                  </a:cubicBezTo>
                  <a:lnTo>
                    <a:pt x="482" y="259"/>
                  </a:lnTo>
                  <a:cubicBezTo>
                    <a:pt x="420" y="295"/>
                    <a:pt x="349" y="331"/>
                    <a:pt x="277" y="375"/>
                  </a:cubicBezTo>
                  <a:cubicBezTo>
                    <a:pt x="1" y="848"/>
                    <a:pt x="72" y="1553"/>
                    <a:pt x="643" y="1803"/>
                  </a:cubicBezTo>
                  <a:lnTo>
                    <a:pt x="661" y="1803"/>
                  </a:lnTo>
                  <a:cubicBezTo>
                    <a:pt x="665" y="1807"/>
                    <a:pt x="670" y="1809"/>
                    <a:pt x="674" y="1809"/>
                  </a:cubicBezTo>
                  <a:cubicBezTo>
                    <a:pt x="679" y="1809"/>
                    <a:pt x="683" y="1807"/>
                    <a:pt x="688" y="1803"/>
                  </a:cubicBezTo>
                  <a:cubicBezTo>
                    <a:pt x="1437" y="1580"/>
                    <a:pt x="1642" y="429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4" name="Google Shape;8584;p23"/>
            <p:cNvSpPr/>
            <p:nvPr/>
          </p:nvSpPr>
          <p:spPr>
            <a:xfrm>
              <a:off x="890900" y="1025425"/>
              <a:ext cx="9625" cy="10075"/>
            </a:xfrm>
            <a:custGeom>
              <a:rect b="b" l="l" r="r" t="t"/>
              <a:pathLst>
                <a:path extrusionOk="0" h="403" w="385">
                  <a:moveTo>
                    <a:pt x="54" y="1"/>
                  </a:moveTo>
                  <a:cubicBezTo>
                    <a:pt x="37" y="10"/>
                    <a:pt x="19" y="19"/>
                    <a:pt x="1" y="37"/>
                  </a:cubicBezTo>
                  <a:cubicBezTo>
                    <a:pt x="63" y="72"/>
                    <a:pt x="126" y="108"/>
                    <a:pt x="179" y="162"/>
                  </a:cubicBezTo>
                  <a:cubicBezTo>
                    <a:pt x="269" y="233"/>
                    <a:pt x="322" y="304"/>
                    <a:pt x="385" y="402"/>
                  </a:cubicBezTo>
                  <a:cubicBezTo>
                    <a:pt x="385" y="402"/>
                    <a:pt x="385" y="402"/>
                    <a:pt x="385" y="394"/>
                  </a:cubicBezTo>
                  <a:cubicBezTo>
                    <a:pt x="376" y="278"/>
                    <a:pt x="242" y="153"/>
                    <a:pt x="153" y="81"/>
                  </a:cubicBezTo>
                  <a:cubicBezTo>
                    <a:pt x="144" y="72"/>
                    <a:pt x="108" y="37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5" name="Google Shape;8585;p23"/>
            <p:cNvSpPr/>
            <p:nvPr/>
          </p:nvSpPr>
          <p:spPr>
            <a:xfrm>
              <a:off x="888225" y="1026775"/>
              <a:ext cx="8950" cy="6950"/>
            </a:xfrm>
            <a:custGeom>
              <a:rect b="b" l="l" r="r" t="t"/>
              <a:pathLst>
                <a:path extrusionOk="0" h="278" w="358">
                  <a:moveTo>
                    <a:pt x="63" y="1"/>
                  </a:moveTo>
                  <a:cubicBezTo>
                    <a:pt x="45" y="9"/>
                    <a:pt x="19" y="18"/>
                    <a:pt x="1" y="36"/>
                  </a:cubicBezTo>
                  <a:cubicBezTo>
                    <a:pt x="54" y="54"/>
                    <a:pt x="108" y="72"/>
                    <a:pt x="153" y="108"/>
                  </a:cubicBezTo>
                  <a:cubicBezTo>
                    <a:pt x="233" y="161"/>
                    <a:pt x="295" y="206"/>
                    <a:pt x="358" y="277"/>
                  </a:cubicBezTo>
                  <a:cubicBezTo>
                    <a:pt x="322" y="188"/>
                    <a:pt x="251" y="134"/>
                    <a:pt x="170" y="81"/>
                  </a:cubicBezTo>
                  <a:cubicBezTo>
                    <a:pt x="144" y="54"/>
                    <a:pt x="99" y="27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6" name="Google Shape;8586;p23"/>
            <p:cNvSpPr/>
            <p:nvPr/>
          </p:nvSpPr>
          <p:spPr>
            <a:xfrm>
              <a:off x="869275" y="1061025"/>
              <a:ext cx="6500" cy="5100"/>
            </a:xfrm>
            <a:custGeom>
              <a:rect b="b" l="l" r="r" t="t"/>
              <a:pathLst>
                <a:path extrusionOk="0" h="204" w="260">
                  <a:moveTo>
                    <a:pt x="197" y="1"/>
                  </a:moveTo>
                  <a:cubicBezTo>
                    <a:pt x="185" y="1"/>
                    <a:pt x="173" y="5"/>
                    <a:pt x="161" y="13"/>
                  </a:cubicBezTo>
                  <a:cubicBezTo>
                    <a:pt x="125" y="40"/>
                    <a:pt x="81" y="76"/>
                    <a:pt x="36" y="102"/>
                  </a:cubicBezTo>
                  <a:cubicBezTo>
                    <a:pt x="18" y="120"/>
                    <a:pt x="1" y="147"/>
                    <a:pt x="18" y="174"/>
                  </a:cubicBezTo>
                  <a:cubicBezTo>
                    <a:pt x="25" y="194"/>
                    <a:pt x="47" y="204"/>
                    <a:pt x="65" y="204"/>
                  </a:cubicBezTo>
                  <a:cubicBezTo>
                    <a:pt x="71" y="204"/>
                    <a:pt x="76" y="203"/>
                    <a:pt x="81" y="201"/>
                  </a:cubicBezTo>
                  <a:cubicBezTo>
                    <a:pt x="134" y="165"/>
                    <a:pt x="179" y="129"/>
                    <a:pt x="233" y="94"/>
                  </a:cubicBezTo>
                  <a:cubicBezTo>
                    <a:pt x="259" y="76"/>
                    <a:pt x="250" y="40"/>
                    <a:pt x="241" y="22"/>
                  </a:cubicBezTo>
                  <a:cubicBezTo>
                    <a:pt x="227" y="7"/>
                    <a:pt x="21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7" name="Google Shape;8587;p23"/>
            <p:cNvSpPr/>
            <p:nvPr/>
          </p:nvSpPr>
          <p:spPr>
            <a:xfrm>
              <a:off x="877150" y="1068825"/>
              <a:ext cx="6150" cy="5325"/>
            </a:xfrm>
            <a:custGeom>
              <a:rect b="b" l="l" r="r" t="t"/>
              <a:pathLst>
                <a:path extrusionOk="0" h="213" w="246">
                  <a:moveTo>
                    <a:pt x="170" y="0"/>
                  </a:moveTo>
                  <a:cubicBezTo>
                    <a:pt x="160" y="0"/>
                    <a:pt x="150" y="4"/>
                    <a:pt x="141" y="13"/>
                  </a:cubicBezTo>
                  <a:cubicBezTo>
                    <a:pt x="96" y="49"/>
                    <a:pt x="60" y="85"/>
                    <a:pt x="33" y="129"/>
                  </a:cubicBezTo>
                  <a:cubicBezTo>
                    <a:pt x="1" y="169"/>
                    <a:pt x="40" y="212"/>
                    <a:pt x="77" y="212"/>
                  </a:cubicBezTo>
                  <a:cubicBezTo>
                    <a:pt x="91" y="212"/>
                    <a:pt x="104" y="206"/>
                    <a:pt x="114" y="192"/>
                  </a:cubicBezTo>
                  <a:cubicBezTo>
                    <a:pt x="141" y="156"/>
                    <a:pt x="176" y="121"/>
                    <a:pt x="203" y="94"/>
                  </a:cubicBezTo>
                  <a:cubicBezTo>
                    <a:pt x="245" y="5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8" name="Google Shape;8588;p23"/>
            <p:cNvSpPr/>
            <p:nvPr/>
          </p:nvSpPr>
          <p:spPr>
            <a:xfrm>
              <a:off x="960275" y="1082075"/>
              <a:ext cx="17425" cy="21900"/>
            </a:xfrm>
            <a:custGeom>
              <a:rect b="b" l="l" r="r" t="t"/>
              <a:pathLst>
                <a:path extrusionOk="0" h="876" w="697">
                  <a:moveTo>
                    <a:pt x="286" y="1"/>
                  </a:moveTo>
                  <a:lnTo>
                    <a:pt x="286" y="1"/>
                  </a:lnTo>
                  <a:cubicBezTo>
                    <a:pt x="27" y="224"/>
                    <a:pt x="0" y="786"/>
                    <a:pt x="455" y="875"/>
                  </a:cubicBezTo>
                  <a:cubicBezTo>
                    <a:pt x="500" y="822"/>
                    <a:pt x="536" y="768"/>
                    <a:pt x="562" y="715"/>
                  </a:cubicBezTo>
                  <a:lnTo>
                    <a:pt x="500" y="697"/>
                  </a:lnTo>
                  <a:lnTo>
                    <a:pt x="509" y="670"/>
                  </a:lnTo>
                  <a:cubicBezTo>
                    <a:pt x="375" y="616"/>
                    <a:pt x="295" y="456"/>
                    <a:pt x="348" y="313"/>
                  </a:cubicBezTo>
                  <a:cubicBezTo>
                    <a:pt x="375" y="233"/>
                    <a:pt x="437" y="161"/>
                    <a:pt x="518" y="135"/>
                  </a:cubicBezTo>
                  <a:cubicBezTo>
                    <a:pt x="542" y="127"/>
                    <a:pt x="569" y="122"/>
                    <a:pt x="598" y="122"/>
                  </a:cubicBezTo>
                  <a:cubicBezTo>
                    <a:pt x="632" y="122"/>
                    <a:pt x="667" y="129"/>
                    <a:pt x="696" y="144"/>
                  </a:cubicBezTo>
                  <a:cubicBezTo>
                    <a:pt x="696" y="117"/>
                    <a:pt x="687" y="99"/>
                    <a:pt x="687" y="81"/>
                  </a:cubicBezTo>
                  <a:cubicBezTo>
                    <a:pt x="634" y="63"/>
                    <a:pt x="580" y="54"/>
                    <a:pt x="527" y="46"/>
                  </a:cubicBezTo>
                  <a:cubicBezTo>
                    <a:pt x="446" y="28"/>
                    <a:pt x="366" y="19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9" name="Google Shape;8589;p23"/>
            <p:cNvSpPr/>
            <p:nvPr/>
          </p:nvSpPr>
          <p:spPr>
            <a:xfrm>
              <a:off x="944425" y="1070925"/>
              <a:ext cx="25250" cy="40175"/>
            </a:xfrm>
            <a:custGeom>
              <a:rect b="b" l="l" r="r" t="t"/>
              <a:pathLst>
                <a:path extrusionOk="0" h="1607" w="1010">
                  <a:moveTo>
                    <a:pt x="848" y="1"/>
                  </a:moveTo>
                  <a:lnTo>
                    <a:pt x="848" y="1"/>
                  </a:lnTo>
                  <a:cubicBezTo>
                    <a:pt x="224" y="233"/>
                    <a:pt x="1" y="1241"/>
                    <a:pt x="625" y="1607"/>
                  </a:cubicBezTo>
                  <a:cubicBezTo>
                    <a:pt x="643" y="1598"/>
                    <a:pt x="652" y="1598"/>
                    <a:pt x="661" y="1598"/>
                  </a:cubicBezTo>
                  <a:cubicBezTo>
                    <a:pt x="608" y="1544"/>
                    <a:pt x="554" y="1491"/>
                    <a:pt x="545" y="1473"/>
                  </a:cubicBezTo>
                  <a:cubicBezTo>
                    <a:pt x="465" y="1393"/>
                    <a:pt x="349" y="1259"/>
                    <a:pt x="349" y="1134"/>
                  </a:cubicBezTo>
                  <a:lnTo>
                    <a:pt x="349" y="1134"/>
                  </a:lnTo>
                  <a:cubicBezTo>
                    <a:pt x="402" y="1232"/>
                    <a:pt x="447" y="1312"/>
                    <a:pt x="527" y="1393"/>
                  </a:cubicBezTo>
                  <a:cubicBezTo>
                    <a:pt x="590" y="1464"/>
                    <a:pt x="661" y="1517"/>
                    <a:pt x="741" y="1571"/>
                  </a:cubicBezTo>
                  <a:cubicBezTo>
                    <a:pt x="750" y="1571"/>
                    <a:pt x="768" y="1562"/>
                    <a:pt x="786" y="1553"/>
                  </a:cubicBezTo>
                  <a:cubicBezTo>
                    <a:pt x="732" y="1517"/>
                    <a:pt x="679" y="1473"/>
                    <a:pt x="634" y="1428"/>
                  </a:cubicBezTo>
                  <a:cubicBezTo>
                    <a:pt x="572" y="1366"/>
                    <a:pt x="501" y="1303"/>
                    <a:pt x="474" y="1223"/>
                  </a:cubicBezTo>
                  <a:cubicBezTo>
                    <a:pt x="465" y="1214"/>
                    <a:pt x="474" y="1214"/>
                    <a:pt x="474" y="1214"/>
                  </a:cubicBezTo>
                  <a:cubicBezTo>
                    <a:pt x="527" y="1294"/>
                    <a:pt x="590" y="1348"/>
                    <a:pt x="652" y="1410"/>
                  </a:cubicBezTo>
                  <a:cubicBezTo>
                    <a:pt x="715" y="1455"/>
                    <a:pt x="777" y="1491"/>
                    <a:pt x="848" y="1526"/>
                  </a:cubicBezTo>
                  <a:cubicBezTo>
                    <a:pt x="902" y="1491"/>
                    <a:pt x="956" y="1455"/>
                    <a:pt x="1009" y="1410"/>
                  </a:cubicBezTo>
                  <a:cubicBezTo>
                    <a:pt x="545" y="1277"/>
                    <a:pt x="545" y="697"/>
                    <a:pt x="813" y="420"/>
                  </a:cubicBezTo>
                  <a:cubicBezTo>
                    <a:pt x="795" y="411"/>
                    <a:pt x="786" y="411"/>
                    <a:pt x="777" y="411"/>
                  </a:cubicBezTo>
                  <a:lnTo>
                    <a:pt x="715" y="393"/>
                  </a:lnTo>
                  <a:lnTo>
                    <a:pt x="741" y="331"/>
                  </a:lnTo>
                  <a:cubicBezTo>
                    <a:pt x="750" y="295"/>
                    <a:pt x="759" y="268"/>
                    <a:pt x="768" y="242"/>
                  </a:cubicBezTo>
                  <a:lnTo>
                    <a:pt x="768" y="242"/>
                  </a:lnTo>
                  <a:cubicBezTo>
                    <a:pt x="750" y="251"/>
                    <a:pt x="732" y="260"/>
                    <a:pt x="706" y="268"/>
                  </a:cubicBezTo>
                  <a:cubicBezTo>
                    <a:pt x="724" y="242"/>
                    <a:pt x="750" y="215"/>
                    <a:pt x="777" y="197"/>
                  </a:cubicBezTo>
                  <a:cubicBezTo>
                    <a:pt x="786" y="188"/>
                    <a:pt x="795" y="170"/>
                    <a:pt x="795" y="153"/>
                  </a:cubicBezTo>
                  <a:cubicBezTo>
                    <a:pt x="795" y="153"/>
                    <a:pt x="795" y="144"/>
                    <a:pt x="795" y="144"/>
                  </a:cubicBezTo>
                  <a:cubicBezTo>
                    <a:pt x="697" y="188"/>
                    <a:pt x="617" y="268"/>
                    <a:pt x="536" y="340"/>
                  </a:cubicBezTo>
                  <a:cubicBezTo>
                    <a:pt x="590" y="224"/>
                    <a:pt x="688" y="135"/>
                    <a:pt x="804" y="81"/>
                  </a:cubicBezTo>
                  <a:cubicBezTo>
                    <a:pt x="804" y="72"/>
                    <a:pt x="813" y="72"/>
                    <a:pt x="822" y="63"/>
                  </a:cubicBezTo>
                  <a:cubicBezTo>
                    <a:pt x="831" y="45"/>
                    <a:pt x="840" y="28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0" name="Google Shape;8590;p23"/>
            <p:cNvSpPr/>
            <p:nvPr/>
          </p:nvSpPr>
          <p:spPr>
            <a:xfrm>
              <a:off x="940425" y="1068025"/>
              <a:ext cx="36600" cy="45750"/>
            </a:xfrm>
            <a:custGeom>
              <a:rect b="b" l="l" r="r" t="t"/>
              <a:pathLst>
                <a:path extrusionOk="0" h="1830" w="1464">
                  <a:moveTo>
                    <a:pt x="1044" y="1"/>
                  </a:moveTo>
                  <a:cubicBezTo>
                    <a:pt x="277" y="206"/>
                    <a:pt x="0" y="1393"/>
                    <a:pt x="741" y="1821"/>
                  </a:cubicBezTo>
                  <a:lnTo>
                    <a:pt x="759" y="1821"/>
                  </a:lnTo>
                  <a:cubicBezTo>
                    <a:pt x="768" y="1830"/>
                    <a:pt x="777" y="1830"/>
                    <a:pt x="785" y="1830"/>
                  </a:cubicBezTo>
                  <a:cubicBezTo>
                    <a:pt x="1089" y="1767"/>
                    <a:pt x="1321" y="1562"/>
                    <a:pt x="1463" y="1303"/>
                  </a:cubicBezTo>
                  <a:cubicBezTo>
                    <a:pt x="1428" y="1294"/>
                    <a:pt x="1401" y="1286"/>
                    <a:pt x="1374" y="1277"/>
                  </a:cubicBezTo>
                  <a:lnTo>
                    <a:pt x="1356" y="1277"/>
                  </a:lnTo>
                  <a:cubicBezTo>
                    <a:pt x="1330" y="1330"/>
                    <a:pt x="1294" y="1384"/>
                    <a:pt x="1249" y="1437"/>
                  </a:cubicBezTo>
                  <a:cubicBezTo>
                    <a:pt x="794" y="1357"/>
                    <a:pt x="821" y="786"/>
                    <a:pt x="1080" y="563"/>
                  </a:cubicBezTo>
                  <a:cubicBezTo>
                    <a:pt x="1044" y="554"/>
                    <a:pt x="1008" y="545"/>
                    <a:pt x="973" y="536"/>
                  </a:cubicBezTo>
                  <a:lnTo>
                    <a:pt x="973" y="536"/>
                  </a:lnTo>
                  <a:cubicBezTo>
                    <a:pt x="705" y="822"/>
                    <a:pt x="705" y="1393"/>
                    <a:pt x="1169" y="1526"/>
                  </a:cubicBezTo>
                  <a:cubicBezTo>
                    <a:pt x="1116" y="1571"/>
                    <a:pt x="1062" y="1607"/>
                    <a:pt x="1008" y="1642"/>
                  </a:cubicBezTo>
                  <a:cubicBezTo>
                    <a:pt x="937" y="1607"/>
                    <a:pt x="875" y="1571"/>
                    <a:pt x="812" y="1526"/>
                  </a:cubicBezTo>
                  <a:cubicBezTo>
                    <a:pt x="750" y="1464"/>
                    <a:pt x="687" y="1410"/>
                    <a:pt x="634" y="1330"/>
                  </a:cubicBezTo>
                  <a:cubicBezTo>
                    <a:pt x="634" y="1330"/>
                    <a:pt x="625" y="1330"/>
                    <a:pt x="634" y="1339"/>
                  </a:cubicBezTo>
                  <a:cubicBezTo>
                    <a:pt x="661" y="1428"/>
                    <a:pt x="732" y="1482"/>
                    <a:pt x="794" y="1544"/>
                  </a:cubicBezTo>
                  <a:cubicBezTo>
                    <a:pt x="839" y="1589"/>
                    <a:pt x="892" y="1633"/>
                    <a:pt x="946" y="1669"/>
                  </a:cubicBezTo>
                  <a:cubicBezTo>
                    <a:pt x="928" y="1678"/>
                    <a:pt x="910" y="1687"/>
                    <a:pt x="901" y="1687"/>
                  </a:cubicBezTo>
                  <a:cubicBezTo>
                    <a:pt x="821" y="1633"/>
                    <a:pt x="750" y="1580"/>
                    <a:pt x="678" y="1509"/>
                  </a:cubicBezTo>
                  <a:cubicBezTo>
                    <a:pt x="607" y="1428"/>
                    <a:pt x="562" y="1348"/>
                    <a:pt x="509" y="1250"/>
                  </a:cubicBezTo>
                  <a:lnTo>
                    <a:pt x="509" y="1250"/>
                  </a:lnTo>
                  <a:cubicBezTo>
                    <a:pt x="509" y="1375"/>
                    <a:pt x="625" y="1509"/>
                    <a:pt x="705" y="1589"/>
                  </a:cubicBezTo>
                  <a:cubicBezTo>
                    <a:pt x="714" y="1607"/>
                    <a:pt x="768" y="1660"/>
                    <a:pt x="821" y="1714"/>
                  </a:cubicBezTo>
                  <a:cubicBezTo>
                    <a:pt x="812" y="1714"/>
                    <a:pt x="803" y="1714"/>
                    <a:pt x="785" y="1723"/>
                  </a:cubicBezTo>
                  <a:cubicBezTo>
                    <a:pt x="161" y="1357"/>
                    <a:pt x="384" y="349"/>
                    <a:pt x="1008" y="117"/>
                  </a:cubicBezTo>
                  <a:cubicBezTo>
                    <a:pt x="1017" y="81"/>
                    <a:pt x="1035" y="37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1" name="Google Shape;8591;p23"/>
            <p:cNvSpPr/>
            <p:nvPr/>
          </p:nvSpPr>
          <p:spPr>
            <a:xfrm>
              <a:off x="967625" y="1084100"/>
              <a:ext cx="11850" cy="14725"/>
            </a:xfrm>
            <a:custGeom>
              <a:rect b="b" l="l" r="r" t="t"/>
              <a:pathLst>
                <a:path extrusionOk="0" h="589" w="474">
                  <a:moveTo>
                    <a:pt x="393" y="0"/>
                  </a:moveTo>
                  <a:cubicBezTo>
                    <a:pt x="393" y="18"/>
                    <a:pt x="402" y="36"/>
                    <a:pt x="402" y="63"/>
                  </a:cubicBezTo>
                  <a:cubicBezTo>
                    <a:pt x="373" y="48"/>
                    <a:pt x="338" y="41"/>
                    <a:pt x="304" y="41"/>
                  </a:cubicBezTo>
                  <a:cubicBezTo>
                    <a:pt x="275" y="41"/>
                    <a:pt x="248" y="46"/>
                    <a:pt x="224" y="54"/>
                  </a:cubicBezTo>
                  <a:cubicBezTo>
                    <a:pt x="143" y="80"/>
                    <a:pt x="81" y="152"/>
                    <a:pt x="54" y="232"/>
                  </a:cubicBezTo>
                  <a:cubicBezTo>
                    <a:pt x="1" y="375"/>
                    <a:pt x="81" y="535"/>
                    <a:pt x="215" y="589"/>
                  </a:cubicBezTo>
                  <a:lnTo>
                    <a:pt x="233" y="544"/>
                  </a:lnTo>
                  <a:cubicBezTo>
                    <a:pt x="259" y="491"/>
                    <a:pt x="286" y="437"/>
                    <a:pt x="304" y="375"/>
                  </a:cubicBezTo>
                  <a:cubicBezTo>
                    <a:pt x="358" y="259"/>
                    <a:pt x="402" y="134"/>
                    <a:pt x="474" y="9"/>
                  </a:cubicBezTo>
                  <a:cubicBezTo>
                    <a:pt x="447" y="9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2" name="Google Shape;8592;p23"/>
            <p:cNvSpPr/>
            <p:nvPr/>
          </p:nvSpPr>
          <p:spPr>
            <a:xfrm>
              <a:off x="962050" y="1075850"/>
              <a:ext cx="1825" cy="1800"/>
            </a:xfrm>
            <a:custGeom>
              <a:rect b="b" l="l" r="r" t="t"/>
              <a:pathLst>
                <a:path extrusionOk="0" h="72" w="73">
                  <a:moveTo>
                    <a:pt x="72" y="0"/>
                  </a:moveTo>
                  <a:lnTo>
                    <a:pt x="72" y="0"/>
                  </a:lnTo>
                  <a:cubicBezTo>
                    <a:pt x="45" y="18"/>
                    <a:pt x="19" y="45"/>
                    <a:pt x="1" y="71"/>
                  </a:cubicBezTo>
                  <a:cubicBezTo>
                    <a:pt x="27" y="63"/>
                    <a:pt x="45" y="54"/>
                    <a:pt x="63" y="45"/>
                  </a:cubicBezTo>
                  <a:cubicBezTo>
                    <a:pt x="63" y="27"/>
                    <a:pt x="72" y="1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3" name="Google Shape;8593;p23"/>
            <p:cNvSpPr/>
            <p:nvPr/>
          </p:nvSpPr>
          <p:spPr>
            <a:xfrm>
              <a:off x="957825" y="1072500"/>
              <a:ext cx="7150" cy="6925"/>
            </a:xfrm>
            <a:custGeom>
              <a:rect b="b" l="l" r="r" t="t"/>
              <a:pathLst>
                <a:path extrusionOk="0" h="277" w="286">
                  <a:moveTo>
                    <a:pt x="286" y="0"/>
                  </a:moveTo>
                  <a:cubicBezTo>
                    <a:pt x="277" y="9"/>
                    <a:pt x="268" y="9"/>
                    <a:pt x="268" y="18"/>
                  </a:cubicBezTo>
                  <a:cubicBezTo>
                    <a:pt x="152" y="72"/>
                    <a:pt x="54" y="161"/>
                    <a:pt x="0" y="277"/>
                  </a:cubicBezTo>
                  <a:cubicBezTo>
                    <a:pt x="81" y="205"/>
                    <a:pt x="161" y="125"/>
                    <a:pt x="259" y="81"/>
                  </a:cubicBezTo>
                  <a:cubicBezTo>
                    <a:pt x="268" y="54"/>
                    <a:pt x="277" y="27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4" name="Google Shape;8594;p23"/>
            <p:cNvSpPr/>
            <p:nvPr/>
          </p:nvSpPr>
          <p:spPr>
            <a:xfrm>
              <a:off x="964075" y="1115025"/>
              <a:ext cx="4650" cy="5650"/>
            </a:xfrm>
            <a:custGeom>
              <a:rect b="b" l="l" r="r" t="t"/>
              <a:pathLst>
                <a:path extrusionOk="0" h="226" w="186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48"/>
                    <a:pt x="9" y="75"/>
                  </a:cubicBezTo>
                  <a:cubicBezTo>
                    <a:pt x="36" y="119"/>
                    <a:pt x="54" y="164"/>
                    <a:pt x="80" y="199"/>
                  </a:cubicBezTo>
                  <a:cubicBezTo>
                    <a:pt x="91" y="218"/>
                    <a:pt x="105" y="226"/>
                    <a:pt x="120" y="226"/>
                  </a:cubicBezTo>
                  <a:cubicBezTo>
                    <a:pt x="153" y="226"/>
                    <a:pt x="186" y="184"/>
                    <a:pt x="161" y="146"/>
                  </a:cubicBezTo>
                  <a:cubicBezTo>
                    <a:pt x="143" y="110"/>
                    <a:pt x="125" y="75"/>
                    <a:pt x="107" y="39"/>
                  </a:cubicBezTo>
                  <a:cubicBezTo>
                    <a:pt x="100" y="17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5" name="Google Shape;8595;p23"/>
            <p:cNvSpPr/>
            <p:nvPr/>
          </p:nvSpPr>
          <p:spPr>
            <a:xfrm>
              <a:off x="971650" y="1110075"/>
              <a:ext cx="6050" cy="5500"/>
            </a:xfrm>
            <a:custGeom>
              <a:rect b="b" l="l" r="r" t="t"/>
              <a:pathLst>
                <a:path extrusionOk="0" h="220" w="242">
                  <a:moveTo>
                    <a:pt x="74" y="1"/>
                  </a:moveTo>
                  <a:cubicBezTo>
                    <a:pt x="33" y="1"/>
                    <a:pt x="1" y="59"/>
                    <a:pt x="36" y="94"/>
                  </a:cubicBezTo>
                  <a:cubicBezTo>
                    <a:pt x="72" y="130"/>
                    <a:pt x="98" y="157"/>
                    <a:pt x="134" y="201"/>
                  </a:cubicBezTo>
                  <a:cubicBezTo>
                    <a:pt x="145" y="212"/>
                    <a:pt x="160" y="220"/>
                    <a:pt x="175" y="220"/>
                  </a:cubicBezTo>
                  <a:cubicBezTo>
                    <a:pt x="185" y="220"/>
                    <a:pt x="195" y="217"/>
                    <a:pt x="206" y="210"/>
                  </a:cubicBezTo>
                  <a:cubicBezTo>
                    <a:pt x="223" y="201"/>
                    <a:pt x="241" y="166"/>
                    <a:pt x="223" y="139"/>
                  </a:cubicBezTo>
                  <a:cubicBezTo>
                    <a:pt x="188" y="94"/>
                    <a:pt x="143" y="50"/>
                    <a:pt x="107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6" name="Google Shape;8596;p23"/>
            <p:cNvSpPr/>
            <p:nvPr/>
          </p:nvSpPr>
          <p:spPr>
            <a:xfrm>
              <a:off x="977275" y="1103825"/>
              <a:ext cx="7100" cy="4875"/>
            </a:xfrm>
            <a:custGeom>
              <a:rect b="b" l="l" r="r" t="t"/>
              <a:pathLst>
                <a:path extrusionOk="0" h="195" w="284">
                  <a:moveTo>
                    <a:pt x="80" y="1"/>
                  </a:moveTo>
                  <a:cubicBezTo>
                    <a:pt x="37" y="1"/>
                    <a:pt x="1" y="57"/>
                    <a:pt x="43" y="85"/>
                  </a:cubicBezTo>
                  <a:cubicBezTo>
                    <a:pt x="96" y="130"/>
                    <a:pt x="150" y="157"/>
                    <a:pt x="195" y="193"/>
                  </a:cubicBezTo>
                  <a:cubicBezTo>
                    <a:pt x="200" y="194"/>
                    <a:pt x="205" y="195"/>
                    <a:pt x="210" y="195"/>
                  </a:cubicBezTo>
                  <a:cubicBezTo>
                    <a:pt x="234" y="195"/>
                    <a:pt x="259" y="180"/>
                    <a:pt x="266" y="166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4" y="68"/>
                    <a:pt x="150" y="41"/>
                    <a:pt x="114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7" name="Google Shape;8597;p23"/>
            <p:cNvSpPr/>
            <p:nvPr/>
          </p:nvSpPr>
          <p:spPr>
            <a:xfrm>
              <a:off x="897825" y="1096800"/>
              <a:ext cx="25475" cy="14700"/>
            </a:xfrm>
            <a:custGeom>
              <a:rect b="b" l="l" r="r" t="t"/>
              <a:pathLst>
                <a:path extrusionOk="0" h="588" w="1019">
                  <a:moveTo>
                    <a:pt x="723" y="1"/>
                  </a:moveTo>
                  <a:cubicBezTo>
                    <a:pt x="777" y="161"/>
                    <a:pt x="643" y="349"/>
                    <a:pt x="464" y="358"/>
                  </a:cubicBezTo>
                  <a:cubicBezTo>
                    <a:pt x="384" y="358"/>
                    <a:pt x="295" y="331"/>
                    <a:pt x="232" y="268"/>
                  </a:cubicBezTo>
                  <a:cubicBezTo>
                    <a:pt x="197" y="224"/>
                    <a:pt x="179" y="161"/>
                    <a:pt x="179" y="108"/>
                  </a:cubicBezTo>
                  <a:cubicBezTo>
                    <a:pt x="108" y="135"/>
                    <a:pt x="54" y="179"/>
                    <a:pt x="0" y="224"/>
                  </a:cubicBezTo>
                  <a:cubicBezTo>
                    <a:pt x="20" y="473"/>
                    <a:pt x="222" y="587"/>
                    <a:pt x="435" y="587"/>
                  </a:cubicBezTo>
                  <a:cubicBezTo>
                    <a:pt x="717" y="587"/>
                    <a:pt x="1018" y="387"/>
                    <a:pt x="937" y="36"/>
                  </a:cubicBezTo>
                  <a:cubicBezTo>
                    <a:pt x="866" y="19"/>
                    <a:pt x="794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8" name="Google Shape;8598;p23"/>
            <p:cNvSpPr/>
            <p:nvPr/>
          </p:nvSpPr>
          <p:spPr>
            <a:xfrm>
              <a:off x="891575" y="1098800"/>
              <a:ext cx="40850" cy="24225"/>
            </a:xfrm>
            <a:custGeom>
              <a:rect b="b" l="l" r="r" t="t"/>
              <a:pathLst>
                <a:path extrusionOk="0" h="969" w="1634">
                  <a:moveTo>
                    <a:pt x="1303" y="1"/>
                  </a:moveTo>
                  <a:lnTo>
                    <a:pt x="1303" y="1"/>
                  </a:lnTo>
                  <a:cubicBezTo>
                    <a:pt x="1355" y="387"/>
                    <a:pt x="1017" y="607"/>
                    <a:pt x="692" y="607"/>
                  </a:cubicBezTo>
                  <a:cubicBezTo>
                    <a:pt x="455" y="607"/>
                    <a:pt x="225" y="489"/>
                    <a:pt x="161" y="233"/>
                  </a:cubicBezTo>
                  <a:cubicBezTo>
                    <a:pt x="134" y="269"/>
                    <a:pt x="108" y="304"/>
                    <a:pt x="90" y="340"/>
                  </a:cubicBezTo>
                  <a:cubicBezTo>
                    <a:pt x="117" y="394"/>
                    <a:pt x="134" y="447"/>
                    <a:pt x="161" y="492"/>
                  </a:cubicBezTo>
                  <a:cubicBezTo>
                    <a:pt x="224" y="590"/>
                    <a:pt x="286" y="652"/>
                    <a:pt x="375" y="724"/>
                  </a:cubicBezTo>
                  <a:cubicBezTo>
                    <a:pt x="268" y="697"/>
                    <a:pt x="188" y="608"/>
                    <a:pt x="117" y="527"/>
                  </a:cubicBezTo>
                  <a:cubicBezTo>
                    <a:pt x="99" y="501"/>
                    <a:pt x="72" y="465"/>
                    <a:pt x="45" y="429"/>
                  </a:cubicBezTo>
                  <a:cubicBezTo>
                    <a:pt x="45" y="429"/>
                    <a:pt x="45" y="438"/>
                    <a:pt x="45" y="438"/>
                  </a:cubicBezTo>
                  <a:cubicBezTo>
                    <a:pt x="54" y="465"/>
                    <a:pt x="54" y="483"/>
                    <a:pt x="63" y="501"/>
                  </a:cubicBezTo>
                  <a:cubicBezTo>
                    <a:pt x="99" y="554"/>
                    <a:pt x="134" y="608"/>
                    <a:pt x="179" y="652"/>
                  </a:cubicBezTo>
                  <a:cubicBezTo>
                    <a:pt x="277" y="741"/>
                    <a:pt x="393" y="795"/>
                    <a:pt x="509" y="848"/>
                  </a:cubicBezTo>
                  <a:cubicBezTo>
                    <a:pt x="509" y="848"/>
                    <a:pt x="509" y="857"/>
                    <a:pt x="509" y="857"/>
                  </a:cubicBezTo>
                  <a:cubicBezTo>
                    <a:pt x="384" y="848"/>
                    <a:pt x="259" y="795"/>
                    <a:pt x="161" y="715"/>
                  </a:cubicBezTo>
                  <a:cubicBezTo>
                    <a:pt x="117" y="670"/>
                    <a:pt x="54" y="617"/>
                    <a:pt x="10" y="545"/>
                  </a:cubicBezTo>
                  <a:cubicBezTo>
                    <a:pt x="10" y="572"/>
                    <a:pt x="1" y="590"/>
                    <a:pt x="1" y="608"/>
                  </a:cubicBezTo>
                  <a:cubicBezTo>
                    <a:pt x="165" y="852"/>
                    <a:pt x="451" y="968"/>
                    <a:pt x="739" y="968"/>
                  </a:cubicBezTo>
                  <a:cubicBezTo>
                    <a:pt x="1156" y="968"/>
                    <a:pt x="1575" y="726"/>
                    <a:pt x="1633" y="278"/>
                  </a:cubicBezTo>
                  <a:cubicBezTo>
                    <a:pt x="1624" y="260"/>
                    <a:pt x="1615" y="251"/>
                    <a:pt x="1615" y="242"/>
                  </a:cubicBezTo>
                  <a:cubicBezTo>
                    <a:pt x="1589" y="313"/>
                    <a:pt x="1553" y="385"/>
                    <a:pt x="1553" y="402"/>
                  </a:cubicBezTo>
                  <a:cubicBezTo>
                    <a:pt x="1499" y="501"/>
                    <a:pt x="1428" y="661"/>
                    <a:pt x="1312" y="715"/>
                  </a:cubicBezTo>
                  <a:cubicBezTo>
                    <a:pt x="1312" y="715"/>
                    <a:pt x="1312" y="715"/>
                    <a:pt x="1312" y="706"/>
                  </a:cubicBezTo>
                  <a:cubicBezTo>
                    <a:pt x="1383" y="625"/>
                    <a:pt x="1437" y="554"/>
                    <a:pt x="1482" y="447"/>
                  </a:cubicBezTo>
                  <a:cubicBezTo>
                    <a:pt x="1526" y="367"/>
                    <a:pt x="1544" y="278"/>
                    <a:pt x="1562" y="179"/>
                  </a:cubicBezTo>
                  <a:cubicBezTo>
                    <a:pt x="1553" y="170"/>
                    <a:pt x="1535" y="162"/>
                    <a:pt x="1526" y="144"/>
                  </a:cubicBezTo>
                  <a:cubicBezTo>
                    <a:pt x="1517" y="215"/>
                    <a:pt x="1490" y="278"/>
                    <a:pt x="1473" y="331"/>
                  </a:cubicBezTo>
                  <a:cubicBezTo>
                    <a:pt x="1437" y="420"/>
                    <a:pt x="1410" y="509"/>
                    <a:pt x="1339" y="572"/>
                  </a:cubicBezTo>
                  <a:cubicBezTo>
                    <a:pt x="1339" y="572"/>
                    <a:pt x="1339" y="563"/>
                    <a:pt x="1339" y="563"/>
                  </a:cubicBezTo>
                  <a:cubicBezTo>
                    <a:pt x="1383" y="492"/>
                    <a:pt x="1419" y="411"/>
                    <a:pt x="1446" y="322"/>
                  </a:cubicBezTo>
                  <a:cubicBezTo>
                    <a:pt x="1464" y="251"/>
                    <a:pt x="1464" y="179"/>
                    <a:pt x="1473" y="99"/>
                  </a:cubicBezTo>
                  <a:cubicBezTo>
                    <a:pt x="1419" y="63"/>
                    <a:pt x="1366" y="28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9" name="Google Shape;8599;p23"/>
            <p:cNvSpPr/>
            <p:nvPr/>
          </p:nvSpPr>
          <p:spPr>
            <a:xfrm>
              <a:off x="888900" y="1094100"/>
              <a:ext cx="46200" cy="31450"/>
            </a:xfrm>
            <a:custGeom>
              <a:rect b="b" l="l" r="r" t="t"/>
              <a:pathLst>
                <a:path extrusionOk="0" h="1258" w="1848">
                  <a:moveTo>
                    <a:pt x="1080" y="109"/>
                  </a:moveTo>
                  <a:cubicBezTo>
                    <a:pt x="1151" y="109"/>
                    <a:pt x="1223" y="127"/>
                    <a:pt x="1294" y="144"/>
                  </a:cubicBezTo>
                  <a:cubicBezTo>
                    <a:pt x="1375" y="495"/>
                    <a:pt x="1074" y="695"/>
                    <a:pt x="792" y="695"/>
                  </a:cubicBezTo>
                  <a:cubicBezTo>
                    <a:pt x="579" y="695"/>
                    <a:pt x="377" y="581"/>
                    <a:pt x="357" y="332"/>
                  </a:cubicBezTo>
                  <a:cubicBezTo>
                    <a:pt x="411" y="287"/>
                    <a:pt x="465" y="243"/>
                    <a:pt x="536" y="216"/>
                  </a:cubicBezTo>
                  <a:cubicBezTo>
                    <a:pt x="536" y="269"/>
                    <a:pt x="554" y="332"/>
                    <a:pt x="589" y="376"/>
                  </a:cubicBezTo>
                  <a:cubicBezTo>
                    <a:pt x="652" y="439"/>
                    <a:pt x="741" y="466"/>
                    <a:pt x="821" y="466"/>
                  </a:cubicBezTo>
                  <a:cubicBezTo>
                    <a:pt x="1000" y="457"/>
                    <a:pt x="1134" y="269"/>
                    <a:pt x="1080" y="109"/>
                  </a:cubicBezTo>
                  <a:close/>
                  <a:moveTo>
                    <a:pt x="1410" y="189"/>
                  </a:moveTo>
                  <a:lnTo>
                    <a:pt x="1410" y="189"/>
                  </a:lnTo>
                  <a:cubicBezTo>
                    <a:pt x="1473" y="216"/>
                    <a:pt x="1526" y="251"/>
                    <a:pt x="1580" y="287"/>
                  </a:cubicBezTo>
                  <a:cubicBezTo>
                    <a:pt x="1571" y="367"/>
                    <a:pt x="1571" y="439"/>
                    <a:pt x="1553" y="510"/>
                  </a:cubicBezTo>
                  <a:cubicBezTo>
                    <a:pt x="1526" y="599"/>
                    <a:pt x="1490" y="680"/>
                    <a:pt x="1446" y="751"/>
                  </a:cubicBezTo>
                  <a:cubicBezTo>
                    <a:pt x="1446" y="751"/>
                    <a:pt x="1446" y="760"/>
                    <a:pt x="1446" y="760"/>
                  </a:cubicBezTo>
                  <a:cubicBezTo>
                    <a:pt x="1517" y="697"/>
                    <a:pt x="1544" y="608"/>
                    <a:pt x="1580" y="519"/>
                  </a:cubicBezTo>
                  <a:cubicBezTo>
                    <a:pt x="1597" y="466"/>
                    <a:pt x="1624" y="403"/>
                    <a:pt x="1633" y="332"/>
                  </a:cubicBezTo>
                  <a:cubicBezTo>
                    <a:pt x="1642" y="350"/>
                    <a:pt x="1660" y="358"/>
                    <a:pt x="1669" y="367"/>
                  </a:cubicBezTo>
                  <a:cubicBezTo>
                    <a:pt x="1651" y="466"/>
                    <a:pt x="1633" y="555"/>
                    <a:pt x="1589" y="635"/>
                  </a:cubicBezTo>
                  <a:cubicBezTo>
                    <a:pt x="1544" y="742"/>
                    <a:pt x="1490" y="813"/>
                    <a:pt x="1419" y="894"/>
                  </a:cubicBezTo>
                  <a:cubicBezTo>
                    <a:pt x="1419" y="903"/>
                    <a:pt x="1419" y="903"/>
                    <a:pt x="1419" y="903"/>
                  </a:cubicBezTo>
                  <a:cubicBezTo>
                    <a:pt x="1535" y="849"/>
                    <a:pt x="1606" y="689"/>
                    <a:pt x="1660" y="590"/>
                  </a:cubicBezTo>
                  <a:cubicBezTo>
                    <a:pt x="1660" y="573"/>
                    <a:pt x="1696" y="501"/>
                    <a:pt x="1722" y="430"/>
                  </a:cubicBezTo>
                  <a:cubicBezTo>
                    <a:pt x="1722" y="439"/>
                    <a:pt x="1731" y="448"/>
                    <a:pt x="1740" y="466"/>
                  </a:cubicBezTo>
                  <a:cubicBezTo>
                    <a:pt x="1682" y="914"/>
                    <a:pt x="1263" y="1156"/>
                    <a:pt x="846" y="1156"/>
                  </a:cubicBezTo>
                  <a:cubicBezTo>
                    <a:pt x="558" y="1156"/>
                    <a:pt x="272" y="1040"/>
                    <a:pt x="108" y="796"/>
                  </a:cubicBezTo>
                  <a:cubicBezTo>
                    <a:pt x="108" y="778"/>
                    <a:pt x="117" y="760"/>
                    <a:pt x="117" y="733"/>
                  </a:cubicBezTo>
                  <a:cubicBezTo>
                    <a:pt x="161" y="805"/>
                    <a:pt x="224" y="858"/>
                    <a:pt x="268" y="903"/>
                  </a:cubicBezTo>
                  <a:cubicBezTo>
                    <a:pt x="366" y="983"/>
                    <a:pt x="491" y="1036"/>
                    <a:pt x="616" y="1045"/>
                  </a:cubicBezTo>
                  <a:cubicBezTo>
                    <a:pt x="616" y="1045"/>
                    <a:pt x="616" y="1036"/>
                    <a:pt x="616" y="1036"/>
                  </a:cubicBezTo>
                  <a:cubicBezTo>
                    <a:pt x="500" y="983"/>
                    <a:pt x="384" y="929"/>
                    <a:pt x="286" y="840"/>
                  </a:cubicBezTo>
                  <a:cubicBezTo>
                    <a:pt x="241" y="796"/>
                    <a:pt x="206" y="742"/>
                    <a:pt x="170" y="689"/>
                  </a:cubicBezTo>
                  <a:cubicBezTo>
                    <a:pt x="161" y="671"/>
                    <a:pt x="161" y="653"/>
                    <a:pt x="152" y="626"/>
                  </a:cubicBezTo>
                  <a:cubicBezTo>
                    <a:pt x="152" y="626"/>
                    <a:pt x="152" y="617"/>
                    <a:pt x="152" y="617"/>
                  </a:cubicBezTo>
                  <a:cubicBezTo>
                    <a:pt x="179" y="653"/>
                    <a:pt x="206" y="689"/>
                    <a:pt x="224" y="715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0"/>
                    <a:pt x="331" y="778"/>
                    <a:pt x="268" y="680"/>
                  </a:cubicBezTo>
                  <a:cubicBezTo>
                    <a:pt x="241" y="635"/>
                    <a:pt x="224" y="582"/>
                    <a:pt x="197" y="528"/>
                  </a:cubicBezTo>
                  <a:cubicBezTo>
                    <a:pt x="215" y="492"/>
                    <a:pt x="241" y="457"/>
                    <a:pt x="268" y="421"/>
                  </a:cubicBezTo>
                  <a:cubicBezTo>
                    <a:pt x="332" y="677"/>
                    <a:pt x="562" y="795"/>
                    <a:pt x="799" y="795"/>
                  </a:cubicBezTo>
                  <a:cubicBezTo>
                    <a:pt x="1124" y="795"/>
                    <a:pt x="1462" y="575"/>
                    <a:pt x="1410" y="189"/>
                  </a:cubicBezTo>
                  <a:close/>
                  <a:moveTo>
                    <a:pt x="998" y="0"/>
                  </a:moveTo>
                  <a:cubicBezTo>
                    <a:pt x="530" y="0"/>
                    <a:pt x="64" y="280"/>
                    <a:pt x="1" y="796"/>
                  </a:cubicBezTo>
                  <a:cubicBezTo>
                    <a:pt x="1" y="805"/>
                    <a:pt x="1" y="813"/>
                    <a:pt x="10" y="813"/>
                  </a:cubicBezTo>
                  <a:cubicBezTo>
                    <a:pt x="10" y="822"/>
                    <a:pt x="10" y="831"/>
                    <a:pt x="10" y="840"/>
                  </a:cubicBezTo>
                  <a:cubicBezTo>
                    <a:pt x="200" y="1123"/>
                    <a:pt x="526" y="1257"/>
                    <a:pt x="852" y="1257"/>
                  </a:cubicBezTo>
                  <a:cubicBezTo>
                    <a:pt x="1319" y="1257"/>
                    <a:pt x="1784" y="981"/>
                    <a:pt x="1847" y="466"/>
                  </a:cubicBezTo>
                  <a:cubicBezTo>
                    <a:pt x="1847" y="457"/>
                    <a:pt x="1847" y="448"/>
                    <a:pt x="1847" y="439"/>
                  </a:cubicBezTo>
                  <a:cubicBezTo>
                    <a:pt x="1847" y="430"/>
                    <a:pt x="1847" y="430"/>
                    <a:pt x="1838" y="421"/>
                  </a:cubicBezTo>
                  <a:cubicBezTo>
                    <a:pt x="1648" y="136"/>
                    <a:pt x="1323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0" name="Google Shape;8600;p23"/>
            <p:cNvSpPr/>
            <p:nvPr/>
          </p:nvSpPr>
          <p:spPr>
            <a:xfrm>
              <a:off x="933725" y="1094700"/>
              <a:ext cx="5350" cy="5000"/>
            </a:xfrm>
            <a:custGeom>
              <a:rect b="b" l="l" r="r" t="t"/>
              <a:pathLst>
                <a:path extrusionOk="0" h="200" w="214">
                  <a:moveTo>
                    <a:pt x="143" y="0"/>
                  </a:moveTo>
                  <a:cubicBezTo>
                    <a:pt x="128" y="0"/>
                    <a:pt x="112" y="7"/>
                    <a:pt x="99" y="22"/>
                  </a:cubicBezTo>
                  <a:cubicBezTo>
                    <a:pt x="81" y="58"/>
                    <a:pt x="54" y="76"/>
                    <a:pt x="28" y="111"/>
                  </a:cubicBezTo>
                  <a:cubicBezTo>
                    <a:pt x="10" y="129"/>
                    <a:pt x="1" y="165"/>
                    <a:pt x="19" y="183"/>
                  </a:cubicBezTo>
                  <a:cubicBezTo>
                    <a:pt x="28" y="193"/>
                    <a:pt x="46" y="200"/>
                    <a:pt x="63" y="200"/>
                  </a:cubicBezTo>
                  <a:cubicBezTo>
                    <a:pt x="77" y="200"/>
                    <a:pt x="91" y="195"/>
                    <a:pt x="99" y="183"/>
                  </a:cubicBezTo>
                  <a:cubicBezTo>
                    <a:pt x="126" y="147"/>
                    <a:pt x="161" y="120"/>
                    <a:pt x="188" y="76"/>
                  </a:cubicBezTo>
                  <a:cubicBezTo>
                    <a:pt x="213" y="38"/>
                    <a:pt x="18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1" name="Google Shape;8601;p23"/>
            <p:cNvSpPr/>
            <p:nvPr/>
          </p:nvSpPr>
          <p:spPr>
            <a:xfrm>
              <a:off x="925950" y="1088325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0" y="0"/>
                  </a:moveTo>
                  <a:cubicBezTo>
                    <a:pt x="111" y="0"/>
                    <a:pt x="94" y="10"/>
                    <a:pt x="89" y="27"/>
                  </a:cubicBezTo>
                  <a:cubicBezTo>
                    <a:pt x="62" y="72"/>
                    <a:pt x="35" y="126"/>
                    <a:pt x="17" y="179"/>
                  </a:cubicBezTo>
                  <a:cubicBezTo>
                    <a:pt x="0" y="219"/>
                    <a:pt x="33" y="247"/>
                    <a:pt x="67" y="247"/>
                  </a:cubicBezTo>
                  <a:cubicBezTo>
                    <a:pt x="86" y="247"/>
                    <a:pt x="106" y="238"/>
                    <a:pt x="115" y="215"/>
                  </a:cubicBezTo>
                  <a:cubicBezTo>
                    <a:pt x="133" y="161"/>
                    <a:pt x="151" y="126"/>
                    <a:pt x="178" y="81"/>
                  </a:cubicBezTo>
                  <a:cubicBezTo>
                    <a:pt x="187" y="54"/>
                    <a:pt x="187" y="27"/>
                    <a:pt x="160" y="10"/>
                  </a:cubicBezTo>
                  <a:cubicBezTo>
                    <a:pt x="151" y="3"/>
                    <a:pt x="14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2" name="Google Shape;8602;p23"/>
            <p:cNvSpPr/>
            <p:nvPr/>
          </p:nvSpPr>
          <p:spPr>
            <a:xfrm>
              <a:off x="917975" y="1084750"/>
              <a:ext cx="3750" cy="6925"/>
            </a:xfrm>
            <a:custGeom>
              <a:rect b="b" l="l" r="r" t="t"/>
              <a:pathLst>
                <a:path extrusionOk="0" h="277" w="150">
                  <a:moveTo>
                    <a:pt x="87" y="1"/>
                  </a:moveTo>
                  <a:cubicBezTo>
                    <a:pt x="60" y="1"/>
                    <a:pt x="42" y="28"/>
                    <a:pt x="33" y="54"/>
                  </a:cubicBezTo>
                  <a:cubicBezTo>
                    <a:pt x="24" y="108"/>
                    <a:pt x="24" y="162"/>
                    <a:pt x="6" y="206"/>
                  </a:cubicBezTo>
                  <a:cubicBezTo>
                    <a:pt x="1" y="250"/>
                    <a:pt x="35" y="277"/>
                    <a:pt x="67" y="277"/>
                  </a:cubicBezTo>
                  <a:cubicBezTo>
                    <a:pt x="87" y="277"/>
                    <a:pt x="106" y="266"/>
                    <a:pt x="113" y="242"/>
                  </a:cubicBezTo>
                  <a:cubicBezTo>
                    <a:pt x="122" y="179"/>
                    <a:pt x="131" y="117"/>
                    <a:pt x="140" y="63"/>
                  </a:cubicBezTo>
                  <a:cubicBezTo>
                    <a:pt x="149" y="28"/>
                    <a:pt x="113" y="10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3" name="Google Shape;8603;p23"/>
            <p:cNvSpPr/>
            <p:nvPr/>
          </p:nvSpPr>
          <p:spPr>
            <a:xfrm>
              <a:off x="895875" y="1088300"/>
              <a:ext cx="5475" cy="6325"/>
            </a:xfrm>
            <a:custGeom>
              <a:rect b="b" l="l" r="r" t="t"/>
              <a:pathLst>
                <a:path extrusionOk="0" h="253" w="219">
                  <a:moveTo>
                    <a:pt x="76" y="0"/>
                  </a:moveTo>
                  <a:cubicBezTo>
                    <a:pt x="38" y="0"/>
                    <a:pt x="1" y="37"/>
                    <a:pt x="25" y="73"/>
                  </a:cubicBezTo>
                  <a:cubicBezTo>
                    <a:pt x="61" y="127"/>
                    <a:pt x="78" y="180"/>
                    <a:pt x="105" y="225"/>
                  </a:cubicBezTo>
                  <a:cubicBezTo>
                    <a:pt x="114" y="245"/>
                    <a:pt x="130" y="253"/>
                    <a:pt x="146" y="253"/>
                  </a:cubicBezTo>
                  <a:cubicBezTo>
                    <a:pt x="181" y="253"/>
                    <a:pt x="219" y="216"/>
                    <a:pt x="194" y="180"/>
                  </a:cubicBezTo>
                  <a:cubicBezTo>
                    <a:pt x="168" y="127"/>
                    <a:pt x="150" y="73"/>
                    <a:pt x="123" y="28"/>
                  </a:cubicBezTo>
                  <a:cubicBezTo>
                    <a:pt x="112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4" name="Google Shape;8604;p23"/>
            <p:cNvSpPr/>
            <p:nvPr/>
          </p:nvSpPr>
          <p:spPr>
            <a:xfrm>
              <a:off x="886000" y="1095450"/>
              <a:ext cx="6500" cy="5175"/>
            </a:xfrm>
            <a:custGeom>
              <a:rect b="b" l="l" r="r" t="t"/>
              <a:pathLst>
                <a:path extrusionOk="0" h="207" w="260">
                  <a:moveTo>
                    <a:pt x="58" y="0"/>
                  </a:moveTo>
                  <a:cubicBezTo>
                    <a:pt x="48" y="0"/>
                    <a:pt x="38" y="3"/>
                    <a:pt x="27" y="10"/>
                  </a:cubicBezTo>
                  <a:cubicBezTo>
                    <a:pt x="10" y="28"/>
                    <a:pt x="1" y="64"/>
                    <a:pt x="27" y="90"/>
                  </a:cubicBezTo>
                  <a:cubicBezTo>
                    <a:pt x="72" y="126"/>
                    <a:pt x="117" y="162"/>
                    <a:pt x="170" y="197"/>
                  </a:cubicBezTo>
                  <a:cubicBezTo>
                    <a:pt x="176" y="204"/>
                    <a:pt x="185" y="207"/>
                    <a:pt x="194" y="207"/>
                  </a:cubicBezTo>
                  <a:cubicBezTo>
                    <a:pt x="211" y="207"/>
                    <a:pt x="230" y="197"/>
                    <a:pt x="242" y="180"/>
                  </a:cubicBezTo>
                  <a:cubicBezTo>
                    <a:pt x="259" y="153"/>
                    <a:pt x="242" y="126"/>
                    <a:pt x="224" y="108"/>
                  </a:cubicBezTo>
                  <a:cubicBezTo>
                    <a:pt x="188" y="73"/>
                    <a:pt x="143" y="46"/>
                    <a:pt x="99" y="19"/>
                  </a:cubicBezTo>
                  <a:cubicBezTo>
                    <a:pt x="88" y="8"/>
                    <a:pt x="73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5" name="Google Shape;8605;p23"/>
            <p:cNvSpPr/>
            <p:nvPr/>
          </p:nvSpPr>
          <p:spPr>
            <a:xfrm>
              <a:off x="880325" y="1105450"/>
              <a:ext cx="7225" cy="4300"/>
            </a:xfrm>
            <a:custGeom>
              <a:rect b="b" l="l" r="r" t="t"/>
              <a:pathLst>
                <a:path extrusionOk="0" h="172" w="289">
                  <a:moveTo>
                    <a:pt x="79" y="0"/>
                  </a:moveTo>
                  <a:cubicBezTo>
                    <a:pt x="26" y="0"/>
                    <a:pt x="1" y="85"/>
                    <a:pt x="58" y="110"/>
                  </a:cubicBezTo>
                  <a:cubicBezTo>
                    <a:pt x="103" y="119"/>
                    <a:pt x="147" y="145"/>
                    <a:pt x="183" y="163"/>
                  </a:cubicBezTo>
                  <a:cubicBezTo>
                    <a:pt x="193" y="169"/>
                    <a:pt x="203" y="171"/>
                    <a:pt x="212" y="171"/>
                  </a:cubicBezTo>
                  <a:cubicBezTo>
                    <a:pt x="260" y="171"/>
                    <a:pt x="289" y="104"/>
                    <a:pt x="237" y="74"/>
                  </a:cubicBezTo>
                  <a:cubicBezTo>
                    <a:pt x="192" y="47"/>
                    <a:pt x="147" y="29"/>
                    <a:pt x="94" y="3"/>
                  </a:cubicBezTo>
                  <a:cubicBezTo>
                    <a:pt x="89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6" name="Google Shape;8606;p23"/>
            <p:cNvSpPr/>
            <p:nvPr/>
          </p:nvSpPr>
          <p:spPr>
            <a:xfrm>
              <a:off x="906925" y="1085025"/>
              <a:ext cx="3775" cy="6850"/>
            </a:xfrm>
            <a:custGeom>
              <a:rect b="b" l="l" r="r" t="t"/>
              <a:pathLst>
                <a:path extrusionOk="0" h="274" w="151">
                  <a:moveTo>
                    <a:pt x="63" y="1"/>
                  </a:moveTo>
                  <a:cubicBezTo>
                    <a:pt x="32" y="1"/>
                    <a:pt x="1" y="25"/>
                    <a:pt x="11" y="61"/>
                  </a:cubicBezTo>
                  <a:cubicBezTo>
                    <a:pt x="20" y="115"/>
                    <a:pt x="29" y="177"/>
                    <a:pt x="38" y="231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1"/>
                    <a:pt x="118" y="97"/>
                    <a:pt x="109" y="43"/>
                  </a:cubicBezTo>
                  <a:cubicBezTo>
                    <a:pt x="106" y="14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7" name="Google Shape;8607;p23"/>
            <p:cNvSpPr/>
            <p:nvPr/>
          </p:nvSpPr>
          <p:spPr>
            <a:xfrm>
              <a:off x="834600" y="1083475"/>
              <a:ext cx="26900" cy="16275"/>
            </a:xfrm>
            <a:custGeom>
              <a:rect b="b" l="l" r="r" t="t"/>
              <a:pathLst>
                <a:path extrusionOk="0" h="651" w="1076">
                  <a:moveTo>
                    <a:pt x="290" y="1"/>
                  </a:moveTo>
                  <a:cubicBezTo>
                    <a:pt x="255" y="1"/>
                    <a:pt x="219" y="3"/>
                    <a:pt x="183" y="7"/>
                  </a:cubicBezTo>
                  <a:cubicBezTo>
                    <a:pt x="1" y="342"/>
                    <a:pt x="353" y="650"/>
                    <a:pt x="676" y="650"/>
                  </a:cubicBezTo>
                  <a:cubicBezTo>
                    <a:pt x="843" y="650"/>
                    <a:pt x="1002" y="568"/>
                    <a:pt x="1075" y="364"/>
                  </a:cubicBezTo>
                  <a:cubicBezTo>
                    <a:pt x="1031" y="311"/>
                    <a:pt x="977" y="257"/>
                    <a:pt x="915" y="213"/>
                  </a:cubicBezTo>
                  <a:cubicBezTo>
                    <a:pt x="889" y="329"/>
                    <a:pt x="764" y="408"/>
                    <a:pt x="639" y="408"/>
                  </a:cubicBezTo>
                  <a:cubicBezTo>
                    <a:pt x="592" y="408"/>
                    <a:pt x="546" y="397"/>
                    <a:pt x="504" y="373"/>
                  </a:cubicBezTo>
                  <a:cubicBezTo>
                    <a:pt x="433" y="329"/>
                    <a:pt x="371" y="257"/>
                    <a:pt x="362" y="177"/>
                  </a:cubicBezTo>
                  <a:cubicBezTo>
                    <a:pt x="353" y="114"/>
                    <a:pt x="371" y="52"/>
                    <a:pt x="397" y="7"/>
                  </a:cubicBezTo>
                  <a:cubicBezTo>
                    <a:pt x="362" y="3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8" name="Google Shape;8608;p23"/>
            <p:cNvSpPr/>
            <p:nvPr/>
          </p:nvSpPr>
          <p:spPr>
            <a:xfrm>
              <a:off x="827800" y="1084325"/>
              <a:ext cx="38825" cy="27475"/>
            </a:xfrm>
            <a:custGeom>
              <a:rect b="b" l="l" r="r" t="t"/>
              <a:pathLst>
                <a:path extrusionOk="0" h="1099" w="1553">
                  <a:moveTo>
                    <a:pt x="330" y="0"/>
                  </a:moveTo>
                  <a:cubicBezTo>
                    <a:pt x="295" y="18"/>
                    <a:pt x="259" y="27"/>
                    <a:pt x="223" y="54"/>
                  </a:cubicBezTo>
                  <a:cubicBezTo>
                    <a:pt x="214" y="107"/>
                    <a:pt x="197" y="161"/>
                    <a:pt x="197" y="223"/>
                  </a:cubicBezTo>
                  <a:cubicBezTo>
                    <a:pt x="197" y="330"/>
                    <a:pt x="214" y="419"/>
                    <a:pt x="250" y="526"/>
                  </a:cubicBezTo>
                  <a:cubicBezTo>
                    <a:pt x="170" y="446"/>
                    <a:pt x="152" y="330"/>
                    <a:pt x="143" y="223"/>
                  </a:cubicBezTo>
                  <a:cubicBezTo>
                    <a:pt x="143" y="187"/>
                    <a:pt x="134" y="143"/>
                    <a:pt x="134" y="98"/>
                  </a:cubicBezTo>
                  <a:cubicBezTo>
                    <a:pt x="134" y="107"/>
                    <a:pt x="125" y="107"/>
                    <a:pt x="125" y="107"/>
                  </a:cubicBezTo>
                  <a:cubicBezTo>
                    <a:pt x="116" y="134"/>
                    <a:pt x="116" y="152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91"/>
                    <a:pt x="223" y="598"/>
                    <a:pt x="295" y="705"/>
                  </a:cubicBezTo>
                  <a:cubicBezTo>
                    <a:pt x="295" y="705"/>
                    <a:pt x="295" y="714"/>
                    <a:pt x="286" y="714"/>
                  </a:cubicBezTo>
                  <a:cubicBezTo>
                    <a:pt x="188" y="642"/>
                    <a:pt x="116" y="518"/>
                    <a:pt x="81" y="402"/>
                  </a:cubicBezTo>
                  <a:cubicBezTo>
                    <a:pt x="63" y="348"/>
                    <a:pt x="36" y="259"/>
                    <a:pt x="36" y="187"/>
                  </a:cubicBezTo>
                  <a:cubicBezTo>
                    <a:pt x="27" y="196"/>
                    <a:pt x="9" y="214"/>
                    <a:pt x="0" y="232"/>
                  </a:cubicBezTo>
                  <a:cubicBezTo>
                    <a:pt x="6" y="722"/>
                    <a:pt x="501" y="1099"/>
                    <a:pt x="971" y="1099"/>
                  </a:cubicBezTo>
                  <a:cubicBezTo>
                    <a:pt x="1186" y="1099"/>
                    <a:pt x="1396" y="1020"/>
                    <a:pt x="1553" y="839"/>
                  </a:cubicBezTo>
                  <a:cubicBezTo>
                    <a:pt x="1553" y="821"/>
                    <a:pt x="1553" y="812"/>
                    <a:pt x="1553" y="794"/>
                  </a:cubicBezTo>
                  <a:cubicBezTo>
                    <a:pt x="1490" y="848"/>
                    <a:pt x="1419" y="892"/>
                    <a:pt x="1410" y="901"/>
                  </a:cubicBezTo>
                  <a:cubicBezTo>
                    <a:pt x="1323" y="948"/>
                    <a:pt x="1195" y="1031"/>
                    <a:pt x="1086" y="1031"/>
                  </a:cubicBezTo>
                  <a:cubicBezTo>
                    <a:pt x="1071" y="1031"/>
                    <a:pt x="1057" y="1029"/>
                    <a:pt x="1044" y="1026"/>
                  </a:cubicBezTo>
                  <a:cubicBezTo>
                    <a:pt x="1142" y="990"/>
                    <a:pt x="1231" y="964"/>
                    <a:pt x="1329" y="901"/>
                  </a:cubicBezTo>
                  <a:cubicBezTo>
                    <a:pt x="1410" y="857"/>
                    <a:pt x="1472" y="785"/>
                    <a:pt x="1544" y="723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23"/>
                    <a:pt x="1428" y="758"/>
                    <a:pt x="1383" y="794"/>
                  </a:cubicBezTo>
                  <a:cubicBezTo>
                    <a:pt x="1312" y="848"/>
                    <a:pt x="1240" y="910"/>
                    <a:pt x="1142" y="928"/>
                  </a:cubicBezTo>
                  <a:cubicBezTo>
                    <a:pt x="1142" y="928"/>
                    <a:pt x="1142" y="919"/>
                    <a:pt x="1142" y="919"/>
                  </a:cubicBezTo>
                  <a:cubicBezTo>
                    <a:pt x="1222" y="883"/>
                    <a:pt x="1294" y="830"/>
                    <a:pt x="1365" y="776"/>
                  </a:cubicBezTo>
                  <a:cubicBezTo>
                    <a:pt x="1419" y="723"/>
                    <a:pt x="1463" y="660"/>
                    <a:pt x="1508" y="607"/>
                  </a:cubicBezTo>
                  <a:cubicBezTo>
                    <a:pt x="1490" y="544"/>
                    <a:pt x="1454" y="482"/>
                    <a:pt x="1419" y="428"/>
                  </a:cubicBezTo>
                  <a:cubicBezTo>
                    <a:pt x="1322" y="633"/>
                    <a:pt x="1145" y="718"/>
                    <a:pt x="959" y="718"/>
                  </a:cubicBezTo>
                  <a:cubicBezTo>
                    <a:pt x="595" y="718"/>
                    <a:pt x="200" y="39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9" name="Google Shape;8609;p23"/>
            <p:cNvSpPr/>
            <p:nvPr/>
          </p:nvSpPr>
          <p:spPr>
            <a:xfrm>
              <a:off x="825125" y="1080800"/>
              <a:ext cx="44175" cy="33600"/>
            </a:xfrm>
            <a:custGeom>
              <a:rect b="b" l="l" r="r" t="t"/>
              <a:pathLst>
                <a:path extrusionOk="0" h="1344" w="1767">
                  <a:moveTo>
                    <a:pt x="669" y="108"/>
                  </a:moveTo>
                  <a:cubicBezTo>
                    <a:pt x="705" y="108"/>
                    <a:pt x="741" y="110"/>
                    <a:pt x="776" y="114"/>
                  </a:cubicBezTo>
                  <a:cubicBezTo>
                    <a:pt x="750" y="159"/>
                    <a:pt x="732" y="221"/>
                    <a:pt x="741" y="284"/>
                  </a:cubicBezTo>
                  <a:cubicBezTo>
                    <a:pt x="750" y="364"/>
                    <a:pt x="812" y="436"/>
                    <a:pt x="883" y="480"/>
                  </a:cubicBezTo>
                  <a:cubicBezTo>
                    <a:pt x="925" y="504"/>
                    <a:pt x="971" y="515"/>
                    <a:pt x="1018" y="515"/>
                  </a:cubicBezTo>
                  <a:cubicBezTo>
                    <a:pt x="1143" y="515"/>
                    <a:pt x="1268" y="436"/>
                    <a:pt x="1294" y="320"/>
                  </a:cubicBezTo>
                  <a:cubicBezTo>
                    <a:pt x="1356" y="364"/>
                    <a:pt x="1410" y="418"/>
                    <a:pt x="1454" y="471"/>
                  </a:cubicBezTo>
                  <a:cubicBezTo>
                    <a:pt x="1381" y="675"/>
                    <a:pt x="1222" y="757"/>
                    <a:pt x="1055" y="757"/>
                  </a:cubicBezTo>
                  <a:cubicBezTo>
                    <a:pt x="732" y="757"/>
                    <a:pt x="380" y="449"/>
                    <a:pt x="562" y="114"/>
                  </a:cubicBezTo>
                  <a:cubicBezTo>
                    <a:pt x="598" y="110"/>
                    <a:pt x="634" y="108"/>
                    <a:pt x="669" y="108"/>
                  </a:cubicBezTo>
                  <a:close/>
                  <a:moveTo>
                    <a:pt x="437" y="141"/>
                  </a:moveTo>
                  <a:cubicBezTo>
                    <a:pt x="307" y="531"/>
                    <a:pt x="702" y="859"/>
                    <a:pt x="1066" y="859"/>
                  </a:cubicBezTo>
                  <a:cubicBezTo>
                    <a:pt x="1252" y="859"/>
                    <a:pt x="1429" y="774"/>
                    <a:pt x="1526" y="569"/>
                  </a:cubicBezTo>
                  <a:cubicBezTo>
                    <a:pt x="1561" y="623"/>
                    <a:pt x="1597" y="685"/>
                    <a:pt x="1615" y="748"/>
                  </a:cubicBezTo>
                  <a:cubicBezTo>
                    <a:pt x="1570" y="801"/>
                    <a:pt x="1526" y="864"/>
                    <a:pt x="1472" y="917"/>
                  </a:cubicBezTo>
                  <a:cubicBezTo>
                    <a:pt x="1401" y="971"/>
                    <a:pt x="1329" y="1024"/>
                    <a:pt x="1249" y="1060"/>
                  </a:cubicBezTo>
                  <a:cubicBezTo>
                    <a:pt x="1249" y="1060"/>
                    <a:pt x="1249" y="1069"/>
                    <a:pt x="1249" y="1069"/>
                  </a:cubicBezTo>
                  <a:cubicBezTo>
                    <a:pt x="1347" y="1051"/>
                    <a:pt x="1419" y="989"/>
                    <a:pt x="1490" y="935"/>
                  </a:cubicBezTo>
                  <a:cubicBezTo>
                    <a:pt x="1535" y="899"/>
                    <a:pt x="1588" y="864"/>
                    <a:pt x="1633" y="810"/>
                  </a:cubicBezTo>
                  <a:cubicBezTo>
                    <a:pt x="1642" y="828"/>
                    <a:pt x="1642" y="846"/>
                    <a:pt x="1651" y="864"/>
                  </a:cubicBezTo>
                  <a:cubicBezTo>
                    <a:pt x="1579" y="926"/>
                    <a:pt x="1517" y="998"/>
                    <a:pt x="1436" y="1042"/>
                  </a:cubicBezTo>
                  <a:cubicBezTo>
                    <a:pt x="1338" y="1105"/>
                    <a:pt x="1249" y="1131"/>
                    <a:pt x="1151" y="1167"/>
                  </a:cubicBezTo>
                  <a:cubicBezTo>
                    <a:pt x="1164" y="1170"/>
                    <a:pt x="1178" y="1172"/>
                    <a:pt x="1193" y="1172"/>
                  </a:cubicBezTo>
                  <a:cubicBezTo>
                    <a:pt x="1302" y="1172"/>
                    <a:pt x="1430" y="1089"/>
                    <a:pt x="1517" y="1042"/>
                  </a:cubicBezTo>
                  <a:cubicBezTo>
                    <a:pt x="1526" y="1033"/>
                    <a:pt x="1597" y="989"/>
                    <a:pt x="1660" y="935"/>
                  </a:cubicBezTo>
                  <a:cubicBezTo>
                    <a:pt x="1660" y="953"/>
                    <a:pt x="1660" y="962"/>
                    <a:pt x="1660" y="980"/>
                  </a:cubicBezTo>
                  <a:cubicBezTo>
                    <a:pt x="1503" y="1161"/>
                    <a:pt x="1293" y="1240"/>
                    <a:pt x="1078" y="1240"/>
                  </a:cubicBezTo>
                  <a:cubicBezTo>
                    <a:pt x="608" y="1240"/>
                    <a:pt x="113" y="863"/>
                    <a:pt x="107" y="373"/>
                  </a:cubicBezTo>
                  <a:cubicBezTo>
                    <a:pt x="116" y="355"/>
                    <a:pt x="134" y="337"/>
                    <a:pt x="143" y="328"/>
                  </a:cubicBezTo>
                  <a:cubicBezTo>
                    <a:pt x="143" y="400"/>
                    <a:pt x="170" y="489"/>
                    <a:pt x="188" y="543"/>
                  </a:cubicBezTo>
                  <a:cubicBezTo>
                    <a:pt x="223" y="659"/>
                    <a:pt x="295" y="783"/>
                    <a:pt x="393" y="855"/>
                  </a:cubicBezTo>
                  <a:cubicBezTo>
                    <a:pt x="402" y="855"/>
                    <a:pt x="402" y="846"/>
                    <a:pt x="402" y="846"/>
                  </a:cubicBezTo>
                  <a:cubicBezTo>
                    <a:pt x="330" y="739"/>
                    <a:pt x="259" y="632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93"/>
                    <a:pt x="223" y="275"/>
                    <a:pt x="232" y="248"/>
                  </a:cubicBezTo>
                  <a:cubicBezTo>
                    <a:pt x="232" y="248"/>
                    <a:pt x="241" y="248"/>
                    <a:pt x="241" y="239"/>
                  </a:cubicBezTo>
                  <a:cubicBezTo>
                    <a:pt x="241" y="284"/>
                    <a:pt x="250" y="328"/>
                    <a:pt x="250" y="364"/>
                  </a:cubicBezTo>
                  <a:cubicBezTo>
                    <a:pt x="259" y="471"/>
                    <a:pt x="277" y="587"/>
                    <a:pt x="357" y="667"/>
                  </a:cubicBezTo>
                  <a:cubicBezTo>
                    <a:pt x="321" y="560"/>
                    <a:pt x="304" y="471"/>
                    <a:pt x="304" y="364"/>
                  </a:cubicBezTo>
                  <a:cubicBezTo>
                    <a:pt x="304" y="302"/>
                    <a:pt x="321" y="248"/>
                    <a:pt x="330" y="195"/>
                  </a:cubicBezTo>
                  <a:cubicBezTo>
                    <a:pt x="366" y="168"/>
                    <a:pt x="402" y="159"/>
                    <a:pt x="437" y="141"/>
                  </a:cubicBezTo>
                  <a:close/>
                  <a:moveTo>
                    <a:pt x="685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9" y="320"/>
                    <a:pt x="9" y="320"/>
                    <a:pt x="9" y="328"/>
                  </a:cubicBezTo>
                  <a:cubicBezTo>
                    <a:pt x="9" y="337"/>
                    <a:pt x="0" y="346"/>
                    <a:pt x="0" y="355"/>
                  </a:cubicBezTo>
                  <a:cubicBezTo>
                    <a:pt x="6" y="920"/>
                    <a:pt x="549" y="1344"/>
                    <a:pt x="1075" y="1344"/>
                  </a:cubicBezTo>
                  <a:cubicBezTo>
                    <a:pt x="1323" y="1344"/>
                    <a:pt x="1566" y="1250"/>
                    <a:pt x="1749" y="1033"/>
                  </a:cubicBezTo>
                  <a:cubicBezTo>
                    <a:pt x="1749" y="1033"/>
                    <a:pt x="1758" y="1024"/>
                    <a:pt x="1758" y="1015"/>
                  </a:cubicBezTo>
                  <a:cubicBezTo>
                    <a:pt x="1758" y="1015"/>
                    <a:pt x="1767" y="1006"/>
                    <a:pt x="1758" y="989"/>
                  </a:cubicBezTo>
                  <a:cubicBezTo>
                    <a:pt x="1752" y="424"/>
                    <a:pt x="1209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0" name="Google Shape;8610;p23"/>
            <p:cNvSpPr/>
            <p:nvPr/>
          </p:nvSpPr>
          <p:spPr>
            <a:xfrm>
              <a:off x="871500" y="1098475"/>
              <a:ext cx="6350" cy="3525"/>
            </a:xfrm>
            <a:custGeom>
              <a:rect b="b" l="l" r="r" t="t"/>
              <a:pathLst>
                <a:path extrusionOk="0" h="141" w="254">
                  <a:moveTo>
                    <a:pt x="182" y="0"/>
                  </a:moveTo>
                  <a:cubicBezTo>
                    <a:pt x="176" y="0"/>
                    <a:pt x="169" y="2"/>
                    <a:pt x="161" y="5"/>
                  </a:cubicBezTo>
                  <a:cubicBezTo>
                    <a:pt x="126" y="23"/>
                    <a:pt x="81" y="23"/>
                    <a:pt x="45" y="41"/>
                  </a:cubicBezTo>
                  <a:cubicBezTo>
                    <a:pt x="19" y="41"/>
                    <a:pt x="1" y="68"/>
                    <a:pt x="1" y="94"/>
                  </a:cubicBezTo>
                  <a:cubicBezTo>
                    <a:pt x="8" y="117"/>
                    <a:pt x="30" y="141"/>
                    <a:pt x="53" y="141"/>
                  </a:cubicBezTo>
                  <a:cubicBezTo>
                    <a:pt x="56" y="141"/>
                    <a:pt x="60" y="140"/>
                    <a:pt x="63" y="139"/>
                  </a:cubicBezTo>
                  <a:cubicBezTo>
                    <a:pt x="108" y="130"/>
                    <a:pt x="161" y="121"/>
                    <a:pt x="206" y="103"/>
                  </a:cubicBezTo>
                  <a:cubicBezTo>
                    <a:pt x="253" y="80"/>
                    <a:pt x="23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1" name="Google Shape;8611;p23"/>
            <p:cNvSpPr/>
            <p:nvPr/>
          </p:nvSpPr>
          <p:spPr>
            <a:xfrm>
              <a:off x="867275" y="1088725"/>
              <a:ext cx="6925" cy="4750"/>
            </a:xfrm>
            <a:custGeom>
              <a:rect b="b" l="l" r="r" t="t"/>
              <a:pathLst>
                <a:path extrusionOk="0" h="190" w="277">
                  <a:moveTo>
                    <a:pt x="203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43" y="29"/>
                    <a:pt x="89" y="65"/>
                    <a:pt x="45" y="101"/>
                  </a:cubicBezTo>
                  <a:cubicBezTo>
                    <a:pt x="1" y="130"/>
                    <a:pt x="35" y="190"/>
                    <a:pt x="79" y="190"/>
                  </a:cubicBezTo>
                  <a:cubicBezTo>
                    <a:pt x="88" y="190"/>
                    <a:pt x="98" y="187"/>
                    <a:pt x="107" y="181"/>
                  </a:cubicBezTo>
                  <a:cubicBezTo>
                    <a:pt x="152" y="145"/>
                    <a:pt x="188" y="127"/>
                    <a:pt x="232" y="101"/>
                  </a:cubicBezTo>
                  <a:cubicBezTo>
                    <a:pt x="259" y="92"/>
                    <a:pt x="277" y="56"/>
                    <a:pt x="259" y="29"/>
                  </a:cubicBezTo>
                  <a:cubicBezTo>
                    <a:pt x="252" y="15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2" name="Google Shape;8612;p23"/>
            <p:cNvSpPr/>
            <p:nvPr/>
          </p:nvSpPr>
          <p:spPr>
            <a:xfrm>
              <a:off x="862200" y="1080950"/>
              <a:ext cx="6200" cy="5725"/>
            </a:xfrm>
            <a:custGeom>
              <a:rect b="b" l="l" r="r" t="t"/>
              <a:pathLst>
                <a:path extrusionOk="0" h="229" w="248">
                  <a:moveTo>
                    <a:pt x="190" y="1"/>
                  </a:moveTo>
                  <a:cubicBezTo>
                    <a:pt x="174" y="1"/>
                    <a:pt x="157" y="8"/>
                    <a:pt x="141" y="19"/>
                  </a:cubicBezTo>
                  <a:cubicBezTo>
                    <a:pt x="114" y="55"/>
                    <a:pt x="78" y="99"/>
                    <a:pt x="43" y="135"/>
                  </a:cubicBezTo>
                  <a:cubicBezTo>
                    <a:pt x="0" y="171"/>
                    <a:pt x="36" y="228"/>
                    <a:pt x="76" y="228"/>
                  </a:cubicBezTo>
                  <a:cubicBezTo>
                    <a:pt x="86" y="228"/>
                    <a:pt x="96" y="225"/>
                    <a:pt x="105" y="215"/>
                  </a:cubicBezTo>
                  <a:cubicBezTo>
                    <a:pt x="150" y="171"/>
                    <a:pt x="185" y="126"/>
                    <a:pt x="230" y="82"/>
                  </a:cubicBezTo>
                  <a:cubicBezTo>
                    <a:pt x="248" y="64"/>
                    <a:pt x="239" y="28"/>
                    <a:pt x="221" y="10"/>
                  </a:cubicBezTo>
                  <a:cubicBezTo>
                    <a:pt x="211" y="3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3" name="Google Shape;8613;p23"/>
            <p:cNvSpPr/>
            <p:nvPr/>
          </p:nvSpPr>
          <p:spPr>
            <a:xfrm>
              <a:off x="844400" y="1071650"/>
              <a:ext cx="3050" cy="6625"/>
            </a:xfrm>
            <a:custGeom>
              <a:rect b="b" l="l" r="r" t="t"/>
              <a:pathLst>
                <a:path extrusionOk="0" h="265" w="122">
                  <a:moveTo>
                    <a:pt x="67" y="1"/>
                  </a:moveTo>
                  <a:cubicBezTo>
                    <a:pt x="44" y="1"/>
                    <a:pt x="23" y="14"/>
                    <a:pt x="23" y="43"/>
                  </a:cubicBezTo>
                  <a:cubicBezTo>
                    <a:pt x="14" y="97"/>
                    <a:pt x="5" y="159"/>
                    <a:pt x="5" y="213"/>
                  </a:cubicBezTo>
                  <a:cubicBezTo>
                    <a:pt x="1" y="246"/>
                    <a:pt x="26" y="264"/>
                    <a:pt x="53" y="264"/>
                  </a:cubicBezTo>
                  <a:cubicBezTo>
                    <a:pt x="76" y="264"/>
                    <a:pt x="99" y="251"/>
                    <a:pt x="103" y="222"/>
                  </a:cubicBezTo>
                  <a:cubicBezTo>
                    <a:pt x="112" y="168"/>
                    <a:pt x="121" y="106"/>
                    <a:pt x="121" y="52"/>
                  </a:cubicBezTo>
                  <a:cubicBezTo>
                    <a:pt x="121" y="19"/>
                    <a:pt x="9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4" name="Google Shape;8614;p23"/>
            <p:cNvSpPr/>
            <p:nvPr/>
          </p:nvSpPr>
          <p:spPr>
            <a:xfrm>
              <a:off x="832250" y="1072000"/>
              <a:ext cx="4275" cy="6625"/>
            </a:xfrm>
            <a:custGeom>
              <a:rect b="b" l="l" r="r" t="t"/>
              <a:pathLst>
                <a:path extrusionOk="0" h="265" w="171">
                  <a:moveTo>
                    <a:pt x="65" y="1"/>
                  </a:moveTo>
                  <a:cubicBezTo>
                    <a:pt x="61" y="1"/>
                    <a:pt x="58" y="1"/>
                    <a:pt x="54" y="2"/>
                  </a:cubicBezTo>
                  <a:cubicBezTo>
                    <a:pt x="27" y="2"/>
                    <a:pt x="1" y="38"/>
                    <a:pt x="10" y="65"/>
                  </a:cubicBezTo>
                  <a:cubicBezTo>
                    <a:pt x="27" y="118"/>
                    <a:pt x="54" y="172"/>
                    <a:pt x="72" y="234"/>
                  </a:cubicBezTo>
                  <a:cubicBezTo>
                    <a:pt x="79" y="254"/>
                    <a:pt x="100" y="265"/>
                    <a:pt x="118" y="265"/>
                  </a:cubicBezTo>
                  <a:cubicBezTo>
                    <a:pt x="124" y="265"/>
                    <a:pt x="130" y="263"/>
                    <a:pt x="134" y="261"/>
                  </a:cubicBezTo>
                  <a:cubicBezTo>
                    <a:pt x="170" y="243"/>
                    <a:pt x="170" y="217"/>
                    <a:pt x="161" y="190"/>
                  </a:cubicBezTo>
                  <a:cubicBezTo>
                    <a:pt x="152" y="136"/>
                    <a:pt x="126" y="92"/>
                    <a:pt x="117" y="47"/>
                  </a:cubicBezTo>
                  <a:cubicBezTo>
                    <a:pt x="109" y="24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5" name="Google Shape;8615;p23"/>
            <p:cNvSpPr/>
            <p:nvPr/>
          </p:nvSpPr>
          <p:spPr>
            <a:xfrm>
              <a:off x="822075" y="1077550"/>
              <a:ext cx="5425" cy="5775"/>
            </a:xfrm>
            <a:custGeom>
              <a:rect b="b" l="l" r="r" t="t"/>
              <a:pathLst>
                <a:path extrusionOk="0" h="231" w="217">
                  <a:moveTo>
                    <a:pt x="72" y="1"/>
                  </a:moveTo>
                  <a:cubicBezTo>
                    <a:pt x="34" y="1"/>
                    <a:pt x="0" y="45"/>
                    <a:pt x="33" y="84"/>
                  </a:cubicBezTo>
                  <a:cubicBezTo>
                    <a:pt x="60" y="128"/>
                    <a:pt x="78" y="164"/>
                    <a:pt x="95" y="200"/>
                  </a:cubicBezTo>
                  <a:cubicBezTo>
                    <a:pt x="108" y="221"/>
                    <a:pt x="128" y="230"/>
                    <a:pt x="147" y="230"/>
                  </a:cubicBezTo>
                  <a:cubicBezTo>
                    <a:pt x="183" y="230"/>
                    <a:pt x="217" y="199"/>
                    <a:pt x="194" y="164"/>
                  </a:cubicBezTo>
                  <a:cubicBezTo>
                    <a:pt x="167" y="111"/>
                    <a:pt x="140" y="66"/>
                    <a:pt x="113" y="21"/>
                  </a:cubicBezTo>
                  <a:cubicBezTo>
                    <a:pt x="101" y="7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6" name="Google Shape;8616;p23"/>
            <p:cNvSpPr/>
            <p:nvPr/>
          </p:nvSpPr>
          <p:spPr>
            <a:xfrm>
              <a:off x="853675" y="10745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0"/>
                    <a:pt x="80" y="33"/>
                  </a:cubicBezTo>
                  <a:cubicBezTo>
                    <a:pt x="63" y="87"/>
                    <a:pt x="36" y="140"/>
                    <a:pt x="18" y="194"/>
                  </a:cubicBezTo>
                  <a:cubicBezTo>
                    <a:pt x="1" y="233"/>
                    <a:pt x="34" y="262"/>
                    <a:pt x="67" y="262"/>
                  </a:cubicBezTo>
                  <a:cubicBezTo>
                    <a:pt x="87" y="262"/>
                    <a:pt x="106" y="252"/>
                    <a:pt x="116" y="230"/>
                  </a:cubicBezTo>
                  <a:cubicBezTo>
                    <a:pt x="134" y="176"/>
                    <a:pt x="161" y="122"/>
                    <a:pt x="179" y="69"/>
                  </a:cubicBezTo>
                  <a:cubicBezTo>
                    <a:pt x="195" y="29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17" name="Google Shape;8617;p23"/>
          <p:cNvSpPr txBox="1"/>
          <p:nvPr>
            <p:ph hasCustomPrompt="1" type="title"/>
          </p:nvPr>
        </p:nvSpPr>
        <p:spPr>
          <a:xfrm>
            <a:off x="5398788" y="1820450"/>
            <a:ext cx="24453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18" name="Google Shape;8618;p23"/>
          <p:cNvSpPr txBox="1"/>
          <p:nvPr>
            <p:ph idx="1" type="subTitle"/>
          </p:nvPr>
        </p:nvSpPr>
        <p:spPr>
          <a:xfrm>
            <a:off x="5398800" y="2739494"/>
            <a:ext cx="24453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619" name="Google Shape;8619;p23"/>
          <p:cNvSpPr txBox="1"/>
          <p:nvPr>
            <p:ph hasCustomPrompt="1" idx="2" type="title"/>
          </p:nvPr>
        </p:nvSpPr>
        <p:spPr>
          <a:xfrm>
            <a:off x="1352000" y="1820456"/>
            <a:ext cx="24453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20" name="Google Shape;8620;p23"/>
          <p:cNvSpPr txBox="1"/>
          <p:nvPr>
            <p:ph idx="3" type="subTitle"/>
          </p:nvPr>
        </p:nvSpPr>
        <p:spPr>
          <a:xfrm>
            <a:off x="1352013" y="2739275"/>
            <a:ext cx="24453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8621" name="Shape 8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" name="Google Shape;8622;p24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3" name="Google Shape;8623;p24"/>
          <p:cNvSpPr/>
          <p:nvPr/>
        </p:nvSpPr>
        <p:spPr>
          <a:xfrm rot="-715672">
            <a:off x="4063519" y="3189908"/>
            <a:ext cx="1467485" cy="1658179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24" name="Google Shape;8624;p24"/>
          <p:cNvGrpSpPr/>
          <p:nvPr/>
        </p:nvGrpSpPr>
        <p:grpSpPr>
          <a:xfrm>
            <a:off x="436549" y="371582"/>
            <a:ext cx="8270902" cy="4400132"/>
            <a:chOff x="1256775" y="1479175"/>
            <a:chExt cx="2771750" cy="1474575"/>
          </a:xfrm>
        </p:grpSpPr>
        <p:sp>
          <p:nvSpPr>
            <p:cNvPr id="8625" name="Google Shape;8625;p24"/>
            <p:cNvSpPr/>
            <p:nvPr/>
          </p:nvSpPr>
          <p:spPr>
            <a:xfrm>
              <a:off x="1256775" y="1479175"/>
              <a:ext cx="2771750" cy="1474575"/>
            </a:xfrm>
            <a:custGeom>
              <a:rect b="b" l="l" r="r" t="t"/>
              <a:pathLst>
                <a:path extrusionOk="0" h="58983" w="110870">
                  <a:moveTo>
                    <a:pt x="8182" y="56485"/>
                  </a:moveTo>
                  <a:lnTo>
                    <a:pt x="9148" y="56569"/>
                  </a:lnTo>
                  <a:lnTo>
                    <a:pt x="9561" y="56654"/>
                  </a:lnTo>
                  <a:lnTo>
                    <a:pt x="9561" y="56654"/>
                  </a:lnTo>
                  <a:lnTo>
                    <a:pt x="8872" y="56569"/>
                  </a:lnTo>
                  <a:lnTo>
                    <a:pt x="8182" y="56485"/>
                  </a:lnTo>
                  <a:close/>
                  <a:moveTo>
                    <a:pt x="14120" y="56569"/>
                  </a:moveTo>
                  <a:lnTo>
                    <a:pt x="14648" y="56807"/>
                  </a:lnTo>
                  <a:lnTo>
                    <a:pt x="14120" y="56914"/>
                  </a:lnTo>
                  <a:lnTo>
                    <a:pt x="13706" y="56654"/>
                  </a:lnTo>
                  <a:lnTo>
                    <a:pt x="14120" y="56569"/>
                  </a:lnTo>
                  <a:close/>
                  <a:moveTo>
                    <a:pt x="85405" y="57129"/>
                  </a:moveTo>
                  <a:cubicBezTo>
                    <a:pt x="85841" y="57129"/>
                    <a:pt x="86293" y="57159"/>
                    <a:pt x="86784" y="57221"/>
                  </a:cubicBezTo>
                  <a:lnTo>
                    <a:pt x="85405" y="57129"/>
                  </a:lnTo>
                  <a:close/>
                  <a:moveTo>
                    <a:pt x="40948" y="57423"/>
                  </a:moveTo>
                  <a:lnTo>
                    <a:pt x="40918" y="57435"/>
                  </a:lnTo>
                  <a:lnTo>
                    <a:pt x="40895" y="57435"/>
                  </a:lnTo>
                  <a:cubicBezTo>
                    <a:pt x="40914" y="57429"/>
                    <a:pt x="40933" y="57428"/>
                    <a:pt x="40948" y="57423"/>
                  </a:cubicBezTo>
                  <a:close/>
                  <a:moveTo>
                    <a:pt x="110448" y="1"/>
                  </a:moveTo>
                  <a:lnTo>
                    <a:pt x="429" y="415"/>
                  </a:lnTo>
                  <a:lnTo>
                    <a:pt x="69" y="43416"/>
                  </a:lnTo>
                  <a:lnTo>
                    <a:pt x="0" y="43416"/>
                  </a:lnTo>
                  <a:lnTo>
                    <a:pt x="69" y="43423"/>
                  </a:lnTo>
                  <a:lnTo>
                    <a:pt x="69" y="43462"/>
                  </a:lnTo>
                  <a:lnTo>
                    <a:pt x="31" y="43462"/>
                  </a:lnTo>
                  <a:lnTo>
                    <a:pt x="31" y="47530"/>
                  </a:lnTo>
                  <a:lnTo>
                    <a:pt x="0" y="51176"/>
                  </a:lnTo>
                  <a:lnTo>
                    <a:pt x="31" y="51176"/>
                  </a:lnTo>
                  <a:lnTo>
                    <a:pt x="31" y="54984"/>
                  </a:lnTo>
                  <a:lnTo>
                    <a:pt x="1211" y="55190"/>
                  </a:lnTo>
                  <a:lnTo>
                    <a:pt x="31" y="55190"/>
                  </a:lnTo>
                  <a:lnTo>
                    <a:pt x="1969" y="56048"/>
                  </a:lnTo>
                  <a:lnTo>
                    <a:pt x="2797" y="56048"/>
                  </a:lnTo>
                  <a:lnTo>
                    <a:pt x="4727" y="56569"/>
                  </a:lnTo>
                  <a:lnTo>
                    <a:pt x="5838" y="56746"/>
                  </a:lnTo>
                  <a:lnTo>
                    <a:pt x="7217" y="56746"/>
                  </a:lnTo>
                  <a:lnTo>
                    <a:pt x="8320" y="57435"/>
                  </a:lnTo>
                  <a:lnTo>
                    <a:pt x="9699" y="57604"/>
                  </a:lnTo>
                  <a:lnTo>
                    <a:pt x="13016" y="57604"/>
                  </a:lnTo>
                  <a:cubicBezTo>
                    <a:pt x="14395" y="57604"/>
                    <a:pt x="13844" y="57780"/>
                    <a:pt x="13844" y="57780"/>
                  </a:cubicBezTo>
                  <a:lnTo>
                    <a:pt x="14679" y="58125"/>
                  </a:lnTo>
                  <a:lnTo>
                    <a:pt x="17161" y="58293"/>
                  </a:lnTo>
                  <a:cubicBezTo>
                    <a:pt x="17161" y="58293"/>
                    <a:pt x="17713" y="58293"/>
                    <a:pt x="18264" y="57948"/>
                  </a:cubicBezTo>
                  <a:lnTo>
                    <a:pt x="21030" y="58293"/>
                  </a:lnTo>
                  <a:lnTo>
                    <a:pt x="22409" y="58293"/>
                  </a:lnTo>
                  <a:lnTo>
                    <a:pt x="24347" y="58983"/>
                  </a:lnTo>
                  <a:lnTo>
                    <a:pt x="29258" y="58469"/>
                  </a:lnTo>
                  <a:lnTo>
                    <a:pt x="30660" y="58224"/>
                  </a:lnTo>
                  <a:lnTo>
                    <a:pt x="32077" y="58125"/>
                  </a:lnTo>
                  <a:lnTo>
                    <a:pt x="34842" y="57780"/>
                  </a:lnTo>
                  <a:lnTo>
                    <a:pt x="36260" y="58178"/>
                  </a:lnTo>
                  <a:lnTo>
                    <a:pt x="40695" y="58033"/>
                  </a:lnTo>
                  <a:lnTo>
                    <a:pt x="41393" y="57887"/>
                  </a:lnTo>
                  <a:cubicBezTo>
                    <a:pt x="41393" y="57887"/>
                    <a:pt x="42304" y="57604"/>
                    <a:pt x="42641" y="57596"/>
                  </a:cubicBezTo>
                  <a:cubicBezTo>
                    <a:pt x="42978" y="57588"/>
                    <a:pt x="43683" y="57435"/>
                    <a:pt x="44120" y="57251"/>
                  </a:cubicBezTo>
                  <a:cubicBezTo>
                    <a:pt x="44120" y="57251"/>
                    <a:pt x="44539" y="57255"/>
                    <a:pt x="44906" y="57255"/>
                  </a:cubicBezTo>
                  <a:cubicBezTo>
                    <a:pt x="45090" y="57255"/>
                    <a:pt x="45261" y="57254"/>
                    <a:pt x="45361" y="57251"/>
                  </a:cubicBezTo>
                  <a:lnTo>
                    <a:pt x="46296" y="57251"/>
                  </a:lnTo>
                  <a:cubicBezTo>
                    <a:pt x="46296" y="57251"/>
                    <a:pt x="51145" y="57090"/>
                    <a:pt x="51421" y="57090"/>
                  </a:cubicBezTo>
                  <a:lnTo>
                    <a:pt x="52800" y="57090"/>
                  </a:lnTo>
                  <a:lnTo>
                    <a:pt x="54148" y="57251"/>
                  </a:lnTo>
                  <a:lnTo>
                    <a:pt x="54929" y="57251"/>
                  </a:lnTo>
                  <a:lnTo>
                    <a:pt x="55703" y="57496"/>
                  </a:lnTo>
                  <a:lnTo>
                    <a:pt x="56714" y="57305"/>
                  </a:lnTo>
                  <a:lnTo>
                    <a:pt x="58354" y="57106"/>
                  </a:lnTo>
                  <a:lnTo>
                    <a:pt x="59151" y="57090"/>
                  </a:lnTo>
                  <a:lnTo>
                    <a:pt x="60813" y="56746"/>
                  </a:lnTo>
                  <a:lnTo>
                    <a:pt x="63847" y="56746"/>
                  </a:lnTo>
                  <a:lnTo>
                    <a:pt x="65662" y="56669"/>
                  </a:lnTo>
                  <a:lnTo>
                    <a:pt x="67716" y="57090"/>
                  </a:lnTo>
                  <a:lnTo>
                    <a:pt x="69378" y="57259"/>
                  </a:lnTo>
                  <a:lnTo>
                    <a:pt x="70757" y="57604"/>
                  </a:lnTo>
                  <a:lnTo>
                    <a:pt x="71309" y="57604"/>
                  </a:lnTo>
                  <a:cubicBezTo>
                    <a:pt x="71309" y="57604"/>
                    <a:pt x="72687" y="57780"/>
                    <a:pt x="72963" y="57780"/>
                  </a:cubicBezTo>
                  <a:cubicBezTo>
                    <a:pt x="73239" y="57780"/>
                    <a:pt x="72963" y="57780"/>
                    <a:pt x="75729" y="58469"/>
                  </a:cubicBezTo>
                  <a:cubicBezTo>
                    <a:pt x="76827" y="58744"/>
                    <a:pt x="77182" y="58827"/>
                    <a:pt x="77229" y="58827"/>
                  </a:cubicBezTo>
                  <a:cubicBezTo>
                    <a:pt x="77299" y="58827"/>
                    <a:pt x="76666" y="58638"/>
                    <a:pt x="76832" y="58638"/>
                  </a:cubicBezTo>
                  <a:lnTo>
                    <a:pt x="78211" y="58638"/>
                  </a:lnTo>
                  <a:lnTo>
                    <a:pt x="79667" y="58714"/>
                  </a:lnTo>
                  <a:lnTo>
                    <a:pt x="80149" y="58638"/>
                  </a:lnTo>
                  <a:lnTo>
                    <a:pt x="81252" y="58469"/>
                  </a:lnTo>
                  <a:cubicBezTo>
                    <a:pt x="81252" y="58469"/>
                    <a:pt x="82080" y="57948"/>
                    <a:pt x="82356" y="57948"/>
                  </a:cubicBezTo>
                  <a:lnTo>
                    <a:pt x="86776" y="57948"/>
                  </a:lnTo>
                  <a:lnTo>
                    <a:pt x="88163" y="58125"/>
                  </a:lnTo>
                  <a:lnTo>
                    <a:pt x="88714" y="58125"/>
                  </a:lnTo>
                  <a:cubicBezTo>
                    <a:pt x="88714" y="58125"/>
                    <a:pt x="89542" y="57948"/>
                    <a:pt x="89771" y="57933"/>
                  </a:cubicBezTo>
                  <a:cubicBezTo>
                    <a:pt x="89822" y="57930"/>
                    <a:pt x="89902" y="57929"/>
                    <a:pt x="89999" y="57929"/>
                  </a:cubicBezTo>
                  <a:cubicBezTo>
                    <a:pt x="90264" y="57929"/>
                    <a:pt x="90655" y="57938"/>
                    <a:pt x="90900" y="57938"/>
                  </a:cubicBezTo>
                  <a:cubicBezTo>
                    <a:pt x="90989" y="57938"/>
                    <a:pt x="91060" y="57936"/>
                    <a:pt x="91097" y="57933"/>
                  </a:cubicBezTo>
                  <a:cubicBezTo>
                    <a:pt x="91155" y="57928"/>
                    <a:pt x="91279" y="57926"/>
                    <a:pt x="91417" y="57926"/>
                  </a:cubicBezTo>
                  <a:cubicBezTo>
                    <a:pt x="91694" y="57926"/>
                    <a:pt x="92031" y="57933"/>
                    <a:pt x="92031" y="57933"/>
                  </a:cubicBezTo>
                  <a:cubicBezTo>
                    <a:pt x="92031" y="57933"/>
                    <a:pt x="93135" y="57948"/>
                    <a:pt x="93510" y="58033"/>
                  </a:cubicBezTo>
                  <a:cubicBezTo>
                    <a:pt x="93579" y="58048"/>
                    <a:pt x="93638" y="58055"/>
                    <a:pt x="93691" y="58055"/>
                  </a:cubicBezTo>
                  <a:cubicBezTo>
                    <a:pt x="93929" y="58055"/>
                    <a:pt x="94063" y="57917"/>
                    <a:pt x="94514" y="57780"/>
                  </a:cubicBezTo>
                  <a:cubicBezTo>
                    <a:pt x="94630" y="57743"/>
                    <a:pt x="94749" y="57728"/>
                    <a:pt x="94865" y="57728"/>
                  </a:cubicBezTo>
                  <a:cubicBezTo>
                    <a:pt x="95299" y="57728"/>
                    <a:pt x="95686" y="57933"/>
                    <a:pt x="95686" y="57933"/>
                  </a:cubicBezTo>
                  <a:lnTo>
                    <a:pt x="96444" y="57948"/>
                  </a:lnTo>
                  <a:lnTo>
                    <a:pt x="98107" y="57948"/>
                  </a:lnTo>
                  <a:lnTo>
                    <a:pt x="99761" y="58125"/>
                  </a:lnTo>
                  <a:lnTo>
                    <a:pt x="101424" y="58125"/>
                  </a:lnTo>
                  <a:lnTo>
                    <a:pt x="102527" y="57948"/>
                  </a:lnTo>
                  <a:lnTo>
                    <a:pt x="103906" y="58293"/>
                  </a:lnTo>
                  <a:lnTo>
                    <a:pt x="109981" y="58293"/>
                  </a:lnTo>
                  <a:lnTo>
                    <a:pt x="110655" y="57596"/>
                  </a:lnTo>
                  <a:lnTo>
                    <a:pt x="110816" y="57558"/>
                  </a:lnTo>
                  <a:lnTo>
                    <a:pt x="110808" y="57435"/>
                  </a:lnTo>
                  <a:lnTo>
                    <a:pt x="110693" y="52034"/>
                  </a:lnTo>
                  <a:lnTo>
                    <a:pt x="110870" y="52034"/>
                  </a:lnTo>
                  <a:lnTo>
                    <a:pt x="110808" y="44871"/>
                  </a:lnTo>
                  <a:lnTo>
                    <a:pt x="110870" y="44871"/>
                  </a:lnTo>
                  <a:lnTo>
                    <a:pt x="110808" y="44848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6" name="Google Shape;8626;p24"/>
            <p:cNvSpPr/>
            <p:nvPr/>
          </p:nvSpPr>
          <p:spPr>
            <a:xfrm>
              <a:off x="1361150" y="1491050"/>
              <a:ext cx="4825" cy="118200"/>
            </a:xfrm>
            <a:custGeom>
              <a:rect b="b" l="l" r="r" t="t"/>
              <a:pathLst>
                <a:path extrusionOk="0" h="4728" w="193">
                  <a:moveTo>
                    <a:pt x="1" y="4728"/>
                  </a:moveTo>
                  <a:lnTo>
                    <a:pt x="192" y="4728"/>
                  </a:lnTo>
                  <a:lnTo>
                    <a:pt x="19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7" name="Google Shape;8627;p24"/>
            <p:cNvSpPr/>
            <p:nvPr/>
          </p:nvSpPr>
          <p:spPr>
            <a:xfrm>
              <a:off x="13611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8" name="Google Shape;8628;p24"/>
            <p:cNvSpPr/>
            <p:nvPr/>
          </p:nvSpPr>
          <p:spPr>
            <a:xfrm>
              <a:off x="1361150" y="2834800"/>
              <a:ext cx="4825" cy="56125"/>
            </a:xfrm>
            <a:custGeom>
              <a:rect b="b" l="l" r="r" t="t"/>
              <a:pathLst>
                <a:path extrusionOk="0" h="2245" w="193">
                  <a:moveTo>
                    <a:pt x="1" y="0"/>
                  </a:moveTo>
                  <a:lnTo>
                    <a:pt x="1" y="2199"/>
                  </a:lnTo>
                  <a:lnTo>
                    <a:pt x="192" y="224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9" name="Google Shape;8629;p24"/>
            <p:cNvSpPr/>
            <p:nvPr/>
          </p:nvSpPr>
          <p:spPr>
            <a:xfrm>
              <a:off x="13611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0" name="Google Shape;8630;p24"/>
            <p:cNvSpPr/>
            <p:nvPr/>
          </p:nvSpPr>
          <p:spPr>
            <a:xfrm>
              <a:off x="13611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1" name="Google Shape;8631;p24"/>
            <p:cNvSpPr/>
            <p:nvPr/>
          </p:nvSpPr>
          <p:spPr>
            <a:xfrm>
              <a:off x="13611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2" name="Google Shape;8632;p24"/>
            <p:cNvSpPr/>
            <p:nvPr/>
          </p:nvSpPr>
          <p:spPr>
            <a:xfrm>
              <a:off x="13611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3" name="Google Shape;8633;p24"/>
            <p:cNvSpPr/>
            <p:nvPr/>
          </p:nvSpPr>
          <p:spPr>
            <a:xfrm>
              <a:off x="13611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4" name="Google Shape;8634;p24"/>
            <p:cNvSpPr/>
            <p:nvPr/>
          </p:nvSpPr>
          <p:spPr>
            <a:xfrm>
              <a:off x="13611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5" name="Google Shape;8635;p24"/>
            <p:cNvSpPr/>
            <p:nvPr/>
          </p:nvSpPr>
          <p:spPr>
            <a:xfrm>
              <a:off x="13611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6" name="Google Shape;8636;p24"/>
            <p:cNvSpPr/>
            <p:nvPr/>
          </p:nvSpPr>
          <p:spPr>
            <a:xfrm>
              <a:off x="13611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7" name="Google Shape;8637;p24"/>
            <p:cNvSpPr/>
            <p:nvPr/>
          </p:nvSpPr>
          <p:spPr>
            <a:xfrm>
              <a:off x="13611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8" name="Google Shape;8638;p24"/>
            <p:cNvSpPr/>
            <p:nvPr/>
          </p:nvSpPr>
          <p:spPr>
            <a:xfrm>
              <a:off x="1468025" y="2892050"/>
              <a:ext cx="4800" cy="23975"/>
            </a:xfrm>
            <a:custGeom>
              <a:rect b="b" l="l" r="r" t="t"/>
              <a:pathLst>
                <a:path extrusionOk="0" h="959" w="192">
                  <a:moveTo>
                    <a:pt x="0" y="1"/>
                  </a:moveTo>
                  <a:lnTo>
                    <a:pt x="0" y="935"/>
                  </a:lnTo>
                  <a:lnTo>
                    <a:pt x="192" y="958"/>
                  </a:lnTo>
                  <a:lnTo>
                    <a:pt x="192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9" name="Google Shape;8639;p24"/>
            <p:cNvSpPr/>
            <p:nvPr/>
          </p:nvSpPr>
          <p:spPr>
            <a:xfrm>
              <a:off x="1468025" y="2834800"/>
              <a:ext cx="4800" cy="57475"/>
            </a:xfrm>
            <a:custGeom>
              <a:rect b="b" l="l" r="r" t="t"/>
              <a:pathLst>
                <a:path extrusionOk="0" h="2299" w="192">
                  <a:moveTo>
                    <a:pt x="0" y="0"/>
                  </a:moveTo>
                  <a:lnTo>
                    <a:pt x="0" y="2283"/>
                  </a:lnTo>
                  <a:lnTo>
                    <a:pt x="192" y="229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0" name="Google Shape;8640;p24"/>
            <p:cNvSpPr/>
            <p:nvPr/>
          </p:nvSpPr>
          <p:spPr>
            <a:xfrm>
              <a:off x="146802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1" name="Google Shape;8641;p24"/>
            <p:cNvSpPr/>
            <p:nvPr/>
          </p:nvSpPr>
          <p:spPr>
            <a:xfrm>
              <a:off x="1468025" y="1491050"/>
              <a:ext cx="4800" cy="118200"/>
            </a:xfrm>
            <a:custGeom>
              <a:rect b="b" l="l" r="r" t="t"/>
              <a:pathLst>
                <a:path extrusionOk="0" h="4728" w="192">
                  <a:moveTo>
                    <a:pt x="0" y="1"/>
                  </a:moveTo>
                  <a:lnTo>
                    <a:pt x="0" y="4728"/>
                  </a:lnTo>
                  <a:lnTo>
                    <a:pt x="192" y="4728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2" name="Google Shape;8642;p24"/>
            <p:cNvSpPr/>
            <p:nvPr/>
          </p:nvSpPr>
          <p:spPr>
            <a:xfrm>
              <a:off x="146802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3" name="Google Shape;8643;p24"/>
            <p:cNvSpPr/>
            <p:nvPr/>
          </p:nvSpPr>
          <p:spPr>
            <a:xfrm>
              <a:off x="146802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4" name="Google Shape;8644;p24"/>
            <p:cNvSpPr/>
            <p:nvPr/>
          </p:nvSpPr>
          <p:spPr>
            <a:xfrm>
              <a:off x="146802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5" name="Google Shape;8645;p24"/>
            <p:cNvSpPr/>
            <p:nvPr/>
          </p:nvSpPr>
          <p:spPr>
            <a:xfrm>
              <a:off x="146802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6" name="Google Shape;8646;p24"/>
            <p:cNvSpPr/>
            <p:nvPr/>
          </p:nvSpPr>
          <p:spPr>
            <a:xfrm>
              <a:off x="146802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7" name="Google Shape;8647;p24"/>
            <p:cNvSpPr/>
            <p:nvPr/>
          </p:nvSpPr>
          <p:spPr>
            <a:xfrm>
              <a:off x="146802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8" name="Google Shape;8648;p24"/>
            <p:cNvSpPr/>
            <p:nvPr/>
          </p:nvSpPr>
          <p:spPr>
            <a:xfrm>
              <a:off x="146802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9" name="Google Shape;8649;p24"/>
            <p:cNvSpPr/>
            <p:nvPr/>
          </p:nvSpPr>
          <p:spPr>
            <a:xfrm>
              <a:off x="146802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0" name="Google Shape;8650;p24"/>
            <p:cNvSpPr/>
            <p:nvPr/>
          </p:nvSpPr>
          <p:spPr>
            <a:xfrm>
              <a:off x="146802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1" name="Google Shape;8651;p24"/>
            <p:cNvSpPr/>
            <p:nvPr/>
          </p:nvSpPr>
          <p:spPr>
            <a:xfrm>
              <a:off x="1574125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2" name="Google Shape;8652;p24"/>
            <p:cNvSpPr/>
            <p:nvPr/>
          </p:nvSpPr>
          <p:spPr>
            <a:xfrm>
              <a:off x="1574125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3" name="Google Shape;8653;p24"/>
            <p:cNvSpPr/>
            <p:nvPr/>
          </p:nvSpPr>
          <p:spPr>
            <a:xfrm>
              <a:off x="1574125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4" name="Google Shape;8654;p24"/>
            <p:cNvSpPr/>
            <p:nvPr/>
          </p:nvSpPr>
          <p:spPr>
            <a:xfrm>
              <a:off x="1574125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5" name="Google Shape;8655;p24"/>
            <p:cNvSpPr/>
            <p:nvPr/>
          </p:nvSpPr>
          <p:spPr>
            <a:xfrm>
              <a:off x="1574125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6" name="Google Shape;8656;p24"/>
            <p:cNvSpPr/>
            <p:nvPr/>
          </p:nvSpPr>
          <p:spPr>
            <a:xfrm>
              <a:off x="1574125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7" name="Google Shape;8657;p24"/>
            <p:cNvSpPr/>
            <p:nvPr/>
          </p:nvSpPr>
          <p:spPr>
            <a:xfrm>
              <a:off x="1574125" y="2834800"/>
              <a:ext cx="5400" cy="84475"/>
            </a:xfrm>
            <a:custGeom>
              <a:rect b="b" l="l" r="r" t="t"/>
              <a:pathLst>
                <a:path extrusionOk="0" h="3379" w="216">
                  <a:moveTo>
                    <a:pt x="1" y="0"/>
                  </a:moveTo>
                  <a:lnTo>
                    <a:pt x="1" y="3379"/>
                  </a:lnTo>
                  <a:lnTo>
                    <a:pt x="215" y="337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8" name="Google Shape;8658;p24"/>
            <p:cNvSpPr/>
            <p:nvPr/>
          </p:nvSpPr>
          <p:spPr>
            <a:xfrm>
              <a:off x="1574125" y="1490300"/>
              <a:ext cx="5400" cy="118950"/>
            </a:xfrm>
            <a:custGeom>
              <a:rect b="b" l="l" r="r" t="t"/>
              <a:pathLst>
                <a:path extrusionOk="0" h="4758" w="216">
                  <a:moveTo>
                    <a:pt x="1" y="0"/>
                  </a:moveTo>
                  <a:lnTo>
                    <a:pt x="1" y="4758"/>
                  </a:lnTo>
                  <a:lnTo>
                    <a:pt x="215" y="475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9" name="Google Shape;8659;p24"/>
            <p:cNvSpPr/>
            <p:nvPr/>
          </p:nvSpPr>
          <p:spPr>
            <a:xfrm>
              <a:off x="1574125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0" name="Google Shape;8660;p24"/>
            <p:cNvSpPr/>
            <p:nvPr/>
          </p:nvSpPr>
          <p:spPr>
            <a:xfrm>
              <a:off x="1574125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1" name="Google Shape;8661;p24"/>
            <p:cNvSpPr/>
            <p:nvPr/>
          </p:nvSpPr>
          <p:spPr>
            <a:xfrm>
              <a:off x="1574125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2" name="Google Shape;8662;p24"/>
            <p:cNvSpPr/>
            <p:nvPr/>
          </p:nvSpPr>
          <p:spPr>
            <a:xfrm>
              <a:off x="1574125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3" name="Google Shape;8663;p24"/>
            <p:cNvSpPr/>
            <p:nvPr/>
          </p:nvSpPr>
          <p:spPr>
            <a:xfrm>
              <a:off x="168080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4" name="Google Shape;8664;p24"/>
            <p:cNvSpPr/>
            <p:nvPr/>
          </p:nvSpPr>
          <p:spPr>
            <a:xfrm>
              <a:off x="168080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5" name="Google Shape;8665;p24"/>
            <p:cNvSpPr/>
            <p:nvPr/>
          </p:nvSpPr>
          <p:spPr>
            <a:xfrm>
              <a:off x="168080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6" name="Google Shape;8666;p24"/>
            <p:cNvSpPr/>
            <p:nvPr/>
          </p:nvSpPr>
          <p:spPr>
            <a:xfrm>
              <a:off x="168080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7" name="Google Shape;8667;p24"/>
            <p:cNvSpPr/>
            <p:nvPr/>
          </p:nvSpPr>
          <p:spPr>
            <a:xfrm>
              <a:off x="168080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8" name="Google Shape;8668;p24"/>
            <p:cNvSpPr/>
            <p:nvPr/>
          </p:nvSpPr>
          <p:spPr>
            <a:xfrm>
              <a:off x="1680800" y="1489725"/>
              <a:ext cx="4825" cy="119525"/>
            </a:xfrm>
            <a:custGeom>
              <a:rect b="b" l="l" r="r" t="t"/>
              <a:pathLst>
                <a:path extrusionOk="0" h="4781" w="193">
                  <a:moveTo>
                    <a:pt x="1" y="0"/>
                  </a:moveTo>
                  <a:lnTo>
                    <a:pt x="1" y="4781"/>
                  </a:lnTo>
                  <a:lnTo>
                    <a:pt x="192" y="47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9" name="Google Shape;8669;p24"/>
            <p:cNvSpPr/>
            <p:nvPr/>
          </p:nvSpPr>
          <p:spPr>
            <a:xfrm>
              <a:off x="168080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0" name="Google Shape;8670;p24"/>
            <p:cNvSpPr/>
            <p:nvPr/>
          </p:nvSpPr>
          <p:spPr>
            <a:xfrm>
              <a:off x="168080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1" name="Google Shape;8671;p24"/>
            <p:cNvSpPr/>
            <p:nvPr/>
          </p:nvSpPr>
          <p:spPr>
            <a:xfrm>
              <a:off x="1680800" y="2834800"/>
              <a:ext cx="4825" cy="99225"/>
            </a:xfrm>
            <a:custGeom>
              <a:rect b="b" l="l" r="r" t="t"/>
              <a:pathLst>
                <a:path extrusionOk="0" h="3969" w="193">
                  <a:moveTo>
                    <a:pt x="1" y="0"/>
                  </a:moveTo>
                  <a:lnTo>
                    <a:pt x="1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2" name="Google Shape;8672;p24"/>
            <p:cNvSpPr/>
            <p:nvPr/>
          </p:nvSpPr>
          <p:spPr>
            <a:xfrm>
              <a:off x="168080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3" name="Google Shape;8673;p24"/>
            <p:cNvSpPr/>
            <p:nvPr/>
          </p:nvSpPr>
          <p:spPr>
            <a:xfrm>
              <a:off x="168080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4" name="Google Shape;8674;p24"/>
            <p:cNvSpPr/>
            <p:nvPr/>
          </p:nvSpPr>
          <p:spPr>
            <a:xfrm>
              <a:off x="168080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5" name="Google Shape;8675;p24"/>
            <p:cNvSpPr/>
            <p:nvPr/>
          </p:nvSpPr>
          <p:spPr>
            <a:xfrm>
              <a:off x="1787675" y="1489725"/>
              <a:ext cx="4625" cy="119525"/>
            </a:xfrm>
            <a:custGeom>
              <a:rect b="b" l="l" r="r" t="t"/>
              <a:pathLst>
                <a:path extrusionOk="0" h="4781" w="185">
                  <a:moveTo>
                    <a:pt x="1" y="0"/>
                  </a:moveTo>
                  <a:lnTo>
                    <a:pt x="1" y="4781"/>
                  </a:lnTo>
                  <a:lnTo>
                    <a:pt x="184" y="47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6" name="Google Shape;8676;p24"/>
            <p:cNvSpPr/>
            <p:nvPr/>
          </p:nvSpPr>
          <p:spPr>
            <a:xfrm>
              <a:off x="1787675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7" name="Google Shape;8677;p24"/>
            <p:cNvSpPr/>
            <p:nvPr/>
          </p:nvSpPr>
          <p:spPr>
            <a:xfrm>
              <a:off x="1787675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8" name="Google Shape;8678;p24"/>
            <p:cNvSpPr/>
            <p:nvPr/>
          </p:nvSpPr>
          <p:spPr>
            <a:xfrm>
              <a:off x="1787675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9" name="Google Shape;8679;p24"/>
            <p:cNvSpPr/>
            <p:nvPr/>
          </p:nvSpPr>
          <p:spPr>
            <a:xfrm>
              <a:off x="1787675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0" name="Google Shape;8680;p24"/>
            <p:cNvSpPr/>
            <p:nvPr/>
          </p:nvSpPr>
          <p:spPr>
            <a:xfrm>
              <a:off x="1787675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1" name="Google Shape;8681;p24"/>
            <p:cNvSpPr/>
            <p:nvPr/>
          </p:nvSpPr>
          <p:spPr>
            <a:xfrm>
              <a:off x="1787675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2" name="Google Shape;8682;p24"/>
            <p:cNvSpPr/>
            <p:nvPr/>
          </p:nvSpPr>
          <p:spPr>
            <a:xfrm>
              <a:off x="1787675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3" name="Google Shape;8683;p24"/>
            <p:cNvSpPr/>
            <p:nvPr/>
          </p:nvSpPr>
          <p:spPr>
            <a:xfrm>
              <a:off x="1787675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4" name="Google Shape;8684;p24"/>
            <p:cNvSpPr/>
            <p:nvPr/>
          </p:nvSpPr>
          <p:spPr>
            <a:xfrm>
              <a:off x="1787675" y="2834800"/>
              <a:ext cx="4625" cy="100000"/>
            </a:xfrm>
            <a:custGeom>
              <a:rect b="b" l="l" r="r" t="t"/>
              <a:pathLst>
                <a:path extrusionOk="0" h="4000" w="185">
                  <a:moveTo>
                    <a:pt x="1" y="0"/>
                  </a:moveTo>
                  <a:lnTo>
                    <a:pt x="1" y="3999"/>
                  </a:lnTo>
                  <a:lnTo>
                    <a:pt x="184" y="39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5" name="Google Shape;8685;p24"/>
            <p:cNvSpPr/>
            <p:nvPr/>
          </p:nvSpPr>
          <p:spPr>
            <a:xfrm>
              <a:off x="1787675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6" name="Google Shape;8686;p24"/>
            <p:cNvSpPr/>
            <p:nvPr/>
          </p:nvSpPr>
          <p:spPr>
            <a:xfrm>
              <a:off x="1787675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7" name="Google Shape;8687;p24"/>
            <p:cNvSpPr/>
            <p:nvPr/>
          </p:nvSpPr>
          <p:spPr>
            <a:xfrm>
              <a:off x="18943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8" name="Google Shape;8688;p24"/>
            <p:cNvSpPr/>
            <p:nvPr/>
          </p:nvSpPr>
          <p:spPr>
            <a:xfrm>
              <a:off x="18943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9" name="Google Shape;8689;p24"/>
            <p:cNvSpPr/>
            <p:nvPr/>
          </p:nvSpPr>
          <p:spPr>
            <a:xfrm>
              <a:off x="18943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0" name="Google Shape;8690;p24"/>
            <p:cNvSpPr/>
            <p:nvPr/>
          </p:nvSpPr>
          <p:spPr>
            <a:xfrm>
              <a:off x="18943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1" name="Google Shape;8691;p24"/>
            <p:cNvSpPr/>
            <p:nvPr/>
          </p:nvSpPr>
          <p:spPr>
            <a:xfrm>
              <a:off x="18943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2" name="Google Shape;8692;p24"/>
            <p:cNvSpPr/>
            <p:nvPr/>
          </p:nvSpPr>
          <p:spPr>
            <a:xfrm>
              <a:off x="18943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3" name="Google Shape;8693;p24"/>
            <p:cNvSpPr/>
            <p:nvPr/>
          </p:nvSpPr>
          <p:spPr>
            <a:xfrm>
              <a:off x="18943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4" name="Google Shape;8694;p24"/>
            <p:cNvSpPr/>
            <p:nvPr/>
          </p:nvSpPr>
          <p:spPr>
            <a:xfrm>
              <a:off x="18943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5" name="Google Shape;8695;p24"/>
            <p:cNvSpPr/>
            <p:nvPr/>
          </p:nvSpPr>
          <p:spPr>
            <a:xfrm>
              <a:off x="18943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6" name="Google Shape;8696;p24"/>
            <p:cNvSpPr/>
            <p:nvPr/>
          </p:nvSpPr>
          <p:spPr>
            <a:xfrm>
              <a:off x="1894350" y="2834800"/>
              <a:ext cx="4825" cy="100575"/>
            </a:xfrm>
            <a:custGeom>
              <a:rect b="b" l="l" r="r" t="t"/>
              <a:pathLst>
                <a:path extrusionOk="0" h="4023" w="193">
                  <a:moveTo>
                    <a:pt x="1" y="0"/>
                  </a:moveTo>
                  <a:lnTo>
                    <a:pt x="1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7" name="Google Shape;8697;p24"/>
            <p:cNvSpPr/>
            <p:nvPr/>
          </p:nvSpPr>
          <p:spPr>
            <a:xfrm>
              <a:off x="1894350" y="1488950"/>
              <a:ext cx="4825" cy="120300"/>
            </a:xfrm>
            <a:custGeom>
              <a:rect b="b" l="l" r="r" t="t"/>
              <a:pathLst>
                <a:path extrusionOk="0" h="4812" w="193">
                  <a:moveTo>
                    <a:pt x="1" y="1"/>
                  </a:moveTo>
                  <a:lnTo>
                    <a:pt x="1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8" name="Google Shape;8698;p24"/>
            <p:cNvSpPr/>
            <p:nvPr/>
          </p:nvSpPr>
          <p:spPr>
            <a:xfrm>
              <a:off x="18943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9" name="Google Shape;8699;p24"/>
            <p:cNvSpPr/>
            <p:nvPr/>
          </p:nvSpPr>
          <p:spPr>
            <a:xfrm>
              <a:off x="2000450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0" name="Google Shape;8700;p24"/>
            <p:cNvSpPr/>
            <p:nvPr/>
          </p:nvSpPr>
          <p:spPr>
            <a:xfrm>
              <a:off x="2000450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1" name="Google Shape;8701;p24"/>
            <p:cNvSpPr/>
            <p:nvPr/>
          </p:nvSpPr>
          <p:spPr>
            <a:xfrm>
              <a:off x="2000450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2" name="Google Shape;8702;p24"/>
            <p:cNvSpPr/>
            <p:nvPr/>
          </p:nvSpPr>
          <p:spPr>
            <a:xfrm>
              <a:off x="2000450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3" name="Google Shape;8703;p24"/>
            <p:cNvSpPr/>
            <p:nvPr/>
          </p:nvSpPr>
          <p:spPr>
            <a:xfrm>
              <a:off x="2000450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4" name="Google Shape;8704;p24"/>
            <p:cNvSpPr/>
            <p:nvPr/>
          </p:nvSpPr>
          <p:spPr>
            <a:xfrm>
              <a:off x="2000450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5" name="Google Shape;8705;p24"/>
            <p:cNvSpPr/>
            <p:nvPr/>
          </p:nvSpPr>
          <p:spPr>
            <a:xfrm>
              <a:off x="2000450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6" name="Google Shape;8706;p24"/>
            <p:cNvSpPr/>
            <p:nvPr/>
          </p:nvSpPr>
          <p:spPr>
            <a:xfrm>
              <a:off x="2000450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7" name="Google Shape;8707;p24"/>
            <p:cNvSpPr/>
            <p:nvPr/>
          </p:nvSpPr>
          <p:spPr>
            <a:xfrm>
              <a:off x="2000450" y="1488375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8" name="Google Shape;8708;p24"/>
            <p:cNvSpPr/>
            <p:nvPr/>
          </p:nvSpPr>
          <p:spPr>
            <a:xfrm>
              <a:off x="2000450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9" name="Google Shape;8709;p24"/>
            <p:cNvSpPr/>
            <p:nvPr/>
          </p:nvSpPr>
          <p:spPr>
            <a:xfrm>
              <a:off x="2000450" y="2834800"/>
              <a:ext cx="5400" cy="101900"/>
            </a:xfrm>
            <a:custGeom>
              <a:rect b="b" l="l" r="r" t="t"/>
              <a:pathLst>
                <a:path extrusionOk="0" h="4076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0" name="Google Shape;8710;p24"/>
            <p:cNvSpPr/>
            <p:nvPr/>
          </p:nvSpPr>
          <p:spPr>
            <a:xfrm>
              <a:off x="2000450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1" name="Google Shape;8711;p24"/>
            <p:cNvSpPr/>
            <p:nvPr/>
          </p:nvSpPr>
          <p:spPr>
            <a:xfrm>
              <a:off x="2107150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2" name="Google Shape;8712;p24"/>
            <p:cNvSpPr/>
            <p:nvPr/>
          </p:nvSpPr>
          <p:spPr>
            <a:xfrm>
              <a:off x="2107150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3" name="Google Shape;8713;p24"/>
            <p:cNvSpPr/>
            <p:nvPr/>
          </p:nvSpPr>
          <p:spPr>
            <a:xfrm>
              <a:off x="2107150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4" name="Google Shape;8714;p24"/>
            <p:cNvSpPr/>
            <p:nvPr/>
          </p:nvSpPr>
          <p:spPr>
            <a:xfrm>
              <a:off x="2107150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5" name="Google Shape;8715;p24"/>
            <p:cNvSpPr/>
            <p:nvPr/>
          </p:nvSpPr>
          <p:spPr>
            <a:xfrm>
              <a:off x="2107150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6" name="Google Shape;8716;p24"/>
            <p:cNvSpPr/>
            <p:nvPr/>
          </p:nvSpPr>
          <p:spPr>
            <a:xfrm>
              <a:off x="2107150" y="1487625"/>
              <a:ext cx="5375" cy="121625"/>
            </a:xfrm>
            <a:custGeom>
              <a:rect b="b" l="l" r="r" t="t"/>
              <a:pathLst>
                <a:path extrusionOk="0" h="4865" w="215">
                  <a:moveTo>
                    <a:pt x="0" y="0"/>
                  </a:moveTo>
                  <a:lnTo>
                    <a:pt x="0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7" name="Google Shape;8717;p24"/>
            <p:cNvSpPr/>
            <p:nvPr/>
          </p:nvSpPr>
          <p:spPr>
            <a:xfrm>
              <a:off x="2107150" y="2834800"/>
              <a:ext cx="5375" cy="91375"/>
            </a:xfrm>
            <a:custGeom>
              <a:rect b="b" l="l" r="r" t="t"/>
              <a:pathLst>
                <a:path extrusionOk="0" h="3655" w="215">
                  <a:moveTo>
                    <a:pt x="0" y="0"/>
                  </a:moveTo>
                  <a:lnTo>
                    <a:pt x="0" y="3654"/>
                  </a:lnTo>
                  <a:lnTo>
                    <a:pt x="215" y="363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8" name="Google Shape;8718;p24"/>
            <p:cNvSpPr/>
            <p:nvPr/>
          </p:nvSpPr>
          <p:spPr>
            <a:xfrm>
              <a:off x="2107150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9" name="Google Shape;8719;p24"/>
            <p:cNvSpPr/>
            <p:nvPr/>
          </p:nvSpPr>
          <p:spPr>
            <a:xfrm>
              <a:off x="2107150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0" name="Google Shape;8720;p24"/>
            <p:cNvSpPr/>
            <p:nvPr/>
          </p:nvSpPr>
          <p:spPr>
            <a:xfrm>
              <a:off x="2107150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1" name="Google Shape;8721;p24"/>
            <p:cNvSpPr/>
            <p:nvPr/>
          </p:nvSpPr>
          <p:spPr>
            <a:xfrm>
              <a:off x="2107150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2" name="Google Shape;8722;p24"/>
            <p:cNvSpPr/>
            <p:nvPr/>
          </p:nvSpPr>
          <p:spPr>
            <a:xfrm>
              <a:off x="2107150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3" name="Google Shape;8723;p24"/>
            <p:cNvSpPr/>
            <p:nvPr/>
          </p:nvSpPr>
          <p:spPr>
            <a:xfrm>
              <a:off x="2214000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5" y="467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4" name="Google Shape;8724;p24"/>
            <p:cNvSpPr/>
            <p:nvPr/>
          </p:nvSpPr>
          <p:spPr>
            <a:xfrm>
              <a:off x="2214000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5" name="Google Shape;8725;p24"/>
            <p:cNvSpPr/>
            <p:nvPr/>
          </p:nvSpPr>
          <p:spPr>
            <a:xfrm>
              <a:off x="2214000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6" name="Google Shape;8726;p24"/>
            <p:cNvSpPr/>
            <p:nvPr/>
          </p:nvSpPr>
          <p:spPr>
            <a:xfrm>
              <a:off x="2214000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7" name="Google Shape;8727;p24"/>
            <p:cNvSpPr/>
            <p:nvPr/>
          </p:nvSpPr>
          <p:spPr>
            <a:xfrm>
              <a:off x="2214000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8" name="Google Shape;8728;p24"/>
            <p:cNvSpPr/>
            <p:nvPr/>
          </p:nvSpPr>
          <p:spPr>
            <a:xfrm>
              <a:off x="2214000" y="2834800"/>
              <a:ext cx="4625" cy="97125"/>
            </a:xfrm>
            <a:custGeom>
              <a:rect b="b" l="l" r="r" t="t"/>
              <a:pathLst>
                <a:path extrusionOk="0" h="3885" w="185">
                  <a:moveTo>
                    <a:pt x="1" y="0"/>
                  </a:moveTo>
                  <a:lnTo>
                    <a:pt x="1" y="3884"/>
                  </a:lnTo>
                  <a:lnTo>
                    <a:pt x="185" y="387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9" name="Google Shape;8729;p24"/>
            <p:cNvSpPr/>
            <p:nvPr/>
          </p:nvSpPr>
          <p:spPr>
            <a:xfrm>
              <a:off x="2214000" y="1487625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5" y="4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0" name="Google Shape;8730;p24"/>
            <p:cNvSpPr/>
            <p:nvPr/>
          </p:nvSpPr>
          <p:spPr>
            <a:xfrm>
              <a:off x="2214000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1" name="Google Shape;8731;p24"/>
            <p:cNvSpPr/>
            <p:nvPr/>
          </p:nvSpPr>
          <p:spPr>
            <a:xfrm>
              <a:off x="2214000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2" name="Google Shape;8732;p24"/>
            <p:cNvSpPr/>
            <p:nvPr/>
          </p:nvSpPr>
          <p:spPr>
            <a:xfrm>
              <a:off x="2214000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3" name="Google Shape;8733;p24"/>
            <p:cNvSpPr/>
            <p:nvPr/>
          </p:nvSpPr>
          <p:spPr>
            <a:xfrm>
              <a:off x="2214000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4" name="Google Shape;8734;p24"/>
            <p:cNvSpPr/>
            <p:nvPr/>
          </p:nvSpPr>
          <p:spPr>
            <a:xfrm>
              <a:off x="2214000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5" name="Google Shape;8735;p24"/>
            <p:cNvSpPr/>
            <p:nvPr/>
          </p:nvSpPr>
          <p:spPr>
            <a:xfrm>
              <a:off x="232067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6" name="Google Shape;8736;p24"/>
            <p:cNvSpPr/>
            <p:nvPr/>
          </p:nvSpPr>
          <p:spPr>
            <a:xfrm>
              <a:off x="232067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3" y="465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7" name="Google Shape;8737;p24"/>
            <p:cNvSpPr/>
            <p:nvPr/>
          </p:nvSpPr>
          <p:spPr>
            <a:xfrm>
              <a:off x="232067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8" name="Google Shape;8738;p24"/>
            <p:cNvSpPr/>
            <p:nvPr/>
          </p:nvSpPr>
          <p:spPr>
            <a:xfrm>
              <a:off x="232067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3" y="468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9" name="Google Shape;8739;p24"/>
            <p:cNvSpPr/>
            <p:nvPr/>
          </p:nvSpPr>
          <p:spPr>
            <a:xfrm>
              <a:off x="2320675" y="2834800"/>
              <a:ext cx="4825" cy="84475"/>
            </a:xfrm>
            <a:custGeom>
              <a:rect b="b" l="l" r="r" t="t"/>
              <a:pathLst>
                <a:path extrusionOk="0" h="3379" w="193">
                  <a:moveTo>
                    <a:pt x="1" y="0"/>
                  </a:moveTo>
                  <a:lnTo>
                    <a:pt x="1" y="3379"/>
                  </a:lnTo>
                  <a:cubicBezTo>
                    <a:pt x="32" y="3371"/>
                    <a:pt x="55" y="3371"/>
                    <a:pt x="85" y="3371"/>
                  </a:cubicBezTo>
                  <a:cubicBezTo>
                    <a:pt x="116" y="3371"/>
                    <a:pt x="154" y="3363"/>
                    <a:pt x="193" y="3363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0" name="Google Shape;8740;p24"/>
            <p:cNvSpPr/>
            <p:nvPr/>
          </p:nvSpPr>
          <p:spPr>
            <a:xfrm>
              <a:off x="232067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3" y="468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1" name="Google Shape;8741;p24"/>
            <p:cNvSpPr/>
            <p:nvPr/>
          </p:nvSpPr>
          <p:spPr>
            <a:xfrm>
              <a:off x="232067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2" name="Google Shape;8742;p24"/>
            <p:cNvSpPr/>
            <p:nvPr/>
          </p:nvSpPr>
          <p:spPr>
            <a:xfrm>
              <a:off x="232067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3" y="465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3" name="Google Shape;8743;p24"/>
            <p:cNvSpPr/>
            <p:nvPr/>
          </p:nvSpPr>
          <p:spPr>
            <a:xfrm>
              <a:off x="232067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3" y="4682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4" name="Google Shape;8744;p24"/>
            <p:cNvSpPr/>
            <p:nvPr/>
          </p:nvSpPr>
          <p:spPr>
            <a:xfrm>
              <a:off x="2320675" y="1487050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3" y="488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5" name="Google Shape;8745;p24"/>
            <p:cNvSpPr/>
            <p:nvPr/>
          </p:nvSpPr>
          <p:spPr>
            <a:xfrm>
              <a:off x="232067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6" name="Google Shape;8746;p24"/>
            <p:cNvSpPr/>
            <p:nvPr/>
          </p:nvSpPr>
          <p:spPr>
            <a:xfrm>
              <a:off x="232067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3" y="4673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7" name="Google Shape;8747;p24"/>
            <p:cNvSpPr/>
            <p:nvPr/>
          </p:nvSpPr>
          <p:spPr>
            <a:xfrm>
              <a:off x="242737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8" name="Google Shape;8748;p24"/>
            <p:cNvSpPr/>
            <p:nvPr/>
          </p:nvSpPr>
          <p:spPr>
            <a:xfrm>
              <a:off x="242737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9" name="Google Shape;8749;p24"/>
            <p:cNvSpPr/>
            <p:nvPr/>
          </p:nvSpPr>
          <p:spPr>
            <a:xfrm>
              <a:off x="2427375" y="1486475"/>
              <a:ext cx="4800" cy="122775"/>
            </a:xfrm>
            <a:custGeom>
              <a:rect b="b" l="l" r="r" t="t"/>
              <a:pathLst>
                <a:path extrusionOk="0" h="4911" w="192">
                  <a:moveTo>
                    <a:pt x="0" y="0"/>
                  </a:moveTo>
                  <a:lnTo>
                    <a:pt x="0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0" name="Google Shape;8750;p24"/>
            <p:cNvSpPr/>
            <p:nvPr/>
          </p:nvSpPr>
          <p:spPr>
            <a:xfrm>
              <a:off x="242737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1" name="Google Shape;8751;p24"/>
            <p:cNvSpPr/>
            <p:nvPr/>
          </p:nvSpPr>
          <p:spPr>
            <a:xfrm>
              <a:off x="242737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2" name="Google Shape;8752;p24"/>
            <p:cNvSpPr/>
            <p:nvPr/>
          </p:nvSpPr>
          <p:spPr>
            <a:xfrm>
              <a:off x="242737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3" name="Google Shape;8753;p24"/>
            <p:cNvSpPr/>
            <p:nvPr/>
          </p:nvSpPr>
          <p:spPr>
            <a:xfrm>
              <a:off x="2427375" y="2834800"/>
              <a:ext cx="4800" cy="75275"/>
            </a:xfrm>
            <a:custGeom>
              <a:rect b="b" l="l" r="r" t="t"/>
              <a:pathLst>
                <a:path extrusionOk="0" h="3011" w="192">
                  <a:moveTo>
                    <a:pt x="0" y="0"/>
                  </a:moveTo>
                  <a:lnTo>
                    <a:pt x="0" y="3011"/>
                  </a:lnTo>
                  <a:cubicBezTo>
                    <a:pt x="61" y="3011"/>
                    <a:pt x="123" y="3011"/>
                    <a:pt x="192" y="300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4" name="Google Shape;8754;p24"/>
            <p:cNvSpPr/>
            <p:nvPr/>
          </p:nvSpPr>
          <p:spPr>
            <a:xfrm>
              <a:off x="242737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5" name="Google Shape;8755;p24"/>
            <p:cNvSpPr/>
            <p:nvPr/>
          </p:nvSpPr>
          <p:spPr>
            <a:xfrm>
              <a:off x="242737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6" name="Google Shape;8756;p24"/>
            <p:cNvSpPr/>
            <p:nvPr/>
          </p:nvSpPr>
          <p:spPr>
            <a:xfrm>
              <a:off x="242737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7" name="Google Shape;8757;p24"/>
            <p:cNvSpPr/>
            <p:nvPr/>
          </p:nvSpPr>
          <p:spPr>
            <a:xfrm>
              <a:off x="242737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8" name="Google Shape;8758;p24"/>
            <p:cNvSpPr/>
            <p:nvPr/>
          </p:nvSpPr>
          <p:spPr>
            <a:xfrm>
              <a:off x="242737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9" name="Google Shape;8759;p24"/>
            <p:cNvSpPr/>
            <p:nvPr/>
          </p:nvSpPr>
          <p:spPr>
            <a:xfrm>
              <a:off x="2533475" y="19809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0" name="Google Shape;8760;p24"/>
            <p:cNvSpPr/>
            <p:nvPr/>
          </p:nvSpPr>
          <p:spPr>
            <a:xfrm>
              <a:off x="2533475" y="24689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1" name="Google Shape;8761;p24"/>
            <p:cNvSpPr/>
            <p:nvPr/>
          </p:nvSpPr>
          <p:spPr>
            <a:xfrm>
              <a:off x="2533475" y="1486475"/>
              <a:ext cx="5575" cy="122775"/>
            </a:xfrm>
            <a:custGeom>
              <a:rect b="b" l="l" r="r" t="t"/>
              <a:pathLst>
                <a:path extrusionOk="0" h="4911" w="223">
                  <a:moveTo>
                    <a:pt x="0" y="0"/>
                  </a:moveTo>
                  <a:lnTo>
                    <a:pt x="0" y="4911"/>
                  </a:lnTo>
                  <a:lnTo>
                    <a:pt x="222" y="491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2" name="Google Shape;8762;p24"/>
            <p:cNvSpPr/>
            <p:nvPr/>
          </p:nvSpPr>
          <p:spPr>
            <a:xfrm>
              <a:off x="2533475" y="1614400"/>
              <a:ext cx="5575" cy="117050"/>
            </a:xfrm>
            <a:custGeom>
              <a:rect b="b" l="l" r="r" t="t"/>
              <a:pathLst>
                <a:path extrusionOk="0" h="4682" w="223">
                  <a:moveTo>
                    <a:pt x="0" y="1"/>
                  </a:moveTo>
                  <a:lnTo>
                    <a:pt x="0" y="4681"/>
                  </a:lnTo>
                  <a:lnTo>
                    <a:pt x="222" y="468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3" name="Google Shape;8763;p24"/>
            <p:cNvSpPr/>
            <p:nvPr/>
          </p:nvSpPr>
          <p:spPr>
            <a:xfrm>
              <a:off x="2533475" y="2224800"/>
              <a:ext cx="5575" cy="116850"/>
            </a:xfrm>
            <a:custGeom>
              <a:rect b="b" l="l" r="r" t="t"/>
              <a:pathLst>
                <a:path extrusionOk="0" h="4674" w="223">
                  <a:moveTo>
                    <a:pt x="0" y="0"/>
                  </a:moveTo>
                  <a:lnTo>
                    <a:pt x="0" y="4673"/>
                  </a:lnTo>
                  <a:lnTo>
                    <a:pt x="222" y="467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4" name="Google Shape;8764;p24"/>
            <p:cNvSpPr/>
            <p:nvPr/>
          </p:nvSpPr>
          <p:spPr>
            <a:xfrm>
              <a:off x="2533475" y="1736600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0"/>
                  </a:lnTo>
                  <a:lnTo>
                    <a:pt x="222" y="465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5" name="Google Shape;8765;p24"/>
            <p:cNvSpPr/>
            <p:nvPr/>
          </p:nvSpPr>
          <p:spPr>
            <a:xfrm>
              <a:off x="2533475" y="25911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6" name="Google Shape;8766;p24"/>
            <p:cNvSpPr/>
            <p:nvPr/>
          </p:nvSpPr>
          <p:spPr>
            <a:xfrm>
              <a:off x="2533475" y="2834800"/>
              <a:ext cx="5575" cy="71850"/>
            </a:xfrm>
            <a:custGeom>
              <a:rect b="b" l="l" r="r" t="t"/>
              <a:pathLst>
                <a:path extrusionOk="0" h="2874" w="223">
                  <a:moveTo>
                    <a:pt x="0" y="0"/>
                  </a:moveTo>
                  <a:lnTo>
                    <a:pt x="0" y="2873"/>
                  </a:lnTo>
                  <a:cubicBezTo>
                    <a:pt x="92" y="2865"/>
                    <a:pt x="161" y="2865"/>
                    <a:pt x="222" y="2865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7" name="Google Shape;8767;p24"/>
            <p:cNvSpPr/>
            <p:nvPr/>
          </p:nvSpPr>
          <p:spPr>
            <a:xfrm>
              <a:off x="2533475" y="2102400"/>
              <a:ext cx="5575" cy="117050"/>
            </a:xfrm>
            <a:custGeom>
              <a:rect b="b" l="l" r="r" t="t"/>
              <a:pathLst>
                <a:path extrusionOk="0" h="4682" w="223">
                  <a:moveTo>
                    <a:pt x="0" y="1"/>
                  </a:moveTo>
                  <a:lnTo>
                    <a:pt x="0" y="4682"/>
                  </a:lnTo>
                  <a:lnTo>
                    <a:pt x="222" y="4682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8" name="Google Shape;8768;p24"/>
            <p:cNvSpPr/>
            <p:nvPr/>
          </p:nvSpPr>
          <p:spPr>
            <a:xfrm>
              <a:off x="2533475" y="1858775"/>
              <a:ext cx="5575" cy="116300"/>
            </a:xfrm>
            <a:custGeom>
              <a:rect b="b" l="l" r="r" t="t"/>
              <a:pathLst>
                <a:path extrusionOk="0" h="4652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9" name="Google Shape;8769;p24"/>
            <p:cNvSpPr/>
            <p:nvPr/>
          </p:nvSpPr>
          <p:spPr>
            <a:xfrm>
              <a:off x="2533475" y="2346800"/>
              <a:ext cx="5575" cy="117025"/>
            </a:xfrm>
            <a:custGeom>
              <a:rect b="b" l="l" r="r" t="t"/>
              <a:pathLst>
                <a:path extrusionOk="0" h="4681" w="223">
                  <a:moveTo>
                    <a:pt x="0" y="0"/>
                  </a:moveTo>
                  <a:lnTo>
                    <a:pt x="0" y="4681"/>
                  </a:lnTo>
                  <a:lnTo>
                    <a:pt x="222" y="468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0" name="Google Shape;8770;p24"/>
            <p:cNvSpPr/>
            <p:nvPr/>
          </p:nvSpPr>
          <p:spPr>
            <a:xfrm>
              <a:off x="2533475" y="27133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0"/>
                  </a:lnTo>
                  <a:lnTo>
                    <a:pt x="222" y="465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1" name="Google Shape;8771;p24"/>
            <p:cNvSpPr/>
            <p:nvPr/>
          </p:nvSpPr>
          <p:spPr>
            <a:xfrm>
              <a:off x="2640350" y="18587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2" name="Google Shape;8772;p24"/>
            <p:cNvSpPr/>
            <p:nvPr/>
          </p:nvSpPr>
          <p:spPr>
            <a:xfrm>
              <a:off x="2640350" y="2468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3" name="Google Shape;8773;p24"/>
            <p:cNvSpPr/>
            <p:nvPr/>
          </p:nvSpPr>
          <p:spPr>
            <a:xfrm>
              <a:off x="2640350" y="1614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4" name="Google Shape;8774;p24"/>
            <p:cNvSpPr/>
            <p:nvPr/>
          </p:nvSpPr>
          <p:spPr>
            <a:xfrm>
              <a:off x="2640350" y="2834800"/>
              <a:ext cx="4800" cy="80450"/>
            </a:xfrm>
            <a:custGeom>
              <a:rect b="b" l="l" r="r" t="t"/>
              <a:pathLst>
                <a:path extrusionOk="0" h="3218" w="192">
                  <a:moveTo>
                    <a:pt x="0" y="0"/>
                  </a:moveTo>
                  <a:lnTo>
                    <a:pt x="0" y="3156"/>
                  </a:lnTo>
                  <a:lnTo>
                    <a:pt x="192" y="321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5" name="Google Shape;8775;p24"/>
            <p:cNvSpPr/>
            <p:nvPr/>
          </p:nvSpPr>
          <p:spPr>
            <a:xfrm>
              <a:off x="2640350" y="27133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6" name="Google Shape;8776;p24"/>
            <p:cNvSpPr/>
            <p:nvPr/>
          </p:nvSpPr>
          <p:spPr>
            <a:xfrm>
              <a:off x="2640350" y="2102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7" name="Google Shape;8777;p24"/>
            <p:cNvSpPr/>
            <p:nvPr/>
          </p:nvSpPr>
          <p:spPr>
            <a:xfrm>
              <a:off x="2640350" y="198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8" name="Google Shape;8778;p24"/>
            <p:cNvSpPr/>
            <p:nvPr/>
          </p:nvSpPr>
          <p:spPr>
            <a:xfrm>
              <a:off x="2640350" y="2224800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9" name="Google Shape;8779;p24"/>
            <p:cNvSpPr/>
            <p:nvPr/>
          </p:nvSpPr>
          <p:spPr>
            <a:xfrm>
              <a:off x="2640350" y="1485700"/>
              <a:ext cx="4600" cy="123550"/>
            </a:xfrm>
            <a:custGeom>
              <a:rect b="b" l="l" r="r" t="t"/>
              <a:pathLst>
                <a:path extrusionOk="0" h="4942" w="184">
                  <a:moveTo>
                    <a:pt x="0" y="0"/>
                  </a:moveTo>
                  <a:lnTo>
                    <a:pt x="0" y="4942"/>
                  </a:lnTo>
                  <a:lnTo>
                    <a:pt x="184" y="494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0" name="Google Shape;8780;p24"/>
            <p:cNvSpPr/>
            <p:nvPr/>
          </p:nvSpPr>
          <p:spPr>
            <a:xfrm>
              <a:off x="2640350" y="25911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1" name="Google Shape;8781;p24"/>
            <p:cNvSpPr/>
            <p:nvPr/>
          </p:nvSpPr>
          <p:spPr>
            <a:xfrm>
              <a:off x="2640350" y="23468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2" name="Google Shape;8782;p24"/>
            <p:cNvSpPr/>
            <p:nvPr/>
          </p:nvSpPr>
          <p:spPr>
            <a:xfrm>
              <a:off x="2640350" y="17366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3" name="Google Shape;8783;p24"/>
            <p:cNvSpPr/>
            <p:nvPr/>
          </p:nvSpPr>
          <p:spPr>
            <a:xfrm>
              <a:off x="274702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4" name="Google Shape;8784;p24"/>
            <p:cNvSpPr/>
            <p:nvPr/>
          </p:nvSpPr>
          <p:spPr>
            <a:xfrm>
              <a:off x="2747025" y="2834800"/>
              <a:ext cx="4800" cy="69150"/>
            </a:xfrm>
            <a:custGeom>
              <a:rect b="b" l="l" r="r" t="t"/>
              <a:pathLst>
                <a:path extrusionOk="0" h="2766" w="192">
                  <a:moveTo>
                    <a:pt x="0" y="0"/>
                  </a:moveTo>
                  <a:lnTo>
                    <a:pt x="0" y="2766"/>
                  </a:lnTo>
                  <a:lnTo>
                    <a:pt x="192" y="272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5" name="Google Shape;8785;p24"/>
            <p:cNvSpPr/>
            <p:nvPr/>
          </p:nvSpPr>
          <p:spPr>
            <a:xfrm>
              <a:off x="274702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6" name="Google Shape;8786;p24"/>
            <p:cNvSpPr/>
            <p:nvPr/>
          </p:nvSpPr>
          <p:spPr>
            <a:xfrm>
              <a:off x="2747025" y="1485125"/>
              <a:ext cx="4800" cy="124125"/>
            </a:xfrm>
            <a:custGeom>
              <a:rect b="b" l="l" r="r" t="t"/>
              <a:pathLst>
                <a:path extrusionOk="0" h="4965" w="192">
                  <a:moveTo>
                    <a:pt x="0" y="0"/>
                  </a:moveTo>
                  <a:lnTo>
                    <a:pt x="0" y="4965"/>
                  </a:lnTo>
                  <a:lnTo>
                    <a:pt x="192" y="496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7" name="Google Shape;8787;p24"/>
            <p:cNvSpPr/>
            <p:nvPr/>
          </p:nvSpPr>
          <p:spPr>
            <a:xfrm>
              <a:off x="274702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8" name="Google Shape;8788;p24"/>
            <p:cNvSpPr/>
            <p:nvPr/>
          </p:nvSpPr>
          <p:spPr>
            <a:xfrm>
              <a:off x="274702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9" name="Google Shape;8789;p24"/>
            <p:cNvSpPr/>
            <p:nvPr/>
          </p:nvSpPr>
          <p:spPr>
            <a:xfrm>
              <a:off x="274702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0" name="Google Shape;8790;p24"/>
            <p:cNvSpPr/>
            <p:nvPr/>
          </p:nvSpPr>
          <p:spPr>
            <a:xfrm>
              <a:off x="274702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1" name="Google Shape;8791;p24"/>
            <p:cNvSpPr/>
            <p:nvPr/>
          </p:nvSpPr>
          <p:spPr>
            <a:xfrm>
              <a:off x="274702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2" name="Google Shape;8792;p24"/>
            <p:cNvSpPr/>
            <p:nvPr/>
          </p:nvSpPr>
          <p:spPr>
            <a:xfrm>
              <a:off x="274702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3" name="Google Shape;8793;p24"/>
            <p:cNvSpPr/>
            <p:nvPr/>
          </p:nvSpPr>
          <p:spPr>
            <a:xfrm>
              <a:off x="274702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4" name="Google Shape;8794;p24"/>
            <p:cNvSpPr/>
            <p:nvPr/>
          </p:nvSpPr>
          <p:spPr>
            <a:xfrm>
              <a:off x="274702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5" name="Google Shape;8795;p24"/>
            <p:cNvSpPr/>
            <p:nvPr/>
          </p:nvSpPr>
          <p:spPr>
            <a:xfrm>
              <a:off x="2853900" y="27133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6" name="Google Shape;8796;p24"/>
            <p:cNvSpPr/>
            <p:nvPr/>
          </p:nvSpPr>
          <p:spPr>
            <a:xfrm>
              <a:off x="2853900" y="2468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7" name="Google Shape;8797;p24"/>
            <p:cNvSpPr/>
            <p:nvPr/>
          </p:nvSpPr>
          <p:spPr>
            <a:xfrm>
              <a:off x="2853900" y="1614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8" name="Google Shape;8798;p24"/>
            <p:cNvSpPr/>
            <p:nvPr/>
          </p:nvSpPr>
          <p:spPr>
            <a:xfrm>
              <a:off x="2853900" y="18587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9" name="Google Shape;8799;p24"/>
            <p:cNvSpPr/>
            <p:nvPr/>
          </p:nvSpPr>
          <p:spPr>
            <a:xfrm>
              <a:off x="2853900" y="198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0" name="Google Shape;8800;p24"/>
            <p:cNvSpPr/>
            <p:nvPr/>
          </p:nvSpPr>
          <p:spPr>
            <a:xfrm>
              <a:off x="2853900" y="25911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1" name="Google Shape;8801;p24"/>
            <p:cNvSpPr/>
            <p:nvPr/>
          </p:nvSpPr>
          <p:spPr>
            <a:xfrm>
              <a:off x="2853900" y="17366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2" name="Google Shape;8802;p24"/>
            <p:cNvSpPr/>
            <p:nvPr/>
          </p:nvSpPr>
          <p:spPr>
            <a:xfrm>
              <a:off x="2853900" y="2834800"/>
              <a:ext cx="4600" cy="62825"/>
            </a:xfrm>
            <a:custGeom>
              <a:rect b="b" l="l" r="r" t="t"/>
              <a:pathLst>
                <a:path extrusionOk="0" h="2513" w="184">
                  <a:moveTo>
                    <a:pt x="0" y="0"/>
                  </a:moveTo>
                  <a:lnTo>
                    <a:pt x="0" y="2513"/>
                  </a:lnTo>
                  <a:lnTo>
                    <a:pt x="184" y="250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3" name="Google Shape;8803;p24"/>
            <p:cNvSpPr/>
            <p:nvPr/>
          </p:nvSpPr>
          <p:spPr>
            <a:xfrm>
              <a:off x="2853900" y="23468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4" name="Google Shape;8804;p24"/>
            <p:cNvSpPr/>
            <p:nvPr/>
          </p:nvSpPr>
          <p:spPr>
            <a:xfrm>
              <a:off x="2853900" y="1484550"/>
              <a:ext cx="4600" cy="124700"/>
            </a:xfrm>
            <a:custGeom>
              <a:rect b="b" l="l" r="r" t="t"/>
              <a:pathLst>
                <a:path extrusionOk="0" h="4988" w="184">
                  <a:moveTo>
                    <a:pt x="0" y="0"/>
                  </a:moveTo>
                  <a:lnTo>
                    <a:pt x="0" y="4988"/>
                  </a:lnTo>
                  <a:lnTo>
                    <a:pt x="184" y="498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5" name="Google Shape;8805;p24"/>
            <p:cNvSpPr/>
            <p:nvPr/>
          </p:nvSpPr>
          <p:spPr>
            <a:xfrm>
              <a:off x="2853900" y="2224800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6" name="Google Shape;8806;p24"/>
            <p:cNvSpPr/>
            <p:nvPr/>
          </p:nvSpPr>
          <p:spPr>
            <a:xfrm>
              <a:off x="2853900" y="2102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7" name="Google Shape;8807;p24"/>
            <p:cNvSpPr/>
            <p:nvPr/>
          </p:nvSpPr>
          <p:spPr>
            <a:xfrm>
              <a:off x="2960000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8" name="Google Shape;8808;p24"/>
            <p:cNvSpPr/>
            <p:nvPr/>
          </p:nvSpPr>
          <p:spPr>
            <a:xfrm>
              <a:off x="2960000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9" name="Google Shape;8809;p24"/>
            <p:cNvSpPr/>
            <p:nvPr/>
          </p:nvSpPr>
          <p:spPr>
            <a:xfrm>
              <a:off x="2960000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0" name="Google Shape;8810;p24"/>
            <p:cNvSpPr/>
            <p:nvPr/>
          </p:nvSpPr>
          <p:spPr>
            <a:xfrm>
              <a:off x="2960000" y="2834800"/>
              <a:ext cx="5375" cy="73175"/>
            </a:xfrm>
            <a:custGeom>
              <a:rect b="b" l="l" r="r" t="t"/>
              <a:pathLst>
                <a:path extrusionOk="0" h="2927" w="215">
                  <a:moveTo>
                    <a:pt x="0" y="0"/>
                  </a:moveTo>
                  <a:lnTo>
                    <a:pt x="0" y="2904"/>
                  </a:lnTo>
                  <a:lnTo>
                    <a:pt x="215" y="292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1" name="Google Shape;8811;p24"/>
            <p:cNvSpPr/>
            <p:nvPr/>
          </p:nvSpPr>
          <p:spPr>
            <a:xfrm>
              <a:off x="2960000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2" name="Google Shape;8812;p24"/>
            <p:cNvSpPr/>
            <p:nvPr/>
          </p:nvSpPr>
          <p:spPr>
            <a:xfrm>
              <a:off x="2960000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3" name="Google Shape;8813;p24"/>
            <p:cNvSpPr/>
            <p:nvPr/>
          </p:nvSpPr>
          <p:spPr>
            <a:xfrm>
              <a:off x="2960000" y="1484550"/>
              <a:ext cx="5375" cy="124700"/>
            </a:xfrm>
            <a:custGeom>
              <a:rect b="b" l="l" r="r" t="t"/>
              <a:pathLst>
                <a:path extrusionOk="0" h="4988" w="215">
                  <a:moveTo>
                    <a:pt x="0" y="0"/>
                  </a:moveTo>
                  <a:lnTo>
                    <a:pt x="0" y="4988"/>
                  </a:lnTo>
                  <a:lnTo>
                    <a:pt x="215" y="498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4" name="Google Shape;8814;p24"/>
            <p:cNvSpPr/>
            <p:nvPr/>
          </p:nvSpPr>
          <p:spPr>
            <a:xfrm>
              <a:off x="2960000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5" name="Google Shape;8815;p24"/>
            <p:cNvSpPr/>
            <p:nvPr/>
          </p:nvSpPr>
          <p:spPr>
            <a:xfrm>
              <a:off x="2960000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6" name="Google Shape;8816;p24"/>
            <p:cNvSpPr/>
            <p:nvPr/>
          </p:nvSpPr>
          <p:spPr>
            <a:xfrm>
              <a:off x="2960000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7" name="Google Shape;8817;p24"/>
            <p:cNvSpPr/>
            <p:nvPr/>
          </p:nvSpPr>
          <p:spPr>
            <a:xfrm>
              <a:off x="2960000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8" name="Google Shape;8818;p24"/>
            <p:cNvSpPr/>
            <p:nvPr/>
          </p:nvSpPr>
          <p:spPr>
            <a:xfrm>
              <a:off x="2960000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9" name="Google Shape;8819;p24"/>
            <p:cNvSpPr/>
            <p:nvPr/>
          </p:nvSpPr>
          <p:spPr>
            <a:xfrm>
              <a:off x="3066675" y="2834800"/>
              <a:ext cx="5375" cy="88125"/>
            </a:xfrm>
            <a:custGeom>
              <a:rect b="b" l="l" r="r" t="t"/>
              <a:pathLst>
                <a:path extrusionOk="0" h="3525" w="215">
                  <a:moveTo>
                    <a:pt x="0" y="0"/>
                  </a:moveTo>
                  <a:lnTo>
                    <a:pt x="0" y="3509"/>
                  </a:lnTo>
                  <a:cubicBezTo>
                    <a:pt x="77" y="3517"/>
                    <a:pt x="146" y="3524"/>
                    <a:pt x="215" y="3524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0" name="Google Shape;8820;p24"/>
            <p:cNvSpPr/>
            <p:nvPr/>
          </p:nvSpPr>
          <p:spPr>
            <a:xfrm>
              <a:off x="306667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1" name="Google Shape;8821;p24"/>
            <p:cNvSpPr/>
            <p:nvPr/>
          </p:nvSpPr>
          <p:spPr>
            <a:xfrm>
              <a:off x="306667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2" name="Google Shape;8822;p24"/>
            <p:cNvSpPr/>
            <p:nvPr/>
          </p:nvSpPr>
          <p:spPr>
            <a:xfrm>
              <a:off x="306667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3" name="Google Shape;8823;p24"/>
            <p:cNvSpPr/>
            <p:nvPr/>
          </p:nvSpPr>
          <p:spPr>
            <a:xfrm>
              <a:off x="306667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4" name="Google Shape;8824;p24"/>
            <p:cNvSpPr/>
            <p:nvPr/>
          </p:nvSpPr>
          <p:spPr>
            <a:xfrm>
              <a:off x="306667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5" name="Google Shape;8825;p24"/>
            <p:cNvSpPr/>
            <p:nvPr/>
          </p:nvSpPr>
          <p:spPr>
            <a:xfrm>
              <a:off x="306667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6" name="Google Shape;8826;p24"/>
            <p:cNvSpPr/>
            <p:nvPr/>
          </p:nvSpPr>
          <p:spPr>
            <a:xfrm>
              <a:off x="306667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7" name="Google Shape;8827;p24"/>
            <p:cNvSpPr/>
            <p:nvPr/>
          </p:nvSpPr>
          <p:spPr>
            <a:xfrm>
              <a:off x="306667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8" name="Google Shape;8828;p24"/>
            <p:cNvSpPr/>
            <p:nvPr/>
          </p:nvSpPr>
          <p:spPr>
            <a:xfrm>
              <a:off x="3066675" y="1483775"/>
              <a:ext cx="5375" cy="125475"/>
            </a:xfrm>
            <a:custGeom>
              <a:rect b="b" l="l" r="r" t="t"/>
              <a:pathLst>
                <a:path extrusionOk="0" h="5019" w="215">
                  <a:moveTo>
                    <a:pt x="0" y="1"/>
                  </a:moveTo>
                  <a:lnTo>
                    <a:pt x="0" y="5019"/>
                  </a:lnTo>
                  <a:lnTo>
                    <a:pt x="215" y="501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9" name="Google Shape;8829;p24"/>
            <p:cNvSpPr/>
            <p:nvPr/>
          </p:nvSpPr>
          <p:spPr>
            <a:xfrm>
              <a:off x="306667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0" name="Google Shape;8830;p24"/>
            <p:cNvSpPr/>
            <p:nvPr/>
          </p:nvSpPr>
          <p:spPr>
            <a:xfrm>
              <a:off x="306667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1" name="Google Shape;8831;p24"/>
            <p:cNvSpPr/>
            <p:nvPr/>
          </p:nvSpPr>
          <p:spPr>
            <a:xfrm>
              <a:off x="31733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2" name="Google Shape;8832;p24"/>
            <p:cNvSpPr/>
            <p:nvPr/>
          </p:nvSpPr>
          <p:spPr>
            <a:xfrm>
              <a:off x="31733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3" name="Google Shape;8833;p24"/>
            <p:cNvSpPr/>
            <p:nvPr/>
          </p:nvSpPr>
          <p:spPr>
            <a:xfrm>
              <a:off x="31733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4" name="Google Shape;8834;p24"/>
            <p:cNvSpPr/>
            <p:nvPr/>
          </p:nvSpPr>
          <p:spPr>
            <a:xfrm>
              <a:off x="3173350" y="1483200"/>
              <a:ext cx="4825" cy="126050"/>
            </a:xfrm>
            <a:custGeom>
              <a:rect b="b" l="l" r="r" t="t"/>
              <a:pathLst>
                <a:path extrusionOk="0" h="5042" w="193">
                  <a:moveTo>
                    <a:pt x="1" y="1"/>
                  </a:moveTo>
                  <a:lnTo>
                    <a:pt x="1" y="5042"/>
                  </a:lnTo>
                  <a:lnTo>
                    <a:pt x="192" y="50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5" name="Google Shape;8835;p24"/>
            <p:cNvSpPr/>
            <p:nvPr/>
          </p:nvSpPr>
          <p:spPr>
            <a:xfrm>
              <a:off x="31733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6" name="Google Shape;8836;p24"/>
            <p:cNvSpPr/>
            <p:nvPr/>
          </p:nvSpPr>
          <p:spPr>
            <a:xfrm>
              <a:off x="31733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7" name="Google Shape;8837;p24"/>
            <p:cNvSpPr/>
            <p:nvPr/>
          </p:nvSpPr>
          <p:spPr>
            <a:xfrm>
              <a:off x="31733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8" name="Google Shape;8838;p24"/>
            <p:cNvSpPr/>
            <p:nvPr/>
          </p:nvSpPr>
          <p:spPr>
            <a:xfrm>
              <a:off x="31733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9" name="Google Shape;8839;p24"/>
            <p:cNvSpPr/>
            <p:nvPr/>
          </p:nvSpPr>
          <p:spPr>
            <a:xfrm>
              <a:off x="31733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0" name="Google Shape;8840;p24"/>
            <p:cNvSpPr/>
            <p:nvPr/>
          </p:nvSpPr>
          <p:spPr>
            <a:xfrm>
              <a:off x="31733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1" name="Google Shape;8841;p24"/>
            <p:cNvSpPr/>
            <p:nvPr/>
          </p:nvSpPr>
          <p:spPr>
            <a:xfrm>
              <a:off x="31733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2" name="Google Shape;8842;p24"/>
            <p:cNvSpPr/>
            <p:nvPr/>
          </p:nvSpPr>
          <p:spPr>
            <a:xfrm>
              <a:off x="3173350" y="2834800"/>
              <a:ext cx="4825" cy="111875"/>
            </a:xfrm>
            <a:custGeom>
              <a:rect b="b" l="l" r="r" t="t"/>
              <a:pathLst>
                <a:path extrusionOk="0" h="4475" w="193">
                  <a:moveTo>
                    <a:pt x="1" y="0"/>
                  </a:moveTo>
                  <a:lnTo>
                    <a:pt x="1" y="4474"/>
                  </a:lnTo>
                  <a:lnTo>
                    <a:pt x="192" y="4474"/>
                  </a:lnTo>
                  <a:lnTo>
                    <a:pt x="192" y="4451"/>
                  </a:lnTo>
                  <a:cubicBezTo>
                    <a:pt x="138" y="4428"/>
                    <a:pt x="123" y="4413"/>
                    <a:pt x="169" y="4413"/>
                  </a:cubicBez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3" name="Google Shape;8843;p24"/>
            <p:cNvSpPr/>
            <p:nvPr/>
          </p:nvSpPr>
          <p:spPr>
            <a:xfrm>
              <a:off x="3280225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4" name="Google Shape;8844;p24"/>
            <p:cNvSpPr/>
            <p:nvPr/>
          </p:nvSpPr>
          <p:spPr>
            <a:xfrm>
              <a:off x="3280225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5" name="Google Shape;8845;p24"/>
            <p:cNvSpPr/>
            <p:nvPr/>
          </p:nvSpPr>
          <p:spPr>
            <a:xfrm>
              <a:off x="3280225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6" name="Google Shape;8846;p24"/>
            <p:cNvSpPr/>
            <p:nvPr/>
          </p:nvSpPr>
          <p:spPr>
            <a:xfrm>
              <a:off x="3280225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7" name="Google Shape;8847;p24"/>
            <p:cNvSpPr/>
            <p:nvPr/>
          </p:nvSpPr>
          <p:spPr>
            <a:xfrm>
              <a:off x="3280225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8" name="Google Shape;8848;p24"/>
            <p:cNvSpPr/>
            <p:nvPr/>
          </p:nvSpPr>
          <p:spPr>
            <a:xfrm>
              <a:off x="3280225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9" name="Google Shape;8849;p24"/>
            <p:cNvSpPr/>
            <p:nvPr/>
          </p:nvSpPr>
          <p:spPr>
            <a:xfrm>
              <a:off x="3280225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0" name="Google Shape;8850;p24"/>
            <p:cNvSpPr/>
            <p:nvPr/>
          </p:nvSpPr>
          <p:spPr>
            <a:xfrm>
              <a:off x="3280225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1" name="Google Shape;8851;p24"/>
            <p:cNvSpPr/>
            <p:nvPr/>
          </p:nvSpPr>
          <p:spPr>
            <a:xfrm>
              <a:off x="3280225" y="2834800"/>
              <a:ext cx="4625" cy="107275"/>
            </a:xfrm>
            <a:custGeom>
              <a:rect b="b" l="l" r="r" t="t"/>
              <a:pathLst>
                <a:path extrusionOk="0" h="4291" w="185">
                  <a:moveTo>
                    <a:pt x="0" y="0"/>
                  </a:moveTo>
                  <a:lnTo>
                    <a:pt x="0" y="4290"/>
                  </a:lnTo>
                  <a:lnTo>
                    <a:pt x="184" y="426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2" name="Google Shape;8852;p24"/>
            <p:cNvSpPr/>
            <p:nvPr/>
          </p:nvSpPr>
          <p:spPr>
            <a:xfrm>
              <a:off x="3280225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3" name="Google Shape;8853;p24"/>
            <p:cNvSpPr/>
            <p:nvPr/>
          </p:nvSpPr>
          <p:spPr>
            <a:xfrm>
              <a:off x="3280225" y="1483200"/>
              <a:ext cx="4625" cy="126050"/>
            </a:xfrm>
            <a:custGeom>
              <a:rect b="b" l="l" r="r" t="t"/>
              <a:pathLst>
                <a:path extrusionOk="0" h="5042" w="185">
                  <a:moveTo>
                    <a:pt x="0" y="1"/>
                  </a:moveTo>
                  <a:lnTo>
                    <a:pt x="0" y="5042"/>
                  </a:lnTo>
                  <a:lnTo>
                    <a:pt x="184" y="504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4" name="Google Shape;8854;p24"/>
            <p:cNvSpPr/>
            <p:nvPr/>
          </p:nvSpPr>
          <p:spPr>
            <a:xfrm>
              <a:off x="3280225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5" name="Google Shape;8855;p24"/>
            <p:cNvSpPr/>
            <p:nvPr/>
          </p:nvSpPr>
          <p:spPr>
            <a:xfrm>
              <a:off x="3386325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6" name="Google Shape;8856;p24"/>
            <p:cNvSpPr/>
            <p:nvPr/>
          </p:nvSpPr>
          <p:spPr>
            <a:xfrm>
              <a:off x="3386325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7" name="Google Shape;8857;p24"/>
            <p:cNvSpPr/>
            <p:nvPr/>
          </p:nvSpPr>
          <p:spPr>
            <a:xfrm>
              <a:off x="3386900" y="2834800"/>
              <a:ext cx="4800" cy="93100"/>
            </a:xfrm>
            <a:custGeom>
              <a:rect b="b" l="l" r="r" t="t"/>
              <a:pathLst>
                <a:path extrusionOk="0" h="3724" w="192">
                  <a:moveTo>
                    <a:pt x="0" y="0"/>
                  </a:moveTo>
                  <a:lnTo>
                    <a:pt x="0" y="3723"/>
                  </a:lnTo>
                  <a:lnTo>
                    <a:pt x="192" y="372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8" name="Google Shape;8858;p24"/>
            <p:cNvSpPr/>
            <p:nvPr/>
          </p:nvSpPr>
          <p:spPr>
            <a:xfrm>
              <a:off x="3386325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9" name="Google Shape;8859;p24"/>
            <p:cNvSpPr/>
            <p:nvPr/>
          </p:nvSpPr>
          <p:spPr>
            <a:xfrm>
              <a:off x="3386325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0" name="Google Shape;8860;p24"/>
            <p:cNvSpPr/>
            <p:nvPr/>
          </p:nvSpPr>
          <p:spPr>
            <a:xfrm>
              <a:off x="3386325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1" name="Google Shape;8861;p24"/>
            <p:cNvSpPr/>
            <p:nvPr/>
          </p:nvSpPr>
          <p:spPr>
            <a:xfrm>
              <a:off x="3386325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2" name="Google Shape;8862;p24"/>
            <p:cNvSpPr/>
            <p:nvPr/>
          </p:nvSpPr>
          <p:spPr>
            <a:xfrm>
              <a:off x="3386325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3" name="Google Shape;8863;p24"/>
            <p:cNvSpPr/>
            <p:nvPr/>
          </p:nvSpPr>
          <p:spPr>
            <a:xfrm>
              <a:off x="3386325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4" name="Google Shape;8864;p24"/>
            <p:cNvSpPr/>
            <p:nvPr/>
          </p:nvSpPr>
          <p:spPr>
            <a:xfrm>
              <a:off x="3386900" y="1482450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5" name="Google Shape;8865;p24"/>
            <p:cNvSpPr/>
            <p:nvPr/>
          </p:nvSpPr>
          <p:spPr>
            <a:xfrm>
              <a:off x="3386325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6" name="Google Shape;8866;p24"/>
            <p:cNvSpPr/>
            <p:nvPr/>
          </p:nvSpPr>
          <p:spPr>
            <a:xfrm>
              <a:off x="3386325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7" name="Google Shape;8867;p24"/>
            <p:cNvSpPr/>
            <p:nvPr/>
          </p:nvSpPr>
          <p:spPr>
            <a:xfrm>
              <a:off x="3493000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8" name="Google Shape;8868;p24"/>
            <p:cNvSpPr/>
            <p:nvPr/>
          </p:nvSpPr>
          <p:spPr>
            <a:xfrm>
              <a:off x="3493000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9" name="Google Shape;8869;p24"/>
            <p:cNvSpPr/>
            <p:nvPr/>
          </p:nvSpPr>
          <p:spPr>
            <a:xfrm>
              <a:off x="3493000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0" name="Google Shape;8870;p24"/>
            <p:cNvSpPr/>
            <p:nvPr/>
          </p:nvSpPr>
          <p:spPr>
            <a:xfrm>
              <a:off x="3493000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1" name="Google Shape;8871;p24"/>
            <p:cNvSpPr/>
            <p:nvPr/>
          </p:nvSpPr>
          <p:spPr>
            <a:xfrm>
              <a:off x="3493000" y="1481875"/>
              <a:ext cx="5400" cy="127375"/>
            </a:xfrm>
            <a:custGeom>
              <a:rect b="b" l="l" r="r" t="t"/>
              <a:pathLst>
                <a:path extrusionOk="0" h="5095" w="216">
                  <a:moveTo>
                    <a:pt x="1" y="0"/>
                  </a:moveTo>
                  <a:lnTo>
                    <a:pt x="1" y="5095"/>
                  </a:lnTo>
                  <a:lnTo>
                    <a:pt x="215" y="50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2" name="Google Shape;8872;p24"/>
            <p:cNvSpPr/>
            <p:nvPr/>
          </p:nvSpPr>
          <p:spPr>
            <a:xfrm>
              <a:off x="3493000" y="2834800"/>
              <a:ext cx="5400" cy="93875"/>
            </a:xfrm>
            <a:custGeom>
              <a:rect b="b" l="l" r="r" t="t"/>
              <a:pathLst>
                <a:path extrusionOk="0" h="3755" w="216">
                  <a:moveTo>
                    <a:pt x="1" y="0"/>
                  </a:moveTo>
                  <a:lnTo>
                    <a:pt x="1" y="3754"/>
                  </a:lnTo>
                  <a:cubicBezTo>
                    <a:pt x="85" y="3739"/>
                    <a:pt x="154" y="3731"/>
                    <a:pt x="215" y="372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3" name="Google Shape;8873;p24"/>
            <p:cNvSpPr/>
            <p:nvPr/>
          </p:nvSpPr>
          <p:spPr>
            <a:xfrm>
              <a:off x="3493000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4" name="Google Shape;8874;p24"/>
            <p:cNvSpPr/>
            <p:nvPr/>
          </p:nvSpPr>
          <p:spPr>
            <a:xfrm>
              <a:off x="3493000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5" name="Google Shape;8875;p24"/>
            <p:cNvSpPr/>
            <p:nvPr/>
          </p:nvSpPr>
          <p:spPr>
            <a:xfrm>
              <a:off x="3493000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6" name="Google Shape;8876;p24"/>
            <p:cNvSpPr/>
            <p:nvPr/>
          </p:nvSpPr>
          <p:spPr>
            <a:xfrm>
              <a:off x="3493000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7" name="Google Shape;8877;p24"/>
            <p:cNvSpPr/>
            <p:nvPr/>
          </p:nvSpPr>
          <p:spPr>
            <a:xfrm>
              <a:off x="3493000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8" name="Google Shape;8878;p24"/>
            <p:cNvSpPr/>
            <p:nvPr/>
          </p:nvSpPr>
          <p:spPr>
            <a:xfrm>
              <a:off x="3493000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9" name="Google Shape;8879;p24"/>
            <p:cNvSpPr/>
            <p:nvPr/>
          </p:nvSpPr>
          <p:spPr>
            <a:xfrm>
              <a:off x="359967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0" name="Google Shape;8880;p24"/>
            <p:cNvSpPr/>
            <p:nvPr/>
          </p:nvSpPr>
          <p:spPr>
            <a:xfrm>
              <a:off x="359967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1" name="Google Shape;8881;p24"/>
            <p:cNvSpPr/>
            <p:nvPr/>
          </p:nvSpPr>
          <p:spPr>
            <a:xfrm>
              <a:off x="359967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2" name="Google Shape;8882;p24"/>
            <p:cNvSpPr/>
            <p:nvPr/>
          </p:nvSpPr>
          <p:spPr>
            <a:xfrm>
              <a:off x="359967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3" name="Google Shape;8883;p24"/>
            <p:cNvSpPr/>
            <p:nvPr/>
          </p:nvSpPr>
          <p:spPr>
            <a:xfrm>
              <a:off x="359967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4" name="Google Shape;8884;p24"/>
            <p:cNvSpPr/>
            <p:nvPr/>
          </p:nvSpPr>
          <p:spPr>
            <a:xfrm>
              <a:off x="359967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5" name="Google Shape;8885;p24"/>
            <p:cNvSpPr/>
            <p:nvPr/>
          </p:nvSpPr>
          <p:spPr>
            <a:xfrm>
              <a:off x="3599675" y="1481100"/>
              <a:ext cx="4825" cy="128150"/>
            </a:xfrm>
            <a:custGeom>
              <a:rect b="b" l="l" r="r" t="t"/>
              <a:pathLst>
                <a:path extrusionOk="0" h="5126" w="193">
                  <a:moveTo>
                    <a:pt x="1" y="1"/>
                  </a:moveTo>
                  <a:lnTo>
                    <a:pt x="1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6" name="Google Shape;8886;p24"/>
            <p:cNvSpPr/>
            <p:nvPr/>
          </p:nvSpPr>
          <p:spPr>
            <a:xfrm>
              <a:off x="359967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7" name="Google Shape;8887;p24"/>
            <p:cNvSpPr/>
            <p:nvPr/>
          </p:nvSpPr>
          <p:spPr>
            <a:xfrm>
              <a:off x="359967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8" name="Google Shape;8888;p24"/>
            <p:cNvSpPr/>
            <p:nvPr/>
          </p:nvSpPr>
          <p:spPr>
            <a:xfrm>
              <a:off x="359967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9" name="Google Shape;8889;p24"/>
            <p:cNvSpPr/>
            <p:nvPr/>
          </p:nvSpPr>
          <p:spPr>
            <a:xfrm>
              <a:off x="359967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0" name="Google Shape;8890;p24"/>
            <p:cNvSpPr/>
            <p:nvPr/>
          </p:nvSpPr>
          <p:spPr>
            <a:xfrm>
              <a:off x="3599675" y="2834800"/>
              <a:ext cx="4825" cy="95775"/>
            </a:xfrm>
            <a:custGeom>
              <a:rect b="b" l="l" r="r" t="t"/>
              <a:pathLst>
                <a:path extrusionOk="0" h="3831" w="193">
                  <a:moveTo>
                    <a:pt x="1" y="0"/>
                  </a:moveTo>
                  <a:lnTo>
                    <a:pt x="1" y="3831"/>
                  </a:lnTo>
                  <a:cubicBezTo>
                    <a:pt x="70" y="3823"/>
                    <a:pt x="131" y="3808"/>
                    <a:pt x="192" y="3785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1" name="Google Shape;8891;p24"/>
            <p:cNvSpPr/>
            <p:nvPr/>
          </p:nvSpPr>
          <p:spPr>
            <a:xfrm>
              <a:off x="3706550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2" name="Google Shape;8892;p24"/>
            <p:cNvSpPr/>
            <p:nvPr/>
          </p:nvSpPr>
          <p:spPr>
            <a:xfrm>
              <a:off x="3706550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3" name="Google Shape;8893;p24"/>
            <p:cNvSpPr/>
            <p:nvPr/>
          </p:nvSpPr>
          <p:spPr>
            <a:xfrm>
              <a:off x="3706550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4" name="Google Shape;8894;p24"/>
            <p:cNvSpPr/>
            <p:nvPr/>
          </p:nvSpPr>
          <p:spPr>
            <a:xfrm>
              <a:off x="3706550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5" name="Google Shape;8895;p24"/>
            <p:cNvSpPr/>
            <p:nvPr/>
          </p:nvSpPr>
          <p:spPr>
            <a:xfrm>
              <a:off x="3706550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6" name="Google Shape;8896;p24"/>
            <p:cNvSpPr/>
            <p:nvPr/>
          </p:nvSpPr>
          <p:spPr>
            <a:xfrm>
              <a:off x="3706550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7" name="Google Shape;8897;p24"/>
            <p:cNvSpPr/>
            <p:nvPr/>
          </p:nvSpPr>
          <p:spPr>
            <a:xfrm>
              <a:off x="3706550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8" name="Google Shape;8898;p24"/>
            <p:cNvSpPr/>
            <p:nvPr/>
          </p:nvSpPr>
          <p:spPr>
            <a:xfrm>
              <a:off x="3706550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9" name="Google Shape;8899;p24"/>
            <p:cNvSpPr/>
            <p:nvPr/>
          </p:nvSpPr>
          <p:spPr>
            <a:xfrm>
              <a:off x="3706550" y="1481100"/>
              <a:ext cx="4625" cy="128150"/>
            </a:xfrm>
            <a:custGeom>
              <a:rect b="b" l="l" r="r" t="t"/>
              <a:pathLst>
                <a:path extrusionOk="0" h="5126" w="185">
                  <a:moveTo>
                    <a:pt x="1" y="1"/>
                  </a:moveTo>
                  <a:lnTo>
                    <a:pt x="1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0" name="Google Shape;8900;p24"/>
            <p:cNvSpPr/>
            <p:nvPr/>
          </p:nvSpPr>
          <p:spPr>
            <a:xfrm>
              <a:off x="3706550" y="2834800"/>
              <a:ext cx="4625" cy="93300"/>
            </a:xfrm>
            <a:custGeom>
              <a:rect b="b" l="l" r="r" t="t"/>
              <a:pathLst>
                <a:path extrusionOk="0" h="3732" w="185">
                  <a:moveTo>
                    <a:pt x="1" y="0"/>
                  </a:moveTo>
                  <a:lnTo>
                    <a:pt x="1" y="3723"/>
                  </a:lnTo>
                  <a:lnTo>
                    <a:pt x="116" y="3723"/>
                  </a:lnTo>
                  <a:cubicBezTo>
                    <a:pt x="116" y="3723"/>
                    <a:pt x="116" y="3723"/>
                    <a:pt x="184" y="3731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1" name="Google Shape;8901;p24"/>
            <p:cNvSpPr/>
            <p:nvPr/>
          </p:nvSpPr>
          <p:spPr>
            <a:xfrm>
              <a:off x="3706550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2" name="Google Shape;8902;p24"/>
            <p:cNvSpPr/>
            <p:nvPr/>
          </p:nvSpPr>
          <p:spPr>
            <a:xfrm>
              <a:off x="3706550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3" name="Google Shape;8903;p24"/>
            <p:cNvSpPr/>
            <p:nvPr/>
          </p:nvSpPr>
          <p:spPr>
            <a:xfrm>
              <a:off x="3813225" y="2834800"/>
              <a:ext cx="4825" cy="94250"/>
            </a:xfrm>
            <a:custGeom>
              <a:rect b="b" l="l" r="r" t="t"/>
              <a:pathLst>
                <a:path extrusionOk="0" h="3770" w="193">
                  <a:moveTo>
                    <a:pt x="1" y="0"/>
                  </a:moveTo>
                  <a:lnTo>
                    <a:pt x="1" y="3769"/>
                  </a:lnTo>
                  <a:lnTo>
                    <a:pt x="192" y="37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4" name="Google Shape;8904;p24"/>
            <p:cNvSpPr/>
            <p:nvPr/>
          </p:nvSpPr>
          <p:spPr>
            <a:xfrm>
              <a:off x="381322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5" name="Google Shape;8905;p24"/>
            <p:cNvSpPr/>
            <p:nvPr/>
          </p:nvSpPr>
          <p:spPr>
            <a:xfrm>
              <a:off x="381322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6" name="Google Shape;8906;p24"/>
            <p:cNvSpPr/>
            <p:nvPr/>
          </p:nvSpPr>
          <p:spPr>
            <a:xfrm>
              <a:off x="381322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7" name="Google Shape;8907;p24"/>
            <p:cNvSpPr/>
            <p:nvPr/>
          </p:nvSpPr>
          <p:spPr>
            <a:xfrm>
              <a:off x="381322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8" name="Google Shape;8908;p24"/>
            <p:cNvSpPr/>
            <p:nvPr/>
          </p:nvSpPr>
          <p:spPr>
            <a:xfrm>
              <a:off x="381322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9" name="Google Shape;8909;p24"/>
            <p:cNvSpPr/>
            <p:nvPr/>
          </p:nvSpPr>
          <p:spPr>
            <a:xfrm>
              <a:off x="381322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0" name="Google Shape;8910;p24"/>
            <p:cNvSpPr/>
            <p:nvPr/>
          </p:nvSpPr>
          <p:spPr>
            <a:xfrm>
              <a:off x="3813225" y="1480525"/>
              <a:ext cx="4825" cy="128725"/>
            </a:xfrm>
            <a:custGeom>
              <a:rect b="b" l="l" r="r" t="t"/>
              <a:pathLst>
                <a:path extrusionOk="0" h="5149" w="193">
                  <a:moveTo>
                    <a:pt x="1" y="1"/>
                  </a:moveTo>
                  <a:lnTo>
                    <a:pt x="1" y="5149"/>
                  </a:lnTo>
                  <a:lnTo>
                    <a:pt x="192" y="514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1" name="Google Shape;8911;p24"/>
            <p:cNvSpPr/>
            <p:nvPr/>
          </p:nvSpPr>
          <p:spPr>
            <a:xfrm>
              <a:off x="381322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2" name="Google Shape;8912;p24"/>
            <p:cNvSpPr/>
            <p:nvPr/>
          </p:nvSpPr>
          <p:spPr>
            <a:xfrm>
              <a:off x="381322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3" name="Google Shape;8913;p24"/>
            <p:cNvSpPr/>
            <p:nvPr/>
          </p:nvSpPr>
          <p:spPr>
            <a:xfrm>
              <a:off x="381322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4" name="Google Shape;8914;p24"/>
            <p:cNvSpPr/>
            <p:nvPr/>
          </p:nvSpPr>
          <p:spPr>
            <a:xfrm>
              <a:off x="381322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5" name="Google Shape;8915;p24"/>
            <p:cNvSpPr/>
            <p:nvPr/>
          </p:nvSpPr>
          <p:spPr>
            <a:xfrm>
              <a:off x="3919325" y="1479750"/>
              <a:ext cx="5400" cy="129500"/>
            </a:xfrm>
            <a:custGeom>
              <a:rect b="b" l="l" r="r" t="t"/>
              <a:pathLst>
                <a:path extrusionOk="0" h="5180" w="216">
                  <a:moveTo>
                    <a:pt x="1" y="1"/>
                  </a:moveTo>
                  <a:lnTo>
                    <a:pt x="1" y="5180"/>
                  </a:lnTo>
                  <a:lnTo>
                    <a:pt x="215" y="518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6" name="Google Shape;8916;p24"/>
            <p:cNvSpPr/>
            <p:nvPr/>
          </p:nvSpPr>
          <p:spPr>
            <a:xfrm>
              <a:off x="3919325" y="2834800"/>
              <a:ext cx="5400" cy="101725"/>
            </a:xfrm>
            <a:custGeom>
              <a:rect b="b" l="l" r="r" t="t"/>
              <a:pathLst>
                <a:path extrusionOk="0" h="4069" w="216">
                  <a:moveTo>
                    <a:pt x="1" y="0"/>
                  </a:moveTo>
                  <a:lnTo>
                    <a:pt x="1" y="4068"/>
                  </a:lnTo>
                  <a:lnTo>
                    <a:pt x="215" y="406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7" name="Google Shape;8917;p24"/>
            <p:cNvSpPr/>
            <p:nvPr/>
          </p:nvSpPr>
          <p:spPr>
            <a:xfrm>
              <a:off x="3919325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8" name="Google Shape;8918;p24"/>
            <p:cNvSpPr/>
            <p:nvPr/>
          </p:nvSpPr>
          <p:spPr>
            <a:xfrm>
              <a:off x="3919325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9" name="Google Shape;8919;p24"/>
            <p:cNvSpPr/>
            <p:nvPr/>
          </p:nvSpPr>
          <p:spPr>
            <a:xfrm>
              <a:off x="3919325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0" name="Google Shape;8920;p24"/>
            <p:cNvSpPr/>
            <p:nvPr/>
          </p:nvSpPr>
          <p:spPr>
            <a:xfrm>
              <a:off x="3919325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1" name="Google Shape;8921;p24"/>
            <p:cNvSpPr/>
            <p:nvPr/>
          </p:nvSpPr>
          <p:spPr>
            <a:xfrm>
              <a:off x="3919325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2" name="Google Shape;8922;p24"/>
            <p:cNvSpPr/>
            <p:nvPr/>
          </p:nvSpPr>
          <p:spPr>
            <a:xfrm>
              <a:off x="3919325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3" name="Google Shape;8923;p24"/>
            <p:cNvSpPr/>
            <p:nvPr/>
          </p:nvSpPr>
          <p:spPr>
            <a:xfrm>
              <a:off x="3919325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4" name="Google Shape;8924;p24"/>
            <p:cNvSpPr/>
            <p:nvPr/>
          </p:nvSpPr>
          <p:spPr>
            <a:xfrm>
              <a:off x="3919325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5" name="Google Shape;8925;p24"/>
            <p:cNvSpPr/>
            <p:nvPr/>
          </p:nvSpPr>
          <p:spPr>
            <a:xfrm>
              <a:off x="3919325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6" name="Google Shape;8926;p24"/>
            <p:cNvSpPr/>
            <p:nvPr/>
          </p:nvSpPr>
          <p:spPr>
            <a:xfrm>
              <a:off x="3919325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7" name="Google Shape;8927;p24"/>
            <p:cNvSpPr/>
            <p:nvPr/>
          </p:nvSpPr>
          <p:spPr>
            <a:xfrm>
              <a:off x="1257550" y="2829625"/>
              <a:ext cx="2767725" cy="5200"/>
            </a:xfrm>
            <a:custGeom>
              <a:rect b="b" l="l" r="r" t="t"/>
              <a:pathLst>
                <a:path extrusionOk="0" h="208" w="110709">
                  <a:moveTo>
                    <a:pt x="0" y="0"/>
                  </a:moveTo>
                  <a:lnTo>
                    <a:pt x="0" y="207"/>
                  </a:lnTo>
                  <a:lnTo>
                    <a:pt x="110708" y="207"/>
                  </a:lnTo>
                  <a:lnTo>
                    <a:pt x="110708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8" name="Google Shape;8928;p24"/>
            <p:cNvSpPr/>
            <p:nvPr/>
          </p:nvSpPr>
          <p:spPr>
            <a:xfrm>
              <a:off x="1258700" y="2707425"/>
              <a:ext cx="2768100" cy="5975"/>
            </a:xfrm>
            <a:custGeom>
              <a:rect b="b" l="l" r="r" t="t"/>
              <a:pathLst>
                <a:path extrusionOk="0" h="239" w="110724">
                  <a:moveTo>
                    <a:pt x="0" y="1"/>
                  </a:moveTo>
                  <a:lnTo>
                    <a:pt x="0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9" name="Google Shape;8929;p24"/>
            <p:cNvSpPr/>
            <p:nvPr/>
          </p:nvSpPr>
          <p:spPr>
            <a:xfrm>
              <a:off x="1259275" y="2585225"/>
              <a:ext cx="2766950" cy="5975"/>
            </a:xfrm>
            <a:custGeom>
              <a:rect b="b" l="l" r="r" t="t"/>
              <a:pathLst>
                <a:path extrusionOk="0" h="239" w="110678">
                  <a:moveTo>
                    <a:pt x="0" y="1"/>
                  </a:moveTo>
                  <a:lnTo>
                    <a:pt x="0" y="238"/>
                  </a:lnTo>
                  <a:lnTo>
                    <a:pt x="110678" y="238"/>
                  </a:lnTo>
                  <a:lnTo>
                    <a:pt x="110678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0" name="Google Shape;8930;p24"/>
            <p:cNvSpPr/>
            <p:nvPr/>
          </p:nvSpPr>
          <p:spPr>
            <a:xfrm>
              <a:off x="1260425" y="2463800"/>
              <a:ext cx="2764650" cy="5200"/>
            </a:xfrm>
            <a:custGeom>
              <a:rect b="b" l="l" r="r" t="t"/>
              <a:pathLst>
                <a:path extrusionOk="0" h="208" w="110586">
                  <a:moveTo>
                    <a:pt x="0" y="1"/>
                  </a:moveTo>
                  <a:lnTo>
                    <a:pt x="0" y="208"/>
                  </a:lnTo>
                  <a:lnTo>
                    <a:pt x="110586" y="208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1" name="Google Shape;8931;p24"/>
            <p:cNvSpPr/>
            <p:nvPr/>
          </p:nvSpPr>
          <p:spPr>
            <a:xfrm>
              <a:off x="1260975" y="2341625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1" y="207"/>
                  </a:lnTo>
                  <a:lnTo>
                    <a:pt x="11054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2" name="Google Shape;8932;p24"/>
            <p:cNvSpPr/>
            <p:nvPr/>
          </p:nvSpPr>
          <p:spPr>
            <a:xfrm>
              <a:off x="1262125" y="2219425"/>
              <a:ext cx="2761050" cy="5400"/>
            </a:xfrm>
            <a:custGeom>
              <a:rect b="b" l="l" r="r" t="t"/>
              <a:pathLst>
                <a:path extrusionOk="0" h="216" w="110442">
                  <a:moveTo>
                    <a:pt x="1" y="1"/>
                  </a:moveTo>
                  <a:lnTo>
                    <a:pt x="1" y="215"/>
                  </a:lnTo>
                  <a:lnTo>
                    <a:pt x="110441" y="215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3" name="Google Shape;8933;p24"/>
            <p:cNvSpPr/>
            <p:nvPr/>
          </p:nvSpPr>
          <p:spPr>
            <a:xfrm>
              <a:off x="1262700" y="2097225"/>
              <a:ext cx="2759900" cy="5200"/>
            </a:xfrm>
            <a:custGeom>
              <a:rect b="b" l="l" r="r" t="t"/>
              <a:pathLst>
                <a:path extrusionOk="0" h="208" w="110396">
                  <a:moveTo>
                    <a:pt x="1" y="1"/>
                  </a:moveTo>
                  <a:lnTo>
                    <a:pt x="1" y="208"/>
                  </a:lnTo>
                  <a:lnTo>
                    <a:pt x="110395" y="208"/>
                  </a:lnTo>
                  <a:lnTo>
                    <a:pt x="11039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4" name="Google Shape;8934;p24"/>
            <p:cNvSpPr/>
            <p:nvPr/>
          </p:nvSpPr>
          <p:spPr>
            <a:xfrm>
              <a:off x="1263850" y="1975050"/>
              <a:ext cx="2758175" cy="5950"/>
            </a:xfrm>
            <a:custGeom>
              <a:rect b="b" l="l" r="r" t="t"/>
              <a:pathLst>
                <a:path extrusionOk="0" h="238" w="110327">
                  <a:moveTo>
                    <a:pt x="1" y="0"/>
                  </a:moveTo>
                  <a:lnTo>
                    <a:pt x="1" y="238"/>
                  </a:lnTo>
                  <a:lnTo>
                    <a:pt x="110326" y="238"/>
                  </a:lnTo>
                  <a:lnTo>
                    <a:pt x="110326" y="230"/>
                  </a:lnTo>
                  <a:lnTo>
                    <a:pt x="11030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5" name="Google Shape;8935;p24"/>
            <p:cNvSpPr/>
            <p:nvPr/>
          </p:nvSpPr>
          <p:spPr>
            <a:xfrm>
              <a:off x="1264625" y="1852850"/>
              <a:ext cx="2756250" cy="5950"/>
            </a:xfrm>
            <a:custGeom>
              <a:rect b="b" l="l" r="r" t="t"/>
              <a:pathLst>
                <a:path extrusionOk="0" h="238" w="110250">
                  <a:moveTo>
                    <a:pt x="24" y="0"/>
                  </a:moveTo>
                  <a:lnTo>
                    <a:pt x="1" y="238"/>
                  </a:lnTo>
                  <a:lnTo>
                    <a:pt x="110249" y="238"/>
                  </a:lnTo>
                  <a:lnTo>
                    <a:pt x="110249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6" name="Google Shape;8936;p24"/>
            <p:cNvSpPr/>
            <p:nvPr/>
          </p:nvSpPr>
          <p:spPr>
            <a:xfrm>
              <a:off x="1265775" y="1731425"/>
              <a:ext cx="2754125" cy="5200"/>
            </a:xfrm>
            <a:custGeom>
              <a:rect b="b" l="l" r="r" t="t"/>
              <a:pathLst>
                <a:path extrusionOk="0" h="208" w="110165">
                  <a:moveTo>
                    <a:pt x="1" y="0"/>
                  </a:moveTo>
                  <a:lnTo>
                    <a:pt x="1" y="207"/>
                  </a:lnTo>
                  <a:lnTo>
                    <a:pt x="110165" y="207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7" name="Google Shape;8937;p24"/>
            <p:cNvSpPr/>
            <p:nvPr/>
          </p:nvSpPr>
          <p:spPr>
            <a:xfrm>
              <a:off x="1266550" y="1609225"/>
              <a:ext cx="2752400" cy="5200"/>
            </a:xfrm>
            <a:custGeom>
              <a:rect b="b" l="l" r="r" t="t"/>
              <a:pathLst>
                <a:path extrusionOk="0" h="208" w="110096">
                  <a:moveTo>
                    <a:pt x="15" y="1"/>
                  </a:moveTo>
                  <a:lnTo>
                    <a:pt x="0" y="154"/>
                  </a:lnTo>
                  <a:lnTo>
                    <a:pt x="0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8" name="Google Shape;8938;p24"/>
            <p:cNvSpPr/>
            <p:nvPr/>
          </p:nvSpPr>
          <p:spPr>
            <a:xfrm>
              <a:off x="2002575" y="2470900"/>
              <a:ext cx="25" cy="56325"/>
            </a:xfrm>
            <a:custGeom>
              <a:rect b="b" l="l" r="r" t="t"/>
              <a:pathLst>
                <a:path extrusionOk="0" fill="none" h="2253" w="1">
                  <a:moveTo>
                    <a:pt x="0" y="0"/>
                  </a:moveTo>
                  <a:lnTo>
                    <a:pt x="0" y="2253"/>
                  </a:lnTo>
                </a:path>
              </a:pathLst>
            </a:custGeom>
            <a:solidFill>
              <a:schemeClr val="dk1">
                <a:alpha val="9300"/>
              </a:schemeClr>
            </a:solidFill>
            <a:ln cap="rnd" cmpd="sng" w="2300">
              <a:solidFill>
                <a:srgbClr val="01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9" name="Google Shape;8939;p24"/>
            <p:cNvSpPr/>
            <p:nvPr/>
          </p:nvSpPr>
          <p:spPr>
            <a:xfrm>
              <a:off x="1457100" y="2819850"/>
              <a:ext cx="225" cy="400"/>
            </a:xfrm>
            <a:custGeom>
              <a:rect b="b" l="l" r="r" t="t"/>
              <a:pathLst>
                <a:path extrusionOk="0" h="16" w="9">
                  <a:moveTo>
                    <a:pt x="8" y="1"/>
                  </a:moveTo>
                  <a:lnTo>
                    <a:pt x="1" y="16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40" name="Google Shape;8940;p24"/>
          <p:cNvSpPr/>
          <p:nvPr/>
        </p:nvSpPr>
        <p:spPr>
          <a:xfrm rot="3694099">
            <a:off x="7694273" y="319414"/>
            <a:ext cx="1149757" cy="732976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1" name="Google Shape;8941;p24"/>
          <p:cNvSpPr/>
          <p:nvPr/>
        </p:nvSpPr>
        <p:spPr>
          <a:xfrm>
            <a:off x="215753" y="253572"/>
            <a:ext cx="994688" cy="955594"/>
          </a:xfrm>
          <a:custGeom>
            <a:rect b="b" l="l" r="r" t="t"/>
            <a:pathLst>
              <a:path extrusionOk="0" h="10894" w="11340">
                <a:moveTo>
                  <a:pt x="7664" y="1"/>
                </a:moveTo>
                <a:cubicBezTo>
                  <a:pt x="5077" y="2526"/>
                  <a:pt x="2498" y="5050"/>
                  <a:pt x="1" y="7682"/>
                </a:cubicBezTo>
                <a:cubicBezTo>
                  <a:pt x="134" y="7949"/>
                  <a:pt x="143" y="8280"/>
                  <a:pt x="348" y="8503"/>
                </a:cubicBezTo>
                <a:cubicBezTo>
                  <a:pt x="420" y="8592"/>
                  <a:pt x="518" y="8654"/>
                  <a:pt x="598" y="8735"/>
                </a:cubicBezTo>
                <a:cubicBezTo>
                  <a:pt x="705" y="8850"/>
                  <a:pt x="786" y="9002"/>
                  <a:pt x="866" y="9145"/>
                </a:cubicBezTo>
                <a:cubicBezTo>
                  <a:pt x="1178" y="9707"/>
                  <a:pt x="1722" y="10376"/>
                  <a:pt x="2115" y="10893"/>
                </a:cubicBezTo>
                <a:cubicBezTo>
                  <a:pt x="4622" y="8262"/>
                  <a:pt x="8868" y="4158"/>
                  <a:pt x="11339" y="1642"/>
                </a:cubicBezTo>
                <a:cubicBezTo>
                  <a:pt x="11045" y="1196"/>
                  <a:pt x="10438" y="1152"/>
                  <a:pt x="9956" y="929"/>
                </a:cubicBezTo>
                <a:cubicBezTo>
                  <a:pt x="9725" y="813"/>
                  <a:pt x="9519" y="652"/>
                  <a:pt x="9296" y="527"/>
                </a:cubicBezTo>
                <a:cubicBezTo>
                  <a:pt x="8850" y="260"/>
                  <a:pt x="8163" y="153"/>
                  <a:pt x="7664" y="1"/>
                </a:cubicBezTo>
                <a:close/>
              </a:path>
            </a:pathLst>
          </a:custGeom>
          <a:solidFill>
            <a:schemeClr val="accent4">
              <a:alpha val="8047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2" name="Google Shape;8942;p24"/>
          <p:cNvGrpSpPr/>
          <p:nvPr/>
        </p:nvGrpSpPr>
        <p:grpSpPr>
          <a:xfrm rot="-5400000">
            <a:off x="-988483" y="3067933"/>
            <a:ext cx="2310839" cy="1902145"/>
            <a:chOff x="3857825" y="4400025"/>
            <a:chExt cx="287500" cy="236650"/>
          </a:xfrm>
        </p:grpSpPr>
        <p:sp>
          <p:nvSpPr>
            <p:cNvPr id="8943" name="Google Shape;8943;p24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4" name="Google Shape;8944;p24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5" name="Google Shape;8945;p24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6" name="Google Shape;8946;p24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7" name="Google Shape;8947;p24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8" name="Google Shape;8948;p24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9" name="Google Shape;8949;p24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0" name="Google Shape;8950;p24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1" name="Google Shape;8951;p24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2" name="Google Shape;8952;p24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3" name="Google Shape;8953;p24"/>
          <p:cNvGrpSpPr/>
          <p:nvPr/>
        </p:nvGrpSpPr>
        <p:grpSpPr>
          <a:xfrm>
            <a:off x="8328764" y="2075885"/>
            <a:ext cx="631798" cy="640579"/>
            <a:chOff x="1611050" y="1662750"/>
            <a:chExt cx="102400" cy="103825"/>
          </a:xfrm>
        </p:grpSpPr>
        <p:sp>
          <p:nvSpPr>
            <p:cNvPr id="8954" name="Google Shape;8954;p24"/>
            <p:cNvSpPr/>
            <p:nvPr/>
          </p:nvSpPr>
          <p:spPr>
            <a:xfrm>
              <a:off x="1611050" y="1662750"/>
              <a:ext cx="102400" cy="103825"/>
            </a:xfrm>
            <a:custGeom>
              <a:rect b="b" l="l" r="r" t="t"/>
              <a:pathLst>
                <a:path extrusionOk="0" h="4153" w="4096">
                  <a:moveTo>
                    <a:pt x="2568" y="1"/>
                  </a:moveTo>
                  <a:cubicBezTo>
                    <a:pt x="2430" y="1"/>
                    <a:pt x="2292" y="42"/>
                    <a:pt x="2178" y="120"/>
                  </a:cubicBezTo>
                  <a:cubicBezTo>
                    <a:pt x="1910" y="308"/>
                    <a:pt x="1723" y="539"/>
                    <a:pt x="1544" y="745"/>
                  </a:cubicBezTo>
                  <a:cubicBezTo>
                    <a:pt x="1535" y="762"/>
                    <a:pt x="1518" y="780"/>
                    <a:pt x="1500" y="798"/>
                  </a:cubicBezTo>
                  <a:cubicBezTo>
                    <a:pt x="1125" y="611"/>
                    <a:pt x="1027" y="566"/>
                    <a:pt x="893" y="548"/>
                  </a:cubicBezTo>
                  <a:cubicBezTo>
                    <a:pt x="871" y="546"/>
                    <a:pt x="849" y="545"/>
                    <a:pt x="827" y="545"/>
                  </a:cubicBezTo>
                  <a:cubicBezTo>
                    <a:pt x="654" y="545"/>
                    <a:pt x="485" y="608"/>
                    <a:pt x="358" y="727"/>
                  </a:cubicBezTo>
                  <a:cubicBezTo>
                    <a:pt x="206" y="870"/>
                    <a:pt x="135" y="1057"/>
                    <a:pt x="144" y="1262"/>
                  </a:cubicBezTo>
                  <a:cubicBezTo>
                    <a:pt x="162" y="1592"/>
                    <a:pt x="331" y="1833"/>
                    <a:pt x="438" y="1994"/>
                  </a:cubicBezTo>
                  <a:lnTo>
                    <a:pt x="465" y="2038"/>
                  </a:lnTo>
                  <a:cubicBezTo>
                    <a:pt x="465" y="2047"/>
                    <a:pt x="474" y="2047"/>
                    <a:pt x="474" y="2047"/>
                  </a:cubicBezTo>
                  <a:cubicBezTo>
                    <a:pt x="367" y="2190"/>
                    <a:pt x="260" y="2359"/>
                    <a:pt x="153" y="2547"/>
                  </a:cubicBezTo>
                  <a:cubicBezTo>
                    <a:pt x="126" y="2591"/>
                    <a:pt x="54" y="2698"/>
                    <a:pt x="37" y="2850"/>
                  </a:cubicBezTo>
                  <a:cubicBezTo>
                    <a:pt x="1" y="3100"/>
                    <a:pt x="90" y="3332"/>
                    <a:pt x="286" y="3474"/>
                  </a:cubicBezTo>
                  <a:cubicBezTo>
                    <a:pt x="414" y="3576"/>
                    <a:pt x="558" y="3621"/>
                    <a:pt x="723" y="3621"/>
                  </a:cubicBezTo>
                  <a:cubicBezTo>
                    <a:pt x="948" y="3621"/>
                    <a:pt x="1212" y="3537"/>
                    <a:pt x="1526" y="3403"/>
                  </a:cubicBezTo>
                  <a:cubicBezTo>
                    <a:pt x="1553" y="3457"/>
                    <a:pt x="1580" y="3510"/>
                    <a:pt x="1607" y="3555"/>
                  </a:cubicBezTo>
                  <a:cubicBezTo>
                    <a:pt x="1634" y="3599"/>
                    <a:pt x="1651" y="3644"/>
                    <a:pt x="1678" y="3689"/>
                  </a:cubicBezTo>
                  <a:cubicBezTo>
                    <a:pt x="1883" y="4090"/>
                    <a:pt x="2187" y="4152"/>
                    <a:pt x="2356" y="4152"/>
                  </a:cubicBezTo>
                  <a:lnTo>
                    <a:pt x="2410" y="4152"/>
                  </a:lnTo>
                  <a:cubicBezTo>
                    <a:pt x="2552" y="4144"/>
                    <a:pt x="2900" y="4063"/>
                    <a:pt x="3043" y="3582"/>
                  </a:cubicBezTo>
                  <a:cubicBezTo>
                    <a:pt x="3105" y="3394"/>
                    <a:pt x="3168" y="3180"/>
                    <a:pt x="3213" y="2957"/>
                  </a:cubicBezTo>
                  <a:cubicBezTo>
                    <a:pt x="3400" y="2930"/>
                    <a:pt x="3721" y="2868"/>
                    <a:pt x="3899" y="2556"/>
                  </a:cubicBezTo>
                  <a:cubicBezTo>
                    <a:pt x="4096" y="2226"/>
                    <a:pt x="3998" y="1824"/>
                    <a:pt x="3676" y="1637"/>
                  </a:cubicBezTo>
                  <a:cubicBezTo>
                    <a:pt x="3507" y="1530"/>
                    <a:pt x="3320" y="1458"/>
                    <a:pt x="3150" y="1387"/>
                  </a:cubicBezTo>
                  <a:cubicBezTo>
                    <a:pt x="3159" y="1351"/>
                    <a:pt x="3168" y="1316"/>
                    <a:pt x="3177" y="1280"/>
                  </a:cubicBezTo>
                  <a:lnTo>
                    <a:pt x="3186" y="1226"/>
                  </a:lnTo>
                  <a:cubicBezTo>
                    <a:pt x="3230" y="1030"/>
                    <a:pt x="3302" y="745"/>
                    <a:pt x="3186" y="432"/>
                  </a:cubicBezTo>
                  <a:cubicBezTo>
                    <a:pt x="3114" y="236"/>
                    <a:pt x="2963" y="93"/>
                    <a:pt x="2766" y="31"/>
                  </a:cubicBezTo>
                  <a:cubicBezTo>
                    <a:pt x="2702" y="10"/>
                    <a:pt x="2635" y="1"/>
                    <a:pt x="2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5" name="Google Shape;8955;p24"/>
            <p:cNvSpPr/>
            <p:nvPr/>
          </p:nvSpPr>
          <p:spPr>
            <a:xfrm>
              <a:off x="1626450" y="1677625"/>
              <a:ext cx="69825" cy="74150"/>
            </a:xfrm>
            <a:custGeom>
              <a:rect b="b" l="l" r="r" t="t"/>
              <a:pathLst>
                <a:path extrusionOk="0" h="2966" w="2793">
                  <a:moveTo>
                    <a:pt x="1954" y="1"/>
                  </a:moveTo>
                  <a:cubicBezTo>
                    <a:pt x="1939" y="1"/>
                    <a:pt x="1923" y="6"/>
                    <a:pt x="1910" y="16"/>
                  </a:cubicBezTo>
                  <a:cubicBezTo>
                    <a:pt x="1633" y="212"/>
                    <a:pt x="1437" y="489"/>
                    <a:pt x="1214" y="738"/>
                  </a:cubicBezTo>
                  <a:cubicBezTo>
                    <a:pt x="1160" y="801"/>
                    <a:pt x="1089" y="863"/>
                    <a:pt x="1053" y="944"/>
                  </a:cubicBezTo>
                  <a:cubicBezTo>
                    <a:pt x="1053" y="944"/>
                    <a:pt x="1052" y="944"/>
                    <a:pt x="1052" y="944"/>
                  </a:cubicBezTo>
                  <a:cubicBezTo>
                    <a:pt x="1012" y="944"/>
                    <a:pt x="284" y="560"/>
                    <a:pt x="206" y="551"/>
                  </a:cubicBezTo>
                  <a:cubicBezTo>
                    <a:pt x="201" y="550"/>
                    <a:pt x="197" y="550"/>
                    <a:pt x="192" y="550"/>
                  </a:cubicBezTo>
                  <a:cubicBezTo>
                    <a:pt x="146" y="550"/>
                    <a:pt x="117" y="591"/>
                    <a:pt x="125" y="631"/>
                  </a:cubicBezTo>
                  <a:cubicBezTo>
                    <a:pt x="134" y="819"/>
                    <a:pt x="250" y="970"/>
                    <a:pt x="348" y="1113"/>
                  </a:cubicBezTo>
                  <a:cubicBezTo>
                    <a:pt x="420" y="1220"/>
                    <a:pt x="509" y="1318"/>
                    <a:pt x="580" y="1425"/>
                  </a:cubicBezTo>
                  <a:cubicBezTo>
                    <a:pt x="589" y="1443"/>
                    <a:pt x="598" y="1452"/>
                    <a:pt x="598" y="1470"/>
                  </a:cubicBezTo>
                  <a:cubicBezTo>
                    <a:pt x="598" y="1470"/>
                    <a:pt x="598" y="1479"/>
                    <a:pt x="589" y="1488"/>
                  </a:cubicBezTo>
                  <a:cubicBezTo>
                    <a:pt x="580" y="1506"/>
                    <a:pt x="563" y="1523"/>
                    <a:pt x="554" y="1532"/>
                  </a:cubicBezTo>
                  <a:cubicBezTo>
                    <a:pt x="366" y="1746"/>
                    <a:pt x="188" y="2014"/>
                    <a:pt x="45" y="2255"/>
                  </a:cubicBezTo>
                  <a:cubicBezTo>
                    <a:pt x="27" y="2282"/>
                    <a:pt x="18" y="2309"/>
                    <a:pt x="9" y="2344"/>
                  </a:cubicBezTo>
                  <a:cubicBezTo>
                    <a:pt x="1" y="2405"/>
                    <a:pt x="41" y="2429"/>
                    <a:pt x="112" y="2429"/>
                  </a:cubicBezTo>
                  <a:cubicBezTo>
                    <a:pt x="406" y="2429"/>
                    <a:pt x="1219" y="2014"/>
                    <a:pt x="1240" y="2014"/>
                  </a:cubicBezTo>
                  <a:cubicBezTo>
                    <a:pt x="1240" y="2014"/>
                    <a:pt x="1240" y="2014"/>
                    <a:pt x="1241" y="2014"/>
                  </a:cubicBezTo>
                  <a:cubicBezTo>
                    <a:pt x="1267" y="2077"/>
                    <a:pt x="1285" y="2139"/>
                    <a:pt x="1303" y="2210"/>
                  </a:cubicBezTo>
                  <a:cubicBezTo>
                    <a:pt x="1357" y="2424"/>
                    <a:pt x="1490" y="2621"/>
                    <a:pt x="1588" y="2826"/>
                  </a:cubicBezTo>
                  <a:cubicBezTo>
                    <a:pt x="1638" y="2916"/>
                    <a:pt x="1690" y="2965"/>
                    <a:pt x="1737" y="2965"/>
                  </a:cubicBezTo>
                  <a:cubicBezTo>
                    <a:pt x="1783" y="2965"/>
                    <a:pt x="1825" y="2918"/>
                    <a:pt x="1856" y="2817"/>
                  </a:cubicBezTo>
                  <a:cubicBezTo>
                    <a:pt x="1945" y="2532"/>
                    <a:pt x="2035" y="2228"/>
                    <a:pt x="2061" y="1925"/>
                  </a:cubicBezTo>
                  <a:cubicBezTo>
                    <a:pt x="2061" y="1907"/>
                    <a:pt x="2052" y="1862"/>
                    <a:pt x="2070" y="1845"/>
                  </a:cubicBezTo>
                  <a:cubicBezTo>
                    <a:pt x="2106" y="1809"/>
                    <a:pt x="2213" y="1809"/>
                    <a:pt x="2266" y="1800"/>
                  </a:cubicBezTo>
                  <a:cubicBezTo>
                    <a:pt x="2311" y="1791"/>
                    <a:pt x="2365" y="1782"/>
                    <a:pt x="2418" y="1782"/>
                  </a:cubicBezTo>
                  <a:cubicBezTo>
                    <a:pt x="2525" y="1764"/>
                    <a:pt x="2713" y="1764"/>
                    <a:pt x="2775" y="1657"/>
                  </a:cubicBezTo>
                  <a:cubicBezTo>
                    <a:pt x="2793" y="1631"/>
                    <a:pt x="2793" y="1577"/>
                    <a:pt x="2757" y="1559"/>
                  </a:cubicBezTo>
                  <a:cubicBezTo>
                    <a:pt x="2481" y="1390"/>
                    <a:pt x="2159" y="1300"/>
                    <a:pt x="1865" y="1176"/>
                  </a:cubicBezTo>
                  <a:cubicBezTo>
                    <a:pt x="1910" y="970"/>
                    <a:pt x="1927" y="756"/>
                    <a:pt x="1972" y="551"/>
                  </a:cubicBezTo>
                  <a:cubicBezTo>
                    <a:pt x="2008" y="391"/>
                    <a:pt x="2070" y="203"/>
                    <a:pt x="2017" y="43"/>
                  </a:cubicBezTo>
                  <a:cubicBezTo>
                    <a:pt x="2006" y="15"/>
                    <a:pt x="1980" y="1"/>
                    <a:pt x="1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6" name="Google Shape;8956;p24"/>
          <p:cNvGrpSpPr/>
          <p:nvPr/>
        </p:nvGrpSpPr>
        <p:grpSpPr>
          <a:xfrm rot="-1532109">
            <a:off x="2058961" y="4297802"/>
            <a:ext cx="985612" cy="702078"/>
            <a:chOff x="1174150" y="1093100"/>
            <a:chExt cx="360450" cy="256750"/>
          </a:xfrm>
        </p:grpSpPr>
        <p:sp>
          <p:nvSpPr>
            <p:cNvPr id="8957" name="Google Shape;8957;p24"/>
            <p:cNvSpPr/>
            <p:nvPr/>
          </p:nvSpPr>
          <p:spPr>
            <a:xfrm>
              <a:off x="1174150" y="1093100"/>
              <a:ext cx="360450" cy="256750"/>
            </a:xfrm>
            <a:custGeom>
              <a:rect b="b" l="l" r="r" t="t"/>
              <a:pathLst>
                <a:path extrusionOk="0" h="10270" w="14418">
                  <a:moveTo>
                    <a:pt x="7252" y="1"/>
                  </a:moveTo>
                  <a:cubicBezTo>
                    <a:pt x="6939" y="1"/>
                    <a:pt x="6617" y="23"/>
                    <a:pt x="6281" y="68"/>
                  </a:cubicBezTo>
                  <a:cubicBezTo>
                    <a:pt x="5237" y="211"/>
                    <a:pt x="4283" y="559"/>
                    <a:pt x="3453" y="1112"/>
                  </a:cubicBezTo>
                  <a:cubicBezTo>
                    <a:pt x="2739" y="1585"/>
                    <a:pt x="2070" y="2201"/>
                    <a:pt x="1410" y="2994"/>
                  </a:cubicBezTo>
                  <a:cubicBezTo>
                    <a:pt x="1035" y="3441"/>
                    <a:pt x="741" y="3931"/>
                    <a:pt x="420" y="4466"/>
                  </a:cubicBezTo>
                  <a:cubicBezTo>
                    <a:pt x="322" y="4654"/>
                    <a:pt x="215" y="4832"/>
                    <a:pt x="143" y="4966"/>
                  </a:cubicBezTo>
                  <a:cubicBezTo>
                    <a:pt x="10" y="5216"/>
                    <a:pt x="1" y="5519"/>
                    <a:pt x="126" y="5760"/>
                  </a:cubicBezTo>
                  <a:cubicBezTo>
                    <a:pt x="241" y="6001"/>
                    <a:pt x="473" y="6170"/>
                    <a:pt x="741" y="6215"/>
                  </a:cubicBezTo>
                  <a:cubicBezTo>
                    <a:pt x="786" y="6465"/>
                    <a:pt x="955" y="6697"/>
                    <a:pt x="1196" y="6813"/>
                  </a:cubicBezTo>
                  <a:cubicBezTo>
                    <a:pt x="1313" y="6874"/>
                    <a:pt x="1435" y="6899"/>
                    <a:pt x="1554" y="6899"/>
                  </a:cubicBezTo>
                  <a:cubicBezTo>
                    <a:pt x="1590" y="6899"/>
                    <a:pt x="1625" y="6897"/>
                    <a:pt x="1660" y="6893"/>
                  </a:cubicBezTo>
                  <a:cubicBezTo>
                    <a:pt x="1713" y="6991"/>
                    <a:pt x="1785" y="7089"/>
                    <a:pt x="1874" y="7161"/>
                  </a:cubicBezTo>
                  <a:cubicBezTo>
                    <a:pt x="1981" y="7241"/>
                    <a:pt x="2097" y="7303"/>
                    <a:pt x="2222" y="7330"/>
                  </a:cubicBezTo>
                  <a:cubicBezTo>
                    <a:pt x="2267" y="7500"/>
                    <a:pt x="2365" y="7651"/>
                    <a:pt x="2516" y="7767"/>
                  </a:cubicBezTo>
                  <a:cubicBezTo>
                    <a:pt x="2672" y="7887"/>
                    <a:pt x="2852" y="7946"/>
                    <a:pt x="3032" y="7946"/>
                  </a:cubicBezTo>
                  <a:cubicBezTo>
                    <a:pt x="3253" y="7946"/>
                    <a:pt x="3473" y="7856"/>
                    <a:pt x="3640" y="7678"/>
                  </a:cubicBezTo>
                  <a:cubicBezTo>
                    <a:pt x="3694" y="7624"/>
                    <a:pt x="3739" y="7571"/>
                    <a:pt x="3765" y="7526"/>
                  </a:cubicBezTo>
                  <a:lnTo>
                    <a:pt x="3783" y="7509"/>
                  </a:lnTo>
                  <a:cubicBezTo>
                    <a:pt x="3846" y="7428"/>
                    <a:pt x="3908" y="7339"/>
                    <a:pt x="3970" y="7259"/>
                  </a:cubicBezTo>
                  <a:cubicBezTo>
                    <a:pt x="4095" y="7089"/>
                    <a:pt x="4211" y="6929"/>
                    <a:pt x="4336" y="6777"/>
                  </a:cubicBezTo>
                  <a:cubicBezTo>
                    <a:pt x="4684" y="6358"/>
                    <a:pt x="5023" y="6045"/>
                    <a:pt x="5380" y="5822"/>
                  </a:cubicBezTo>
                  <a:cubicBezTo>
                    <a:pt x="5790" y="5564"/>
                    <a:pt x="6219" y="5376"/>
                    <a:pt x="6665" y="5260"/>
                  </a:cubicBezTo>
                  <a:cubicBezTo>
                    <a:pt x="6875" y="5207"/>
                    <a:pt x="7076" y="5180"/>
                    <a:pt x="7269" y="5180"/>
                  </a:cubicBezTo>
                  <a:cubicBezTo>
                    <a:pt x="7626" y="5180"/>
                    <a:pt x="7955" y="5272"/>
                    <a:pt x="8262" y="5457"/>
                  </a:cubicBezTo>
                  <a:cubicBezTo>
                    <a:pt x="8859" y="5805"/>
                    <a:pt x="9243" y="6295"/>
                    <a:pt x="9430" y="6947"/>
                  </a:cubicBezTo>
                  <a:cubicBezTo>
                    <a:pt x="9573" y="7446"/>
                    <a:pt x="9618" y="7999"/>
                    <a:pt x="9582" y="8695"/>
                  </a:cubicBezTo>
                  <a:cubicBezTo>
                    <a:pt x="9573" y="8829"/>
                    <a:pt x="9555" y="8972"/>
                    <a:pt x="9546" y="9123"/>
                  </a:cubicBezTo>
                  <a:cubicBezTo>
                    <a:pt x="9537" y="9186"/>
                    <a:pt x="9528" y="9257"/>
                    <a:pt x="9519" y="9328"/>
                  </a:cubicBezTo>
                  <a:cubicBezTo>
                    <a:pt x="9484" y="9757"/>
                    <a:pt x="9725" y="10122"/>
                    <a:pt x="10117" y="10238"/>
                  </a:cubicBezTo>
                  <a:cubicBezTo>
                    <a:pt x="10153" y="10247"/>
                    <a:pt x="10188" y="10256"/>
                    <a:pt x="10215" y="10256"/>
                  </a:cubicBezTo>
                  <a:cubicBezTo>
                    <a:pt x="10267" y="10265"/>
                    <a:pt x="10318" y="10270"/>
                    <a:pt x="10369" y="10270"/>
                  </a:cubicBezTo>
                  <a:cubicBezTo>
                    <a:pt x="10613" y="10270"/>
                    <a:pt x="10836" y="10165"/>
                    <a:pt x="10991" y="9980"/>
                  </a:cubicBezTo>
                  <a:cubicBezTo>
                    <a:pt x="11000" y="9980"/>
                    <a:pt x="11009" y="9989"/>
                    <a:pt x="11018" y="9989"/>
                  </a:cubicBezTo>
                  <a:lnTo>
                    <a:pt x="11036" y="9989"/>
                  </a:lnTo>
                  <a:cubicBezTo>
                    <a:pt x="11115" y="10012"/>
                    <a:pt x="11194" y="10023"/>
                    <a:pt x="11271" y="10023"/>
                  </a:cubicBezTo>
                  <a:cubicBezTo>
                    <a:pt x="11456" y="10023"/>
                    <a:pt x="11632" y="9959"/>
                    <a:pt x="11776" y="9846"/>
                  </a:cubicBezTo>
                  <a:cubicBezTo>
                    <a:pt x="11883" y="10006"/>
                    <a:pt x="12044" y="10131"/>
                    <a:pt x="12240" y="10185"/>
                  </a:cubicBezTo>
                  <a:cubicBezTo>
                    <a:pt x="12303" y="10203"/>
                    <a:pt x="12365" y="10221"/>
                    <a:pt x="12428" y="10221"/>
                  </a:cubicBezTo>
                  <a:cubicBezTo>
                    <a:pt x="12449" y="10222"/>
                    <a:pt x="12470" y="10223"/>
                    <a:pt x="12491" y="10223"/>
                  </a:cubicBezTo>
                  <a:cubicBezTo>
                    <a:pt x="12673" y="10223"/>
                    <a:pt x="12845" y="10155"/>
                    <a:pt x="12981" y="10051"/>
                  </a:cubicBezTo>
                  <a:cubicBezTo>
                    <a:pt x="13052" y="10105"/>
                    <a:pt x="13123" y="10149"/>
                    <a:pt x="13204" y="10176"/>
                  </a:cubicBezTo>
                  <a:cubicBezTo>
                    <a:pt x="13231" y="10185"/>
                    <a:pt x="13248" y="10194"/>
                    <a:pt x="13275" y="10203"/>
                  </a:cubicBezTo>
                  <a:cubicBezTo>
                    <a:pt x="13352" y="10226"/>
                    <a:pt x="13431" y="10237"/>
                    <a:pt x="13509" y="10237"/>
                  </a:cubicBezTo>
                  <a:cubicBezTo>
                    <a:pt x="13795" y="10237"/>
                    <a:pt x="14076" y="10089"/>
                    <a:pt x="14230" y="9837"/>
                  </a:cubicBezTo>
                  <a:cubicBezTo>
                    <a:pt x="14301" y="9703"/>
                    <a:pt x="14355" y="9569"/>
                    <a:pt x="14372" y="9427"/>
                  </a:cubicBezTo>
                  <a:cubicBezTo>
                    <a:pt x="14399" y="9239"/>
                    <a:pt x="14408" y="9088"/>
                    <a:pt x="14408" y="8936"/>
                  </a:cubicBezTo>
                  <a:cubicBezTo>
                    <a:pt x="14417" y="8427"/>
                    <a:pt x="14417" y="8044"/>
                    <a:pt x="14408" y="7687"/>
                  </a:cubicBezTo>
                  <a:cubicBezTo>
                    <a:pt x="14390" y="6786"/>
                    <a:pt x="14265" y="6001"/>
                    <a:pt x="14016" y="5269"/>
                  </a:cubicBezTo>
                  <a:cubicBezTo>
                    <a:pt x="13819" y="4681"/>
                    <a:pt x="13534" y="4083"/>
                    <a:pt x="13150" y="3423"/>
                  </a:cubicBezTo>
                  <a:cubicBezTo>
                    <a:pt x="12677" y="2620"/>
                    <a:pt x="12089" y="1933"/>
                    <a:pt x="11384" y="1389"/>
                  </a:cubicBezTo>
                  <a:cubicBezTo>
                    <a:pt x="10733" y="880"/>
                    <a:pt x="10028" y="514"/>
                    <a:pt x="9287" y="291"/>
                  </a:cubicBezTo>
                  <a:lnTo>
                    <a:pt x="9270" y="291"/>
                  </a:lnTo>
                  <a:cubicBezTo>
                    <a:pt x="8788" y="167"/>
                    <a:pt x="8369" y="86"/>
                    <a:pt x="7967" y="42"/>
                  </a:cubicBezTo>
                  <a:cubicBezTo>
                    <a:pt x="7733" y="14"/>
                    <a:pt x="7495" y="1"/>
                    <a:pt x="7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8" name="Google Shape;8958;p24"/>
            <p:cNvSpPr/>
            <p:nvPr/>
          </p:nvSpPr>
          <p:spPr>
            <a:xfrm>
              <a:off x="1187975" y="1107625"/>
              <a:ext cx="332125" cy="226925"/>
            </a:xfrm>
            <a:custGeom>
              <a:rect b="b" l="l" r="r" t="t"/>
              <a:pathLst>
                <a:path extrusionOk="0" h="9077" w="13285">
                  <a:moveTo>
                    <a:pt x="6740" y="0"/>
                  </a:moveTo>
                  <a:cubicBezTo>
                    <a:pt x="6427" y="0"/>
                    <a:pt x="6116" y="24"/>
                    <a:pt x="5808" y="67"/>
                  </a:cubicBezTo>
                  <a:cubicBezTo>
                    <a:pt x="4872" y="183"/>
                    <a:pt x="4006" y="487"/>
                    <a:pt x="3221" y="1013"/>
                  </a:cubicBezTo>
                  <a:cubicBezTo>
                    <a:pt x="2490" y="1504"/>
                    <a:pt x="1865" y="2110"/>
                    <a:pt x="1303" y="2779"/>
                  </a:cubicBezTo>
                  <a:cubicBezTo>
                    <a:pt x="946" y="3216"/>
                    <a:pt x="652" y="3698"/>
                    <a:pt x="375" y="4180"/>
                  </a:cubicBezTo>
                  <a:cubicBezTo>
                    <a:pt x="277" y="4340"/>
                    <a:pt x="188" y="4501"/>
                    <a:pt x="99" y="4662"/>
                  </a:cubicBezTo>
                  <a:cubicBezTo>
                    <a:pt x="1" y="4840"/>
                    <a:pt x="99" y="5036"/>
                    <a:pt x="286" y="5063"/>
                  </a:cubicBezTo>
                  <a:cubicBezTo>
                    <a:pt x="303" y="5066"/>
                    <a:pt x="319" y="5067"/>
                    <a:pt x="335" y="5067"/>
                  </a:cubicBezTo>
                  <a:cubicBezTo>
                    <a:pt x="425" y="5067"/>
                    <a:pt x="492" y="5023"/>
                    <a:pt x="545" y="4947"/>
                  </a:cubicBezTo>
                  <a:cubicBezTo>
                    <a:pt x="607" y="4840"/>
                    <a:pt x="670" y="4742"/>
                    <a:pt x="723" y="4635"/>
                  </a:cubicBezTo>
                  <a:cubicBezTo>
                    <a:pt x="982" y="4171"/>
                    <a:pt x="1250" y="3725"/>
                    <a:pt x="1571" y="3297"/>
                  </a:cubicBezTo>
                  <a:cubicBezTo>
                    <a:pt x="1999" y="2735"/>
                    <a:pt x="2499" y="2244"/>
                    <a:pt x="3043" y="1798"/>
                  </a:cubicBezTo>
                  <a:cubicBezTo>
                    <a:pt x="3453" y="1459"/>
                    <a:pt x="3908" y="1173"/>
                    <a:pt x="4408" y="968"/>
                  </a:cubicBezTo>
                  <a:cubicBezTo>
                    <a:pt x="5095" y="692"/>
                    <a:pt x="5817" y="558"/>
                    <a:pt x="6558" y="531"/>
                  </a:cubicBezTo>
                  <a:cubicBezTo>
                    <a:pt x="6616" y="529"/>
                    <a:pt x="6675" y="528"/>
                    <a:pt x="6734" y="528"/>
                  </a:cubicBezTo>
                  <a:cubicBezTo>
                    <a:pt x="7128" y="528"/>
                    <a:pt x="7515" y="578"/>
                    <a:pt x="7896" y="656"/>
                  </a:cubicBezTo>
                  <a:cubicBezTo>
                    <a:pt x="8387" y="754"/>
                    <a:pt x="8850" y="897"/>
                    <a:pt x="9288" y="1129"/>
                  </a:cubicBezTo>
                  <a:cubicBezTo>
                    <a:pt x="10046" y="1530"/>
                    <a:pt x="10679" y="2066"/>
                    <a:pt x="11197" y="2744"/>
                  </a:cubicBezTo>
                  <a:cubicBezTo>
                    <a:pt x="11661" y="3350"/>
                    <a:pt x="12017" y="4028"/>
                    <a:pt x="12303" y="4742"/>
                  </a:cubicBezTo>
                  <a:cubicBezTo>
                    <a:pt x="12508" y="5259"/>
                    <a:pt x="12642" y="5786"/>
                    <a:pt x="12695" y="6339"/>
                  </a:cubicBezTo>
                  <a:cubicBezTo>
                    <a:pt x="12749" y="6847"/>
                    <a:pt x="12749" y="7356"/>
                    <a:pt x="12758" y="7864"/>
                  </a:cubicBezTo>
                  <a:cubicBezTo>
                    <a:pt x="12758" y="8176"/>
                    <a:pt x="12758" y="8480"/>
                    <a:pt x="12695" y="8783"/>
                  </a:cubicBezTo>
                  <a:cubicBezTo>
                    <a:pt x="12678" y="8899"/>
                    <a:pt x="12749" y="9015"/>
                    <a:pt x="12865" y="9060"/>
                  </a:cubicBezTo>
                  <a:cubicBezTo>
                    <a:pt x="12893" y="9071"/>
                    <a:pt x="12923" y="9077"/>
                    <a:pt x="12954" y="9077"/>
                  </a:cubicBezTo>
                  <a:cubicBezTo>
                    <a:pt x="13041" y="9077"/>
                    <a:pt x="13131" y="9032"/>
                    <a:pt x="13177" y="8953"/>
                  </a:cubicBezTo>
                  <a:cubicBezTo>
                    <a:pt x="13204" y="8899"/>
                    <a:pt x="13231" y="8837"/>
                    <a:pt x="13240" y="8774"/>
                  </a:cubicBezTo>
                  <a:cubicBezTo>
                    <a:pt x="13257" y="8631"/>
                    <a:pt x="13275" y="8489"/>
                    <a:pt x="13275" y="8355"/>
                  </a:cubicBezTo>
                  <a:cubicBezTo>
                    <a:pt x="13275" y="7936"/>
                    <a:pt x="13284" y="7525"/>
                    <a:pt x="13275" y="7115"/>
                  </a:cubicBezTo>
                  <a:cubicBezTo>
                    <a:pt x="13257" y="6348"/>
                    <a:pt x="13159" y="5598"/>
                    <a:pt x="12909" y="4876"/>
                  </a:cubicBezTo>
                  <a:cubicBezTo>
                    <a:pt x="12704" y="4269"/>
                    <a:pt x="12419" y="3689"/>
                    <a:pt x="12098" y="3136"/>
                  </a:cubicBezTo>
                  <a:cubicBezTo>
                    <a:pt x="11669" y="2413"/>
                    <a:pt x="11134" y="1780"/>
                    <a:pt x="10474" y="1263"/>
                  </a:cubicBezTo>
                  <a:cubicBezTo>
                    <a:pt x="9894" y="817"/>
                    <a:pt x="9261" y="478"/>
                    <a:pt x="8574" y="272"/>
                  </a:cubicBezTo>
                  <a:cubicBezTo>
                    <a:pt x="8163" y="165"/>
                    <a:pt x="7762" y="76"/>
                    <a:pt x="7352" y="32"/>
                  </a:cubicBezTo>
                  <a:cubicBezTo>
                    <a:pt x="7148" y="10"/>
                    <a:pt x="6943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9" name="Google Shape;8959;p24"/>
            <p:cNvSpPr/>
            <p:nvPr/>
          </p:nvSpPr>
          <p:spPr>
            <a:xfrm>
              <a:off x="1206275" y="1136150"/>
              <a:ext cx="287950" cy="198000"/>
            </a:xfrm>
            <a:custGeom>
              <a:rect b="b" l="l" r="r" t="t"/>
              <a:pathLst>
                <a:path extrusionOk="0" h="7920" w="11518">
                  <a:moveTo>
                    <a:pt x="6023" y="1"/>
                  </a:moveTo>
                  <a:cubicBezTo>
                    <a:pt x="5954" y="1"/>
                    <a:pt x="5885" y="2"/>
                    <a:pt x="5817" y="6"/>
                  </a:cubicBezTo>
                  <a:cubicBezTo>
                    <a:pt x="4559" y="77"/>
                    <a:pt x="3417" y="461"/>
                    <a:pt x="2418" y="1237"/>
                  </a:cubicBezTo>
                  <a:cubicBezTo>
                    <a:pt x="1749" y="1754"/>
                    <a:pt x="1160" y="2361"/>
                    <a:pt x="705" y="3083"/>
                  </a:cubicBezTo>
                  <a:cubicBezTo>
                    <a:pt x="482" y="3431"/>
                    <a:pt x="286" y="3797"/>
                    <a:pt x="81" y="4154"/>
                  </a:cubicBezTo>
                  <a:cubicBezTo>
                    <a:pt x="63" y="4190"/>
                    <a:pt x="45" y="4234"/>
                    <a:pt x="36" y="4270"/>
                  </a:cubicBezTo>
                  <a:cubicBezTo>
                    <a:pt x="0" y="4395"/>
                    <a:pt x="54" y="4520"/>
                    <a:pt x="170" y="4573"/>
                  </a:cubicBezTo>
                  <a:cubicBezTo>
                    <a:pt x="206" y="4591"/>
                    <a:pt x="246" y="4600"/>
                    <a:pt x="285" y="4600"/>
                  </a:cubicBezTo>
                  <a:cubicBezTo>
                    <a:pt x="361" y="4600"/>
                    <a:pt x="435" y="4567"/>
                    <a:pt x="482" y="4502"/>
                  </a:cubicBezTo>
                  <a:cubicBezTo>
                    <a:pt x="509" y="4475"/>
                    <a:pt x="527" y="4448"/>
                    <a:pt x="536" y="4422"/>
                  </a:cubicBezTo>
                  <a:cubicBezTo>
                    <a:pt x="634" y="4252"/>
                    <a:pt x="723" y="4092"/>
                    <a:pt x="812" y="3931"/>
                  </a:cubicBezTo>
                  <a:cubicBezTo>
                    <a:pt x="1160" y="3280"/>
                    <a:pt x="1597" y="2700"/>
                    <a:pt x="2123" y="2191"/>
                  </a:cubicBezTo>
                  <a:cubicBezTo>
                    <a:pt x="2578" y="1754"/>
                    <a:pt x="3060" y="1362"/>
                    <a:pt x="3640" y="1094"/>
                  </a:cubicBezTo>
                  <a:cubicBezTo>
                    <a:pt x="4068" y="898"/>
                    <a:pt x="4514" y="746"/>
                    <a:pt x="4969" y="648"/>
                  </a:cubicBezTo>
                  <a:cubicBezTo>
                    <a:pt x="5318" y="570"/>
                    <a:pt x="5667" y="530"/>
                    <a:pt x="6015" y="530"/>
                  </a:cubicBezTo>
                  <a:cubicBezTo>
                    <a:pt x="6343" y="530"/>
                    <a:pt x="6670" y="566"/>
                    <a:pt x="6994" y="639"/>
                  </a:cubicBezTo>
                  <a:cubicBezTo>
                    <a:pt x="7744" y="809"/>
                    <a:pt x="8431" y="1112"/>
                    <a:pt x="9028" y="1594"/>
                  </a:cubicBezTo>
                  <a:cubicBezTo>
                    <a:pt x="9367" y="1870"/>
                    <a:pt x="9680" y="2156"/>
                    <a:pt x="9912" y="2521"/>
                  </a:cubicBezTo>
                  <a:cubicBezTo>
                    <a:pt x="10108" y="2843"/>
                    <a:pt x="10295" y="3164"/>
                    <a:pt x="10456" y="3503"/>
                  </a:cubicBezTo>
                  <a:cubicBezTo>
                    <a:pt x="10679" y="3976"/>
                    <a:pt x="10821" y="4466"/>
                    <a:pt x="10884" y="4984"/>
                  </a:cubicBezTo>
                  <a:cubicBezTo>
                    <a:pt x="10982" y="5813"/>
                    <a:pt x="10982" y="6643"/>
                    <a:pt x="10937" y="7473"/>
                  </a:cubicBezTo>
                  <a:cubicBezTo>
                    <a:pt x="10937" y="7544"/>
                    <a:pt x="10929" y="7624"/>
                    <a:pt x="10929" y="7696"/>
                  </a:cubicBezTo>
                  <a:cubicBezTo>
                    <a:pt x="10946" y="7821"/>
                    <a:pt x="11053" y="7910"/>
                    <a:pt x="11178" y="7919"/>
                  </a:cubicBezTo>
                  <a:cubicBezTo>
                    <a:pt x="11185" y="7919"/>
                    <a:pt x="11191" y="7919"/>
                    <a:pt x="11197" y="7919"/>
                  </a:cubicBezTo>
                  <a:cubicBezTo>
                    <a:pt x="11314" y="7919"/>
                    <a:pt x="11412" y="7841"/>
                    <a:pt x="11446" y="7722"/>
                  </a:cubicBezTo>
                  <a:cubicBezTo>
                    <a:pt x="11455" y="7687"/>
                    <a:pt x="11455" y="7642"/>
                    <a:pt x="11455" y="7606"/>
                  </a:cubicBezTo>
                  <a:cubicBezTo>
                    <a:pt x="11517" y="6821"/>
                    <a:pt x="11499" y="6036"/>
                    <a:pt x="11446" y="5260"/>
                  </a:cubicBezTo>
                  <a:cubicBezTo>
                    <a:pt x="11410" y="4770"/>
                    <a:pt x="11312" y="4306"/>
                    <a:pt x="11160" y="3842"/>
                  </a:cubicBezTo>
                  <a:cubicBezTo>
                    <a:pt x="10973" y="3280"/>
                    <a:pt x="10697" y="2771"/>
                    <a:pt x="10384" y="2281"/>
                  </a:cubicBezTo>
                  <a:cubicBezTo>
                    <a:pt x="10242" y="2058"/>
                    <a:pt x="10090" y="1852"/>
                    <a:pt x="9912" y="1674"/>
                  </a:cubicBezTo>
                  <a:cubicBezTo>
                    <a:pt x="9216" y="978"/>
                    <a:pt x="8404" y="479"/>
                    <a:pt x="7646" y="264"/>
                  </a:cubicBezTo>
                  <a:cubicBezTo>
                    <a:pt x="7020" y="85"/>
                    <a:pt x="6511" y="1"/>
                    <a:pt x="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0" name="Google Shape;8960;p24"/>
            <p:cNvSpPr/>
            <p:nvPr/>
          </p:nvSpPr>
          <p:spPr>
            <a:xfrm>
              <a:off x="1227225" y="1164275"/>
              <a:ext cx="238000" cy="164825"/>
            </a:xfrm>
            <a:custGeom>
              <a:rect b="b" l="l" r="r" t="t"/>
              <a:pathLst>
                <a:path extrusionOk="0" h="6593" w="9520">
                  <a:moveTo>
                    <a:pt x="5037" y="1"/>
                  </a:moveTo>
                  <a:cubicBezTo>
                    <a:pt x="4671" y="1"/>
                    <a:pt x="4305" y="48"/>
                    <a:pt x="3944" y="139"/>
                  </a:cubicBezTo>
                  <a:cubicBezTo>
                    <a:pt x="3489" y="246"/>
                    <a:pt x="3061" y="433"/>
                    <a:pt x="2677" y="718"/>
                  </a:cubicBezTo>
                  <a:cubicBezTo>
                    <a:pt x="2311" y="995"/>
                    <a:pt x="1972" y="1298"/>
                    <a:pt x="1660" y="1619"/>
                  </a:cubicBezTo>
                  <a:cubicBezTo>
                    <a:pt x="1080" y="2199"/>
                    <a:pt x="581" y="2833"/>
                    <a:pt x="90" y="3484"/>
                  </a:cubicBezTo>
                  <a:cubicBezTo>
                    <a:pt x="81" y="3502"/>
                    <a:pt x="63" y="3529"/>
                    <a:pt x="54" y="3555"/>
                  </a:cubicBezTo>
                  <a:cubicBezTo>
                    <a:pt x="1" y="3662"/>
                    <a:pt x="28" y="3787"/>
                    <a:pt x="126" y="3859"/>
                  </a:cubicBezTo>
                  <a:cubicBezTo>
                    <a:pt x="173" y="3901"/>
                    <a:pt x="232" y="3923"/>
                    <a:pt x="292" y="3923"/>
                  </a:cubicBezTo>
                  <a:cubicBezTo>
                    <a:pt x="346" y="3923"/>
                    <a:pt x="401" y="3905"/>
                    <a:pt x="447" y="3868"/>
                  </a:cubicBezTo>
                  <a:cubicBezTo>
                    <a:pt x="483" y="3841"/>
                    <a:pt x="509" y="3805"/>
                    <a:pt x="536" y="3769"/>
                  </a:cubicBezTo>
                  <a:cubicBezTo>
                    <a:pt x="652" y="3618"/>
                    <a:pt x="768" y="3475"/>
                    <a:pt x="884" y="3323"/>
                  </a:cubicBezTo>
                  <a:cubicBezTo>
                    <a:pt x="1393" y="2663"/>
                    <a:pt x="1937" y="2030"/>
                    <a:pt x="2570" y="1495"/>
                  </a:cubicBezTo>
                  <a:cubicBezTo>
                    <a:pt x="2856" y="1245"/>
                    <a:pt x="3141" y="1004"/>
                    <a:pt x="3489" y="843"/>
                  </a:cubicBezTo>
                  <a:cubicBezTo>
                    <a:pt x="3864" y="674"/>
                    <a:pt x="4265" y="594"/>
                    <a:pt x="4667" y="549"/>
                  </a:cubicBezTo>
                  <a:cubicBezTo>
                    <a:pt x="4800" y="535"/>
                    <a:pt x="4932" y="528"/>
                    <a:pt x="5062" y="528"/>
                  </a:cubicBezTo>
                  <a:cubicBezTo>
                    <a:pt x="5683" y="528"/>
                    <a:pt x="6274" y="685"/>
                    <a:pt x="6834" y="995"/>
                  </a:cubicBezTo>
                  <a:cubicBezTo>
                    <a:pt x="7334" y="1263"/>
                    <a:pt x="7771" y="1611"/>
                    <a:pt x="8101" y="2066"/>
                  </a:cubicBezTo>
                  <a:cubicBezTo>
                    <a:pt x="8485" y="2592"/>
                    <a:pt x="8735" y="3181"/>
                    <a:pt x="8859" y="3823"/>
                  </a:cubicBezTo>
                  <a:cubicBezTo>
                    <a:pt x="9020" y="4635"/>
                    <a:pt x="9047" y="5447"/>
                    <a:pt x="8877" y="6258"/>
                  </a:cubicBezTo>
                  <a:cubicBezTo>
                    <a:pt x="8851" y="6410"/>
                    <a:pt x="8931" y="6544"/>
                    <a:pt x="9065" y="6580"/>
                  </a:cubicBezTo>
                  <a:cubicBezTo>
                    <a:pt x="9091" y="6588"/>
                    <a:pt x="9118" y="6593"/>
                    <a:pt x="9144" y="6593"/>
                  </a:cubicBezTo>
                  <a:cubicBezTo>
                    <a:pt x="9251" y="6593"/>
                    <a:pt x="9350" y="6523"/>
                    <a:pt x="9386" y="6401"/>
                  </a:cubicBezTo>
                  <a:cubicBezTo>
                    <a:pt x="9421" y="6303"/>
                    <a:pt x="9448" y="6205"/>
                    <a:pt x="9457" y="6098"/>
                  </a:cubicBezTo>
                  <a:cubicBezTo>
                    <a:pt x="9511" y="5768"/>
                    <a:pt x="9511" y="5429"/>
                    <a:pt x="9511" y="5090"/>
                  </a:cubicBezTo>
                  <a:cubicBezTo>
                    <a:pt x="9520" y="4421"/>
                    <a:pt x="9439" y="3761"/>
                    <a:pt x="9225" y="3127"/>
                  </a:cubicBezTo>
                  <a:cubicBezTo>
                    <a:pt x="9029" y="2556"/>
                    <a:pt x="8770" y="2030"/>
                    <a:pt x="8387" y="1575"/>
                  </a:cubicBezTo>
                  <a:cubicBezTo>
                    <a:pt x="7807" y="888"/>
                    <a:pt x="7075" y="424"/>
                    <a:pt x="6147" y="139"/>
                  </a:cubicBezTo>
                  <a:cubicBezTo>
                    <a:pt x="6031" y="121"/>
                    <a:pt x="5853" y="76"/>
                    <a:pt x="5675" y="49"/>
                  </a:cubicBezTo>
                  <a:cubicBezTo>
                    <a:pt x="5462" y="17"/>
                    <a:pt x="5249" y="1"/>
                    <a:pt x="5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1" name="Google Shape;8961;p24"/>
            <p:cNvSpPr/>
            <p:nvPr/>
          </p:nvSpPr>
          <p:spPr>
            <a:xfrm>
              <a:off x="1242625" y="1194925"/>
              <a:ext cx="199175" cy="140425"/>
            </a:xfrm>
            <a:custGeom>
              <a:rect b="b" l="l" r="r" t="t"/>
              <a:pathLst>
                <a:path extrusionOk="0" h="5617" w="7967">
                  <a:moveTo>
                    <a:pt x="4488" y="1"/>
                  </a:moveTo>
                  <a:cubicBezTo>
                    <a:pt x="4006" y="1"/>
                    <a:pt x="3551" y="126"/>
                    <a:pt x="3105" y="286"/>
                  </a:cubicBezTo>
                  <a:cubicBezTo>
                    <a:pt x="2266" y="599"/>
                    <a:pt x="1544" y="1080"/>
                    <a:pt x="955" y="1749"/>
                  </a:cubicBezTo>
                  <a:cubicBezTo>
                    <a:pt x="669" y="2062"/>
                    <a:pt x="420" y="2410"/>
                    <a:pt x="170" y="2749"/>
                  </a:cubicBezTo>
                  <a:cubicBezTo>
                    <a:pt x="134" y="2793"/>
                    <a:pt x="99" y="2838"/>
                    <a:pt x="72" y="2882"/>
                  </a:cubicBezTo>
                  <a:cubicBezTo>
                    <a:pt x="0" y="3007"/>
                    <a:pt x="27" y="3150"/>
                    <a:pt x="134" y="3230"/>
                  </a:cubicBezTo>
                  <a:cubicBezTo>
                    <a:pt x="181" y="3270"/>
                    <a:pt x="236" y="3288"/>
                    <a:pt x="290" y="3288"/>
                  </a:cubicBezTo>
                  <a:cubicBezTo>
                    <a:pt x="358" y="3288"/>
                    <a:pt x="427" y="3258"/>
                    <a:pt x="482" y="3204"/>
                  </a:cubicBezTo>
                  <a:cubicBezTo>
                    <a:pt x="518" y="3168"/>
                    <a:pt x="553" y="3123"/>
                    <a:pt x="580" y="3079"/>
                  </a:cubicBezTo>
                  <a:cubicBezTo>
                    <a:pt x="768" y="2829"/>
                    <a:pt x="955" y="2579"/>
                    <a:pt x="1151" y="2329"/>
                  </a:cubicBezTo>
                  <a:cubicBezTo>
                    <a:pt x="1490" y="1919"/>
                    <a:pt x="1874" y="1544"/>
                    <a:pt x="2329" y="1259"/>
                  </a:cubicBezTo>
                  <a:cubicBezTo>
                    <a:pt x="2784" y="973"/>
                    <a:pt x="3265" y="759"/>
                    <a:pt x="3783" y="625"/>
                  </a:cubicBezTo>
                  <a:cubicBezTo>
                    <a:pt x="4034" y="559"/>
                    <a:pt x="4284" y="524"/>
                    <a:pt x="4530" y="524"/>
                  </a:cubicBezTo>
                  <a:cubicBezTo>
                    <a:pt x="4973" y="524"/>
                    <a:pt x="5407" y="637"/>
                    <a:pt x="5826" y="884"/>
                  </a:cubicBezTo>
                  <a:cubicBezTo>
                    <a:pt x="6540" y="1303"/>
                    <a:pt x="7012" y="1910"/>
                    <a:pt x="7244" y="2713"/>
                  </a:cubicBezTo>
                  <a:cubicBezTo>
                    <a:pt x="7432" y="3355"/>
                    <a:pt x="7458" y="3998"/>
                    <a:pt x="7423" y="4658"/>
                  </a:cubicBezTo>
                  <a:cubicBezTo>
                    <a:pt x="7405" y="4872"/>
                    <a:pt x="7378" y="5086"/>
                    <a:pt x="7360" y="5309"/>
                  </a:cubicBezTo>
                  <a:cubicBezTo>
                    <a:pt x="7342" y="5470"/>
                    <a:pt x="7432" y="5585"/>
                    <a:pt x="7574" y="5612"/>
                  </a:cubicBezTo>
                  <a:cubicBezTo>
                    <a:pt x="7591" y="5615"/>
                    <a:pt x="7608" y="5617"/>
                    <a:pt x="7624" y="5617"/>
                  </a:cubicBezTo>
                  <a:cubicBezTo>
                    <a:pt x="7744" y="5617"/>
                    <a:pt x="7838" y="5532"/>
                    <a:pt x="7878" y="5398"/>
                  </a:cubicBezTo>
                  <a:cubicBezTo>
                    <a:pt x="7887" y="5362"/>
                    <a:pt x="7896" y="5318"/>
                    <a:pt x="7904" y="5282"/>
                  </a:cubicBezTo>
                  <a:cubicBezTo>
                    <a:pt x="7922" y="4925"/>
                    <a:pt x="7958" y="4568"/>
                    <a:pt x="7958" y="4212"/>
                  </a:cubicBezTo>
                  <a:cubicBezTo>
                    <a:pt x="7967" y="3632"/>
                    <a:pt x="7904" y="3070"/>
                    <a:pt x="7735" y="2517"/>
                  </a:cubicBezTo>
                  <a:cubicBezTo>
                    <a:pt x="7521" y="1803"/>
                    <a:pt x="7137" y="1214"/>
                    <a:pt x="6566" y="750"/>
                  </a:cubicBezTo>
                  <a:cubicBezTo>
                    <a:pt x="6218" y="474"/>
                    <a:pt x="5835" y="251"/>
                    <a:pt x="5371" y="108"/>
                  </a:cubicBezTo>
                  <a:cubicBezTo>
                    <a:pt x="5112" y="37"/>
                    <a:pt x="4791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2" name="Google Shape;8962;p24"/>
          <p:cNvGrpSpPr/>
          <p:nvPr/>
        </p:nvGrpSpPr>
        <p:grpSpPr>
          <a:xfrm>
            <a:off x="7436815" y="3842773"/>
            <a:ext cx="1523737" cy="1065174"/>
            <a:chOff x="551250" y="1010950"/>
            <a:chExt cx="438700" cy="306675"/>
          </a:xfrm>
        </p:grpSpPr>
        <p:sp>
          <p:nvSpPr>
            <p:cNvPr id="8963" name="Google Shape;8963;p24"/>
            <p:cNvSpPr/>
            <p:nvPr/>
          </p:nvSpPr>
          <p:spPr>
            <a:xfrm>
              <a:off x="551250" y="1010950"/>
              <a:ext cx="438700" cy="306675"/>
            </a:xfrm>
            <a:custGeom>
              <a:rect b="b" l="l" r="r" t="t"/>
              <a:pathLst>
                <a:path extrusionOk="0" h="12267" w="17548">
                  <a:moveTo>
                    <a:pt x="15416" y="0"/>
                  </a:moveTo>
                  <a:cubicBezTo>
                    <a:pt x="15130" y="0"/>
                    <a:pt x="14791" y="18"/>
                    <a:pt x="14515" y="143"/>
                  </a:cubicBezTo>
                  <a:cubicBezTo>
                    <a:pt x="14372" y="205"/>
                    <a:pt x="14229" y="277"/>
                    <a:pt x="14086" y="348"/>
                  </a:cubicBezTo>
                  <a:lnTo>
                    <a:pt x="14033" y="384"/>
                  </a:lnTo>
                  <a:cubicBezTo>
                    <a:pt x="13444" y="678"/>
                    <a:pt x="12855" y="999"/>
                    <a:pt x="12293" y="1303"/>
                  </a:cubicBezTo>
                  <a:lnTo>
                    <a:pt x="12276" y="1312"/>
                  </a:lnTo>
                  <a:cubicBezTo>
                    <a:pt x="11027" y="1990"/>
                    <a:pt x="9706" y="2712"/>
                    <a:pt x="8234" y="3533"/>
                  </a:cubicBezTo>
                  <a:lnTo>
                    <a:pt x="7753" y="3800"/>
                  </a:lnTo>
                  <a:cubicBezTo>
                    <a:pt x="7271" y="4077"/>
                    <a:pt x="6789" y="4345"/>
                    <a:pt x="6307" y="4612"/>
                  </a:cubicBezTo>
                  <a:cubicBezTo>
                    <a:pt x="5826" y="4889"/>
                    <a:pt x="5335" y="5156"/>
                    <a:pt x="4853" y="5424"/>
                  </a:cubicBezTo>
                  <a:cubicBezTo>
                    <a:pt x="4505" y="5620"/>
                    <a:pt x="4166" y="5817"/>
                    <a:pt x="3818" y="6004"/>
                  </a:cubicBezTo>
                  <a:cubicBezTo>
                    <a:pt x="3551" y="6156"/>
                    <a:pt x="3274" y="6307"/>
                    <a:pt x="3007" y="6459"/>
                  </a:cubicBezTo>
                  <a:lnTo>
                    <a:pt x="2123" y="6950"/>
                  </a:lnTo>
                  <a:cubicBezTo>
                    <a:pt x="1945" y="7048"/>
                    <a:pt x="1410" y="7351"/>
                    <a:pt x="1410" y="7351"/>
                  </a:cubicBezTo>
                  <a:cubicBezTo>
                    <a:pt x="1124" y="7512"/>
                    <a:pt x="821" y="7681"/>
                    <a:pt x="544" y="7904"/>
                  </a:cubicBezTo>
                  <a:cubicBezTo>
                    <a:pt x="393" y="8020"/>
                    <a:pt x="250" y="8154"/>
                    <a:pt x="125" y="8288"/>
                  </a:cubicBezTo>
                  <a:lnTo>
                    <a:pt x="107" y="8306"/>
                  </a:lnTo>
                  <a:cubicBezTo>
                    <a:pt x="63" y="8350"/>
                    <a:pt x="9" y="8413"/>
                    <a:pt x="0" y="8466"/>
                  </a:cubicBezTo>
                  <a:cubicBezTo>
                    <a:pt x="205" y="8520"/>
                    <a:pt x="402" y="8573"/>
                    <a:pt x="598" y="8627"/>
                  </a:cubicBezTo>
                  <a:lnTo>
                    <a:pt x="678" y="8653"/>
                  </a:lnTo>
                  <a:lnTo>
                    <a:pt x="651" y="8716"/>
                  </a:lnTo>
                  <a:cubicBezTo>
                    <a:pt x="625" y="8769"/>
                    <a:pt x="607" y="8832"/>
                    <a:pt x="580" y="8885"/>
                  </a:cubicBezTo>
                  <a:cubicBezTo>
                    <a:pt x="535" y="9010"/>
                    <a:pt x="482" y="9126"/>
                    <a:pt x="419" y="9251"/>
                  </a:cubicBezTo>
                  <a:cubicBezTo>
                    <a:pt x="518" y="9269"/>
                    <a:pt x="634" y="9278"/>
                    <a:pt x="741" y="9287"/>
                  </a:cubicBezTo>
                  <a:cubicBezTo>
                    <a:pt x="857" y="9305"/>
                    <a:pt x="981" y="9314"/>
                    <a:pt x="1106" y="9340"/>
                  </a:cubicBezTo>
                  <a:lnTo>
                    <a:pt x="1178" y="9358"/>
                  </a:lnTo>
                  <a:lnTo>
                    <a:pt x="1151" y="9421"/>
                  </a:lnTo>
                  <a:cubicBezTo>
                    <a:pt x="1133" y="9483"/>
                    <a:pt x="1115" y="9537"/>
                    <a:pt x="1097" y="9590"/>
                  </a:cubicBezTo>
                  <a:cubicBezTo>
                    <a:pt x="1053" y="9724"/>
                    <a:pt x="1017" y="9849"/>
                    <a:pt x="964" y="9983"/>
                  </a:cubicBezTo>
                  <a:cubicBezTo>
                    <a:pt x="1044" y="10009"/>
                    <a:pt x="1133" y="10045"/>
                    <a:pt x="1222" y="10072"/>
                  </a:cubicBezTo>
                  <a:cubicBezTo>
                    <a:pt x="1356" y="10117"/>
                    <a:pt x="1490" y="10170"/>
                    <a:pt x="1624" y="10224"/>
                  </a:cubicBezTo>
                  <a:lnTo>
                    <a:pt x="1686" y="10241"/>
                  </a:lnTo>
                  <a:lnTo>
                    <a:pt x="1659" y="10304"/>
                  </a:lnTo>
                  <a:cubicBezTo>
                    <a:pt x="1615" y="10402"/>
                    <a:pt x="1561" y="10491"/>
                    <a:pt x="1499" y="10580"/>
                  </a:cubicBezTo>
                  <a:cubicBezTo>
                    <a:pt x="1463" y="10643"/>
                    <a:pt x="1419" y="10705"/>
                    <a:pt x="1383" y="10768"/>
                  </a:cubicBezTo>
                  <a:cubicBezTo>
                    <a:pt x="1526" y="10812"/>
                    <a:pt x="1668" y="10830"/>
                    <a:pt x="1811" y="10839"/>
                  </a:cubicBezTo>
                  <a:cubicBezTo>
                    <a:pt x="1882" y="10848"/>
                    <a:pt x="1963" y="10857"/>
                    <a:pt x="2034" y="10866"/>
                  </a:cubicBezTo>
                  <a:lnTo>
                    <a:pt x="2106" y="10884"/>
                  </a:lnTo>
                  <a:lnTo>
                    <a:pt x="2088" y="10955"/>
                  </a:lnTo>
                  <a:cubicBezTo>
                    <a:pt x="2061" y="11018"/>
                    <a:pt x="2034" y="11089"/>
                    <a:pt x="2016" y="11169"/>
                  </a:cubicBezTo>
                  <a:cubicBezTo>
                    <a:pt x="1981" y="11267"/>
                    <a:pt x="1945" y="11374"/>
                    <a:pt x="1909" y="11481"/>
                  </a:cubicBezTo>
                  <a:cubicBezTo>
                    <a:pt x="2088" y="11508"/>
                    <a:pt x="2275" y="11544"/>
                    <a:pt x="2445" y="11606"/>
                  </a:cubicBezTo>
                  <a:lnTo>
                    <a:pt x="2507" y="11633"/>
                  </a:lnTo>
                  <a:lnTo>
                    <a:pt x="2480" y="11687"/>
                  </a:lnTo>
                  <a:cubicBezTo>
                    <a:pt x="2418" y="11856"/>
                    <a:pt x="2293" y="11999"/>
                    <a:pt x="2177" y="12124"/>
                  </a:cubicBezTo>
                  <a:lnTo>
                    <a:pt x="2132" y="12186"/>
                  </a:lnTo>
                  <a:cubicBezTo>
                    <a:pt x="2267" y="12239"/>
                    <a:pt x="2392" y="12266"/>
                    <a:pt x="2521" y="12266"/>
                  </a:cubicBezTo>
                  <a:cubicBezTo>
                    <a:pt x="2674" y="12266"/>
                    <a:pt x="2831" y="12228"/>
                    <a:pt x="3015" y="12151"/>
                  </a:cubicBezTo>
                  <a:cubicBezTo>
                    <a:pt x="3265" y="12052"/>
                    <a:pt x="3533" y="11919"/>
                    <a:pt x="3845" y="11740"/>
                  </a:cubicBezTo>
                  <a:cubicBezTo>
                    <a:pt x="4032" y="11642"/>
                    <a:pt x="4220" y="11526"/>
                    <a:pt x="4398" y="11428"/>
                  </a:cubicBezTo>
                  <a:lnTo>
                    <a:pt x="4407" y="11419"/>
                  </a:lnTo>
                  <a:cubicBezTo>
                    <a:pt x="4577" y="11321"/>
                    <a:pt x="4773" y="11205"/>
                    <a:pt x="4969" y="11098"/>
                  </a:cubicBezTo>
                  <a:cubicBezTo>
                    <a:pt x="5049" y="11044"/>
                    <a:pt x="5130" y="11000"/>
                    <a:pt x="5219" y="10955"/>
                  </a:cubicBezTo>
                  <a:cubicBezTo>
                    <a:pt x="5433" y="10848"/>
                    <a:pt x="5656" y="10723"/>
                    <a:pt x="5915" y="10580"/>
                  </a:cubicBezTo>
                  <a:cubicBezTo>
                    <a:pt x="6182" y="10429"/>
                    <a:pt x="6450" y="10277"/>
                    <a:pt x="6718" y="10125"/>
                  </a:cubicBezTo>
                  <a:lnTo>
                    <a:pt x="6736" y="10117"/>
                  </a:lnTo>
                  <a:cubicBezTo>
                    <a:pt x="7003" y="9956"/>
                    <a:pt x="7280" y="9804"/>
                    <a:pt x="7547" y="9653"/>
                  </a:cubicBezTo>
                  <a:cubicBezTo>
                    <a:pt x="7663" y="9590"/>
                    <a:pt x="7779" y="9528"/>
                    <a:pt x="7886" y="9465"/>
                  </a:cubicBezTo>
                  <a:cubicBezTo>
                    <a:pt x="8422" y="9171"/>
                    <a:pt x="8993" y="8859"/>
                    <a:pt x="9635" y="8502"/>
                  </a:cubicBezTo>
                  <a:cubicBezTo>
                    <a:pt x="10036" y="8270"/>
                    <a:pt x="10447" y="8047"/>
                    <a:pt x="10848" y="7815"/>
                  </a:cubicBezTo>
                  <a:cubicBezTo>
                    <a:pt x="11151" y="7645"/>
                    <a:pt x="11446" y="7476"/>
                    <a:pt x="11749" y="7306"/>
                  </a:cubicBezTo>
                  <a:cubicBezTo>
                    <a:pt x="12329" y="6976"/>
                    <a:pt x="12909" y="6646"/>
                    <a:pt x="13489" y="6325"/>
                  </a:cubicBezTo>
                  <a:cubicBezTo>
                    <a:pt x="13953" y="6066"/>
                    <a:pt x="14363" y="5843"/>
                    <a:pt x="14747" y="5629"/>
                  </a:cubicBezTo>
                  <a:lnTo>
                    <a:pt x="14800" y="5603"/>
                  </a:lnTo>
                  <a:cubicBezTo>
                    <a:pt x="15032" y="5478"/>
                    <a:pt x="15264" y="5353"/>
                    <a:pt x="15487" y="5219"/>
                  </a:cubicBezTo>
                  <a:cubicBezTo>
                    <a:pt x="15960" y="4960"/>
                    <a:pt x="16326" y="4746"/>
                    <a:pt x="16656" y="4532"/>
                  </a:cubicBezTo>
                  <a:lnTo>
                    <a:pt x="16754" y="4470"/>
                  </a:lnTo>
                  <a:cubicBezTo>
                    <a:pt x="17048" y="4273"/>
                    <a:pt x="17423" y="4032"/>
                    <a:pt x="17548" y="3720"/>
                  </a:cubicBezTo>
                  <a:cubicBezTo>
                    <a:pt x="17343" y="3676"/>
                    <a:pt x="17137" y="3613"/>
                    <a:pt x="16941" y="3560"/>
                  </a:cubicBezTo>
                  <a:lnTo>
                    <a:pt x="16861" y="3542"/>
                  </a:lnTo>
                  <a:lnTo>
                    <a:pt x="16888" y="3470"/>
                  </a:lnTo>
                  <a:cubicBezTo>
                    <a:pt x="16914" y="3417"/>
                    <a:pt x="16941" y="3363"/>
                    <a:pt x="16959" y="3301"/>
                  </a:cubicBezTo>
                  <a:cubicBezTo>
                    <a:pt x="17013" y="3185"/>
                    <a:pt x="17057" y="3060"/>
                    <a:pt x="17129" y="2935"/>
                  </a:cubicBezTo>
                  <a:cubicBezTo>
                    <a:pt x="17048" y="2917"/>
                    <a:pt x="16968" y="2908"/>
                    <a:pt x="16888" y="2891"/>
                  </a:cubicBezTo>
                  <a:cubicBezTo>
                    <a:pt x="16763" y="2864"/>
                    <a:pt x="16629" y="2846"/>
                    <a:pt x="16504" y="2810"/>
                  </a:cubicBezTo>
                  <a:lnTo>
                    <a:pt x="16442" y="2792"/>
                  </a:lnTo>
                  <a:lnTo>
                    <a:pt x="16468" y="2730"/>
                  </a:lnTo>
                  <a:cubicBezTo>
                    <a:pt x="16486" y="2667"/>
                    <a:pt x="16504" y="2614"/>
                    <a:pt x="16522" y="2552"/>
                  </a:cubicBezTo>
                  <a:cubicBezTo>
                    <a:pt x="16567" y="2427"/>
                    <a:pt x="16602" y="2302"/>
                    <a:pt x="16656" y="2168"/>
                  </a:cubicBezTo>
                  <a:cubicBezTo>
                    <a:pt x="16531" y="2114"/>
                    <a:pt x="16406" y="2052"/>
                    <a:pt x="16299" y="1990"/>
                  </a:cubicBezTo>
                  <a:cubicBezTo>
                    <a:pt x="16228" y="1945"/>
                    <a:pt x="16156" y="1909"/>
                    <a:pt x="16085" y="1874"/>
                  </a:cubicBezTo>
                  <a:lnTo>
                    <a:pt x="16031" y="1847"/>
                  </a:lnTo>
                  <a:lnTo>
                    <a:pt x="16049" y="1793"/>
                  </a:lnTo>
                  <a:cubicBezTo>
                    <a:pt x="16076" y="1731"/>
                    <a:pt x="16103" y="1668"/>
                    <a:pt x="16129" y="1606"/>
                  </a:cubicBezTo>
                  <a:cubicBezTo>
                    <a:pt x="16156" y="1535"/>
                    <a:pt x="16183" y="1463"/>
                    <a:pt x="16210" y="1392"/>
                  </a:cubicBezTo>
                  <a:cubicBezTo>
                    <a:pt x="16040" y="1303"/>
                    <a:pt x="15871" y="1267"/>
                    <a:pt x="15674" y="1222"/>
                  </a:cubicBezTo>
                  <a:lnTo>
                    <a:pt x="15612" y="1213"/>
                  </a:lnTo>
                  <a:lnTo>
                    <a:pt x="15630" y="1142"/>
                  </a:lnTo>
                  <a:cubicBezTo>
                    <a:pt x="15666" y="1008"/>
                    <a:pt x="15701" y="874"/>
                    <a:pt x="15728" y="732"/>
                  </a:cubicBezTo>
                  <a:lnTo>
                    <a:pt x="15737" y="723"/>
                  </a:lnTo>
                  <a:lnTo>
                    <a:pt x="15746" y="642"/>
                  </a:lnTo>
                  <a:cubicBezTo>
                    <a:pt x="15666" y="625"/>
                    <a:pt x="15585" y="625"/>
                    <a:pt x="15496" y="625"/>
                  </a:cubicBezTo>
                  <a:cubicBezTo>
                    <a:pt x="15371" y="616"/>
                    <a:pt x="15228" y="616"/>
                    <a:pt x="15103" y="580"/>
                  </a:cubicBezTo>
                  <a:lnTo>
                    <a:pt x="15032" y="562"/>
                  </a:lnTo>
                  <a:lnTo>
                    <a:pt x="15059" y="500"/>
                  </a:lnTo>
                  <a:cubicBezTo>
                    <a:pt x="15130" y="339"/>
                    <a:pt x="15255" y="187"/>
                    <a:pt x="15362" y="63"/>
                  </a:cubicBezTo>
                  <a:lnTo>
                    <a:pt x="15416" y="0"/>
                  </a:lnTo>
                  <a:close/>
                </a:path>
              </a:pathLst>
            </a:custGeom>
            <a:solidFill>
              <a:schemeClr val="accent5">
                <a:alpha val="65580"/>
              </a:schemeClr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4" name="Google Shape;8964;p24"/>
            <p:cNvSpPr/>
            <p:nvPr/>
          </p:nvSpPr>
          <p:spPr>
            <a:xfrm>
              <a:off x="606325" y="1296850"/>
              <a:ext cx="25450" cy="20775"/>
            </a:xfrm>
            <a:custGeom>
              <a:rect b="b" l="l" r="r" t="t"/>
              <a:pathLst>
                <a:path extrusionOk="0" h="831" w="1018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18" y="45"/>
                    <a:pt x="456" y="90"/>
                  </a:cubicBezTo>
                  <a:cubicBezTo>
                    <a:pt x="509" y="117"/>
                    <a:pt x="554" y="170"/>
                    <a:pt x="563" y="224"/>
                  </a:cubicBezTo>
                  <a:cubicBezTo>
                    <a:pt x="589" y="304"/>
                    <a:pt x="572" y="393"/>
                    <a:pt x="518" y="465"/>
                  </a:cubicBezTo>
                  <a:cubicBezTo>
                    <a:pt x="465" y="544"/>
                    <a:pt x="374" y="586"/>
                    <a:pt x="284" y="586"/>
                  </a:cubicBezTo>
                  <a:cubicBezTo>
                    <a:pt x="224" y="586"/>
                    <a:pt x="164" y="567"/>
                    <a:pt x="117" y="527"/>
                  </a:cubicBezTo>
                  <a:cubicBezTo>
                    <a:pt x="81" y="563"/>
                    <a:pt x="54" y="607"/>
                    <a:pt x="18" y="643"/>
                  </a:cubicBezTo>
                  <a:cubicBezTo>
                    <a:pt x="10" y="661"/>
                    <a:pt x="10" y="679"/>
                    <a:pt x="1" y="697"/>
                  </a:cubicBezTo>
                  <a:cubicBezTo>
                    <a:pt x="81" y="777"/>
                    <a:pt x="170" y="822"/>
                    <a:pt x="250" y="830"/>
                  </a:cubicBezTo>
                  <a:lnTo>
                    <a:pt x="331" y="830"/>
                  </a:lnTo>
                  <a:cubicBezTo>
                    <a:pt x="696" y="804"/>
                    <a:pt x="1018" y="26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5" name="Google Shape;8965;p24"/>
            <p:cNvSpPr/>
            <p:nvPr/>
          </p:nvSpPr>
          <p:spPr>
            <a:xfrm>
              <a:off x="634425" y="1297075"/>
              <a:ext cx="3375" cy="14075"/>
            </a:xfrm>
            <a:custGeom>
              <a:rect b="b" l="l" r="r" t="t"/>
              <a:pathLst>
                <a:path extrusionOk="0" h="563" w="135">
                  <a:moveTo>
                    <a:pt x="1" y="1"/>
                  </a:moveTo>
                  <a:lnTo>
                    <a:pt x="1" y="1"/>
                  </a:lnTo>
                  <a:cubicBezTo>
                    <a:pt x="27" y="72"/>
                    <a:pt x="45" y="152"/>
                    <a:pt x="54" y="215"/>
                  </a:cubicBezTo>
                  <a:cubicBezTo>
                    <a:pt x="72" y="331"/>
                    <a:pt x="63" y="465"/>
                    <a:pt x="10" y="563"/>
                  </a:cubicBezTo>
                  <a:cubicBezTo>
                    <a:pt x="36" y="554"/>
                    <a:pt x="72" y="536"/>
                    <a:pt x="99" y="518"/>
                  </a:cubicBezTo>
                  <a:cubicBezTo>
                    <a:pt x="135" y="358"/>
                    <a:pt x="126" y="179"/>
                    <a:pt x="54" y="19"/>
                  </a:cubicBez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6" name="Google Shape;8966;p24"/>
            <p:cNvSpPr/>
            <p:nvPr/>
          </p:nvSpPr>
          <p:spPr>
            <a:xfrm>
              <a:off x="623725" y="1295975"/>
              <a:ext cx="11400" cy="19875"/>
            </a:xfrm>
            <a:custGeom>
              <a:rect b="b" l="l" r="r" t="t"/>
              <a:pathLst>
                <a:path extrusionOk="0" h="795" w="456">
                  <a:moveTo>
                    <a:pt x="206" y="0"/>
                  </a:moveTo>
                  <a:cubicBezTo>
                    <a:pt x="161" y="0"/>
                    <a:pt x="125" y="0"/>
                    <a:pt x="81" y="9"/>
                  </a:cubicBezTo>
                  <a:cubicBezTo>
                    <a:pt x="313" y="241"/>
                    <a:pt x="224" y="589"/>
                    <a:pt x="0" y="794"/>
                  </a:cubicBezTo>
                  <a:cubicBezTo>
                    <a:pt x="36" y="785"/>
                    <a:pt x="81" y="767"/>
                    <a:pt x="116" y="750"/>
                  </a:cubicBezTo>
                  <a:cubicBezTo>
                    <a:pt x="215" y="714"/>
                    <a:pt x="322" y="669"/>
                    <a:pt x="429" y="616"/>
                  </a:cubicBezTo>
                  <a:cubicBezTo>
                    <a:pt x="438" y="491"/>
                    <a:pt x="455" y="366"/>
                    <a:pt x="420" y="241"/>
                  </a:cubicBezTo>
                  <a:cubicBezTo>
                    <a:pt x="402" y="179"/>
                    <a:pt x="384" y="116"/>
                    <a:pt x="357" y="63"/>
                  </a:cubicBezTo>
                  <a:cubicBezTo>
                    <a:pt x="339" y="45"/>
                    <a:pt x="331" y="27"/>
                    <a:pt x="322" y="18"/>
                  </a:cubicBezTo>
                  <a:cubicBezTo>
                    <a:pt x="313" y="9"/>
                    <a:pt x="304" y="9"/>
                    <a:pt x="304" y="9"/>
                  </a:cubicBezTo>
                  <a:lnTo>
                    <a:pt x="304" y="9"/>
                  </a:lnTo>
                  <a:cubicBezTo>
                    <a:pt x="322" y="45"/>
                    <a:pt x="339" y="89"/>
                    <a:pt x="348" y="125"/>
                  </a:cubicBezTo>
                  <a:cubicBezTo>
                    <a:pt x="384" y="223"/>
                    <a:pt x="420" y="339"/>
                    <a:pt x="384" y="446"/>
                  </a:cubicBezTo>
                  <a:cubicBezTo>
                    <a:pt x="366" y="330"/>
                    <a:pt x="348" y="241"/>
                    <a:pt x="304" y="143"/>
                  </a:cubicBezTo>
                  <a:cubicBezTo>
                    <a:pt x="277" y="89"/>
                    <a:pt x="241" y="45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7" name="Google Shape;8967;p24"/>
            <p:cNvSpPr/>
            <p:nvPr/>
          </p:nvSpPr>
          <p:spPr>
            <a:xfrm>
              <a:off x="609225" y="1293375"/>
              <a:ext cx="31025" cy="24250"/>
            </a:xfrm>
            <a:custGeom>
              <a:rect b="b" l="l" r="r" t="t"/>
              <a:pathLst>
                <a:path extrusionOk="0" h="970" w="1241">
                  <a:moveTo>
                    <a:pt x="763" y="0"/>
                  </a:moveTo>
                  <a:cubicBezTo>
                    <a:pt x="508" y="0"/>
                    <a:pt x="268" y="117"/>
                    <a:pt x="90" y="300"/>
                  </a:cubicBezTo>
                  <a:cubicBezTo>
                    <a:pt x="99" y="300"/>
                    <a:pt x="117" y="309"/>
                    <a:pt x="126" y="309"/>
                  </a:cubicBezTo>
                  <a:lnTo>
                    <a:pt x="188" y="336"/>
                  </a:lnTo>
                  <a:lnTo>
                    <a:pt x="161" y="390"/>
                  </a:lnTo>
                  <a:cubicBezTo>
                    <a:pt x="126" y="488"/>
                    <a:pt x="63" y="586"/>
                    <a:pt x="1" y="666"/>
                  </a:cubicBezTo>
                  <a:cubicBezTo>
                    <a:pt x="48" y="706"/>
                    <a:pt x="108" y="725"/>
                    <a:pt x="168" y="725"/>
                  </a:cubicBezTo>
                  <a:cubicBezTo>
                    <a:pt x="258" y="725"/>
                    <a:pt x="349" y="683"/>
                    <a:pt x="402" y="604"/>
                  </a:cubicBezTo>
                  <a:cubicBezTo>
                    <a:pt x="456" y="532"/>
                    <a:pt x="473" y="443"/>
                    <a:pt x="447" y="363"/>
                  </a:cubicBezTo>
                  <a:cubicBezTo>
                    <a:pt x="438" y="309"/>
                    <a:pt x="393" y="256"/>
                    <a:pt x="340" y="229"/>
                  </a:cubicBezTo>
                  <a:cubicBezTo>
                    <a:pt x="402" y="184"/>
                    <a:pt x="473" y="158"/>
                    <a:pt x="536" y="140"/>
                  </a:cubicBezTo>
                  <a:lnTo>
                    <a:pt x="536" y="140"/>
                  </a:lnTo>
                  <a:cubicBezTo>
                    <a:pt x="902" y="399"/>
                    <a:pt x="580" y="943"/>
                    <a:pt x="215" y="969"/>
                  </a:cubicBezTo>
                  <a:cubicBezTo>
                    <a:pt x="331" y="969"/>
                    <a:pt x="456" y="943"/>
                    <a:pt x="580" y="898"/>
                  </a:cubicBezTo>
                  <a:cubicBezTo>
                    <a:pt x="804" y="693"/>
                    <a:pt x="893" y="345"/>
                    <a:pt x="661" y="113"/>
                  </a:cubicBezTo>
                  <a:cubicBezTo>
                    <a:pt x="705" y="104"/>
                    <a:pt x="741" y="104"/>
                    <a:pt x="786" y="104"/>
                  </a:cubicBezTo>
                  <a:cubicBezTo>
                    <a:pt x="821" y="149"/>
                    <a:pt x="857" y="193"/>
                    <a:pt x="884" y="247"/>
                  </a:cubicBezTo>
                  <a:cubicBezTo>
                    <a:pt x="928" y="345"/>
                    <a:pt x="946" y="434"/>
                    <a:pt x="964" y="550"/>
                  </a:cubicBezTo>
                  <a:cubicBezTo>
                    <a:pt x="1000" y="443"/>
                    <a:pt x="964" y="327"/>
                    <a:pt x="928" y="229"/>
                  </a:cubicBezTo>
                  <a:cubicBezTo>
                    <a:pt x="919" y="193"/>
                    <a:pt x="902" y="149"/>
                    <a:pt x="884" y="113"/>
                  </a:cubicBezTo>
                  <a:lnTo>
                    <a:pt x="884" y="113"/>
                  </a:lnTo>
                  <a:cubicBezTo>
                    <a:pt x="884" y="113"/>
                    <a:pt x="893" y="113"/>
                    <a:pt x="902" y="122"/>
                  </a:cubicBezTo>
                  <a:cubicBezTo>
                    <a:pt x="911" y="131"/>
                    <a:pt x="919" y="149"/>
                    <a:pt x="937" y="167"/>
                  </a:cubicBezTo>
                  <a:cubicBezTo>
                    <a:pt x="964" y="220"/>
                    <a:pt x="982" y="283"/>
                    <a:pt x="1000" y="345"/>
                  </a:cubicBezTo>
                  <a:cubicBezTo>
                    <a:pt x="1035" y="470"/>
                    <a:pt x="1018" y="595"/>
                    <a:pt x="1000" y="720"/>
                  </a:cubicBezTo>
                  <a:lnTo>
                    <a:pt x="1018" y="711"/>
                  </a:lnTo>
                  <a:cubicBezTo>
                    <a:pt x="1071" y="613"/>
                    <a:pt x="1080" y="479"/>
                    <a:pt x="1062" y="363"/>
                  </a:cubicBezTo>
                  <a:cubicBezTo>
                    <a:pt x="1053" y="300"/>
                    <a:pt x="1035" y="220"/>
                    <a:pt x="1009" y="149"/>
                  </a:cubicBezTo>
                  <a:lnTo>
                    <a:pt x="1009" y="149"/>
                  </a:lnTo>
                  <a:cubicBezTo>
                    <a:pt x="1027" y="158"/>
                    <a:pt x="1044" y="158"/>
                    <a:pt x="1062" y="167"/>
                  </a:cubicBezTo>
                  <a:cubicBezTo>
                    <a:pt x="1134" y="327"/>
                    <a:pt x="1143" y="506"/>
                    <a:pt x="1107" y="666"/>
                  </a:cubicBezTo>
                  <a:cubicBezTo>
                    <a:pt x="1143" y="648"/>
                    <a:pt x="1187" y="630"/>
                    <a:pt x="1223" y="613"/>
                  </a:cubicBezTo>
                  <a:cubicBezTo>
                    <a:pt x="1241" y="443"/>
                    <a:pt x="1223" y="274"/>
                    <a:pt x="1151" y="113"/>
                  </a:cubicBezTo>
                  <a:cubicBezTo>
                    <a:pt x="1143" y="104"/>
                    <a:pt x="1143" y="95"/>
                    <a:pt x="1134" y="95"/>
                  </a:cubicBezTo>
                  <a:cubicBezTo>
                    <a:pt x="1125" y="86"/>
                    <a:pt x="1125" y="86"/>
                    <a:pt x="1116" y="77"/>
                  </a:cubicBezTo>
                  <a:cubicBezTo>
                    <a:pt x="998" y="24"/>
                    <a:pt x="8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8" name="Google Shape;8968;p24"/>
            <p:cNvSpPr/>
            <p:nvPr/>
          </p:nvSpPr>
          <p:spPr>
            <a:xfrm>
              <a:off x="604550" y="1312925"/>
              <a:ext cx="8050" cy="4700"/>
            </a:xfrm>
            <a:custGeom>
              <a:rect b="b" l="l" r="r" t="t"/>
              <a:pathLst>
                <a:path extrusionOk="0" h="188" w="322">
                  <a:moveTo>
                    <a:pt x="89" y="0"/>
                  </a:moveTo>
                  <a:lnTo>
                    <a:pt x="89" y="0"/>
                  </a:lnTo>
                  <a:cubicBezTo>
                    <a:pt x="72" y="18"/>
                    <a:pt x="63" y="36"/>
                    <a:pt x="45" y="45"/>
                  </a:cubicBezTo>
                  <a:lnTo>
                    <a:pt x="0" y="107"/>
                  </a:lnTo>
                  <a:cubicBezTo>
                    <a:pt x="107" y="152"/>
                    <a:pt x="214" y="179"/>
                    <a:pt x="321" y="187"/>
                  </a:cubicBezTo>
                  <a:cubicBezTo>
                    <a:pt x="241" y="179"/>
                    <a:pt x="152" y="134"/>
                    <a:pt x="72" y="54"/>
                  </a:cubicBezTo>
                  <a:cubicBezTo>
                    <a:pt x="81" y="36"/>
                    <a:pt x="81" y="18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9" name="Google Shape;8969;p24"/>
            <p:cNvSpPr/>
            <p:nvPr/>
          </p:nvSpPr>
          <p:spPr>
            <a:xfrm>
              <a:off x="610100" y="1288725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3" y="0"/>
                  </a:moveTo>
                  <a:cubicBezTo>
                    <a:pt x="39" y="0"/>
                    <a:pt x="0" y="38"/>
                    <a:pt x="19" y="76"/>
                  </a:cubicBezTo>
                  <a:cubicBezTo>
                    <a:pt x="46" y="130"/>
                    <a:pt x="82" y="174"/>
                    <a:pt x="108" y="219"/>
                  </a:cubicBezTo>
                  <a:cubicBezTo>
                    <a:pt x="120" y="238"/>
                    <a:pt x="136" y="247"/>
                    <a:pt x="152" y="247"/>
                  </a:cubicBezTo>
                  <a:cubicBezTo>
                    <a:pt x="188" y="247"/>
                    <a:pt x="222" y="208"/>
                    <a:pt x="198" y="165"/>
                  </a:cubicBezTo>
                  <a:cubicBezTo>
                    <a:pt x="171" y="121"/>
                    <a:pt x="135" y="76"/>
                    <a:pt x="108" y="23"/>
                  </a:cubicBezTo>
                  <a:cubicBezTo>
                    <a:pt x="101" y="7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0" name="Google Shape;8970;p24"/>
            <p:cNvSpPr/>
            <p:nvPr/>
          </p:nvSpPr>
          <p:spPr>
            <a:xfrm>
              <a:off x="621725" y="12838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0"/>
                  </a:moveTo>
                  <a:cubicBezTo>
                    <a:pt x="54" y="0"/>
                    <a:pt x="50" y="1"/>
                    <a:pt x="45" y="2"/>
                  </a:cubicBezTo>
                  <a:cubicBezTo>
                    <a:pt x="9" y="11"/>
                    <a:pt x="0" y="38"/>
                    <a:pt x="9" y="65"/>
                  </a:cubicBezTo>
                  <a:cubicBezTo>
                    <a:pt x="18" y="118"/>
                    <a:pt x="18" y="163"/>
                    <a:pt x="27" y="217"/>
                  </a:cubicBezTo>
                  <a:cubicBezTo>
                    <a:pt x="27" y="243"/>
                    <a:pt x="45" y="270"/>
                    <a:pt x="72" y="270"/>
                  </a:cubicBezTo>
                  <a:cubicBezTo>
                    <a:pt x="98" y="270"/>
                    <a:pt x="134" y="243"/>
                    <a:pt x="125" y="217"/>
                  </a:cubicBezTo>
                  <a:cubicBezTo>
                    <a:pt x="116" y="154"/>
                    <a:pt x="116" y="92"/>
                    <a:pt x="107" y="38"/>
                  </a:cubicBezTo>
                  <a:cubicBezTo>
                    <a:pt x="100" y="16"/>
                    <a:pt x="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1" name="Google Shape;8971;p24"/>
            <p:cNvSpPr/>
            <p:nvPr/>
          </p:nvSpPr>
          <p:spPr>
            <a:xfrm>
              <a:off x="632875" y="1284600"/>
              <a:ext cx="3175" cy="6300"/>
            </a:xfrm>
            <a:custGeom>
              <a:rect b="b" l="l" r="r" t="t"/>
              <a:pathLst>
                <a:path extrusionOk="0" h="252" w="127">
                  <a:moveTo>
                    <a:pt x="61" y="0"/>
                  </a:moveTo>
                  <a:cubicBezTo>
                    <a:pt x="41" y="0"/>
                    <a:pt x="22" y="11"/>
                    <a:pt x="18" y="36"/>
                  </a:cubicBezTo>
                  <a:cubicBezTo>
                    <a:pt x="9" y="89"/>
                    <a:pt x="0" y="143"/>
                    <a:pt x="0" y="205"/>
                  </a:cubicBezTo>
                  <a:cubicBezTo>
                    <a:pt x="0" y="236"/>
                    <a:pt x="23" y="251"/>
                    <a:pt x="48" y="251"/>
                  </a:cubicBezTo>
                  <a:cubicBezTo>
                    <a:pt x="74" y="251"/>
                    <a:pt x="103" y="233"/>
                    <a:pt x="107" y="196"/>
                  </a:cubicBezTo>
                  <a:cubicBezTo>
                    <a:pt x="107" y="152"/>
                    <a:pt x="107" y="107"/>
                    <a:pt x="116" y="63"/>
                  </a:cubicBezTo>
                  <a:cubicBezTo>
                    <a:pt x="127" y="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2" name="Google Shape;8972;p24"/>
            <p:cNvSpPr/>
            <p:nvPr/>
          </p:nvSpPr>
          <p:spPr>
            <a:xfrm>
              <a:off x="601500" y="1296050"/>
              <a:ext cx="6425" cy="3725"/>
            </a:xfrm>
            <a:custGeom>
              <a:rect b="b" l="l" r="r" t="t"/>
              <a:pathLst>
                <a:path extrusionOk="0" h="149" w="257">
                  <a:moveTo>
                    <a:pt x="77" y="1"/>
                  </a:moveTo>
                  <a:cubicBezTo>
                    <a:pt x="34" y="1"/>
                    <a:pt x="0" y="54"/>
                    <a:pt x="42" y="95"/>
                  </a:cubicBezTo>
                  <a:cubicBezTo>
                    <a:pt x="42" y="95"/>
                    <a:pt x="51" y="104"/>
                    <a:pt x="51" y="104"/>
                  </a:cubicBezTo>
                  <a:cubicBezTo>
                    <a:pt x="122" y="122"/>
                    <a:pt x="185" y="131"/>
                    <a:pt x="256" y="149"/>
                  </a:cubicBezTo>
                  <a:cubicBezTo>
                    <a:pt x="247" y="140"/>
                    <a:pt x="247" y="140"/>
                    <a:pt x="238" y="131"/>
                  </a:cubicBezTo>
                  <a:cubicBezTo>
                    <a:pt x="194" y="95"/>
                    <a:pt x="149" y="60"/>
                    <a:pt x="113" y="15"/>
                  </a:cubicBezTo>
                  <a:cubicBezTo>
                    <a:pt x="102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3" name="Google Shape;8973;p24"/>
            <p:cNvSpPr/>
            <p:nvPr/>
          </p:nvSpPr>
          <p:spPr>
            <a:xfrm>
              <a:off x="655175" y="1189350"/>
              <a:ext cx="25700" cy="20725"/>
            </a:xfrm>
            <a:custGeom>
              <a:rect b="b" l="l" r="r" t="t"/>
              <a:pathLst>
                <a:path extrusionOk="0" h="829" w="1028">
                  <a:moveTo>
                    <a:pt x="661" y="1"/>
                  </a:moveTo>
                  <a:cubicBezTo>
                    <a:pt x="589" y="19"/>
                    <a:pt x="527" y="46"/>
                    <a:pt x="464" y="81"/>
                  </a:cubicBezTo>
                  <a:cubicBezTo>
                    <a:pt x="509" y="117"/>
                    <a:pt x="553" y="170"/>
                    <a:pt x="571" y="224"/>
                  </a:cubicBezTo>
                  <a:cubicBezTo>
                    <a:pt x="589" y="304"/>
                    <a:pt x="571" y="393"/>
                    <a:pt x="527" y="465"/>
                  </a:cubicBezTo>
                  <a:cubicBezTo>
                    <a:pt x="469" y="542"/>
                    <a:pt x="375" y="583"/>
                    <a:pt x="283" y="583"/>
                  </a:cubicBezTo>
                  <a:cubicBezTo>
                    <a:pt x="206" y="583"/>
                    <a:pt x="130" y="553"/>
                    <a:pt x="81" y="492"/>
                  </a:cubicBezTo>
                  <a:cubicBezTo>
                    <a:pt x="45" y="563"/>
                    <a:pt x="18" y="625"/>
                    <a:pt x="0" y="697"/>
                  </a:cubicBezTo>
                  <a:cubicBezTo>
                    <a:pt x="95" y="790"/>
                    <a:pt x="199" y="828"/>
                    <a:pt x="300" y="828"/>
                  </a:cubicBezTo>
                  <a:cubicBezTo>
                    <a:pt x="685" y="828"/>
                    <a:pt x="1028" y="269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4" name="Google Shape;8974;p24"/>
            <p:cNvSpPr/>
            <p:nvPr/>
          </p:nvSpPr>
          <p:spPr>
            <a:xfrm>
              <a:off x="654500" y="1188475"/>
              <a:ext cx="36425" cy="33625"/>
            </a:xfrm>
            <a:custGeom>
              <a:rect b="b" l="l" r="r" t="t"/>
              <a:pathLst>
                <a:path extrusionOk="0" h="1345" w="1457">
                  <a:moveTo>
                    <a:pt x="928" y="0"/>
                  </a:moveTo>
                  <a:cubicBezTo>
                    <a:pt x="893" y="0"/>
                    <a:pt x="848" y="0"/>
                    <a:pt x="803" y="9"/>
                  </a:cubicBezTo>
                  <a:cubicBezTo>
                    <a:pt x="1156" y="369"/>
                    <a:pt x="760" y="972"/>
                    <a:pt x="322" y="972"/>
                  </a:cubicBezTo>
                  <a:cubicBezTo>
                    <a:pt x="217" y="972"/>
                    <a:pt x="110" y="938"/>
                    <a:pt x="10" y="857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9"/>
                    <a:pt x="134" y="1124"/>
                    <a:pt x="206" y="1142"/>
                  </a:cubicBezTo>
                  <a:cubicBezTo>
                    <a:pt x="295" y="1160"/>
                    <a:pt x="375" y="1178"/>
                    <a:pt x="464" y="1178"/>
                  </a:cubicBezTo>
                  <a:cubicBezTo>
                    <a:pt x="473" y="1178"/>
                    <a:pt x="473" y="1187"/>
                    <a:pt x="473" y="1187"/>
                  </a:cubicBezTo>
                  <a:cubicBezTo>
                    <a:pt x="446" y="1195"/>
                    <a:pt x="418" y="1198"/>
                    <a:pt x="390" y="1198"/>
                  </a:cubicBezTo>
                  <a:cubicBezTo>
                    <a:pt x="325" y="1198"/>
                    <a:pt x="259" y="1181"/>
                    <a:pt x="197" y="1169"/>
                  </a:cubicBezTo>
                  <a:cubicBezTo>
                    <a:pt x="143" y="1160"/>
                    <a:pt x="81" y="1142"/>
                    <a:pt x="18" y="1124"/>
                  </a:cubicBezTo>
                  <a:lnTo>
                    <a:pt x="18" y="1124"/>
                  </a:lnTo>
                  <a:cubicBezTo>
                    <a:pt x="18" y="1142"/>
                    <a:pt x="18" y="1151"/>
                    <a:pt x="27" y="1169"/>
                  </a:cubicBezTo>
                  <a:cubicBezTo>
                    <a:pt x="117" y="1196"/>
                    <a:pt x="206" y="1231"/>
                    <a:pt x="295" y="1240"/>
                  </a:cubicBezTo>
                  <a:cubicBezTo>
                    <a:pt x="336" y="1247"/>
                    <a:pt x="375" y="1250"/>
                    <a:pt x="415" y="1250"/>
                  </a:cubicBezTo>
                  <a:cubicBezTo>
                    <a:pt x="478" y="1250"/>
                    <a:pt x="541" y="1242"/>
                    <a:pt x="607" y="1231"/>
                  </a:cubicBezTo>
                  <a:lnTo>
                    <a:pt x="607" y="1231"/>
                  </a:lnTo>
                  <a:cubicBezTo>
                    <a:pt x="553" y="1276"/>
                    <a:pt x="474" y="1287"/>
                    <a:pt x="396" y="1287"/>
                  </a:cubicBezTo>
                  <a:cubicBezTo>
                    <a:pt x="333" y="1287"/>
                    <a:pt x="271" y="1280"/>
                    <a:pt x="224" y="1276"/>
                  </a:cubicBezTo>
                  <a:cubicBezTo>
                    <a:pt x="206" y="1276"/>
                    <a:pt x="125" y="1258"/>
                    <a:pt x="54" y="1240"/>
                  </a:cubicBezTo>
                  <a:lnTo>
                    <a:pt x="54" y="1240"/>
                  </a:lnTo>
                  <a:cubicBezTo>
                    <a:pt x="54" y="1258"/>
                    <a:pt x="63" y="1267"/>
                    <a:pt x="63" y="1276"/>
                  </a:cubicBezTo>
                  <a:cubicBezTo>
                    <a:pt x="167" y="1323"/>
                    <a:pt x="271" y="1345"/>
                    <a:pt x="372" y="1345"/>
                  </a:cubicBezTo>
                  <a:cubicBezTo>
                    <a:pt x="961" y="1345"/>
                    <a:pt x="1456" y="626"/>
                    <a:pt x="1205" y="63"/>
                  </a:cubicBezTo>
                  <a:cubicBezTo>
                    <a:pt x="1187" y="54"/>
                    <a:pt x="1169" y="45"/>
                    <a:pt x="1151" y="45"/>
                  </a:cubicBezTo>
                  <a:cubicBezTo>
                    <a:pt x="1187" y="107"/>
                    <a:pt x="1205" y="196"/>
                    <a:pt x="1214" y="259"/>
                  </a:cubicBezTo>
                  <a:cubicBezTo>
                    <a:pt x="1232" y="375"/>
                    <a:pt x="1214" y="518"/>
                    <a:pt x="1151" y="625"/>
                  </a:cubicBezTo>
                  <a:cubicBezTo>
                    <a:pt x="1169" y="491"/>
                    <a:pt x="1178" y="366"/>
                    <a:pt x="1142" y="241"/>
                  </a:cubicBezTo>
                  <a:cubicBezTo>
                    <a:pt x="1134" y="179"/>
                    <a:pt x="1116" y="116"/>
                    <a:pt x="1080" y="63"/>
                  </a:cubicBezTo>
                  <a:cubicBezTo>
                    <a:pt x="1071" y="45"/>
                    <a:pt x="1053" y="27"/>
                    <a:pt x="1044" y="9"/>
                  </a:cubicBezTo>
                  <a:lnTo>
                    <a:pt x="1027" y="9"/>
                  </a:lnTo>
                  <a:cubicBezTo>
                    <a:pt x="1044" y="45"/>
                    <a:pt x="1062" y="89"/>
                    <a:pt x="1071" y="125"/>
                  </a:cubicBezTo>
                  <a:cubicBezTo>
                    <a:pt x="1107" y="223"/>
                    <a:pt x="1142" y="339"/>
                    <a:pt x="1107" y="446"/>
                  </a:cubicBezTo>
                  <a:cubicBezTo>
                    <a:pt x="1107" y="446"/>
                    <a:pt x="1107" y="446"/>
                    <a:pt x="1107" y="437"/>
                  </a:cubicBezTo>
                  <a:cubicBezTo>
                    <a:pt x="1098" y="330"/>
                    <a:pt x="1071" y="241"/>
                    <a:pt x="1027" y="143"/>
                  </a:cubicBezTo>
                  <a:cubicBezTo>
                    <a:pt x="1000" y="89"/>
                    <a:pt x="964" y="45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5" name="Google Shape;8975;p24"/>
            <p:cNvSpPr/>
            <p:nvPr/>
          </p:nvSpPr>
          <p:spPr>
            <a:xfrm>
              <a:off x="646625" y="118580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1003" y="143"/>
                  </a:moveTo>
                  <a:lnTo>
                    <a:pt x="1003" y="143"/>
                  </a:lnTo>
                  <a:cubicBezTo>
                    <a:pt x="1370" y="411"/>
                    <a:pt x="1027" y="970"/>
                    <a:pt x="642" y="970"/>
                  </a:cubicBezTo>
                  <a:cubicBezTo>
                    <a:pt x="541" y="970"/>
                    <a:pt x="437" y="932"/>
                    <a:pt x="342" y="839"/>
                  </a:cubicBezTo>
                  <a:cubicBezTo>
                    <a:pt x="360" y="767"/>
                    <a:pt x="387" y="705"/>
                    <a:pt x="423" y="634"/>
                  </a:cubicBezTo>
                  <a:cubicBezTo>
                    <a:pt x="472" y="695"/>
                    <a:pt x="548" y="725"/>
                    <a:pt x="625" y="725"/>
                  </a:cubicBezTo>
                  <a:cubicBezTo>
                    <a:pt x="717" y="725"/>
                    <a:pt x="811" y="684"/>
                    <a:pt x="869" y="607"/>
                  </a:cubicBezTo>
                  <a:cubicBezTo>
                    <a:pt x="913" y="535"/>
                    <a:pt x="931" y="446"/>
                    <a:pt x="913" y="366"/>
                  </a:cubicBezTo>
                  <a:cubicBezTo>
                    <a:pt x="895" y="312"/>
                    <a:pt x="851" y="259"/>
                    <a:pt x="806" y="223"/>
                  </a:cubicBezTo>
                  <a:cubicBezTo>
                    <a:pt x="869" y="188"/>
                    <a:pt x="931" y="161"/>
                    <a:pt x="1003" y="143"/>
                  </a:cubicBezTo>
                  <a:close/>
                  <a:moveTo>
                    <a:pt x="1243" y="107"/>
                  </a:moveTo>
                  <a:cubicBezTo>
                    <a:pt x="1279" y="152"/>
                    <a:pt x="1315" y="196"/>
                    <a:pt x="1342" y="250"/>
                  </a:cubicBezTo>
                  <a:cubicBezTo>
                    <a:pt x="1386" y="348"/>
                    <a:pt x="1413" y="437"/>
                    <a:pt x="1422" y="544"/>
                  </a:cubicBezTo>
                  <a:cubicBezTo>
                    <a:pt x="1422" y="553"/>
                    <a:pt x="1422" y="553"/>
                    <a:pt x="1422" y="553"/>
                  </a:cubicBezTo>
                  <a:cubicBezTo>
                    <a:pt x="1457" y="446"/>
                    <a:pt x="1422" y="330"/>
                    <a:pt x="1386" y="232"/>
                  </a:cubicBezTo>
                  <a:cubicBezTo>
                    <a:pt x="1377" y="196"/>
                    <a:pt x="1359" y="152"/>
                    <a:pt x="1342" y="116"/>
                  </a:cubicBezTo>
                  <a:lnTo>
                    <a:pt x="1359" y="116"/>
                  </a:lnTo>
                  <a:cubicBezTo>
                    <a:pt x="1368" y="134"/>
                    <a:pt x="1386" y="152"/>
                    <a:pt x="1395" y="170"/>
                  </a:cubicBezTo>
                  <a:cubicBezTo>
                    <a:pt x="1431" y="223"/>
                    <a:pt x="1449" y="286"/>
                    <a:pt x="1457" y="348"/>
                  </a:cubicBezTo>
                  <a:cubicBezTo>
                    <a:pt x="1493" y="473"/>
                    <a:pt x="1484" y="598"/>
                    <a:pt x="1466" y="732"/>
                  </a:cubicBezTo>
                  <a:cubicBezTo>
                    <a:pt x="1529" y="625"/>
                    <a:pt x="1547" y="482"/>
                    <a:pt x="1529" y="366"/>
                  </a:cubicBezTo>
                  <a:cubicBezTo>
                    <a:pt x="1520" y="303"/>
                    <a:pt x="1502" y="214"/>
                    <a:pt x="1466" y="152"/>
                  </a:cubicBezTo>
                  <a:cubicBezTo>
                    <a:pt x="1484" y="152"/>
                    <a:pt x="1502" y="161"/>
                    <a:pt x="1520" y="170"/>
                  </a:cubicBezTo>
                  <a:cubicBezTo>
                    <a:pt x="1771" y="733"/>
                    <a:pt x="1276" y="1452"/>
                    <a:pt x="687" y="1452"/>
                  </a:cubicBezTo>
                  <a:cubicBezTo>
                    <a:pt x="586" y="1452"/>
                    <a:pt x="482" y="1430"/>
                    <a:pt x="378" y="1383"/>
                  </a:cubicBezTo>
                  <a:cubicBezTo>
                    <a:pt x="378" y="1374"/>
                    <a:pt x="369" y="1365"/>
                    <a:pt x="369" y="1347"/>
                  </a:cubicBezTo>
                  <a:lnTo>
                    <a:pt x="369" y="1347"/>
                  </a:lnTo>
                  <a:cubicBezTo>
                    <a:pt x="440" y="1365"/>
                    <a:pt x="521" y="1383"/>
                    <a:pt x="539" y="1383"/>
                  </a:cubicBezTo>
                  <a:cubicBezTo>
                    <a:pt x="586" y="1387"/>
                    <a:pt x="648" y="1394"/>
                    <a:pt x="711" y="1394"/>
                  </a:cubicBezTo>
                  <a:cubicBezTo>
                    <a:pt x="789" y="1394"/>
                    <a:pt x="868" y="1383"/>
                    <a:pt x="922" y="1338"/>
                  </a:cubicBezTo>
                  <a:lnTo>
                    <a:pt x="922" y="1338"/>
                  </a:lnTo>
                  <a:cubicBezTo>
                    <a:pt x="856" y="1349"/>
                    <a:pt x="793" y="1357"/>
                    <a:pt x="730" y="1357"/>
                  </a:cubicBezTo>
                  <a:cubicBezTo>
                    <a:pt x="690" y="1357"/>
                    <a:pt x="651" y="1354"/>
                    <a:pt x="610" y="1347"/>
                  </a:cubicBezTo>
                  <a:cubicBezTo>
                    <a:pt x="521" y="1338"/>
                    <a:pt x="432" y="1303"/>
                    <a:pt x="342" y="1276"/>
                  </a:cubicBezTo>
                  <a:cubicBezTo>
                    <a:pt x="333" y="1258"/>
                    <a:pt x="333" y="1249"/>
                    <a:pt x="333" y="1231"/>
                  </a:cubicBezTo>
                  <a:lnTo>
                    <a:pt x="333" y="1231"/>
                  </a:lnTo>
                  <a:cubicBezTo>
                    <a:pt x="396" y="1249"/>
                    <a:pt x="458" y="1267"/>
                    <a:pt x="512" y="1276"/>
                  </a:cubicBezTo>
                  <a:cubicBezTo>
                    <a:pt x="574" y="1288"/>
                    <a:pt x="640" y="1305"/>
                    <a:pt x="705" y="1305"/>
                  </a:cubicBezTo>
                  <a:cubicBezTo>
                    <a:pt x="733" y="1305"/>
                    <a:pt x="761" y="1302"/>
                    <a:pt x="788" y="1294"/>
                  </a:cubicBezTo>
                  <a:cubicBezTo>
                    <a:pt x="788" y="1294"/>
                    <a:pt x="788" y="1285"/>
                    <a:pt x="779" y="1285"/>
                  </a:cubicBezTo>
                  <a:cubicBezTo>
                    <a:pt x="690" y="1285"/>
                    <a:pt x="610" y="1267"/>
                    <a:pt x="521" y="1249"/>
                  </a:cubicBezTo>
                  <a:cubicBezTo>
                    <a:pt x="449" y="1231"/>
                    <a:pt x="387" y="1196"/>
                    <a:pt x="316" y="1160"/>
                  </a:cubicBezTo>
                  <a:cubicBezTo>
                    <a:pt x="316" y="1097"/>
                    <a:pt x="316" y="1026"/>
                    <a:pt x="325" y="964"/>
                  </a:cubicBezTo>
                  <a:cubicBezTo>
                    <a:pt x="425" y="1045"/>
                    <a:pt x="532" y="1079"/>
                    <a:pt x="637" y="1079"/>
                  </a:cubicBezTo>
                  <a:cubicBezTo>
                    <a:pt x="1075" y="1079"/>
                    <a:pt x="1471" y="476"/>
                    <a:pt x="1118" y="116"/>
                  </a:cubicBezTo>
                  <a:cubicBezTo>
                    <a:pt x="1163" y="107"/>
                    <a:pt x="1208" y="107"/>
                    <a:pt x="1243" y="107"/>
                  </a:cubicBezTo>
                  <a:close/>
                  <a:moveTo>
                    <a:pt x="1219" y="1"/>
                  </a:moveTo>
                  <a:cubicBezTo>
                    <a:pt x="557" y="1"/>
                    <a:pt x="1" y="801"/>
                    <a:pt x="289" y="1445"/>
                  </a:cubicBezTo>
                  <a:cubicBezTo>
                    <a:pt x="298" y="1454"/>
                    <a:pt x="307" y="1463"/>
                    <a:pt x="307" y="1463"/>
                  </a:cubicBezTo>
                  <a:cubicBezTo>
                    <a:pt x="316" y="1472"/>
                    <a:pt x="316" y="1472"/>
                    <a:pt x="325" y="1472"/>
                  </a:cubicBezTo>
                  <a:cubicBezTo>
                    <a:pt x="446" y="1529"/>
                    <a:pt x="569" y="1555"/>
                    <a:pt x="687" y="1555"/>
                  </a:cubicBezTo>
                  <a:cubicBezTo>
                    <a:pt x="1352" y="1555"/>
                    <a:pt x="1904" y="752"/>
                    <a:pt x="1609" y="116"/>
                  </a:cubicBezTo>
                  <a:cubicBezTo>
                    <a:pt x="1609" y="107"/>
                    <a:pt x="1600" y="98"/>
                    <a:pt x="1591" y="98"/>
                  </a:cubicBezTo>
                  <a:cubicBezTo>
                    <a:pt x="1591" y="89"/>
                    <a:pt x="1582" y="89"/>
                    <a:pt x="1573" y="80"/>
                  </a:cubicBezTo>
                  <a:cubicBezTo>
                    <a:pt x="1455" y="26"/>
                    <a:pt x="1335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6" name="Google Shape;8976;p24"/>
            <p:cNvSpPr/>
            <p:nvPr/>
          </p:nvSpPr>
          <p:spPr>
            <a:xfrm>
              <a:off x="643575" y="1217825"/>
              <a:ext cx="6275" cy="3025"/>
            </a:xfrm>
            <a:custGeom>
              <a:rect b="b" l="l" r="r" t="t"/>
              <a:pathLst>
                <a:path extrusionOk="0" h="121" w="251">
                  <a:moveTo>
                    <a:pt x="203" y="1"/>
                  </a:moveTo>
                  <a:cubicBezTo>
                    <a:pt x="195" y="1"/>
                    <a:pt x="187" y="2"/>
                    <a:pt x="179" y="4"/>
                  </a:cubicBezTo>
                  <a:cubicBezTo>
                    <a:pt x="143" y="4"/>
                    <a:pt x="108" y="13"/>
                    <a:pt x="63" y="22"/>
                  </a:cubicBezTo>
                  <a:cubicBezTo>
                    <a:pt x="3" y="22"/>
                    <a:pt x="1" y="120"/>
                    <a:pt x="64" y="120"/>
                  </a:cubicBezTo>
                  <a:cubicBezTo>
                    <a:pt x="66" y="120"/>
                    <a:pt x="69" y="120"/>
                    <a:pt x="72" y="120"/>
                  </a:cubicBezTo>
                  <a:cubicBezTo>
                    <a:pt x="116" y="120"/>
                    <a:pt x="161" y="111"/>
                    <a:pt x="215" y="102"/>
                  </a:cubicBezTo>
                  <a:cubicBezTo>
                    <a:pt x="241" y="93"/>
                    <a:pt x="250" y="57"/>
                    <a:pt x="250" y="39"/>
                  </a:cubicBezTo>
                  <a:cubicBezTo>
                    <a:pt x="243" y="12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7" name="Google Shape;8977;p24"/>
            <p:cNvSpPr/>
            <p:nvPr/>
          </p:nvSpPr>
          <p:spPr>
            <a:xfrm>
              <a:off x="642900" y="1208100"/>
              <a:ext cx="7050" cy="2975"/>
            </a:xfrm>
            <a:custGeom>
              <a:rect b="b" l="l" r="r" t="t"/>
              <a:pathLst>
                <a:path extrusionOk="0" h="119" w="282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27" y="98"/>
                    <a:pt x="54" y="98"/>
                  </a:cubicBezTo>
                  <a:cubicBezTo>
                    <a:pt x="99" y="107"/>
                    <a:pt x="143" y="107"/>
                    <a:pt x="197" y="116"/>
                  </a:cubicBezTo>
                  <a:cubicBezTo>
                    <a:pt x="202" y="118"/>
                    <a:pt x="206" y="118"/>
                    <a:pt x="211" y="118"/>
                  </a:cubicBezTo>
                  <a:cubicBezTo>
                    <a:pt x="263" y="118"/>
                    <a:pt x="281" y="26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8" name="Google Shape;8978;p24"/>
            <p:cNvSpPr/>
            <p:nvPr/>
          </p:nvSpPr>
          <p:spPr>
            <a:xfrm>
              <a:off x="644475" y="11985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9" y="0"/>
                  </a:moveTo>
                  <a:cubicBezTo>
                    <a:pt x="41" y="0"/>
                    <a:pt x="24" y="10"/>
                    <a:pt x="18" y="27"/>
                  </a:cubicBezTo>
                  <a:cubicBezTo>
                    <a:pt x="0" y="54"/>
                    <a:pt x="9" y="90"/>
                    <a:pt x="36" y="99"/>
                  </a:cubicBezTo>
                  <a:cubicBezTo>
                    <a:pt x="89" y="126"/>
                    <a:pt x="152" y="152"/>
                    <a:pt x="205" y="170"/>
                  </a:cubicBezTo>
                  <a:cubicBezTo>
                    <a:pt x="210" y="172"/>
                    <a:pt x="215" y="172"/>
                    <a:pt x="220" y="172"/>
                  </a:cubicBezTo>
                  <a:cubicBezTo>
                    <a:pt x="272" y="172"/>
                    <a:pt x="289" y="88"/>
                    <a:pt x="232" y="63"/>
                  </a:cubicBezTo>
                  <a:cubicBezTo>
                    <a:pt x="179" y="54"/>
                    <a:pt x="134" y="27"/>
                    <a:pt x="89" y="10"/>
                  </a:cubicBezTo>
                  <a:cubicBezTo>
                    <a:pt x="80" y="3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9" name="Google Shape;8979;p24"/>
            <p:cNvSpPr/>
            <p:nvPr/>
          </p:nvSpPr>
          <p:spPr>
            <a:xfrm>
              <a:off x="659025" y="1181075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70" y="1"/>
                  </a:moveTo>
                  <a:cubicBezTo>
                    <a:pt x="34" y="1"/>
                    <a:pt x="0" y="39"/>
                    <a:pt x="25" y="82"/>
                  </a:cubicBezTo>
                  <a:cubicBezTo>
                    <a:pt x="43" y="136"/>
                    <a:pt x="78" y="180"/>
                    <a:pt x="105" y="225"/>
                  </a:cubicBezTo>
                  <a:cubicBezTo>
                    <a:pt x="116" y="245"/>
                    <a:pt x="133" y="253"/>
                    <a:pt x="149" y="253"/>
                  </a:cubicBezTo>
                  <a:cubicBezTo>
                    <a:pt x="185" y="253"/>
                    <a:pt x="222" y="214"/>
                    <a:pt x="203" y="171"/>
                  </a:cubicBezTo>
                  <a:cubicBezTo>
                    <a:pt x="168" y="127"/>
                    <a:pt x="141" y="82"/>
                    <a:pt x="114" y="29"/>
                  </a:cubicBezTo>
                  <a:cubicBezTo>
                    <a:pt x="103" y="9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0" name="Google Shape;8980;p24"/>
            <p:cNvSpPr/>
            <p:nvPr/>
          </p:nvSpPr>
          <p:spPr>
            <a:xfrm>
              <a:off x="670550" y="11763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60" y="0"/>
                  </a:moveTo>
                  <a:cubicBezTo>
                    <a:pt x="55" y="0"/>
                    <a:pt x="50" y="1"/>
                    <a:pt x="46" y="2"/>
                  </a:cubicBezTo>
                  <a:cubicBezTo>
                    <a:pt x="19" y="11"/>
                    <a:pt x="1" y="38"/>
                    <a:pt x="10" y="65"/>
                  </a:cubicBezTo>
                  <a:cubicBezTo>
                    <a:pt x="19" y="110"/>
                    <a:pt x="19" y="163"/>
                    <a:pt x="28" y="217"/>
                  </a:cubicBezTo>
                  <a:cubicBezTo>
                    <a:pt x="28" y="243"/>
                    <a:pt x="46" y="270"/>
                    <a:pt x="81" y="270"/>
                  </a:cubicBezTo>
                  <a:cubicBezTo>
                    <a:pt x="108" y="270"/>
                    <a:pt x="135" y="243"/>
                    <a:pt x="126" y="217"/>
                  </a:cubicBezTo>
                  <a:cubicBezTo>
                    <a:pt x="126" y="154"/>
                    <a:pt x="117" y="92"/>
                    <a:pt x="108" y="38"/>
                  </a:cubicBezTo>
                  <a:cubicBezTo>
                    <a:pt x="108" y="1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1" name="Google Shape;8981;p24"/>
            <p:cNvSpPr/>
            <p:nvPr/>
          </p:nvSpPr>
          <p:spPr>
            <a:xfrm>
              <a:off x="681700" y="1177100"/>
              <a:ext cx="3300" cy="6275"/>
            </a:xfrm>
            <a:custGeom>
              <a:rect b="b" l="l" r="r" t="t"/>
              <a:pathLst>
                <a:path extrusionOk="0" h="251" w="132">
                  <a:moveTo>
                    <a:pt x="66" y="0"/>
                  </a:moveTo>
                  <a:cubicBezTo>
                    <a:pt x="46" y="0"/>
                    <a:pt x="26" y="11"/>
                    <a:pt x="19" y="36"/>
                  </a:cubicBezTo>
                  <a:cubicBezTo>
                    <a:pt x="10" y="89"/>
                    <a:pt x="10" y="143"/>
                    <a:pt x="1" y="197"/>
                  </a:cubicBezTo>
                  <a:cubicBezTo>
                    <a:pt x="1" y="232"/>
                    <a:pt x="28" y="250"/>
                    <a:pt x="54" y="250"/>
                  </a:cubicBezTo>
                  <a:cubicBezTo>
                    <a:pt x="81" y="250"/>
                    <a:pt x="108" y="232"/>
                    <a:pt x="108" y="197"/>
                  </a:cubicBezTo>
                  <a:cubicBezTo>
                    <a:pt x="108" y="152"/>
                    <a:pt x="117" y="107"/>
                    <a:pt x="126" y="63"/>
                  </a:cubicBezTo>
                  <a:cubicBezTo>
                    <a:pt x="131" y="25"/>
                    <a:pt x="9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2" name="Google Shape;8982;p24"/>
            <p:cNvSpPr/>
            <p:nvPr/>
          </p:nvSpPr>
          <p:spPr>
            <a:xfrm>
              <a:off x="650350" y="1188550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9" y="1"/>
                    <a:pt x="0" y="52"/>
                    <a:pt x="42" y="86"/>
                  </a:cubicBezTo>
                  <a:cubicBezTo>
                    <a:pt x="86" y="131"/>
                    <a:pt x="122" y="167"/>
                    <a:pt x="167" y="211"/>
                  </a:cubicBezTo>
                  <a:cubicBezTo>
                    <a:pt x="178" y="221"/>
                    <a:pt x="189" y="224"/>
                    <a:pt x="201" y="224"/>
                  </a:cubicBezTo>
                  <a:cubicBezTo>
                    <a:pt x="244" y="224"/>
                    <a:pt x="280" y="166"/>
                    <a:pt x="238" y="131"/>
                  </a:cubicBezTo>
                  <a:cubicBezTo>
                    <a:pt x="202" y="95"/>
                    <a:pt x="158" y="51"/>
                    <a:pt x="113" y="15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3" name="Google Shape;8983;p24"/>
            <p:cNvSpPr/>
            <p:nvPr/>
          </p:nvSpPr>
          <p:spPr>
            <a:xfrm>
              <a:off x="607450" y="1183775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35"/>
                    <a:pt x="54" y="197"/>
                  </a:cubicBezTo>
                  <a:cubicBezTo>
                    <a:pt x="223" y="197"/>
                    <a:pt x="366" y="376"/>
                    <a:pt x="321" y="545"/>
                  </a:cubicBezTo>
                  <a:cubicBezTo>
                    <a:pt x="304" y="634"/>
                    <a:pt x="250" y="706"/>
                    <a:pt x="170" y="741"/>
                  </a:cubicBezTo>
                  <a:cubicBezTo>
                    <a:pt x="140" y="756"/>
                    <a:pt x="108" y="763"/>
                    <a:pt x="76" y="763"/>
                  </a:cubicBezTo>
                  <a:cubicBezTo>
                    <a:pt x="50" y="763"/>
                    <a:pt x="24" y="758"/>
                    <a:pt x="0" y="750"/>
                  </a:cubicBezTo>
                  <a:lnTo>
                    <a:pt x="0" y="750"/>
                  </a:lnTo>
                  <a:cubicBezTo>
                    <a:pt x="9" y="822"/>
                    <a:pt x="27" y="893"/>
                    <a:pt x="63" y="955"/>
                  </a:cubicBezTo>
                  <a:cubicBezTo>
                    <a:pt x="95" y="963"/>
                    <a:pt x="125" y="966"/>
                    <a:pt x="155" y="966"/>
                  </a:cubicBezTo>
                  <a:cubicBezTo>
                    <a:pt x="640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4" name="Google Shape;8984;p24"/>
            <p:cNvSpPr/>
            <p:nvPr/>
          </p:nvSpPr>
          <p:spPr>
            <a:xfrm>
              <a:off x="610575" y="1175525"/>
              <a:ext cx="29000" cy="41525"/>
            </a:xfrm>
            <a:custGeom>
              <a:rect b="b" l="l" r="r" t="t"/>
              <a:pathLst>
                <a:path extrusionOk="0" h="1661" w="1160">
                  <a:moveTo>
                    <a:pt x="464" y="1"/>
                  </a:moveTo>
                  <a:cubicBezTo>
                    <a:pt x="446" y="1"/>
                    <a:pt x="437" y="10"/>
                    <a:pt x="419" y="10"/>
                  </a:cubicBezTo>
                  <a:cubicBezTo>
                    <a:pt x="482" y="54"/>
                    <a:pt x="544" y="108"/>
                    <a:pt x="562" y="117"/>
                  </a:cubicBezTo>
                  <a:cubicBezTo>
                    <a:pt x="642" y="197"/>
                    <a:pt x="776" y="313"/>
                    <a:pt x="785" y="438"/>
                  </a:cubicBezTo>
                  <a:cubicBezTo>
                    <a:pt x="723" y="340"/>
                    <a:pt x="669" y="268"/>
                    <a:pt x="589" y="197"/>
                  </a:cubicBezTo>
                  <a:cubicBezTo>
                    <a:pt x="518" y="135"/>
                    <a:pt x="428" y="90"/>
                    <a:pt x="357" y="45"/>
                  </a:cubicBezTo>
                  <a:cubicBezTo>
                    <a:pt x="339" y="54"/>
                    <a:pt x="321" y="54"/>
                    <a:pt x="312" y="63"/>
                  </a:cubicBezTo>
                  <a:cubicBezTo>
                    <a:pt x="366" y="99"/>
                    <a:pt x="419" y="135"/>
                    <a:pt x="473" y="170"/>
                  </a:cubicBezTo>
                  <a:cubicBezTo>
                    <a:pt x="544" y="224"/>
                    <a:pt x="616" y="277"/>
                    <a:pt x="660" y="367"/>
                  </a:cubicBezTo>
                  <a:lnTo>
                    <a:pt x="651" y="367"/>
                  </a:lnTo>
                  <a:cubicBezTo>
                    <a:pt x="589" y="304"/>
                    <a:pt x="526" y="251"/>
                    <a:pt x="455" y="197"/>
                  </a:cubicBezTo>
                  <a:cubicBezTo>
                    <a:pt x="393" y="152"/>
                    <a:pt x="321" y="135"/>
                    <a:pt x="250" y="108"/>
                  </a:cubicBezTo>
                  <a:cubicBezTo>
                    <a:pt x="196" y="144"/>
                    <a:pt x="143" y="188"/>
                    <a:pt x="98" y="242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64"/>
                    <a:pt x="72" y="1500"/>
                  </a:cubicBezTo>
                  <a:cubicBezTo>
                    <a:pt x="134" y="1491"/>
                    <a:pt x="187" y="1491"/>
                    <a:pt x="241" y="1473"/>
                  </a:cubicBezTo>
                  <a:cubicBezTo>
                    <a:pt x="348" y="1446"/>
                    <a:pt x="428" y="1401"/>
                    <a:pt x="526" y="1330"/>
                  </a:cubicBezTo>
                  <a:cubicBezTo>
                    <a:pt x="526" y="1330"/>
                    <a:pt x="526" y="1339"/>
                    <a:pt x="526" y="1339"/>
                  </a:cubicBezTo>
                  <a:cubicBezTo>
                    <a:pt x="464" y="1428"/>
                    <a:pt x="357" y="1482"/>
                    <a:pt x="259" y="1517"/>
                  </a:cubicBezTo>
                  <a:cubicBezTo>
                    <a:pt x="232" y="1535"/>
                    <a:pt x="187" y="1553"/>
                    <a:pt x="143" y="1562"/>
                  </a:cubicBezTo>
                  <a:cubicBezTo>
                    <a:pt x="152" y="1562"/>
                    <a:pt x="152" y="1571"/>
                    <a:pt x="161" y="1571"/>
                  </a:cubicBezTo>
                  <a:cubicBezTo>
                    <a:pt x="179" y="1571"/>
                    <a:pt x="196" y="1571"/>
                    <a:pt x="223" y="1562"/>
                  </a:cubicBezTo>
                  <a:cubicBezTo>
                    <a:pt x="286" y="1553"/>
                    <a:pt x="339" y="1526"/>
                    <a:pt x="393" y="1500"/>
                  </a:cubicBezTo>
                  <a:cubicBezTo>
                    <a:pt x="518" y="1437"/>
                    <a:pt x="598" y="1348"/>
                    <a:pt x="687" y="1241"/>
                  </a:cubicBezTo>
                  <a:cubicBezTo>
                    <a:pt x="687" y="1241"/>
                    <a:pt x="687" y="1241"/>
                    <a:pt x="687" y="1250"/>
                  </a:cubicBezTo>
                  <a:cubicBezTo>
                    <a:pt x="651" y="1366"/>
                    <a:pt x="553" y="1473"/>
                    <a:pt x="455" y="1535"/>
                  </a:cubicBezTo>
                  <a:cubicBezTo>
                    <a:pt x="402" y="1571"/>
                    <a:pt x="330" y="1616"/>
                    <a:pt x="250" y="1633"/>
                  </a:cubicBezTo>
                  <a:cubicBezTo>
                    <a:pt x="268" y="1642"/>
                    <a:pt x="286" y="1651"/>
                    <a:pt x="303" y="1660"/>
                  </a:cubicBezTo>
                  <a:cubicBezTo>
                    <a:pt x="990" y="1446"/>
                    <a:pt x="1160" y="313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5" name="Google Shape;8985;p24"/>
            <p:cNvSpPr/>
            <p:nvPr/>
          </p:nvSpPr>
          <p:spPr>
            <a:xfrm>
              <a:off x="601200" y="1173525"/>
              <a:ext cx="41500" cy="46200"/>
            </a:xfrm>
            <a:custGeom>
              <a:rect b="b" l="l" r="r" t="t"/>
              <a:pathLst>
                <a:path extrusionOk="0" h="1848" w="1660">
                  <a:moveTo>
                    <a:pt x="402" y="411"/>
                  </a:moveTo>
                  <a:cubicBezTo>
                    <a:pt x="999" y="453"/>
                    <a:pt x="890" y="1376"/>
                    <a:pt x="405" y="1376"/>
                  </a:cubicBezTo>
                  <a:cubicBezTo>
                    <a:pt x="375" y="1376"/>
                    <a:pt x="345" y="1373"/>
                    <a:pt x="313" y="1365"/>
                  </a:cubicBezTo>
                  <a:cubicBezTo>
                    <a:pt x="277" y="1303"/>
                    <a:pt x="259" y="1232"/>
                    <a:pt x="250" y="1160"/>
                  </a:cubicBezTo>
                  <a:lnTo>
                    <a:pt x="250" y="1160"/>
                  </a:lnTo>
                  <a:cubicBezTo>
                    <a:pt x="274" y="1168"/>
                    <a:pt x="300" y="1173"/>
                    <a:pt x="326" y="1173"/>
                  </a:cubicBezTo>
                  <a:cubicBezTo>
                    <a:pt x="358" y="1173"/>
                    <a:pt x="390" y="1166"/>
                    <a:pt x="420" y="1151"/>
                  </a:cubicBezTo>
                  <a:cubicBezTo>
                    <a:pt x="500" y="1116"/>
                    <a:pt x="554" y="1044"/>
                    <a:pt x="571" y="955"/>
                  </a:cubicBezTo>
                  <a:cubicBezTo>
                    <a:pt x="616" y="786"/>
                    <a:pt x="473" y="607"/>
                    <a:pt x="304" y="607"/>
                  </a:cubicBezTo>
                  <a:cubicBezTo>
                    <a:pt x="331" y="545"/>
                    <a:pt x="366" y="473"/>
                    <a:pt x="402" y="411"/>
                  </a:cubicBezTo>
                  <a:close/>
                  <a:moveTo>
                    <a:pt x="839" y="81"/>
                  </a:moveTo>
                  <a:cubicBezTo>
                    <a:pt x="1535" y="393"/>
                    <a:pt x="1365" y="1526"/>
                    <a:pt x="678" y="1740"/>
                  </a:cubicBezTo>
                  <a:cubicBezTo>
                    <a:pt x="661" y="1731"/>
                    <a:pt x="643" y="1722"/>
                    <a:pt x="625" y="1713"/>
                  </a:cubicBezTo>
                  <a:cubicBezTo>
                    <a:pt x="705" y="1696"/>
                    <a:pt x="777" y="1651"/>
                    <a:pt x="830" y="1615"/>
                  </a:cubicBezTo>
                  <a:cubicBezTo>
                    <a:pt x="928" y="1553"/>
                    <a:pt x="1026" y="1446"/>
                    <a:pt x="1062" y="1330"/>
                  </a:cubicBezTo>
                  <a:cubicBezTo>
                    <a:pt x="1062" y="1321"/>
                    <a:pt x="1062" y="1321"/>
                    <a:pt x="1062" y="1321"/>
                  </a:cubicBezTo>
                  <a:cubicBezTo>
                    <a:pt x="973" y="1428"/>
                    <a:pt x="893" y="1517"/>
                    <a:pt x="768" y="1580"/>
                  </a:cubicBezTo>
                  <a:cubicBezTo>
                    <a:pt x="714" y="1606"/>
                    <a:pt x="661" y="1633"/>
                    <a:pt x="598" y="1642"/>
                  </a:cubicBezTo>
                  <a:cubicBezTo>
                    <a:pt x="571" y="1651"/>
                    <a:pt x="554" y="1651"/>
                    <a:pt x="536" y="1651"/>
                  </a:cubicBezTo>
                  <a:cubicBezTo>
                    <a:pt x="527" y="1651"/>
                    <a:pt x="527" y="1642"/>
                    <a:pt x="518" y="1642"/>
                  </a:cubicBezTo>
                  <a:cubicBezTo>
                    <a:pt x="562" y="1633"/>
                    <a:pt x="607" y="1615"/>
                    <a:pt x="634" y="1597"/>
                  </a:cubicBezTo>
                  <a:cubicBezTo>
                    <a:pt x="732" y="1562"/>
                    <a:pt x="848" y="1508"/>
                    <a:pt x="901" y="1419"/>
                  </a:cubicBezTo>
                  <a:cubicBezTo>
                    <a:pt x="901" y="1419"/>
                    <a:pt x="901" y="1410"/>
                    <a:pt x="901" y="1410"/>
                  </a:cubicBezTo>
                  <a:cubicBezTo>
                    <a:pt x="803" y="1481"/>
                    <a:pt x="723" y="1526"/>
                    <a:pt x="616" y="1553"/>
                  </a:cubicBezTo>
                  <a:cubicBezTo>
                    <a:pt x="562" y="1571"/>
                    <a:pt x="509" y="1571"/>
                    <a:pt x="447" y="1580"/>
                  </a:cubicBezTo>
                  <a:cubicBezTo>
                    <a:pt x="420" y="1544"/>
                    <a:pt x="393" y="1517"/>
                    <a:pt x="375" y="1481"/>
                  </a:cubicBezTo>
                  <a:lnTo>
                    <a:pt x="375" y="1481"/>
                  </a:lnTo>
                  <a:cubicBezTo>
                    <a:pt x="383" y="1482"/>
                    <a:pt x="390" y="1482"/>
                    <a:pt x="398" y="1482"/>
                  </a:cubicBezTo>
                  <a:cubicBezTo>
                    <a:pt x="994" y="1482"/>
                    <a:pt x="1134" y="427"/>
                    <a:pt x="473" y="322"/>
                  </a:cubicBezTo>
                  <a:cubicBezTo>
                    <a:pt x="518" y="268"/>
                    <a:pt x="571" y="224"/>
                    <a:pt x="625" y="188"/>
                  </a:cubicBezTo>
                  <a:cubicBezTo>
                    <a:pt x="696" y="215"/>
                    <a:pt x="768" y="232"/>
                    <a:pt x="830" y="277"/>
                  </a:cubicBezTo>
                  <a:cubicBezTo>
                    <a:pt x="901" y="331"/>
                    <a:pt x="964" y="384"/>
                    <a:pt x="1026" y="447"/>
                  </a:cubicBezTo>
                  <a:lnTo>
                    <a:pt x="1035" y="447"/>
                  </a:lnTo>
                  <a:cubicBezTo>
                    <a:pt x="991" y="357"/>
                    <a:pt x="919" y="304"/>
                    <a:pt x="848" y="250"/>
                  </a:cubicBezTo>
                  <a:cubicBezTo>
                    <a:pt x="794" y="215"/>
                    <a:pt x="741" y="179"/>
                    <a:pt x="687" y="143"/>
                  </a:cubicBezTo>
                  <a:cubicBezTo>
                    <a:pt x="696" y="134"/>
                    <a:pt x="714" y="134"/>
                    <a:pt x="732" y="125"/>
                  </a:cubicBezTo>
                  <a:cubicBezTo>
                    <a:pt x="812" y="170"/>
                    <a:pt x="893" y="215"/>
                    <a:pt x="964" y="277"/>
                  </a:cubicBezTo>
                  <a:cubicBezTo>
                    <a:pt x="1044" y="348"/>
                    <a:pt x="1098" y="420"/>
                    <a:pt x="1160" y="518"/>
                  </a:cubicBezTo>
                  <a:cubicBezTo>
                    <a:pt x="1151" y="393"/>
                    <a:pt x="1017" y="277"/>
                    <a:pt x="937" y="197"/>
                  </a:cubicBezTo>
                  <a:cubicBezTo>
                    <a:pt x="919" y="188"/>
                    <a:pt x="857" y="134"/>
                    <a:pt x="794" y="90"/>
                  </a:cubicBezTo>
                  <a:cubicBezTo>
                    <a:pt x="812" y="90"/>
                    <a:pt x="821" y="81"/>
                    <a:pt x="839" y="81"/>
                  </a:cubicBezTo>
                  <a:close/>
                  <a:moveTo>
                    <a:pt x="919" y="1"/>
                  </a:moveTo>
                  <a:lnTo>
                    <a:pt x="339" y="331"/>
                  </a:lnTo>
                  <a:cubicBezTo>
                    <a:pt x="0" y="803"/>
                    <a:pt x="54" y="1580"/>
                    <a:pt x="652" y="1838"/>
                  </a:cubicBezTo>
                  <a:cubicBezTo>
                    <a:pt x="661" y="1847"/>
                    <a:pt x="661" y="1847"/>
                    <a:pt x="670" y="1847"/>
                  </a:cubicBezTo>
                  <a:lnTo>
                    <a:pt x="696" y="1847"/>
                  </a:lnTo>
                  <a:cubicBezTo>
                    <a:pt x="1472" y="1606"/>
                    <a:pt x="1660" y="393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6" name="Google Shape;8986;p24"/>
            <p:cNvSpPr/>
            <p:nvPr/>
          </p:nvSpPr>
          <p:spPr>
            <a:xfrm>
              <a:off x="594850" y="12020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7" y="1"/>
                  </a:moveTo>
                  <a:cubicBezTo>
                    <a:pt x="234" y="1"/>
                    <a:pt x="231" y="1"/>
                    <a:pt x="228" y="1"/>
                  </a:cubicBezTo>
                  <a:cubicBezTo>
                    <a:pt x="174" y="10"/>
                    <a:pt x="121" y="19"/>
                    <a:pt x="58" y="28"/>
                  </a:cubicBezTo>
                  <a:cubicBezTo>
                    <a:pt x="1" y="45"/>
                    <a:pt x="11" y="137"/>
                    <a:pt x="70" y="137"/>
                  </a:cubicBezTo>
                  <a:cubicBezTo>
                    <a:pt x="74" y="137"/>
                    <a:pt x="80" y="137"/>
                    <a:pt x="85" y="135"/>
                  </a:cubicBezTo>
                  <a:cubicBezTo>
                    <a:pt x="138" y="117"/>
                    <a:pt x="192" y="117"/>
                    <a:pt x="246" y="100"/>
                  </a:cubicBezTo>
                  <a:cubicBezTo>
                    <a:pt x="314" y="91"/>
                    <a:pt x="30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7" name="Google Shape;8987;p24"/>
            <p:cNvSpPr/>
            <p:nvPr/>
          </p:nvSpPr>
          <p:spPr>
            <a:xfrm>
              <a:off x="598975" y="1212175"/>
              <a:ext cx="6475" cy="5050"/>
            </a:xfrm>
            <a:custGeom>
              <a:rect b="b" l="l" r="r" t="t"/>
              <a:pathLst>
                <a:path extrusionOk="0" h="202" w="259">
                  <a:moveTo>
                    <a:pt x="194" y="1"/>
                  </a:moveTo>
                  <a:cubicBezTo>
                    <a:pt x="183" y="1"/>
                    <a:pt x="172" y="3"/>
                    <a:pt x="161" y="7"/>
                  </a:cubicBezTo>
                  <a:cubicBezTo>
                    <a:pt x="125" y="42"/>
                    <a:pt x="81" y="69"/>
                    <a:pt x="36" y="96"/>
                  </a:cubicBezTo>
                  <a:cubicBezTo>
                    <a:pt x="18" y="114"/>
                    <a:pt x="0" y="141"/>
                    <a:pt x="18" y="167"/>
                  </a:cubicBezTo>
                  <a:cubicBezTo>
                    <a:pt x="25" y="187"/>
                    <a:pt x="45" y="201"/>
                    <a:pt x="66" y="201"/>
                  </a:cubicBezTo>
                  <a:cubicBezTo>
                    <a:pt x="74" y="201"/>
                    <a:pt x="82" y="199"/>
                    <a:pt x="89" y="194"/>
                  </a:cubicBezTo>
                  <a:cubicBezTo>
                    <a:pt x="134" y="158"/>
                    <a:pt x="179" y="123"/>
                    <a:pt x="232" y="87"/>
                  </a:cubicBezTo>
                  <a:cubicBezTo>
                    <a:pt x="259" y="78"/>
                    <a:pt x="250" y="34"/>
                    <a:pt x="241" y="16"/>
                  </a:cubicBezTo>
                  <a:cubicBezTo>
                    <a:pt x="225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8" name="Google Shape;8988;p24"/>
            <p:cNvSpPr/>
            <p:nvPr/>
          </p:nvSpPr>
          <p:spPr>
            <a:xfrm>
              <a:off x="606850" y="1219800"/>
              <a:ext cx="6200" cy="5325"/>
            </a:xfrm>
            <a:custGeom>
              <a:rect b="b" l="l" r="r" t="t"/>
              <a:pathLst>
                <a:path extrusionOk="0" h="213" w="248">
                  <a:moveTo>
                    <a:pt x="170" y="1"/>
                  </a:moveTo>
                  <a:cubicBezTo>
                    <a:pt x="160" y="1"/>
                    <a:pt x="149" y="5"/>
                    <a:pt x="140" y="14"/>
                  </a:cubicBezTo>
                  <a:cubicBezTo>
                    <a:pt x="105" y="50"/>
                    <a:pt x="60" y="94"/>
                    <a:pt x="33" y="130"/>
                  </a:cubicBezTo>
                  <a:cubicBezTo>
                    <a:pt x="1" y="169"/>
                    <a:pt x="39" y="213"/>
                    <a:pt x="77" y="213"/>
                  </a:cubicBezTo>
                  <a:cubicBezTo>
                    <a:pt x="90" y="213"/>
                    <a:pt x="104" y="207"/>
                    <a:pt x="113" y="192"/>
                  </a:cubicBezTo>
                  <a:cubicBezTo>
                    <a:pt x="140" y="157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9" name="Google Shape;8989;p24"/>
            <p:cNvSpPr/>
            <p:nvPr/>
          </p:nvSpPr>
          <p:spPr>
            <a:xfrm>
              <a:off x="594800" y="1191575"/>
              <a:ext cx="7925" cy="3175"/>
            </a:xfrm>
            <a:custGeom>
              <a:rect b="b" l="l" r="r" t="t"/>
              <a:pathLst>
                <a:path extrusionOk="0" h="127" w="317">
                  <a:moveTo>
                    <a:pt x="70" y="1"/>
                  </a:moveTo>
                  <a:cubicBezTo>
                    <a:pt x="6" y="1"/>
                    <a:pt x="1" y="100"/>
                    <a:pt x="69" y="108"/>
                  </a:cubicBezTo>
                  <a:cubicBezTo>
                    <a:pt x="123" y="108"/>
                    <a:pt x="185" y="117"/>
                    <a:pt x="239" y="126"/>
                  </a:cubicBezTo>
                  <a:cubicBezTo>
                    <a:pt x="241" y="126"/>
                    <a:pt x="244" y="127"/>
                    <a:pt x="247" y="127"/>
                  </a:cubicBezTo>
                  <a:cubicBezTo>
                    <a:pt x="311" y="127"/>
                    <a:pt x="316" y="28"/>
                    <a:pt x="248" y="19"/>
                  </a:cubicBezTo>
                  <a:cubicBezTo>
                    <a:pt x="194" y="10"/>
                    <a:pt x="132" y="10"/>
                    <a:pt x="78" y="1"/>
                  </a:cubicBezTo>
                  <a:cubicBezTo>
                    <a:pt x="75" y="1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0" name="Google Shape;8990;p24"/>
            <p:cNvSpPr/>
            <p:nvPr/>
          </p:nvSpPr>
          <p:spPr>
            <a:xfrm>
              <a:off x="687050" y="1230925"/>
              <a:ext cx="20325" cy="24025"/>
            </a:xfrm>
            <a:custGeom>
              <a:rect b="b" l="l" r="r" t="t"/>
              <a:pathLst>
                <a:path extrusionOk="0" h="961" w="813">
                  <a:moveTo>
                    <a:pt x="636" y="1"/>
                  </a:moveTo>
                  <a:cubicBezTo>
                    <a:pt x="184" y="1"/>
                    <a:pt x="0" y="855"/>
                    <a:pt x="572" y="961"/>
                  </a:cubicBezTo>
                  <a:cubicBezTo>
                    <a:pt x="626" y="907"/>
                    <a:pt x="661" y="845"/>
                    <a:pt x="697" y="773"/>
                  </a:cubicBezTo>
                  <a:cubicBezTo>
                    <a:pt x="527" y="764"/>
                    <a:pt x="403" y="568"/>
                    <a:pt x="465" y="399"/>
                  </a:cubicBezTo>
                  <a:cubicBezTo>
                    <a:pt x="492" y="318"/>
                    <a:pt x="554" y="247"/>
                    <a:pt x="634" y="220"/>
                  </a:cubicBezTo>
                  <a:cubicBezTo>
                    <a:pt x="655" y="213"/>
                    <a:pt x="678" y="211"/>
                    <a:pt x="702" y="211"/>
                  </a:cubicBezTo>
                  <a:cubicBezTo>
                    <a:pt x="740" y="211"/>
                    <a:pt x="780" y="218"/>
                    <a:pt x="813" y="229"/>
                  </a:cubicBezTo>
                  <a:cubicBezTo>
                    <a:pt x="804" y="158"/>
                    <a:pt x="795" y="86"/>
                    <a:pt x="768" y="24"/>
                  </a:cubicBezTo>
                  <a:cubicBezTo>
                    <a:pt x="722" y="8"/>
                    <a:pt x="678" y="1"/>
                    <a:pt x="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1" name="Google Shape;8991;p24"/>
            <p:cNvSpPr/>
            <p:nvPr/>
          </p:nvSpPr>
          <p:spPr>
            <a:xfrm>
              <a:off x="673225" y="1221250"/>
              <a:ext cx="31925" cy="40850"/>
            </a:xfrm>
            <a:custGeom>
              <a:rect b="b" l="l" r="r" t="t"/>
              <a:pathLst>
                <a:path extrusionOk="0" h="1634" w="1277">
                  <a:moveTo>
                    <a:pt x="991" y="1"/>
                  </a:moveTo>
                  <a:cubicBezTo>
                    <a:pt x="286" y="134"/>
                    <a:pt x="1" y="1241"/>
                    <a:pt x="661" y="1633"/>
                  </a:cubicBezTo>
                  <a:cubicBezTo>
                    <a:pt x="679" y="1633"/>
                    <a:pt x="688" y="1624"/>
                    <a:pt x="706" y="1624"/>
                  </a:cubicBezTo>
                  <a:cubicBezTo>
                    <a:pt x="643" y="1580"/>
                    <a:pt x="590" y="1517"/>
                    <a:pt x="581" y="1508"/>
                  </a:cubicBezTo>
                  <a:cubicBezTo>
                    <a:pt x="501" y="1419"/>
                    <a:pt x="385" y="1285"/>
                    <a:pt x="385" y="1160"/>
                  </a:cubicBezTo>
                  <a:lnTo>
                    <a:pt x="385" y="1160"/>
                  </a:lnTo>
                  <a:cubicBezTo>
                    <a:pt x="438" y="1258"/>
                    <a:pt x="483" y="1339"/>
                    <a:pt x="563" y="1428"/>
                  </a:cubicBezTo>
                  <a:cubicBezTo>
                    <a:pt x="625" y="1490"/>
                    <a:pt x="697" y="1544"/>
                    <a:pt x="777" y="1597"/>
                  </a:cubicBezTo>
                  <a:cubicBezTo>
                    <a:pt x="786" y="1597"/>
                    <a:pt x="804" y="1589"/>
                    <a:pt x="822" y="1580"/>
                  </a:cubicBezTo>
                  <a:cubicBezTo>
                    <a:pt x="768" y="1544"/>
                    <a:pt x="715" y="1499"/>
                    <a:pt x="670" y="1464"/>
                  </a:cubicBezTo>
                  <a:cubicBezTo>
                    <a:pt x="608" y="1401"/>
                    <a:pt x="536" y="1339"/>
                    <a:pt x="509" y="1250"/>
                  </a:cubicBezTo>
                  <a:lnTo>
                    <a:pt x="509" y="1250"/>
                  </a:lnTo>
                  <a:cubicBezTo>
                    <a:pt x="563" y="1321"/>
                    <a:pt x="625" y="1374"/>
                    <a:pt x="697" y="1437"/>
                  </a:cubicBezTo>
                  <a:cubicBezTo>
                    <a:pt x="750" y="1482"/>
                    <a:pt x="813" y="1517"/>
                    <a:pt x="884" y="1553"/>
                  </a:cubicBezTo>
                  <a:cubicBezTo>
                    <a:pt x="938" y="1517"/>
                    <a:pt x="991" y="1482"/>
                    <a:pt x="1045" y="1437"/>
                  </a:cubicBezTo>
                  <a:cubicBezTo>
                    <a:pt x="422" y="1258"/>
                    <a:pt x="639" y="289"/>
                    <a:pt x="1197" y="289"/>
                  </a:cubicBezTo>
                  <a:cubicBezTo>
                    <a:pt x="1223" y="289"/>
                    <a:pt x="1249" y="291"/>
                    <a:pt x="1277" y="295"/>
                  </a:cubicBezTo>
                  <a:cubicBezTo>
                    <a:pt x="1259" y="250"/>
                    <a:pt x="1232" y="224"/>
                    <a:pt x="1205" y="188"/>
                  </a:cubicBezTo>
                  <a:cubicBezTo>
                    <a:pt x="1170" y="188"/>
                    <a:pt x="1130" y="184"/>
                    <a:pt x="1092" y="184"/>
                  </a:cubicBezTo>
                  <a:cubicBezTo>
                    <a:pt x="1072" y="184"/>
                    <a:pt x="1054" y="185"/>
                    <a:pt x="1036" y="188"/>
                  </a:cubicBezTo>
                  <a:cubicBezTo>
                    <a:pt x="929" y="206"/>
                    <a:pt x="840" y="241"/>
                    <a:pt x="741" y="295"/>
                  </a:cubicBezTo>
                  <a:cubicBezTo>
                    <a:pt x="813" y="206"/>
                    <a:pt x="920" y="170"/>
                    <a:pt x="1027" y="143"/>
                  </a:cubicBezTo>
                  <a:cubicBezTo>
                    <a:pt x="1054" y="134"/>
                    <a:pt x="1098" y="117"/>
                    <a:pt x="1143" y="117"/>
                  </a:cubicBezTo>
                  <a:cubicBezTo>
                    <a:pt x="1143" y="108"/>
                    <a:pt x="1134" y="108"/>
                    <a:pt x="1134" y="99"/>
                  </a:cubicBezTo>
                  <a:lnTo>
                    <a:pt x="1071" y="99"/>
                  </a:lnTo>
                  <a:cubicBezTo>
                    <a:pt x="1009" y="108"/>
                    <a:pt x="947" y="126"/>
                    <a:pt x="884" y="152"/>
                  </a:cubicBezTo>
                  <a:cubicBezTo>
                    <a:pt x="768" y="197"/>
                    <a:pt x="670" y="277"/>
                    <a:pt x="572" y="366"/>
                  </a:cubicBezTo>
                  <a:cubicBezTo>
                    <a:pt x="625" y="259"/>
                    <a:pt x="724" y="161"/>
                    <a:pt x="840" y="108"/>
                  </a:cubicBezTo>
                  <a:cubicBezTo>
                    <a:pt x="884" y="81"/>
                    <a:pt x="964" y="45"/>
                    <a:pt x="1045" y="36"/>
                  </a:cubicBezTo>
                  <a:cubicBezTo>
                    <a:pt x="1027" y="18"/>
                    <a:pt x="1009" y="10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2" name="Google Shape;8992;p24"/>
            <p:cNvSpPr/>
            <p:nvPr/>
          </p:nvSpPr>
          <p:spPr>
            <a:xfrm>
              <a:off x="669675" y="1218575"/>
              <a:ext cx="48425" cy="46200"/>
            </a:xfrm>
            <a:custGeom>
              <a:rect b="b" l="l" r="r" t="t"/>
              <a:pathLst>
                <a:path extrusionOk="0" h="1848" w="1937">
                  <a:moveTo>
                    <a:pt x="1331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0"/>
                    <a:pt x="1499" y="652"/>
                    <a:pt x="1508" y="723"/>
                  </a:cubicBezTo>
                  <a:cubicBezTo>
                    <a:pt x="1475" y="712"/>
                    <a:pt x="1435" y="705"/>
                    <a:pt x="1397" y="705"/>
                  </a:cubicBezTo>
                  <a:cubicBezTo>
                    <a:pt x="1373" y="705"/>
                    <a:pt x="1350" y="707"/>
                    <a:pt x="1329" y="714"/>
                  </a:cubicBezTo>
                  <a:cubicBezTo>
                    <a:pt x="1249" y="741"/>
                    <a:pt x="1187" y="812"/>
                    <a:pt x="1160" y="893"/>
                  </a:cubicBezTo>
                  <a:cubicBezTo>
                    <a:pt x="1098" y="1062"/>
                    <a:pt x="1222" y="1258"/>
                    <a:pt x="1392" y="1267"/>
                  </a:cubicBezTo>
                  <a:cubicBezTo>
                    <a:pt x="1356" y="1339"/>
                    <a:pt x="1321" y="1401"/>
                    <a:pt x="1267" y="1455"/>
                  </a:cubicBezTo>
                  <a:cubicBezTo>
                    <a:pt x="695" y="1349"/>
                    <a:pt x="879" y="495"/>
                    <a:pt x="1331" y="495"/>
                  </a:cubicBezTo>
                  <a:close/>
                  <a:moveTo>
                    <a:pt x="1133" y="108"/>
                  </a:moveTo>
                  <a:cubicBezTo>
                    <a:pt x="1151" y="117"/>
                    <a:pt x="1169" y="125"/>
                    <a:pt x="1187" y="143"/>
                  </a:cubicBezTo>
                  <a:cubicBezTo>
                    <a:pt x="1106" y="152"/>
                    <a:pt x="1026" y="188"/>
                    <a:pt x="982" y="215"/>
                  </a:cubicBezTo>
                  <a:cubicBezTo>
                    <a:pt x="866" y="268"/>
                    <a:pt x="767" y="366"/>
                    <a:pt x="714" y="473"/>
                  </a:cubicBezTo>
                  <a:cubicBezTo>
                    <a:pt x="812" y="384"/>
                    <a:pt x="910" y="304"/>
                    <a:pt x="1026" y="259"/>
                  </a:cubicBezTo>
                  <a:cubicBezTo>
                    <a:pt x="1089" y="233"/>
                    <a:pt x="1151" y="215"/>
                    <a:pt x="1213" y="206"/>
                  </a:cubicBezTo>
                  <a:lnTo>
                    <a:pt x="1276" y="206"/>
                  </a:lnTo>
                  <a:cubicBezTo>
                    <a:pt x="1276" y="215"/>
                    <a:pt x="1285" y="215"/>
                    <a:pt x="1285" y="224"/>
                  </a:cubicBezTo>
                  <a:cubicBezTo>
                    <a:pt x="1240" y="224"/>
                    <a:pt x="1196" y="241"/>
                    <a:pt x="1169" y="250"/>
                  </a:cubicBezTo>
                  <a:cubicBezTo>
                    <a:pt x="1062" y="277"/>
                    <a:pt x="955" y="313"/>
                    <a:pt x="883" y="402"/>
                  </a:cubicBezTo>
                  <a:cubicBezTo>
                    <a:pt x="982" y="348"/>
                    <a:pt x="1071" y="313"/>
                    <a:pt x="1178" y="295"/>
                  </a:cubicBezTo>
                  <a:cubicBezTo>
                    <a:pt x="1196" y="292"/>
                    <a:pt x="1214" y="291"/>
                    <a:pt x="1234" y="291"/>
                  </a:cubicBezTo>
                  <a:cubicBezTo>
                    <a:pt x="1272" y="291"/>
                    <a:pt x="1312" y="295"/>
                    <a:pt x="1347" y="295"/>
                  </a:cubicBezTo>
                  <a:cubicBezTo>
                    <a:pt x="1374" y="331"/>
                    <a:pt x="1401" y="357"/>
                    <a:pt x="1419" y="402"/>
                  </a:cubicBezTo>
                  <a:cubicBezTo>
                    <a:pt x="1391" y="398"/>
                    <a:pt x="1365" y="396"/>
                    <a:pt x="1339" y="396"/>
                  </a:cubicBezTo>
                  <a:cubicBezTo>
                    <a:pt x="781" y="396"/>
                    <a:pt x="564" y="1365"/>
                    <a:pt x="1187" y="1544"/>
                  </a:cubicBezTo>
                  <a:cubicBezTo>
                    <a:pt x="1133" y="1589"/>
                    <a:pt x="1080" y="1624"/>
                    <a:pt x="1026" y="1660"/>
                  </a:cubicBezTo>
                  <a:cubicBezTo>
                    <a:pt x="955" y="1624"/>
                    <a:pt x="892" y="1589"/>
                    <a:pt x="839" y="1544"/>
                  </a:cubicBezTo>
                  <a:cubicBezTo>
                    <a:pt x="767" y="1481"/>
                    <a:pt x="705" y="1428"/>
                    <a:pt x="651" y="1357"/>
                  </a:cubicBezTo>
                  <a:lnTo>
                    <a:pt x="651" y="1357"/>
                  </a:lnTo>
                  <a:cubicBezTo>
                    <a:pt x="678" y="1446"/>
                    <a:pt x="750" y="1508"/>
                    <a:pt x="812" y="1571"/>
                  </a:cubicBezTo>
                  <a:cubicBezTo>
                    <a:pt x="857" y="1606"/>
                    <a:pt x="910" y="1651"/>
                    <a:pt x="964" y="1687"/>
                  </a:cubicBezTo>
                  <a:cubicBezTo>
                    <a:pt x="946" y="1696"/>
                    <a:pt x="928" y="1704"/>
                    <a:pt x="919" y="1704"/>
                  </a:cubicBezTo>
                  <a:cubicBezTo>
                    <a:pt x="839" y="1651"/>
                    <a:pt x="767" y="1597"/>
                    <a:pt x="705" y="1535"/>
                  </a:cubicBezTo>
                  <a:cubicBezTo>
                    <a:pt x="625" y="1446"/>
                    <a:pt x="580" y="1365"/>
                    <a:pt x="527" y="1267"/>
                  </a:cubicBezTo>
                  <a:lnTo>
                    <a:pt x="527" y="1267"/>
                  </a:lnTo>
                  <a:cubicBezTo>
                    <a:pt x="527" y="1392"/>
                    <a:pt x="643" y="1526"/>
                    <a:pt x="723" y="1615"/>
                  </a:cubicBezTo>
                  <a:cubicBezTo>
                    <a:pt x="732" y="1624"/>
                    <a:pt x="785" y="1687"/>
                    <a:pt x="848" y="1731"/>
                  </a:cubicBezTo>
                  <a:cubicBezTo>
                    <a:pt x="830" y="1731"/>
                    <a:pt x="821" y="1740"/>
                    <a:pt x="803" y="1740"/>
                  </a:cubicBezTo>
                  <a:cubicBezTo>
                    <a:pt x="143" y="1348"/>
                    <a:pt x="428" y="241"/>
                    <a:pt x="1133" y="108"/>
                  </a:cubicBezTo>
                  <a:close/>
                  <a:moveTo>
                    <a:pt x="1133" y="1"/>
                  </a:moveTo>
                  <a:cubicBezTo>
                    <a:pt x="312" y="152"/>
                    <a:pt x="0" y="1392"/>
                    <a:pt x="767" y="1838"/>
                  </a:cubicBezTo>
                  <a:lnTo>
                    <a:pt x="785" y="1838"/>
                  </a:lnTo>
                  <a:cubicBezTo>
                    <a:pt x="785" y="1847"/>
                    <a:pt x="794" y="1847"/>
                    <a:pt x="803" y="1847"/>
                  </a:cubicBezTo>
                  <a:cubicBezTo>
                    <a:pt x="1624" y="1696"/>
                    <a:pt x="1936" y="447"/>
                    <a:pt x="1178" y="9"/>
                  </a:cubicBezTo>
                  <a:cubicBezTo>
                    <a:pt x="1169" y="9"/>
                    <a:pt x="1169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3" name="Google Shape;8993;p24"/>
            <p:cNvSpPr/>
            <p:nvPr/>
          </p:nvSpPr>
          <p:spPr>
            <a:xfrm>
              <a:off x="693750" y="1266225"/>
              <a:ext cx="4700" cy="5525"/>
            </a:xfrm>
            <a:custGeom>
              <a:rect b="b" l="l" r="r" t="t"/>
              <a:pathLst>
                <a:path extrusionOk="0" h="221" w="188">
                  <a:moveTo>
                    <a:pt x="65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9" y="13"/>
                    <a:pt x="1" y="39"/>
                    <a:pt x="19" y="66"/>
                  </a:cubicBezTo>
                  <a:cubicBezTo>
                    <a:pt x="36" y="111"/>
                    <a:pt x="54" y="155"/>
                    <a:pt x="81" y="200"/>
                  </a:cubicBezTo>
                  <a:cubicBezTo>
                    <a:pt x="91" y="214"/>
                    <a:pt x="104" y="220"/>
                    <a:pt x="116" y="220"/>
                  </a:cubicBezTo>
                  <a:cubicBezTo>
                    <a:pt x="152" y="220"/>
                    <a:pt x="187" y="177"/>
                    <a:pt x="161" y="137"/>
                  </a:cubicBezTo>
                  <a:cubicBezTo>
                    <a:pt x="143" y="102"/>
                    <a:pt x="126" y="66"/>
                    <a:pt x="117" y="30"/>
                  </a:cubicBezTo>
                  <a:cubicBezTo>
                    <a:pt x="103" y="10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4" name="Google Shape;8994;p24"/>
            <p:cNvSpPr/>
            <p:nvPr/>
          </p:nvSpPr>
          <p:spPr>
            <a:xfrm>
              <a:off x="701350" y="1261075"/>
              <a:ext cx="6025" cy="5700"/>
            </a:xfrm>
            <a:custGeom>
              <a:rect b="b" l="l" r="r" t="t"/>
              <a:pathLst>
                <a:path extrusionOk="0" h="228" w="241">
                  <a:moveTo>
                    <a:pt x="74" y="0"/>
                  </a:moveTo>
                  <a:cubicBezTo>
                    <a:pt x="32" y="0"/>
                    <a:pt x="0" y="58"/>
                    <a:pt x="36" y="94"/>
                  </a:cubicBezTo>
                  <a:cubicBezTo>
                    <a:pt x="71" y="129"/>
                    <a:pt x="98" y="165"/>
                    <a:pt x="134" y="201"/>
                  </a:cubicBezTo>
                  <a:cubicBezTo>
                    <a:pt x="145" y="218"/>
                    <a:pt x="161" y="228"/>
                    <a:pt x="177" y="228"/>
                  </a:cubicBezTo>
                  <a:cubicBezTo>
                    <a:pt x="186" y="228"/>
                    <a:pt x="196" y="225"/>
                    <a:pt x="205" y="219"/>
                  </a:cubicBezTo>
                  <a:cubicBezTo>
                    <a:pt x="232" y="201"/>
                    <a:pt x="241" y="165"/>
                    <a:pt x="223" y="147"/>
                  </a:cubicBezTo>
                  <a:cubicBezTo>
                    <a:pt x="187" y="94"/>
                    <a:pt x="143" y="58"/>
                    <a:pt x="107" y="13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5" name="Google Shape;8995;p24"/>
            <p:cNvSpPr/>
            <p:nvPr/>
          </p:nvSpPr>
          <p:spPr>
            <a:xfrm>
              <a:off x="706975" y="1254825"/>
              <a:ext cx="7100" cy="4900"/>
            </a:xfrm>
            <a:custGeom>
              <a:rect b="b" l="l" r="r" t="t"/>
              <a:pathLst>
                <a:path extrusionOk="0" h="196" w="284">
                  <a:moveTo>
                    <a:pt x="80" y="1"/>
                  </a:moveTo>
                  <a:cubicBezTo>
                    <a:pt x="36" y="1"/>
                    <a:pt x="0" y="58"/>
                    <a:pt x="43" y="94"/>
                  </a:cubicBezTo>
                  <a:cubicBezTo>
                    <a:pt x="96" y="130"/>
                    <a:pt x="150" y="156"/>
                    <a:pt x="194" y="192"/>
                  </a:cubicBezTo>
                  <a:cubicBezTo>
                    <a:pt x="201" y="194"/>
                    <a:pt x="208" y="195"/>
                    <a:pt x="215" y="195"/>
                  </a:cubicBezTo>
                  <a:cubicBezTo>
                    <a:pt x="237" y="195"/>
                    <a:pt x="259" y="185"/>
                    <a:pt x="266" y="165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3" y="67"/>
                    <a:pt x="150" y="40"/>
                    <a:pt x="114" y="14"/>
                  </a:cubicBez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6" name="Google Shape;8996;p24"/>
            <p:cNvSpPr/>
            <p:nvPr/>
          </p:nvSpPr>
          <p:spPr>
            <a:xfrm>
              <a:off x="712050" y="1235075"/>
              <a:ext cx="7750" cy="2925"/>
            </a:xfrm>
            <a:custGeom>
              <a:rect b="b" l="l" r="r" t="t"/>
              <a:pathLst>
                <a:path extrusionOk="0" h="117" w="310">
                  <a:moveTo>
                    <a:pt x="248" y="0"/>
                  </a:moveTo>
                  <a:cubicBezTo>
                    <a:pt x="246" y="0"/>
                    <a:pt x="244" y="0"/>
                    <a:pt x="241" y="1"/>
                  </a:cubicBezTo>
                  <a:cubicBezTo>
                    <a:pt x="188" y="10"/>
                    <a:pt x="125" y="10"/>
                    <a:pt x="72" y="10"/>
                  </a:cubicBezTo>
                  <a:cubicBezTo>
                    <a:pt x="0" y="19"/>
                    <a:pt x="9" y="117"/>
                    <a:pt x="81" y="117"/>
                  </a:cubicBezTo>
                  <a:cubicBezTo>
                    <a:pt x="107" y="112"/>
                    <a:pt x="136" y="112"/>
                    <a:pt x="165" y="112"/>
                  </a:cubicBezTo>
                  <a:cubicBezTo>
                    <a:pt x="194" y="112"/>
                    <a:pt x="223" y="112"/>
                    <a:pt x="250" y="108"/>
                  </a:cubicBezTo>
                  <a:cubicBezTo>
                    <a:pt x="310" y="99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7" name="Google Shape;8997;p24"/>
            <p:cNvSpPr/>
            <p:nvPr/>
          </p:nvSpPr>
          <p:spPr>
            <a:xfrm>
              <a:off x="710475" y="12229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1"/>
                  </a:moveTo>
                  <a:cubicBezTo>
                    <a:pt x="198" y="1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01"/>
                    <a:pt x="1" y="146"/>
                    <a:pt x="19" y="164"/>
                  </a:cubicBezTo>
                  <a:cubicBezTo>
                    <a:pt x="30" y="181"/>
                    <a:pt x="45" y="187"/>
                    <a:pt x="61" y="187"/>
                  </a:cubicBezTo>
                  <a:cubicBezTo>
                    <a:pt x="70" y="187"/>
                    <a:pt x="80" y="185"/>
                    <a:pt x="90" y="181"/>
                  </a:cubicBezTo>
                  <a:cubicBezTo>
                    <a:pt x="135" y="155"/>
                    <a:pt x="170" y="128"/>
                    <a:pt x="224" y="101"/>
                  </a:cubicBezTo>
                  <a:cubicBezTo>
                    <a:pt x="242" y="92"/>
                    <a:pt x="259" y="65"/>
                    <a:pt x="251" y="39"/>
                  </a:cubicBezTo>
                  <a:cubicBezTo>
                    <a:pt x="243" y="17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8" name="Google Shape;8998;p24"/>
            <p:cNvSpPr/>
            <p:nvPr/>
          </p:nvSpPr>
          <p:spPr>
            <a:xfrm>
              <a:off x="703575" y="1214175"/>
              <a:ext cx="6675" cy="5100"/>
            </a:xfrm>
            <a:custGeom>
              <a:rect b="b" l="l" r="r" t="t"/>
              <a:pathLst>
                <a:path extrusionOk="0" h="204" w="267">
                  <a:moveTo>
                    <a:pt x="188" y="1"/>
                  </a:moveTo>
                  <a:cubicBezTo>
                    <a:pt x="175" y="1"/>
                    <a:pt x="163" y="5"/>
                    <a:pt x="152" y="16"/>
                  </a:cubicBezTo>
                  <a:cubicBezTo>
                    <a:pt x="116" y="52"/>
                    <a:pt x="89" y="78"/>
                    <a:pt x="45" y="105"/>
                  </a:cubicBezTo>
                  <a:cubicBezTo>
                    <a:pt x="1" y="142"/>
                    <a:pt x="36" y="203"/>
                    <a:pt x="79" y="203"/>
                  </a:cubicBezTo>
                  <a:cubicBezTo>
                    <a:pt x="88" y="203"/>
                    <a:pt x="98" y="201"/>
                    <a:pt x="107" y="194"/>
                  </a:cubicBezTo>
                  <a:cubicBezTo>
                    <a:pt x="152" y="159"/>
                    <a:pt x="188" y="123"/>
                    <a:pt x="232" y="87"/>
                  </a:cubicBezTo>
                  <a:cubicBezTo>
                    <a:pt x="266" y="47"/>
                    <a:pt x="228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9" name="Google Shape;8999;p24"/>
            <p:cNvSpPr/>
            <p:nvPr/>
          </p:nvSpPr>
          <p:spPr>
            <a:xfrm>
              <a:off x="711050" y="1245300"/>
              <a:ext cx="7800" cy="3450"/>
            </a:xfrm>
            <a:custGeom>
              <a:rect b="b" l="l" r="r" t="t"/>
              <a:pathLst>
                <a:path extrusionOk="0" h="138" w="312">
                  <a:moveTo>
                    <a:pt x="62" y="0"/>
                  </a:moveTo>
                  <a:cubicBezTo>
                    <a:pt x="11" y="0"/>
                    <a:pt x="0" y="92"/>
                    <a:pt x="58" y="100"/>
                  </a:cubicBezTo>
                  <a:cubicBezTo>
                    <a:pt x="112" y="118"/>
                    <a:pt x="174" y="127"/>
                    <a:pt x="228" y="136"/>
                  </a:cubicBezTo>
                  <a:cubicBezTo>
                    <a:pt x="232" y="137"/>
                    <a:pt x="237" y="138"/>
                    <a:pt x="241" y="138"/>
                  </a:cubicBezTo>
                  <a:cubicBezTo>
                    <a:pt x="294" y="138"/>
                    <a:pt x="311" y="46"/>
                    <a:pt x="245" y="38"/>
                  </a:cubicBezTo>
                  <a:cubicBezTo>
                    <a:pt x="192" y="29"/>
                    <a:pt x="138" y="11"/>
                    <a:pt x="76" y="2"/>
                  </a:cubicBezTo>
                  <a:cubicBezTo>
                    <a:pt x="71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0" name="Google Shape;9000;p24"/>
            <p:cNvSpPr/>
            <p:nvPr/>
          </p:nvSpPr>
          <p:spPr>
            <a:xfrm>
              <a:off x="627525" y="1247800"/>
              <a:ext cx="25450" cy="14750"/>
            </a:xfrm>
            <a:custGeom>
              <a:rect b="b" l="l" r="r" t="t"/>
              <a:pathLst>
                <a:path extrusionOk="0" h="590" w="1018">
                  <a:moveTo>
                    <a:pt x="723" y="0"/>
                  </a:moveTo>
                  <a:cubicBezTo>
                    <a:pt x="776" y="161"/>
                    <a:pt x="642" y="348"/>
                    <a:pt x="464" y="357"/>
                  </a:cubicBezTo>
                  <a:cubicBezTo>
                    <a:pt x="454" y="358"/>
                    <a:pt x="444" y="359"/>
                    <a:pt x="434" y="359"/>
                  </a:cubicBezTo>
                  <a:cubicBezTo>
                    <a:pt x="362" y="359"/>
                    <a:pt x="287" y="330"/>
                    <a:pt x="232" y="268"/>
                  </a:cubicBezTo>
                  <a:cubicBezTo>
                    <a:pt x="196" y="232"/>
                    <a:pt x="179" y="170"/>
                    <a:pt x="179" y="107"/>
                  </a:cubicBezTo>
                  <a:cubicBezTo>
                    <a:pt x="116" y="143"/>
                    <a:pt x="54" y="179"/>
                    <a:pt x="0" y="223"/>
                  </a:cubicBezTo>
                  <a:cubicBezTo>
                    <a:pt x="19" y="474"/>
                    <a:pt x="224" y="590"/>
                    <a:pt x="438" y="590"/>
                  </a:cubicBezTo>
                  <a:cubicBezTo>
                    <a:pt x="720" y="590"/>
                    <a:pt x="1018" y="390"/>
                    <a:pt x="937" y="36"/>
                  </a:cubicBezTo>
                  <a:cubicBezTo>
                    <a:pt x="865" y="18"/>
                    <a:pt x="79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1" name="Google Shape;9001;p24"/>
            <p:cNvSpPr/>
            <p:nvPr/>
          </p:nvSpPr>
          <p:spPr>
            <a:xfrm>
              <a:off x="621275" y="1249800"/>
              <a:ext cx="40825" cy="24200"/>
            </a:xfrm>
            <a:custGeom>
              <a:rect b="b" l="l" r="r" t="t"/>
              <a:pathLst>
                <a:path extrusionOk="0" h="968" w="1633">
                  <a:moveTo>
                    <a:pt x="1303" y="1"/>
                  </a:moveTo>
                  <a:lnTo>
                    <a:pt x="1303" y="1"/>
                  </a:lnTo>
                  <a:cubicBezTo>
                    <a:pt x="1355" y="388"/>
                    <a:pt x="1014" y="608"/>
                    <a:pt x="688" y="608"/>
                  </a:cubicBezTo>
                  <a:cubicBezTo>
                    <a:pt x="452" y="608"/>
                    <a:pt x="225" y="493"/>
                    <a:pt x="161" y="241"/>
                  </a:cubicBezTo>
                  <a:cubicBezTo>
                    <a:pt x="134" y="268"/>
                    <a:pt x="107" y="304"/>
                    <a:pt x="90" y="340"/>
                  </a:cubicBezTo>
                  <a:cubicBezTo>
                    <a:pt x="116" y="393"/>
                    <a:pt x="134" y="447"/>
                    <a:pt x="161" y="500"/>
                  </a:cubicBezTo>
                  <a:cubicBezTo>
                    <a:pt x="223" y="589"/>
                    <a:pt x="286" y="652"/>
                    <a:pt x="375" y="723"/>
                  </a:cubicBezTo>
                  <a:cubicBezTo>
                    <a:pt x="268" y="696"/>
                    <a:pt x="188" y="607"/>
                    <a:pt x="125" y="527"/>
                  </a:cubicBezTo>
                  <a:cubicBezTo>
                    <a:pt x="98" y="500"/>
                    <a:pt x="72" y="464"/>
                    <a:pt x="54" y="429"/>
                  </a:cubicBezTo>
                  <a:cubicBezTo>
                    <a:pt x="45" y="429"/>
                    <a:pt x="45" y="438"/>
                    <a:pt x="45" y="447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8" y="554"/>
                    <a:pt x="134" y="607"/>
                    <a:pt x="179" y="652"/>
                  </a:cubicBezTo>
                  <a:cubicBezTo>
                    <a:pt x="277" y="741"/>
                    <a:pt x="393" y="803"/>
                    <a:pt x="509" y="857"/>
                  </a:cubicBezTo>
                  <a:cubicBezTo>
                    <a:pt x="384" y="848"/>
                    <a:pt x="259" y="794"/>
                    <a:pt x="161" y="714"/>
                  </a:cubicBezTo>
                  <a:cubicBezTo>
                    <a:pt x="116" y="679"/>
                    <a:pt x="54" y="616"/>
                    <a:pt x="9" y="554"/>
                  </a:cubicBezTo>
                  <a:cubicBezTo>
                    <a:pt x="9" y="571"/>
                    <a:pt x="9" y="589"/>
                    <a:pt x="0" y="607"/>
                  </a:cubicBezTo>
                  <a:cubicBezTo>
                    <a:pt x="168" y="852"/>
                    <a:pt x="455" y="968"/>
                    <a:pt x="743" y="968"/>
                  </a:cubicBezTo>
                  <a:cubicBezTo>
                    <a:pt x="1159" y="968"/>
                    <a:pt x="1575" y="725"/>
                    <a:pt x="1633" y="277"/>
                  </a:cubicBezTo>
                  <a:cubicBezTo>
                    <a:pt x="1624" y="268"/>
                    <a:pt x="1615" y="250"/>
                    <a:pt x="1615" y="241"/>
                  </a:cubicBezTo>
                  <a:cubicBezTo>
                    <a:pt x="1588" y="313"/>
                    <a:pt x="1553" y="393"/>
                    <a:pt x="1553" y="402"/>
                  </a:cubicBezTo>
                  <a:cubicBezTo>
                    <a:pt x="1499" y="509"/>
                    <a:pt x="1428" y="670"/>
                    <a:pt x="1312" y="714"/>
                  </a:cubicBezTo>
                  <a:cubicBezTo>
                    <a:pt x="1383" y="625"/>
                    <a:pt x="1437" y="554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0"/>
                    <a:pt x="1544" y="161"/>
                    <a:pt x="1526" y="152"/>
                  </a:cubicBezTo>
                  <a:cubicBezTo>
                    <a:pt x="1517" y="215"/>
                    <a:pt x="1490" y="277"/>
                    <a:pt x="1472" y="331"/>
                  </a:cubicBezTo>
                  <a:cubicBezTo>
                    <a:pt x="1446" y="420"/>
                    <a:pt x="1410" y="509"/>
                    <a:pt x="1339" y="571"/>
                  </a:cubicBezTo>
                  <a:cubicBezTo>
                    <a:pt x="1339" y="571"/>
                    <a:pt x="1339" y="571"/>
                    <a:pt x="1339" y="563"/>
                  </a:cubicBezTo>
                  <a:cubicBezTo>
                    <a:pt x="1383" y="491"/>
                    <a:pt x="1419" y="411"/>
                    <a:pt x="1446" y="322"/>
                  </a:cubicBezTo>
                  <a:cubicBezTo>
                    <a:pt x="1463" y="250"/>
                    <a:pt x="1472" y="179"/>
                    <a:pt x="1472" y="108"/>
                  </a:cubicBezTo>
                  <a:cubicBezTo>
                    <a:pt x="1419" y="63"/>
                    <a:pt x="1365" y="27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2" name="Google Shape;9002;p24"/>
            <p:cNvSpPr/>
            <p:nvPr/>
          </p:nvSpPr>
          <p:spPr>
            <a:xfrm>
              <a:off x="618600" y="1245075"/>
              <a:ext cx="46175" cy="31550"/>
            </a:xfrm>
            <a:custGeom>
              <a:rect b="b" l="l" r="r" t="t"/>
              <a:pathLst>
                <a:path extrusionOk="0" h="1262" w="1847">
                  <a:moveTo>
                    <a:pt x="1080" y="109"/>
                  </a:moveTo>
                  <a:cubicBezTo>
                    <a:pt x="1151" y="109"/>
                    <a:pt x="1222" y="127"/>
                    <a:pt x="1294" y="145"/>
                  </a:cubicBezTo>
                  <a:cubicBezTo>
                    <a:pt x="1375" y="499"/>
                    <a:pt x="1077" y="699"/>
                    <a:pt x="795" y="699"/>
                  </a:cubicBezTo>
                  <a:cubicBezTo>
                    <a:pt x="581" y="699"/>
                    <a:pt x="376" y="583"/>
                    <a:pt x="357" y="332"/>
                  </a:cubicBezTo>
                  <a:cubicBezTo>
                    <a:pt x="411" y="288"/>
                    <a:pt x="473" y="252"/>
                    <a:pt x="536" y="216"/>
                  </a:cubicBezTo>
                  <a:cubicBezTo>
                    <a:pt x="536" y="279"/>
                    <a:pt x="553" y="341"/>
                    <a:pt x="589" y="377"/>
                  </a:cubicBezTo>
                  <a:cubicBezTo>
                    <a:pt x="644" y="439"/>
                    <a:pt x="719" y="468"/>
                    <a:pt x="791" y="468"/>
                  </a:cubicBezTo>
                  <a:cubicBezTo>
                    <a:pt x="801" y="468"/>
                    <a:pt x="811" y="467"/>
                    <a:pt x="821" y="466"/>
                  </a:cubicBezTo>
                  <a:cubicBezTo>
                    <a:pt x="999" y="457"/>
                    <a:pt x="1133" y="270"/>
                    <a:pt x="1080" y="109"/>
                  </a:cubicBezTo>
                  <a:close/>
                  <a:moveTo>
                    <a:pt x="1410" y="190"/>
                  </a:moveTo>
                  <a:lnTo>
                    <a:pt x="1410" y="190"/>
                  </a:lnTo>
                  <a:cubicBezTo>
                    <a:pt x="1472" y="216"/>
                    <a:pt x="1526" y="252"/>
                    <a:pt x="1579" y="297"/>
                  </a:cubicBezTo>
                  <a:cubicBezTo>
                    <a:pt x="1579" y="368"/>
                    <a:pt x="1570" y="439"/>
                    <a:pt x="1553" y="511"/>
                  </a:cubicBezTo>
                  <a:cubicBezTo>
                    <a:pt x="1526" y="600"/>
                    <a:pt x="1490" y="680"/>
                    <a:pt x="1446" y="752"/>
                  </a:cubicBezTo>
                  <a:cubicBezTo>
                    <a:pt x="1446" y="760"/>
                    <a:pt x="1446" y="760"/>
                    <a:pt x="1446" y="760"/>
                  </a:cubicBezTo>
                  <a:cubicBezTo>
                    <a:pt x="1517" y="698"/>
                    <a:pt x="1553" y="609"/>
                    <a:pt x="1579" y="520"/>
                  </a:cubicBezTo>
                  <a:cubicBezTo>
                    <a:pt x="1597" y="466"/>
                    <a:pt x="1624" y="404"/>
                    <a:pt x="1633" y="341"/>
                  </a:cubicBezTo>
                  <a:cubicBezTo>
                    <a:pt x="1651" y="350"/>
                    <a:pt x="1660" y="359"/>
                    <a:pt x="1669" y="377"/>
                  </a:cubicBezTo>
                  <a:cubicBezTo>
                    <a:pt x="1651" y="466"/>
                    <a:pt x="1633" y="555"/>
                    <a:pt x="1588" y="644"/>
                  </a:cubicBezTo>
                  <a:cubicBezTo>
                    <a:pt x="1544" y="743"/>
                    <a:pt x="1490" y="814"/>
                    <a:pt x="1419" y="903"/>
                  </a:cubicBezTo>
                  <a:cubicBezTo>
                    <a:pt x="1535" y="859"/>
                    <a:pt x="1606" y="698"/>
                    <a:pt x="1660" y="591"/>
                  </a:cubicBezTo>
                  <a:cubicBezTo>
                    <a:pt x="1660" y="582"/>
                    <a:pt x="1695" y="502"/>
                    <a:pt x="1722" y="430"/>
                  </a:cubicBezTo>
                  <a:cubicBezTo>
                    <a:pt x="1731" y="439"/>
                    <a:pt x="1731" y="457"/>
                    <a:pt x="1740" y="466"/>
                  </a:cubicBezTo>
                  <a:cubicBezTo>
                    <a:pt x="1682" y="914"/>
                    <a:pt x="1266" y="1157"/>
                    <a:pt x="850" y="1157"/>
                  </a:cubicBezTo>
                  <a:cubicBezTo>
                    <a:pt x="562" y="1157"/>
                    <a:pt x="275" y="1041"/>
                    <a:pt x="107" y="796"/>
                  </a:cubicBezTo>
                  <a:cubicBezTo>
                    <a:pt x="116" y="778"/>
                    <a:pt x="116" y="760"/>
                    <a:pt x="116" y="743"/>
                  </a:cubicBezTo>
                  <a:cubicBezTo>
                    <a:pt x="161" y="805"/>
                    <a:pt x="223" y="868"/>
                    <a:pt x="268" y="903"/>
                  </a:cubicBezTo>
                  <a:cubicBezTo>
                    <a:pt x="366" y="983"/>
                    <a:pt x="491" y="1037"/>
                    <a:pt x="616" y="1046"/>
                  </a:cubicBezTo>
                  <a:cubicBezTo>
                    <a:pt x="500" y="992"/>
                    <a:pt x="384" y="930"/>
                    <a:pt x="286" y="841"/>
                  </a:cubicBezTo>
                  <a:cubicBezTo>
                    <a:pt x="241" y="796"/>
                    <a:pt x="205" y="743"/>
                    <a:pt x="179" y="689"/>
                  </a:cubicBezTo>
                  <a:cubicBezTo>
                    <a:pt x="161" y="671"/>
                    <a:pt x="161" y="653"/>
                    <a:pt x="152" y="636"/>
                  </a:cubicBezTo>
                  <a:cubicBezTo>
                    <a:pt x="152" y="627"/>
                    <a:pt x="152" y="618"/>
                    <a:pt x="161" y="618"/>
                  </a:cubicBezTo>
                  <a:cubicBezTo>
                    <a:pt x="179" y="653"/>
                    <a:pt x="205" y="689"/>
                    <a:pt x="232" y="716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1"/>
                    <a:pt x="330" y="778"/>
                    <a:pt x="268" y="689"/>
                  </a:cubicBezTo>
                  <a:cubicBezTo>
                    <a:pt x="241" y="636"/>
                    <a:pt x="223" y="582"/>
                    <a:pt x="197" y="529"/>
                  </a:cubicBezTo>
                  <a:cubicBezTo>
                    <a:pt x="223" y="493"/>
                    <a:pt x="241" y="457"/>
                    <a:pt x="268" y="430"/>
                  </a:cubicBezTo>
                  <a:cubicBezTo>
                    <a:pt x="332" y="682"/>
                    <a:pt x="559" y="797"/>
                    <a:pt x="795" y="797"/>
                  </a:cubicBezTo>
                  <a:cubicBezTo>
                    <a:pt x="1121" y="797"/>
                    <a:pt x="1462" y="577"/>
                    <a:pt x="1410" y="190"/>
                  </a:cubicBezTo>
                  <a:close/>
                  <a:moveTo>
                    <a:pt x="997" y="1"/>
                  </a:moveTo>
                  <a:cubicBezTo>
                    <a:pt x="530" y="1"/>
                    <a:pt x="63" y="280"/>
                    <a:pt x="0" y="796"/>
                  </a:cubicBezTo>
                  <a:cubicBezTo>
                    <a:pt x="0" y="805"/>
                    <a:pt x="0" y="814"/>
                    <a:pt x="9" y="814"/>
                  </a:cubicBezTo>
                  <a:cubicBezTo>
                    <a:pt x="9" y="823"/>
                    <a:pt x="9" y="832"/>
                    <a:pt x="18" y="841"/>
                  </a:cubicBezTo>
                  <a:cubicBezTo>
                    <a:pt x="205" y="1126"/>
                    <a:pt x="528" y="1261"/>
                    <a:pt x="852" y="1261"/>
                  </a:cubicBezTo>
                  <a:cubicBezTo>
                    <a:pt x="1317" y="1261"/>
                    <a:pt x="1784" y="982"/>
                    <a:pt x="1847" y="466"/>
                  </a:cubicBezTo>
                  <a:cubicBezTo>
                    <a:pt x="1847" y="457"/>
                    <a:pt x="1847" y="448"/>
                    <a:pt x="1847" y="448"/>
                  </a:cubicBezTo>
                  <a:cubicBezTo>
                    <a:pt x="1847" y="439"/>
                    <a:pt x="1847" y="430"/>
                    <a:pt x="1838" y="421"/>
                  </a:cubicBezTo>
                  <a:cubicBezTo>
                    <a:pt x="1648" y="136"/>
                    <a:pt x="132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3" name="Google Shape;9003;p24"/>
            <p:cNvSpPr/>
            <p:nvPr/>
          </p:nvSpPr>
          <p:spPr>
            <a:xfrm>
              <a:off x="663425" y="1245675"/>
              <a:ext cx="5500" cy="5050"/>
            </a:xfrm>
            <a:custGeom>
              <a:rect b="b" l="l" r="r" t="t"/>
              <a:pathLst>
                <a:path extrusionOk="0" h="202" w="220">
                  <a:moveTo>
                    <a:pt x="148" y="1"/>
                  </a:moveTo>
                  <a:cubicBezTo>
                    <a:pt x="133" y="1"/>
                    <a:pt x="118" y="7"/>
                    <a:pt x="107" y="23"/>
                  </a:cubicBezTo>
                  <a:cubicBezTo>
                    <a:pt x="81" y="58"/>
                    <a:pt x="54" y="85"/>
                    <a:pt x="27" y="112"/>
                  </a:cubicBezTo>
                  <a:cubicBezTo>
                    <a:pt x="9" y="130"/>
                    <a:pt x="0" y="166"/>
                    <a:pt x="27" y="183"/>
                  </a:cubicBezTo>
                  <a:cubicBezTo>
                    <a:pt x="38" y="194"/>
                    <a:pt x="56" y="202"/>
                    <a:pt x="72" y="202"/>
                  </a:cubicBezTo>
                  <a:cubicBezTo>
                    <a:pt x="82" y="202"/>
                    <a:pt x="92" y="199"/>
                    <a:pt x="99" y="192"/>
                  </a:cubicBezTo>
                  <a:cubicBezTo>
                    <a:pt x="125" y="157"/>
                    <a:pt x="161" y="121"/>
                    <a:pt x="188" y="76"/>
                  </a:cubicBezTo>
                  <a:cubicBezTo>
                    <a:pt x="219" y="38"/>
                    <a:pt x="18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4" name="Google Shape;9004;p24"/>
            <p:cNvSpPr/>
            <p:nvPr/>
          </p:nvSpPr>
          <p:spPr>
            <a:xfrm>
              <a:off x="655650" y="1239300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4" y="1"/>
                  </a:moveTo>
                  <a:cubicBezTo>
                    <a:pt x="115" y="1"/>
                    <a:pt x="94" y="11"/>
                    <a:pt x="88" y="28"/>
                  </a:cubicBezTo>
                  <a:cubicBezTo>
                    <a:pt x="62" y="82"/>
                    <a:pt x="35" y="126"/>
                    <a:pt x="17" y="180"/>
                  </a:cubicBezTo>
                  <a:cubicBezTo>
                    <a:pt x="0" y="219"/>
                    <a:pt x="33" y="248"/>
                    <a:pt x="67" y="248"/>
                  </a:cubicBezTo>
                  <a:cubicBezTo>
                    <a:pt x="86" y="248"/>
                    <a:pt x="105" y="238"/>
                    <a:pt x="115" y="215"/>
                  </a:cubicBezTo>
                  <a:cubicBezTo>
                    <a:pt x="133" y="171"/>
                    <a:pt x="151" y="126"/>
                    <a:pt x="178" y="82"/>
                  </a:cubicBezTo>
                  <a:cubicBezTo>
                    <a:pt x="187" y="55"/>
                    <a:pt x="187" y="28"/>
                    <a:pt x="160" y="10"/>
                  </a:cubicBezTo>
                  <a:cubicBezTo>
                    <a:pt x="153" y="4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5" name="Google Shape;9005;p24"/>
            <p:cNvSpPr/>
            <p:nvPr/>
          </p:nvSpPr>
          <p:spPr>
            <a:xfrm>
              <a:off x="647750" y="1235925"/>
              <a:ext cx="3650" cy="6750"/>
            </a:xfrm>
            <a:custGeom>
              <a:rect b="b" l="l" r="r" t="t"/>
              <a:pathLst>
                <a:path extrusionOk="0" h="270" w="146">
                  <a:moveTo>
                    <a:pt x="79" y="1"/>
                  </a:moveTo>
                  <a:cubicBezTo>
                    <a:pt x="52" y="1"/>
                    <a:pt x="37" y="24"/>
                    <a:pt x="30" y="47"/>
                  </a:cubicBezTo>
                  <a:cubicBezTo>
                    <a:pt x="21" y="101"/>
                    <a:pt x="21" y="154"/>
                    <a:pt x="12" y="199"/>
                  </a:cubicBezTo>
                  <a:cubicBezTo>
                    <a:pt x="1" y="242"/>
                    <a:pt x="34" y="269"/>
                    <a:pt x="65" y="269"/>
                  </a:cubicBezTo>
                  <a:cubicBezTo>
                    <a:pt x="84" y="269"/>
                    <a:pt x="103" y="259"/>
                    <a:pt x="110" y="234"/>
                  </a:cubicBezTo>
                  <a:cubicBezTo>
                    <a:pt x="119" y="172"/>
                    <a:pt x="128" y="118"/>
                    <a:pt x="137" y="56"/>
                  </a:cubicBezTo>
                  <a:cubicBezTo>
                    <a:pt x="146" y="29"/>
                    <a:pt x="110" y="2"/>
                    <a:pt x="92" y="2"/>
                  </a:cubicBezTo>
                  <a:cubicBezTo>
                    <a:pt x="87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6" name="Google Shape;9006;p24"/>
            <p:cNvSpPr/>
            <p:nvPr/>
          </p:nvSpPr>
          <p:spPr>
            <a:xfrm>
              <a:off x="625575" y="1239400"/>
              <a:ext cx="5450" cy="6275"/>
            </a:xfrm>
            <a:custGeom>
              <a:rect b="b" l="l" r="r" t="t"/>
              <a:pathLst>
                <a:path extrusionOk="0" h="251" w="218">
                  <a:moveTo>
                    <a:pt x="77" y="0"/>
                  </a:moveTo>
                  <a:cubicBezTo>
                    <a:pt x="39" y="0"/>
                    <a:pt x="0" y="35"/>
                    <a:pt x="25" y="78"/>
                  </a:cubicBezTo>
                  <a:cubicBezTo>
                    <a:pt x="60" y="122"/>
                    <a:pt x="78" y="176"/>
                    <a:pt x="105" y="220"/>
                  </a:cubicBezTo>
                  <a:cubicBezTo>
                    <a:pt x="114" y="241"/>
                    <a:pt x="131" y="250"/>
                    <a:pt x="149" y="250"/>
                  </a:cubicBezTo>
                  <a:cubicBezTo>
                    <a:pt x="183" y="250"/>
                    <a:pt x="218" y="217"/>
                    <a:pt x="194" y="176"/>
                  </a:cubicBezTo>
                  <a:cubicBezTo>
                    <a:pt x="167" y="122"/>
                    <a:pt x="150" y="78"/>
                    <a:pt x="123" y="24"/>
                  </a:cubicBez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7" name="Google Shape;9007;p24"/>
            <p:cNvSpPr/>
            <p:nvPr/>
          </p:nvSpPr>
          <p:spPr>
            <a:xfrm>
              <a:off x="615925" y="1246475"/>
              <a:ext cx="6275" cy="5150"/>
            </a:xfrm>
            <a:custGeom>
              <a:rect b="b" l="l" r="r" t="t"/>
              <a:pathLst>
                <a:path extrusionOk="0" h="206" w="251">
                  <a:moveTo>
                    <a:pt x="54" y="1"/>
                  </a:moveTo>
                  <a:cubicBezTo>
                    <a:pt x="42" y="1"/>
                    <a:pt x="30" y="5"/>
                    <a:pt x="18" y="18"/>
                  </a:cubicBezTo>
                  <a:cubicBezTo>
                    <a:pt x="0" y="35"/>
                    <a:pt x="0" y="71"/>
                    <a:pt x="18" y="89"/>
                  </a:cubicBezTo>
                  <a:cubicBezTo>
                    <a:pt x="63" y="125"/>
                    <a:pt x="116" y="160"/>
                    <a:pt x="161" y="196"/>
                  </a:cubicBezTo>
                  <a:cubicBezTo>
                    <a:pt x="167" y="202"/>
                    <a:pt x="176" y="205"/>
                    <a:pt x="185" y="205"/>
                  </a:cubicBezTo>
                  <a:cubicBezTo>
                    <a:pt x="202" y="205"/>
                    <a:pt x="221" y="195"/>
                    <a:pt x="232" y="178"/>
                  </a:cubicBezTo>
                  <a:cubicBezTo>
                    <a:pt x="250" y="151"/>
                    <a:pt x="241" y="125"/>
                    <a:pt x="214" y="107"/>
                  </a:cubicBezTo>
                  <a:cubicBezTo>
                    <a:pt x="179" y="80"/>
                    <a:pt x="134" y="53"/>
                    <a:pt x="98" y="18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8" name="Google Shape;9008;p24"/>
            <p:cNvSpPr/>
            <p:nvPr/>
          </p:nvSpPr>
          <p:spPr>
            <a:xfrm>
              <a:off x="610075" y="1256600"/>
              <a:ext cx="7175" cy="4150"/>
            </a:xfrm>
            <a:custGeom>
              <a:rect b="b" l="l" r="r" t="t"/>
              <a:pathLst>
                <a:path extrusionOk="0" h="166" w="287">
                  <a:moveTo>
                    <a:pt x="71" y="0"/>
                  </a:moveTo>
                  <a:cubicBezTo>
                    <a:pt x="22" y="0"/>
                    <a:pt x="1" y="80"/>
                    <a:pt x="56" y="103"/>
                  </a:cubicBezTo>
                  <a:cubicBezTo>
                    <a:pt x="100" y="121"/>
                    <a:pt x="145" y="139"/>
                    <a:pt x="181" y="157"/>
                  </a:cubicBezTo>
                  <a:cubicBezTo>
                    <a:pt x="191" y="163"/>
                    <a:pt x="201" y="165"/>
                    <a:pt x="210" y="165"/>
                  </a:cubicBezTo>
                  <a:cubicBezTo>
                    <a:pt x="258" y="165"/>
                    <a:pt x="287" y="99"/>
                    <a:pt x="234" y="76"/>
                  </a:cubicBezTo>
                  <a:cubicBezTo>
                    <a:pt x="190" y="50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9" name="Google Shape;9009;p24"/>
            <p:cNvSpPr/>
            <p:nvPr/>
          </p:nvSpPr>
          <p:spPr>
            <a:xfrm>
              <a:off x="636625" y="1236025"/>
              <a:ext cx="3750" cy="6825"/>
            </a:xfrm>
            <a:custGeom>
              <a:rect b="b" l="l" r="r" t="t"/>
              <a:pathLst>
                <a:path extrusionOk="0" h="273" w="150">
                  <a:moveTo>
                    <a:pt x="62" y="0"/>
                  </a:moveTo>
                  <a:cubicBezTo>
                    <a:pt x="32" y="0"/>
                    <a:pt x="0" y="25"/>
                    <a:pt x="11" y="61"/>
                  </a:cubicBezTo>
                  <a:cubicBezTo>
                    <a:pt x="20" y="123"/>
                    <a:pt x="29" y="177"/>
                    <a:pt x="38" y="230"/>
                  </a:cubicBezTo>
                  <a:cubicBezTo>
                    <a:pt x="45" y="260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9"/>
                    <a:pt x="127" y="97"/>
                    <a:pt x="109" y="43"/>
                  </a:cubicBezTo>
                  <a:cubicBezTo>
                    <a:pt x="105" y="13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0" name="Google Shape;9010;p24"/>
            <p:cNvSpPr/>
            <p:nvPr/>
          </p:nvSpPr>
          <p:spPr>
            <a:xfrm>
              <a:off x="567300" y="1234475"/>
              <a:ext cx="10500" cy="9775"/>
            </a:xfrm>
            <a:custGeom>
              <a:rect b="b" l="l" r="r" t="t"/>
              <a:pathLst>
                <a:path extrusionOk="0" h="391" w="420">
                  <a:moveTo>
                    <a:pt x="170" y="0"/>
                  </a:moveTo>
                  <a:cubicBezTo>
                    <a:pt x="134" y="0"/>
                    <a:pt x="99" y="2"/>
                    <a:pt x="63" y="7"/>
                  </a:cubicBezTo>
                  <a:cubicBezTo>
                    <a:pt x="0" y="132"/>
                    <a:pt x="9" y="248"/>
                    <a:pt x="54" y="346"/>
                  </a:cubicBezTo>
                  <a:lnTo>
                    <a:pt x="99" y="346"/>
                  </a:lnTo>
                  <a:cubicBezTo>
                    <a:pt x="204" y="355"/>
                    <a:pt x="309" y="372"/>
                    <a:pt x="415" y="390"/>
                  </a:cubicBezTo>
                  <a:lnTo>
                    <a:pt x="415" y="390"/>
                  </a:lnTo>
                  <a:cubicBezTo>
                    <a:pt x="407" y="387"/>
                    <a:pt x="399" y="380"/>
                    <a:pt x="384" y="373"/>
                  </a:cubicBezTo>
                  <a:cubicBezTo>
                    <a:pt x="313" y="328"/>
                    <a:pt x="259" y="257"/>
                    <a:pt x="241" y="176"/>
                  </a:cubicBezTo>
                  <a:cubicBezTo>
                    <a:pt x="232" y="123"/>
                    <a:pt x="250" y="51"/>
                    <a:pt x="277" y="7"/>
                  </a:cubicBezTo>
                  <a:cubicBezTo>
                    <a:pt x="241" y="2"/>
                    <a:pt x="206" y="0"/>
                    <a:pt x="170" y="0"/>
                  </a:cubicBezTo>
                  <a:close/>
                  <a:moveTo>
                    <a:pt x="415" y="390"/>
                  </a:moveTo>
                  <a:cubicBezTo>
                    <a:pt x="417" y="390"/>
                    <a:pt x="418" y="390"/>
                    <a:pt x="420" y="390"/>
                  </a:cubicBezTo>
                  <a:cubicBezTo>
                    <a:pt x="418" y="390"/>
                    <a:pt x="417" y="390"/>
                    <a:pt x="415" y="3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1" name="Google Shape;9011;p24"/>
            <p:cNvSpPr/>
            <p:nvPr/>
          </p:nvSpPr>
          <p:spPr>
            <a:xfrm>
              <a:off x="578675" y="1239775"/>
              <a:ext cx="12525" cy="10925"/>
            </a:xfrm>
            <a:custGeom>
              <a:rect b="b" l="l" r="r" t="t"/>
              <a:pathLst>
                <a:path extrusionOk="0" h="437" w="501">
                  <a:moveTo>
                    <a:pt x="339" y="0"/>
                  </a:moveTo>
                  <a:cubicBezTo>
                    <a:pt x="314" y="119"/>
                    <a:pt x="192" y="197"/>
                    <a:pt x="73" y="197"/>
                  </a:cubicBezTo>
                  <a:cubicBezTo>
                    <a:pt x="67" y="197"/>
                    <a:pt x="60" y="197"/>
                    <a:pt x="54" y="196"/>
                  </a:cubicBezTo>
                  <a:lnTo>
                    <a:pt x="54" y="196"/>
                  </a:lnTo>
                  <a:lnTo>
                    <a:pt x="81" y="205"/>
                  </a:lnTo>
                  <a:lnTo>
                    <a:pt x="54" y="268"/>
                  </a:lnTo>
                  <a:cubicBezTo>
                    <a:pt x="36" y="321"/>
                    <a:pt x="18" y="375"/>
                    <a:pt x="0" y="428"/>
                  </a:cubicBezTo>
                  <a:cubicBezTo>
                    <a:pt x="33" y="434"/>
                    <a:pt x="66" y="437"/>
                    <a:pt x="98" y="437"/>
                  </a:cubicBezTo>
                  <a:cubicBezTo>
                    <a:pt x="268" y="437"/>
                    <a:pt x="425" y="354"/>
                    <a:pt x="500" y="152"/>
                  </a:cubicBezTo>
                  <a:cubicBezTo>
                    <a:pt x="455" y="98"/>
                    <a:pt x="402" y="45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2" name="Google Shape;9012;p24"/>
            <p:cNvSpPr/>
            <p:nvPr/>
          </p:nvSpPr>
          <p:spPr>
            <a:xfrm>
              <a:off x="575325" y="1246000"/>
              <a:ext cx="21000" cy="16750"/>
            </a:xfrm>
            <a:custGeom>
              <a:rect b="b" l="l" r="r" t="t"/>
              <a:pathLst>
                <a:path extrusionOk="0" h="670" w="840">
                  <a:moveTo>
                    <a:pt x="705" y="1"/>
                  </a:moveTo>
                  <a:cubicBezTo>
                    <a:pt x="613" y="207"/>
                    <a:pt x="436" y="294"/>
                    <a:pt x="250" y="294"/>
                  </a:cubicBezTo>
                  <a:cubicBezTo>
                    <a:pt x="203" y="294"/>
                    <a:pt x="155" y="288"/>
                    <a:pt x="108" y="277"/>
                  </a:cubicBezTo>
                  <a:cubicBezTo>
                    <a:pt x="72" y="376"/>
                    <a:pt x="36" y="474"/>
                    <a:pt x="1" y="581"/>
                  </a:cubicBezTo>
                  <a:cubicBezTo>
                    <a:pt x="81" y="607"/>
                    <a:pt x="170" y="643"/>
                    <a:pt x="259" y="670"/>
                  </a:cubicBezTo>
                  <a:lnTo>
                    <a:pt x="268" y="670"/>
                  </a:lnTo>
                  <a:cubicBezTo>
                    <a:pt x="473" y="670"/>
                    <a:pt x="688" y="590"/>
                    <a:pt x="839" y="411"/>
                  </a:cubicBezTo>
                  <a:cubicBezTo>
                    <a:pt x="839" y="393"/>
                    <a:pt x="839" y="384"/>
                    <a:pt x="839" y="367"/>
                  </a:cubicBezTo>
                  <a:cubicBezTo>
                    <a:pt x="777" y="420"/>
                    <a:pt x="714" y="465"/>
                    <a:pt x="696" y="474"/>
                  </a:cubicBezTo>
                  <a:cubicBezTo>
                    <a:pt x="607" y="531"/>
                    <a:pt x="473" y="610"/>
                    <a:pt x="362" y="610"/>
                  </a:cubicBezTo>
                  <a:cubicBezTo>
                    <a:pt x="351" y="610"/>
                    <a:pt x="341" y="609"/>
                    <a:pt x="331" y="607"/>
                  </a:cubicBezTo>
                  <a:cubicBezTo>
                    <a:pt x="331" y="599"/>
                    <a:pt x="331" y="599"/>
                    <a:pt x="331" y="599"/>
                  </a:cubicBezTo>
                  <a:cubicBezTo>
                    <a:pt x="438" y="572"/>
                    <a:pt x="518" y="536"/>
                    <a:pt x="616" y="474"/>
                  </a:cubicBezTo>
                  <a:cubicBezTo>
                    <a:pt x="696" y="429"/>
                    <a:pt x="759" y="358"/>
                    <a:pt x="830" y="295"/>
                  </a:cubicBezTo>
                  <a:cubicBezTo>
                    <a:pt x="821" y="277"/>
                    <a:pt x="821" y="260"/>
                    <a:pt x="812" y="251"/>
                  </a:cubicBezTo>
                  <a:cubicBezTo>
                    <a:pt x="768" y="295"/>
                    <a:pt x="714" y="340"/>
                    <a:pt x="670" y="376"/>
                  </a:cubicBezTo>
                  <a:cubicBezTo>
                    <a:pt x="598" y="429"/>
                    <a:pt x="527" y="483"/>
                    <a:pt x="429" y="500"/>
                  </a:cubicBezTo>
                  <a:cubicBezTo>
                    <a:pt x="429" y="500"/>
                    <a:pt x="429" y="492"/>
                    <a:pt x="429" y="492"/>
                  </a:cubicBezTo>
                  <a:cubicBezTo>
                    <a:pt x="509" y="456"/>
                    <a:pt x="580" y="402"/>
                    <a:pt x="652" y="349"/>
                  </a:cubicBezTo>
                  <a:cubicBezTo>
                    <a:pt x="705" y="295"/>
                    <a:pt x="750" y="242"/>
                    <a:pt x="795" y="179"/>
                  </a:cubicBezTo>
                  <a:cubicBezTo>
                    <a:pt x="777" y="117"/>
                    <a:pt x="750" y="54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3" name="Google Shape;9013;p24"/>
            <p:cNvSpPr/>
            <p:nvPr/>
          </p:nvSpPr>
          <p:spPr>
            <a:xfrm>
              <a:off x="564625" y="1231825"/>
              <a:ext cx="34375" cy="32950"/>
            </a:xfrm>
            <a:custGeom>
              <a:rect b="b" l="l" r="r" t="t"/>
              <a:pathLst>
                <a:path extrusionOk="0" h="1318" w="1375">
                  <a:moveTo>
                    <a:pt x="295" y="1"/>
                  </a:moveTo>
                  <a:cubicBezTo>
                    <a:pt x="213" y="1"/>
                    <a:pt x="132" y="11"/>
                    <a:pt x="54" y="33"/>
                  </a:cubicBezTo>
                  <a:cubicBezTo>
                    <a:pt x="54" y="42"/>
                    <a:pt x="45" y="50"/>
                    <a:pt x="45" y="50"/>
                  </a:cubicBezTo>
                  <a:cubicBezTo>
                    <a:pt x="27" y="86"/>
                    <a:pt x="18" y="122"/>
                    <a:pt x="0" y="166"/>
                  </a:cubicBezTo>
                  <a:cubicBezTo>
                    <a:pt x="18" y="157"/>
                    <a:pt x="36" y="149"/>
                    <a:pt x="54" y="149"/>
                  </a:cubicBezTo>
                  <a:cubicBezTo>
                    <a:pt x="18" y="247"/>
                    <a:pt x="18" y="354"/>
                    <a:pt x="45" y="443"/>
                  </a:cubicBezTo>
                  <a:cubicBezTo>
                    <a:pt x="81" y="443"/>
                    <a:pt x="125" y="452"/>
                    <a:pt x="161" y="452"/>
                  </a:cubicBezTo>
                  <a:cubicBezTo>
                    <a:pt x="116" y="354"/>
                    <a:pt x="107" y="238"/>
                    <a:pt x="170" y="113"/>
                  </a:cubicBezTo>
                  <a:cubicBezTo>
                    <a:pt x="206" y="108"/>
                    <a:pt x="241" y="106"/>
                    <a:pt x="277" y="106"/>
                  </a:cubicBezTo>
                  <a:cubicBezTo>
                    <a:pt x="313" y="106"/>
                    <a:pt x="348" y="108"/>
                    <a:pt x="384" y="113"/>
                  </a:cubicBezTo>
                  <a:cubicBezTo>
                    <a:pt x="357" y="157"/>
                    <a:pt x="339" y="229"/>
                    <a:pt x="348" y="282"/>
                  </a:cubicBezTo>
                  <a:cubicBezTo>
                    <a:pt x="366" y="363"/>
                    <a:pt x="420" y="434"/>
                    <a:pt x="491" y="479"/>
                  </a:cubicBezTo>
                  <a:cubicBezTo>
                    <a:pt x="509" y="488"/>
                    <a:pt x="518" y="496"/>
                    <a:pt x="527" y="496"/>
                  </a:cubicBezTo>
                  <a:cubicBezTo>
                    <a:pt x="545" y="496"/>
                    <a:pt x="554" y="505"/>
                    <a:pt x="571" y="505"/>
                  </a:cubicBezTo>
                  <a:lnTo>
                    <a:pt x="616" y="514"/>
                  </a:lnTo>
                  <a:cubicBezTo>
                    <a:pt x="622" y="515"/>
                    <a:pt x="629" y="515"/>
                    <a:pt x="635" y="515"/>
                  </a:cubicBezTo>
                  <a:cubicBezTo>
                    <a:pt x="754" y="515"/>
                    <a:pt x="876" y="437"/>
                    <a:pt x="901" y="318"/>
                  </a:cubicBezTo>
                  <a:cubicBezTo>
                    <a:pt x="964" y="363"/>
                    <a:pt x="1017" y="416"/>
                    <a:pt x="1062" y="470"/>
                  </a:cubicBezTo>
                  <a:cubicBezTo>
                    <a:pt x="987" y="672"/>
                    <a:pt x="830" y="755"/>
                    <a:pt x="660" y="755"/>
                  </a:cubicBezTo>
                  <a:cubicBezTo>
                    <a:pt x="628" y="755"/>
                    <a:pt x="595" y="752"/>
                    <a:pt x="562" y="746"/>
                  </a:cubicBezTo>
                  <a:cubicBezTo>
                    <a:pt x="562" y="755"/>
                    <a:pt x="562" y="755"/>
                    <a:pt x="562" y="755"/>
                  </a:cubicBezTo>
                  <a:cubicBezTo>
                    <a:pt x="554" y="791"/>
                    <a:pt x="545" y="818"/>
                    <a:pt x="536" y="844"/>
                  </a:cubicBezTo>
                  <a:cubicBezTo>
                    <a:pt x="583" y="855"/>
                    <a:pt x="631" y="861"/>
                    <a:pt x="678" y="861"/>
                  </a:cubicBezTo>
                  <a:cubicBezTo>
                    <a:pt x="864" y="861"/>
                    <a:pt x="1041" y="774"/>
                    <a:pt x="1133" y="568"/>
                  </a:cubicBezTo>
                  <a:cubicBezTo>
                    <a:pt x="1169" y="621"/>
                    <a:pt x="1205" y="684"/>
                    <a:pt x="1223" y="746"/>
                  </a:cubicBezTo>
                  <a:cubicBezTo>
                    <a:pt x="1178" y="809"/>
                    <a:pt x="1133" y="862"/>
                    <a:pt x="1080" y="916"/>
                  </a:cubicBezTo>
                  <a:cubicBezTo>
                    <a:pt x="1008" y="969"/>
                    <a:pt x="937" y="1023"/>
                    <a:pt x="857" y="1059"/>
                  </a:cubicBezTo>
                  <a:cubicBezTo>
                    <a:pt x="857" y="1059"/>
                    <a:pt x="857" y="1067"/>
                    <a:pt x="857" y="1067"/>
                  </a:cubicBezTo>
                  <a:cubicBezTo>
                    <a:pt x="955" y="1050"/>
                    <a:pt x="1026" y="996"/>
                    <a:pt x="1098" y="943"/>
                  </a:cubicBezTo>
                  <a:cubicBezTo>
                    <a:pt x="1142" y="907"/>
                    <a:pt x="1196" y="862"/>
                    <a:pt x="1240" y="818"/>
                  </a:cubicBezTo>
                  <a:cubicBezTo>
                    <a:pt x="1249" y="827"/>
                    <a:pt x="1249" y="844"/>
                    <a:pt x="1258" y="862"/>
                  </a:cubicBezTo>
                  <a:cubicBezTo>
                    <a:pt x="1187" y="925"/>
                    <a:pt x="1124" y="996"/>
                    <a:pt x="1044" y="1041"/>
                  </a:cubicBezTo>
                  <a:cubicBezTo>
                    <a:pt x="946" y="1103"/>
                    <a:pt x="866" y="1139"/>
                    <a:pt x="759" y="1166"/>
                  </a:cubicBezTo>
                  <a:cubicBezTo>
                    <a:pt x="759" y="1166"/>
                    <a:pt x="759" y="1166"/>
                    <a:pt x="759" y="1174"/>
                  </a:cubicBezTo>
                  <a:cubicBezTo>
                    <a:pt x="769" y="1176"/>
                    <a:pt x="779" y="1177"/>
                    <a:pt x="790" y="1177"/>
                  </a:cubicBezTo>
                  <a:cubicBezTo>
                    <a:pt x="901" y="1177"/>
                    <a:pt x="1035" y="1098"/>
                    <a:pt x="1124" y="1041"/>
                  </a:cubicBezTo>
                  <a:cubicBezTo>
                    <a:pt x="1142" y="1032"/>
                    <a:pt x="1205" y="987"/>
                    <a:pt x="1267" y="934"/>
                  </a:cubicBezTo>
                  <a:cubicBezTo>
                    <a:pt x="1267" y="951"/>
                    <a:pt x="1267" y="960"/>
                    <a:pt x="1267" y="978"/>
                  </a:cubicBezTo>
                  <a:cubicBezTo>
                    <a:pt x="1116" y="1157"/>
                    <a:pt x="901" y="1237"/>
                    <a:pt x="696" y="1237"/>
                  </a:cubicBezTo>
                  <a:cubicBezTo>
                    <a:pt x="759" y="1264"/>
                    <a:pt x="839" y="1290"/>
                    <a:pt x="910" y="1317"/>
                  </a:cubicBezTo>
                  <a:cubicBezTo>
                    <a:pt x="1071" y="1273"/>
                    <a:pt x="1232" y="1183"/>
                    <a:pt x="1356" y="1032"/>
                  </a:cubicBezTo>
                  <a:cubicBezTo>
                    <a:pt x="1356" y="1032"/>
                    <a:pt x="1365" y="1023"/>
                    <a:pt x="1365" y="1014"/>
                  </a:cubicBezTo>
                  <a:cubicBezTo>
                    <a:pt x="1365" y="1014"/>
                    <a:pt x="1374" y="1005"/>
                    <a:pt x="1374" y="996"/>
                  </a:cubicBezTo>
                  <a:cubicBezTo>
                    <a:pt x="1367" y="425"/>
                    <a:pt x="81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4" name="Google Shape;9014;p24"/>
            <p:cNvSpPr/>
            <p:nvPr/>
          </p:nvSpPr>
          <p:spPr>
            <a:xfrm>
              <a:off x="601200" y="1249475"/>
              <a:ext cx="6525" cy="3525"/>
            </a:xfrm>
            <a:custGeom>
              <a:rect b="b" l="l" r="r" t="t"/>
              <a:pathLst>
                <a:path extrusionOk="0" h="141" w="261">
                  <a:moveTo>
                    <a:pt x="182" y="0"/>
                  </a:moveTo>
                  <a:cubicBezTo>
                    <a:pt x="176" y="0"/>
                    <a:pt x="168" y="1"/>
                    <a:pt x="161" y="5"/>
                  </a:cubicBezTo>
                  <a:cubicBezTo>
                    <a:pt x="125" y="22"/>
                    <a:pt x="81" y="31"/>
                    <a:pt x="45" y="40"/>
                  </a:cubicBezTo>
                  <a:cubicBezTo>
                    <a:pt x="18" y="49"/>
                    <a:pt x="0" y="67"/>
                    <a:pt x="0" y="103"/>
                  </a:cubicBezTo>
                  <a:cubicBezTo>
                    <a:pt x="8" y="118"/>
                    <a:pt x="29" y="140"/>
                    <a:pt x="52" y="140"/>
                  </a:cubicBezTo>
                  <a:cubicBezTo>
                    <a:pt x="56" y="140"/>
                    <a:pt x="59" y="140"/>
                    <a:pt x="63" y="138"/>
                  </a:cubicBezTo>
                  <a:cubicBezTo>
                    <a:pt x="108" y="129"/>
                    <a:pt x="161" y="121"/>
                    <a:pt x="206" y="103"/>
                  </a:cubicBezTo>
                  <a:cubicBezTo>
                    <a:pt x="261" y="79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5" name="Google Shape;9015;p24"/>
            <p:cNvSpPr/>
            <p:nvPr/>
          </p:nvSpPr>
          <p:spPr>
            <a:xfrm>
              <a:off x="596975" y="1239800"/>
              <a:ext cx="6925" cy="4675"/>
            </a:xfrm>
            <a:custGeom>
              <a:rect b="b" l="l" r="r" t="t"/>
              <a:pathLst>
                <a:path extrusionOk="0" h="187" w="277">
                  <a:moveTo>
                    <a:pt x="214" y="1"/>
                  </a:moveTo>
                  <a:cubicBezTo>
                    <a:pt x="208" y="1"/>
                    <a:pt x="201" y="3"/>
                    <a:pt x="196" y="8"/>
                  </a:cubicBezTo>
                  <a:cubicBezTo>
                    <a:pt x="143" y="35"/>
                    <a:pt x="89" y="62"/>
                    <a:pt x="45" y="97"/>
                  </a:cubicBezTo>
                  <a:cubicBezTo>
                    <a:pt x="0" y="127"/>
                    <a:pt x="35" y="186"/>
                    <a:pt x="84" y="186"/>
                  </a:cubicBezTo>
                  <a:cubicBezTo>
                    <a:pt x="94" y="186"/>
                    <a:pt x="105" y="184"/>
                    <a:pt x="116" y="177"/>
                  </a:cubicBezTo>
                  <a:cubicBezTo>
                    <a:pt x="152" y="151"/>
                    <a:pt x="187" y="124"/>
                    <a:pt x="232" y="97"/>
                  </a:cubicBezTo>
                  <a:cubicBezTo>
                    <a:pt x="259" y="88"/>
                    <a:pt x="277" y="62"/>
                    <a:pt x="259" y="35"/>
                  </a:cubicBezTo>
                  <a:cubicBezTo>
                    <a:pt x="252" y="15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6" name="Google Shape;9016;p24"/>
            <p:cNvSpPr/>
            <p:nvPr/>
          </p:nvSpPr>
          <p:spPr>
            <a:xfrm>
              <a:off x="591900" y="1231950"/>
              <a:ext cx="6200" cy="5800"/>
            </a:xfrm>
            <a:custGeom>
              <a:rect b="b" l="l" r="r" t="t"/>
              <a:pathLst>
                <a:path extrusionOk="0" h="232" w="248">
                  <a:moveTo>
                    <a:pt x="191" y="0"/>
                  </a:moveTo>
                  <a:cubicBezTo>
                    <a:pt x="175" y="0"/>
                    <a:pt x="160" y="8"/>
                    <a:pt x="149" y="19"/>
                  </a:cubicBezTo>
                  <a:cubicBezTo>
                    <a:pt x="114" y="63"/>
                    <a:pt x="78" y="99"/>
                    <a:pt x="42" y="135"/>
                  </a:cubicBezTo>
                  <a:cubicBezTo>
                    <a:pt x="1" y="169"/>
                    <a:pt x="35" y="232"/>
                    <a:pt x="73" y="232"/>
                  </a:cubicBezTo>
                  <a:cubicBezTo>
                    <a:pt x="84" y="232"/>
                    <a:pt x="95" y="227"/>
                    <a:pt x="105" y="215"/>
                  </a:cubicBezTo>
                  <a:cubicBezTo>
                    <a:pt x="149" y="179"/>
                    <a:pt x="185" y="126"/>
                    <a:pt x="230" y="81"/>
                  </a:cubicBezTo>
                  <a:cubicBezTo>
                    <a:pt x="248" y="63"/>
                    <a:pt x="239" y="28"/>
                    <a:pt x="221" y="10"/>
                  </a:cubicBezTo>
                  <a:cubicBezTo>
                    <a:pt x="211" y="3"/>
                    <a:pt x="20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7" name="Google Shape;9017;p24"/>
            <p:cNvSpPr/>
            <p:nvPr/>
          </p:nvSpPr>
          <p:spPr>
            <a:xfrm>
              <a:off x="574100" y="1222650"/>
              <a:ext cx="3150" cy="6775"/>
            </a:xfrm>
            <a:custGeom>
              <a:rect b="b" l="l" r="r" t="t"/>
              <a:pathLst>
                <a:path extrusionOk="0" h="271" w="126">
                  <a:moveTo>
                    <a:pt x="70" y="0"/>
                  </a:moveTo>
                  <a:cubicBezTo>
                    <a:pt x="46" y="0"/>
                    <a:pt x="23" y="14"/>
                    <a:pt x="23" y="43"/>
                  </a:cubicBezTo>
                  <a:cubicBezTo>
                    <a:pt x="23" y="105"/>
                    <a:pt x="5" y="159"/>
                    <a:pt x="5" y="212"/>
                  </a:cubicBezTo>
                  <a:cubicBezTo>
                    <a:pt x="0" y="250"/>
                    <a:pt x="28" y="270"/>
                    <a:pt x="56" y="270"/>
                  </a:cubicBezTo>
                  <a:cubicBezTo>
                    <a:pt x="80" y="270"/>
                    <a:pt x="103" y="255"/>
                    <a:pt x="103" y="221"/>
                  </a:cubicBezTo>
                  <a:cubicBezTo>
                    <a:pt x="112" y="168"/>
                    <a:pt x="121" y="114"/>
                    <a:pt x="121" y="52"/>
                  </a:cubicBezTo>
                  <a:cubicBezTo>
                    <a:pt x="126" y="18"/>
                    <a:pt x="9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8" name="Google Shape;9018;p24"/>
            <p:cNvSpPr/>
            <p:nvPr/>
          </p:nvSpPr>
          <p:spPr>
            <a:xfrm>
              <a:off x="583350" y="1225700"/>
              <a:ext cx="4925" cy="6600"/>
            </a:xfrm>
            <a:custGeom>
              <a:rect b="b" l="l" r="r" t="t"/>
              <a:pathLst>
                <a:path extrusionOk="0" h="264" w="197">
                  <a:moveTo>
                    <a:pt x="129" y="0"/>
                  </a:moveTo>
                  <a:cubicBezTo>
                    <a:pt x="110" y="0"/>
                    <a:pt x="91" y="11"/>
                    <a:pt x="81" y="37"/>
                  </a:cubicBezTo>
                  <a:cubicBezTo>
                    <a:pt x="63" y="90"/>
                    <a:pt x="36" y="135"/>
                    <a:pt x="19" y="188"/>
                  </a:cubicBezTo>
                  <a:cubicBezTo>
                    <a:pt x="1" y="230"/>
                    <a:pt x="38" y="263"/>
                    <a:pt x="72" y="263"/>
                  </a:cubicBezTo>
                  <a:cubicBezTo>
                    <a:pt x="90" y="263"/>
                    <a:pt x="108" y="254"/>
                    <a:pt x="117" y="233"/>
                  </a:cubicBezTo>
                  <a:cubicBezTo>
                    <a:pt x="135" y="179"/>
                    <a:pt x="161" y="126"/>
                    <a:pt x="179" y="72"/>
                  </a:cubicBezTo>
                  <a:cubicBezTo>
                    <a:pt x="196" y="33"/>
                    <a:pt x="16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9" name="Google Shape;9019;p24"/>
            <p:cNvSpPr/>
            <p:nvPr/>
          </p:nvSpPr>
          <p:spPr>
            <a:xfrm>
              <a:off x="741475" y="12212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90" y="18"/>
                    <a:pt x="518" y="54"/>
                    <a:pt x="456" y="90"/>
                  </a:cubicBezTo>
                  <a:cubicBezTo>
                    <a:pt x="509" y="126"/>
                    <a:pt x="554" y="170"/>
                    <a:pt x="563" y="224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1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5" y="798"/>
                    <a:pt x="199" y="837"/>
                    <a:pt x="300" y="837"/>
                  </a:cubicBezTo>
                  <a:cubicBezTo>
                    <a:pt x="685" y="837"/>
                    <a:pt x="1026" y="276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0" name="Google Shape;9020;p24"/>
            <p:cNvSpPr/>
            <p:nvPr/>
          </p:nvSpPr>
          <p:spPr>
            <a:xfrm>
              <a:off x="741025" y="1248450"/>
              <a:ext cx="3825" cy="2050"/>
            </a:xfrm>
            <a:custGeom>
              <a:rect b="b" l="l" r="r" t="t"/>
              <a:pathLst>
                <a:path extrusionOk="0" h="82" w="153">
                  <a:moveTo>
                    <a:pt x="1" y="1"/>
                  </a:moveTo>
                  <a:lnTo>
                    <a:pt x="1" y="1"/>
                  </a:lnTo>
                  <a:cubicBezTo>
                    <a:pt x="10" y="19"/>
                    <a:pt x="10" y="37"/>
                    <a:pt x="19" y="55"/>
                  </a:cubicBezTo>
                  <a:cubicBezTo>
                    <a:pt x="37" y="63"/>
                    <a:pt x="63" y="72"/>
                    <a:pt x="90" y="81"/>
                  </a:cubicBezTo>
                  <a:cubicBezTo>
                    <a:pt x="108" y="63"/>
                    <a:pt x="126" y="55"/>
                    <a:pt x="153" y="46"/>
                  </a:cubicBezTo>
                  <a:cubicBezTo>
                    <a:pt x="99" y="37"/>
                    <a:pt x="5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1" name="Google Shape;9021;p24"/>
            <p:cNvSpPr/>
            <p:nvPr/>
          </p:nvSpPr>
          <p:spPr>
            <a:xfrm>
              <a:off x="740600" y="1220350"/>
              <a:ext cx="29675" cy="28575"/>
            </a:xfrm>
            <a:custGeom>
              <a:rect b="b" l="l" r="r" t="t"/>
              <a:pathLst>
                <a:path extrusionOk="0" h="1143" w="1187">
                  <a:moveTo>
                    <a:pt x="937" y="1"/>
                  </a:moveTo>
                  <a:cubicBezTo>
                    <a:pt x="892" y="1"/>
                    <a:pt x="857" y="1"/>
                    <a:pt x="812" y="10"/>
                  </a:cubicBezTo>
                  <a:cubicBezTo>
                    <a:pt x="1164" y="369"/>
                    <a:pt x="770" y="977"/>
                    <a:pt x="328" y="977"/>
                  </a:cubicBezTo>
                  <a:cubicBezTo>
                    <a:pt x="221" y="977"/>
                    <a:pt x="112" y="941"/>
                    <a:pt x="9" y="857"/>
                  </a:cubicBezTo>
                  <a:cubicBezTo>
                    <a:pt x="0" y="929"/>
                    <a:pt x="0" y="991"/>
                    <a:pt x="9" y="1063"/>
                  </a:cubicBezTo>
                  <a:cubicBezTo>
                    <a:pt x="71" y="1089"/>
                    <a:pt x="134" y="1125"/>
                    <a:pt x="205" y="1143"/>
                  </a:cubicBezTo>
                  <a:cubicBezTo>
                    <a:pt x="241" y="1125"/>
                    <a:pt x="277" y="1107"/>
                    <a:pt x="312" y="1089"/>
                  </a:cubicBezTo>
                  <a:cubicBezTo>
                    <a:pt x="589" y="938"/>
                    <a:pt x="865" y="786"/>
                    <a:pt x="1151" y="625"/>
                  </a:cubicBezTo>
                  <a:cubicBezTo>
                    <a:pt x="1169" y="501"/>
                    <a:pt x="1187" y="367"/>
                    <a:pt x="1151" y="242"/>
                  </a:cubicBezTo>
                  <a:cubicBezTo>
                    <a:pt x="1133" y="179"/>
                    <a:pt x="1115" y="117"/>
                    <a:pt x="1088" y="63"/>
                  </a:cubicBezTo>
                  <a:cubicBezTo>
                    <a:pt x="1071" y="54"/>
                    <a:pt x="1062" y="37"/>
                    <a:pt x="1053" y="19"/>
                  </a:cubicBezTo>
                  <a:lnTo>
                    <a:pt x="1035" y="19"/>
                  </a:lnTo>
                  <a:cubicBezTo>
                    <a:pt x="1053" y="54"/>
                    <a:pt x="1071" y="99"/>
                    <a:pt x="1080" y="126"/>
                  </a:cubicBezTo>
                  <a:cubicBezTo>
                    <a:pt x="1115" y="224"/>
                    <a:pt x="1151" y="340"/>
                    <a:pt x="1115" y="447"/>
                  </a:cubicBezTo>
                  <a:cubicBezTo>
                    <a:pt x="1097" y="340"/>
                    <a:pt x="1080" y="251"/>
                    <a:pt x="1035" y="144"/>
                  </a:cubicBezTo>
                  <a:cubicBezTo>
                    <a:pt x="1008" y="99"/>
                    <a:pt x="964" y="54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2" name="Google Shape;9022;p24"/>
            <p:cNvSpPr/>
            <p:nvPr/>
          </p:nvSpPr>
          <p:spPr>
            <a:xfrm>
              <a:off x="769575" y="1221475"/>
              <a:ext cx="3375" cy="14525"/>
            </a:xfrm>
            <a:custGeom>
              <a:rect b="b" l="l" r="r" t="t"/>
              <a:pathLst>
                <a:path extrusionOk="0" h="581" w="135">
                  <a:moveTo>
                    <a:pt x="1" y="1"/>
                  </a:moveTo>
                  <a:lnTo>
                    <a:pt x="1" y="1"/>
                  </a:lnTo>
                  <a:cubicBezTo>
                    <a:pt x="28" y="72"/>
                    <a:pt x="45" y="161"/>
                    <a:pt x="54" y="215"/>
                  </a:cubicBezTo>
                  <a:cubicBezTo>
                    <a:pt x="72" y="331"/>
                    <a:pt x="63" y="473"/>
                    <a:pt x="1" y="580"/>
                  </a:cubicBezTo>
                  <a:cubicBezTo>
                    <a:pt x="37" y="563"/>
                    <a:pt x="72" y="536"/>
                    <a:pt x="99" y="518"/>
                  </a:cubicBezTo>
                  <a:cubicBezTo>
                    <a:pt x="135" y="357"/>
                    <a:pt x="126" y="188"/>
                    <a:pt x="54" y="27"/>
                  </a:cubicBezTo>
                  <a:cubicBezTo>
                    <a:pt x="37" y="18"/>
                    <a:pt x="19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3" name="Google Shape;9023;p24"/>
            <p:cNvSpPr/>
            <p:nvPr/>
          </p:nvSpPr>
          <p:spPr>
            <a:xfrm>
              <a:off x="733625" y="1217925"/>
              <a:ext cx="41775" cy="34575"/>
            </a:xfrm>
            <a:custGeom>
              <a:rect b="b" l="l" r="r" t="t"/>
              <a:pathLst>
                <a:path extrusionOk="0" h="1383" w="1671">
                  <a:moveTo>
                    <a:pt x="966" y="134"/>
                  </a:moveTo>
                  <a:lnTo>
                    <a:pt x="966" y="134"/>
                  </a:lnTo>
                  <a:cubicBezTo>
                    <a:pt x="1340" y="409"/>
                    <a:pt x="999" y="970"/>
                    <a:pt x="614" y="970"/>
                  </a:cubicBezTo>
                  <a:cubicBezTo>
                    <a:pt x="513" y="970"/>
                    <a:pt x="409" y="931"/>
                    <a:pt x="315" y="838"/>
                  </a:cubicBezTo>
                  <a:cubicBezTo>
                    <a:pt x="333" y="767"/>
                    <a:pt x="359" y="696"/>
                    <a:pt x="395" y="633"/>
                  </a:cubicBezTo>
                  <a:cubicBezTo>
                    <a:pt x="444" y="695"/>
                    <a:pt x="520" y="724"/>
                    <a:pt x="597" y="724"/>
                  </a:cubicBezTo>
                  <a:cubicBezTo>
                    <a:pt x="687" y="724"/>
                    <a:pt x="779" y="684"/>
                    <a:pt x="832" y="606"/>
                  </a:cubicBezTo>
                  <a:cubicBezTo>
                    <a:pt x="886" y="535"/>
                    <a:pt x="904" y="446"/>
                    <a:pt x="877" y="357"/>
                  </a:cubicBezTo>
                  <a:cubicBezTo>
                    <a:pt x="868" y="303"/>
                    <a:pt x="823" y="259"/>
                    <a:pt x="770" y="223"/>
                  </a:cubicBezTo>
                  <a:cubicBezTo>
                    <a:pt x="832" y="187"/>
                    <a:pt x="904" y="151"/>
                    <a:pt x="966" y="134"/>
                  </a:cubicBezTo>
                  <a:close/>
                  <a:moveTo>
                    <a:pt x="1188" y="0"/>
                  </a:moveTo>
                  <a:cubicBezTo>
                    <a:pt x="545" y="0"/>
                    <a:pt x="1" y="749"/>
                    <a:pt x="235" y="1383"/>
                  </a:cubicBezTo>
                  <a:cubicBezTo>
                    <a:pt x="243" y="1374"/>
                    <a:pt x="252" y="1374"/>
                    <a:pt x="252" y="1374"/>
                  </a:cubicBezTo>
                  <a:cubicBezTo>
                    <a:pt x="297" y="1347"/>
                    <a:pt x="342" y="1320"/>
                    <a:pt x="386" y="1302"/>
                  </a:cubicBezTo>
                  <a:cubicBezTo>
                    <a:pt x="359" y="1293"/>
                    <a:pt x="333" y="1284"/>
                    <a:pt x="315" y="1276"/>
                  </a:cubicBezTo>
                  <a:cubicBezTo>
                    <a:pt x="306" y="1258"/>
                    <a:pt x="306" y="1240"/>
                    <a:pt x="297" y="1222"/>
                  </a:cubicBezTo>
                  <a:lnTo>
                    <a:pt x="297" y="1222"/>
                  </a:lnTo>
                  <a:cubicBezTo>
                    <a:pt x="350" y="1240"/>
                    <a:pt x="395" y="1258"/>
                    <a:pt x="449" y="1267"/>
                  </a:cubicBezTo>
                  <a:cubicBezTo>
                    <a:pt x="458" y="1258"/>
                    <a:pt x="475" y="1249"/>
                    <a:pt x="484" y="1240"/>
                  </a:cubicBezTo>
                  <a:cubicBezTo>
                    <a:pt x="413" y="1222"/>
                    <a:pt x="350" y="1186"/>
                    <a:pt x="288" y="1160"/>
                  </a:cubicBezTo>
                  <a:cubicBezTo>
                    <a:pt x="279" y="1088"/>
                    <a:pt x="279" y="1026"/>
                    <a:pt x="288" y="954"/>
                  </a:cubicBezTo>
                  <a:cubicBezTo>
                    <a:pt x="391" y="1038"/>
                    <a:pt x="500" y="1074"/>
                    <a:pt x="607" y="1074"/>
                  </a:cubicBezTo>
                  <a:cubicBezTo>
                    <a:pt x="1049" y="1074"/>
                    <a:pt x="1443" y="466"/>
                    <a:pt x="1091" y="107"/>
                  </a:cubicBezTo>
                  <a:cubicBezTo>
                    <a:pt x="1136" y="98"/>
                    <a:pt x="1171" y="98"/>
                    <a:pt x="1216" y="98"/>
                  </a:cubicBezTo>
                  <a:cubicBezTo>
                    <a:pt x="1252" y="151"/>
                    <a:pt x="1287" y="196"/>
                    <a:pt x="1314" y="241"/>
                  </a:cubicBezTo>
                  <a:cubicBezTo>
                    <a:pt x="1359" y="348"/>
                    <a:pt x="1376" y="437"/>
                    <a:pt x="1394" y="544"/>
                  </a:cubicBezTo>
                  <a:cubicBezTo>
                    <a:pt x="1430" y="437"/>
                    <a:pt x="1394" y="321"/>
                    <a:pt x="1359" y="223"/>
                  </a:cubicBezTo>
                  <a:cubicBezTo>
                    <a:pt x="1350" y="196"/>
                    <a:pt x="1332" y="151"/>
                    <a:pt x="1314" y="116"/>
                  </a:cubicBezTo>
                  <a:lnTo>
                    <a:pt x="1332" y="116"/>
                  </a:lnTo>
                  <a:cubicBezTo>
                    <a:pt x="1341" y="134"/>
                    <a:pt x="1350" y="151"/>
                    <a:pt x="1367" y="169"/>
                  </a:cubicBezTo>
                  <a:cubicBezTo>
                    <a:pt x="1394" y="214"/>
                    <a:pt x="1412" y="276"/>
                    <a:pt x="1430" y="339"/>
                  </a:cubicBezTo>
                  <a:cubicBezTo>
                    <a:pt x="1466" y="464"/>
                    <a:pt x="1448" y="598"/>
                    <a:pt x="1430" y="722"/>
                  </a:cubicBezTo>
                  <a:lnTo>
                    <a:pt x="1439" y="722"/>
                  </a:lnTo>
                  <a:cubicBezTo>
                    <a:pt x="1501" y="615"/>
                    <a:pt x="1510" y="473"/>
                    <a:pt x="1492" y="357"/>
                  </a:cubicBezTo>
                  <a:cubicBezTo>
                    <a:pt x="1483" y="303"/>
                    <a:pt x="1466" y="214"/>
                    <a:pt x="1439" y="143"/>
                  </a:cubicBezTo>
                  <a:lnTo>
                    <a:pt x="1439" y="143"/>
                  </a:lnTo>
                  <a:cubicBezTo>
                    <a:pt x="1457" y="151"/>
                    <a:pt x="1475" y="160"/>
                    <a:pt x="1492" y="169"/>
                  </a:cubicBezTo>
                  <a:cubicBezTo>
                    <a:pt x="1564" y="330"/>
                    <a:pt x="1573" y="499"/>
                    <a:pt x="1537" y="660"/>
                  </a:cubicBezTo>
                  <a:cubicBezTo>
                    <a:pt x="1573" y="642"/>
                    <a:pt x="1617" y="624"/>
                    <a:pt x="1653" y="598"/>
                  </a:cubicBezTo>
                  <a:cubicBezTo>
                    <a:pt x="1671" y="437"/>
                    <a:pt x="1653" y="267"/>
                    <a:pt x="1582" y="107"/>
                  </a:cubicBezTo>
                  <a:cubicBezTo>
                    <a:pt x="1573" y="98"/>
                    <a:pt x="1573" y="98"/>
                    <a:pt x="1564" y="89"/>
                  </a:cubicBezTo>
                  <a:cubicBezTo>
                    <a:pt x="1555" y="89"/>
                    <a:pt x="1555" y="80"/>
                    <a:pt x="1546" y="80"/>
                  </a:cubicBezTo>
                  <a:cubicBezTo>
                    <a:pt x="1426" y="25"/>
                    <a:pt x="1306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4" name="Google Shape;9024;p24"/>
            <p:cNvSpPr/>
            <p:nvPr/>
          </p:nvSpPr>
          <p:spPr>
            <a:xfrm>
              <a:off x="729875" y="12497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3" y="0"/>
                  </a:moveTo>
                  <a:cubicBezTo>
                    <a:pt x="189" y="0"/>
                    <a:pt x="184" y="1"/>
                    <a:pt x="179" y="3"/>
                  </a:cubicBezTo>
                  <a:cubicBezTo>
                    <a:pt x="144" y="11"/>
                    <a:pt x="108" y="20"/>
                    <a:pt x="63" y="20"/>
                  </a:cubicBezTo>
                  <a:cubicBezTo>
                    <a:pt x="1" y="20"/>
                    <a:pt x="1" y="127"/>
                    <a:pt x="63" y="127"/>
                  </a:cubicBezTo>
                  <a:cubicBezTo>
                    <a:pt x="117" y="127"/>
                    <a:pt x="161" y="110"/>
                    <a:pt x="206" y="101"/>
                  </a:cubicBezTo>
                  <a:cubicBezTo>
                    <a:pt x="242" y="101"/>
                    <a:pt x="251" y="65"/>
                    <a:pt x="242" y="38"/>
                  </a:cubicBezTo>
                  <a:cubicBezTo>
                    <a:pt x="234" y="1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5" name="Google Shape;9025;p24"/>
            <p:cNvSpPr/>
            <p:nvPr/>
          </p:nvSpPr>
          <p:spPr>
            <a:xfrm>
              <a:off x="729000" y="1239975"/>
              <a:ext cx="7300" cy="3175"/>
            </a:xfrm>
            <a:custGeom>
              <a:rect b="b" l="l" r="r" t="t"/>
              <a:pathLst>
                <a:path extrusionOk="0" h="127" w="292">
                  <a:moveTo>
                    <a:pt x="54" y="1"/>
                  </a:moveTo>
                  <a:cubicBezTo>
                    <a:pt x="27" y="1"/>
                    <a:pt x="0" y="28"/>
                    <a:pt x="9" y="55"/>
                  </a:cubicBezTo>
                  <a:cubicBezTo>
                    <a:pt x="9" y="90"/>
                    <a:pt x="27" y="108"/>
                    <a:pt x="63" y="108"/>
                  </a:cubicBezTo>
                  <a:cubicBezTo>
                    <a:pt x="107" y="108"/>
                    <a:pt x="152" y="117"/>
                    <a:pt x="205" y="126"/>
                  </a:cubicBezTo>
                  <a:cubicBezTo>
                    <a:pt x="208" y="126"/>
                    <a:pt x="211" y="126"/>
                    <a:pt x="213" y="126"/>
                  </a:cubicBezTo>
                  <a:cubicBezTo>
                    <a:pt x="270" y="126"/>
                    <a:pt x="292" y="36"/>
                    <a:pt x="223" y="19"/>
                  </a:cubicBezTo>
                  <a:cubicBezTo>
                    <a:pt x="170" y="10"/>
                    <a:pt x="116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6" name="Google Shape;9026;p24"/>
            <p:cNvSpPr/>
            <p:nvPr/>
          </p:nvSpPr>
          <p:spPr>
            <a:xfrm>
              <a:off x="730775" y="12305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1" y="1"/>
                  </a:moveTo>
                  <a:cubicBezTo>
                    <a:pt x="41" y="1"/>
                    <a:pt x="23" y="11"/>
                    <a:pt x="10" y="31"/>
                  </a:cubicBezTo>
                  <a:cubicBezTo>
                    <a:pt x="1" y="49"/>
                    <a:pt x="10" y="85"/>
                    <a:pt x="36" y="94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7" y="83"/>
                    <a:pt x="224" y="67"/>
                  </a:cubicBezTo>
                  <a:cubicBezTo>
                    <a:pt x="179" y="49"/>
                    <a:pt x="134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7" name="Google Shape;9027;p24"/>
            <p:cNvSpPr/>
            <p:nvPr/>
          </p:nvSpPr>
          <p:spPr>
            <a:xfrm>
              <a:off x="745250" y="12132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7" y="0"/>
                    <a:pt x="1" y="39"/>
                    <a:pt x="19" y="82"/>
                  </a:cubicBezTo>
                  <a:cubicBezTo>
                    <a:pt x="46" y="126"/>
                    <a:pt x="82" y="171"/>
                    <a:pt x="109" y="224"/>
                  </a:cubicBezTo>
                  <a:cubicBezTo>
                    <a:pt x="119" y="240"/>
                    <a:pt x="134" y="247"/>
                    <a:pt x="149" y="247"/>
                  </a:cubicBezTo>
                  <a:cubicBezTo>
                    <a:pt x="186" y="247"/>
                    <a:pt x="223" y="209"/>
                    <a:pt x="198" y="171"/>
                  </a:cubicBezTo>
                  <a:cubicBezTo>
                    <a:pt x="171" y="117"/>
                    <a:pt x="135" y="73"/>
                    <a:pt x="109" y="28"/>
                  </a:cubicBezTo>
                  <a:cubicBezTo>
                    <a:pt x="100" y="9"/>
                    <a:pt x="8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8" name="Google Shape;9028;p24"/>
            <p:cNvSpPr/>
            <p:nvPr/>
          </p:nvSpPr>
          <p:spPr>
            <a:xfrm>
              <a:off x="756875" y="1208250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1"/>
                  </a:moveTo>
                  <a:cubicBezTo>
                    <a:pt x="54" y="1"/>
                    <a:pt x="50" y="2"/>
                    <a:pt x="45" y="3"/>
                  </a:cubicBezTo>
                  <a:cubicBezTo>
                    <a:pt x="9" y="12"/>
                    <a:pt x="0" y="39"/>
                    <a:pt x="9" y="66"/>
                  </a:cubicBezTo>
                  <a:cubicBezTo>
                    <a:pt x="18" y="119"/>
                    <a:pt x="18" y="173"/>
                    <a:pt x="18" y="217"/>
                  </a:cubicBezTo>
                  <a:cubicBezTo>
                    <a:pt x="27" y="253"/>
                    <a:pt x="45" y="271"/>
                    <a:pt x="72" y="271"/>
                  </a:cubicBezTo>
                  <a:cubicBezTo>
                    <a:pt x="98" y="271"/>
                    <a:pt x="134" y="244"/>
                    <a:pt x="125" y="217"/>
                  </a:cubicBezTo>
                  <a:cubicBezTo>
                    <a:pt x="116" y="164"/>
                    <a:pt x="116" y="101"/>
                    <a:pt x="107" y="39"/>
                  </a:cubicBezTo>
                  <a:cubicBezTo>
                    <a:pt x="100" y="17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9" name="Google Shape;9029;p24"/>
            <p:cNvSpPr/>
            <p:nvPr/>
          </p:nvSpPr>
          <p:spPr>
            <a:xfrm>
              <a:off x="768025" y="1209050"/>
              <a:ext cx="3175" cy="6250"/>
            </a:xfrm>
            <a:custGeom>
              <a:rect b="b" l="l" r="r" t="t"/>
              <a:pathLst>
                <a:path extrusionOk="0" h="250" w="127">
                  <a:moveTo>
                    <a:pt x="63" y="1"/>
                  </a:moveTo>
                  <a:cubicBezTo>
                    <a:pt x="42" y="1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5" y="250"/>
                    <a:pt x="51" y="250"/>
                  </a:cubicBezTo>
                  <a:cubicBezTo>
                    <a:pt x="76" y="250"/>
                    <a:pt x="103" y="234"/>
                    <a:pt x="107" y="203"/>
                  </a:cubicBezTo>
                  <a:cubicBezTo>
                    <a:pt x="107" y="159"/>
                    <a:pt x="107" y="114"/>
                    <a:pt x="116" y="69"/>
                  </a:cubicBezTo>
                  <a:cubicBezTo>
                    <a:pt x="127" y="27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0" name="Google Shape;9030;p24"/>
            <p:cNvSpPr/>
            <p:nvPr/>
          </p:nvSpPr>
          <p:spPr>
            <a:xfrm>
              <a:off x="736625" y="12204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7" y="1"/>
                    <a:pt x="1" y="59"/>
                    <a:pt x="43" y="94"/>
                  </a:cubicBezTo>
                  <a:cubicBezTo>
                    <a:pt x="79" y="130"/>
                    <a:pt x="123" y="174"/>
                    <a:pt x="168" y="210"/>
                  </a:cubicBezTo>
                  <a:cubicBezTo>
                    <a:pt x="180" y="220"/>
                    <a:pt x="193" y="224"/>
                    <a:pt x="205" y="224"/>
                  </a:cubicBezTo>
                  <a:cubicBezTo>
                    <a:pt x="247" y="224"/>
                    <a:pt x="281" y="173"/>
                    <a:pt x="239" y="139"/>
                  </a:cubicBezTo>
                  <a:cubicBezTo>
                    <a:pt x="195" y="94"/>
                    <a:pt x="150" y="58"/>
                    <a:pt x="115" y="14"/>
                  </a:cubicBezTo>
                  <a:cubicBezTo>
                    <a:pt x="103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1" name="Google Shape;9031;p24"/>
            <p:cNvSpPr/>
            <p:nvPr/>
          </p:nvSpPr>
          <p:spPr>
            <a:xfrm>
              <a:off x="790325" y="11137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27" y="54"/>
                    <a:pt x="464" y="90"/>
                  </a:cubicBezTo>
                  <a:cubicBezTo>
                    <a:pt x="509" y="117"/>
                    <a:pt x="554" y="170"/>
                    <a:pt x="571" y="224"/>
                  </a:cubicBezTo>
                  <a:cubicBezTo>
                    <a:pt x="589" y="304"/>
                    <a:pt x="571" y="393"/>
                    <a:pt x="518" y="465"/>
                  </a:cubicBezTo>
                  <a:cubicBezTo>
                    <a:pt x="465" y="547"/>
                    <a:pt x="373" y="587"/>
                    <a:pt x="282" y="587"/>
                  </a:cubicBezTo>
                  <a:cubicBezTo>
                    <a:pt x="206" y="587"/>
                    <a:pt x="130" y="558"/>
                    <a:pt x="81" y="500"/>
                  </a:cubicBezTo>
                  <a:cubicBezTo>
                    <a:pt x="45" y="563"/>
                    <a:pt x="18" y="634"/>
                    <a:pt x="1" y="705"/>
                  </a:cubicBezTo>
                  <a:cubicBezTo>
                    <a:pt x="95" y="798"/>
                    <a:pt x="198" y="836"/>
                    <a:pt x="298" y="836"/>
                  </a:cubicBezTo>
                  <a:cubicBezTo>
                    <a:pt x="683" y="836"/>
                    <a:pt x="1027" y="27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2" name="Google Shape;9032;p24"/>
            <p:cNvSpPr/>
            <p:nvPr/>
          </p:nvSpPr>
          <p:spPr>
            <a:xfrm>
              <a:off x="789650" y="1112875"/>
              <a:ext cx="36450" cy="33750"/>
            </a:xfrm>
            <a:custGeom>
              <a:rect b="b" l="l" r="r" t="t"/>
              <a:pathLst>
                <a:path extrusionOk="0" h="1350" w="1458">
                  <a:moveTo>
                    <a:pt x="929" y="0"/>
                  </a:moveTo>
                  <a:cubicBezTo>
                    <a:pt x="893" y="0"/>
                    <a:pt x="848" y="0"/>
                    <a:pt x="804" y="9"/>
                  </a:cubicBezTo>
                  <a:cubicBezTo>
                    <a:pt x="1156" y="368"/>
                    <a:pt x="762" y="976"/>
                    <a:pt x="325" y="976"/>
                  </a:cubicBezTo>
                  <a:cubicBezTo>
                    <a:pt x="219" y="976"/>
                    <a:pt x="111" y="940"/>
                    <a:pt x="10" y="856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8"/>
                    <a:pt x="135" y="1124"/>
                    <a:pt x="206" y="1142"/>
                  </a:cubicBezTo>
                  <a:cubicBezTo>
                    <a:pt x="295" y="1169"/>
                    <a:pt x="375" y="1187"/>
                    <a:pt x="465" y="1187"/>
                  </a:cubicBezTo>
                  <a:lnTo>
                    <a:pt x="474" y="1187"/>
                  </a:lnTo>
                  <a:cubicBezTo>
                    <a:pt x="441" y="1196"/>
                    <a:pt x="407" y="1200"/>
                    <a:pt x="372" y="1200"/>
                  </a:cubicBezTo>
                  <a:cubicBezTo>
                    <a:pt x="313" y="1200"/>
                    <a:pt x="253" y="1189"/>
                    <a:pt x="197" y="1178"/>
                  </a:cubicBezTo>
                  <a:cubicBezTo>
                    <a:pt x="143" y="1160"/>
                    <a:pt x="72" y="1151"/>
                    <a:pt x="19" y="1124"/>
                  </a:cubicBezTo>
                  <a:lnTo>
                    <a:pt x="19" y="1124"/>
                  </a:lnTo>
                  <a:cubicBezTo>
                    <a:pt x="19" y="1142"/>
                    <a:pt x="19" y="1160"/>
                    <a:pt x="28" y="1178"/>
                  </a:cubicBezTo>
                  <a:cubicBezTo>
                    <a:pt x="117" y="1204"/>
                    <a:pt x="206" y="1240"/>
                    <a:pt x="295" y="1249"/>
                  </a:cubicBezTo>
                  <a:cubicBezTo>
                    <a:pt x="326" y="1252"/>
                    <a:pt x="357" y="1253"/>
                    <a:pt x="387" y="1253"/>
                  </a:cubicBezTo>
                  <a:cubicBezTo>
                    <a:pt x="460" y="1253"/>
                    <a:pt x="532" y="1246"/>
                    <a:pt x="607" y="1240"/>
                  </a:cubicBezTo>
                  <a:lnTo>
                    <a:pt x="607" y="1240"/>
                  </a:lnTo>
                  <a:cubicBezTo>
                    <a:pt x="553" y="1279"/>
                    <a:pt x="474" y="1292"/>
                    <a:pt x="395" y="1292"/>
                  </a:cubicBezTo>
                  <a:cubicBezTo>
                    <a:pt x="331" y="1292"/>
                    <a:pt x="267" y="1284"/>
                    <a:pt x="215" y="1276"/>
                  </a:cubicBezTo>
                  <a:cubicBezTo>
                    <a:pt x="206" y="1276"/>
                    <a:pt x="126" y="1267"/>
                    <a:pt x="54" y="1249"/>
                  </a:cubicBezTo>
                  <a:lnTo>
                    <a:pt x="54" y="1249"/>
                  </a:lnTo>
                  <a:cubicBezTo>
                    <a:pt x="54" y="1258"/>
                    <a:pt x="63" y="1267"/>
                    <a:pt x="63" y="1285"/>
                  </a:cubicBezTo>
                  <a:cubicBezTo>
                    <a:pt x="165" y="1330"/>
                    <a:pt x="267" y="1350"/>
                    <a:pt x="366" y="1350"/>
                  </a:cubicBezTo>
                  <a:cubicBezTo>
                    <a:pt x="957" y="1350"/>
                    <a:pt x="1457" y="629"/>
                    <a:pt x="1205" y="71"/>
                  </a:cubicBezTo>
                  <a:cubicBezTo>
                    <a:pt x="1187" y="62"/>
                    <a:pt x="1169" y="54"/>
                    <a:pt x="1152" y="45"/>
                  </a:cubicBezTo>
                  <a:lnTo>
                    <a:pt x="1152" y="45"/>
                  </a:lnTo>
                  <a:cubicBezTo>
                    <a:pt x="1187" y="116"/>
                    <a:pt x="1205" y="205"/>
                    <a:pt x="1214" y="259"/>
                  </a:cubicBezTo>
                  <a:cubicBezTo>
                    <a:pt x="1232" y="384"/>
                    <a:pt x="1214" y="517"/>
                    <a:pt x="1152" y="624"/>
                  </a:cubicBezTo>
                  <a:cubicBezTo>
                    <a:pt x="1169" y="500"/>
                    <a:pt x="1178" y="366"/>
                    <a:pt x="1143" y="241"/>
                  </a:cubicBezTo>
                  <a:cubicBezTo>
                    <a:pt x="1134" y="178"/>
                    <a:pt x="1116" y="116"/>
                    <a:pt x="1080" y="62"/>
                  </a:cubicBezTo>
                  <a:cubicBezTo>
                    <a:pt x="1071" y="45"/>
                    <a:pt x="1053" y="36"/>
                    <a:pt x="1045" y="18"/>
                  </a:cubicBezTo>
                  <a:cubicBezTo>
                    <a:pt x="1036" y="18"/>
                    <a:pt x="1036" y="18"/>
                    <a:pt x="1027" y="9"/>
                  </a:cubicBezTo>
                  <a:lnTo>
                    <a:pt x="1027" y="9"/>
                  </a:lnTo>
                  <a:cubicBezTo>
                    <a:pt x="1045" y="54"/>
                    <a:pt x="1062" y="89"/>
                    <a:pt x="1071" y="125"/>
                  </a:cubicBezTo>
                  <a:cubicBezTo>
                    <a:pt x="1107" y="223"/>
                    <a:pt x="1143" y="339"/>
                    <a:pt x="1107" y="446"/>
                  </a:cubicBezTo>
                  <a:cubicBezTo>
                    <a:pt x="1098" y="339"/>
                    <a:pt x="1071" y="241"/>
                    <a:pt x="1027" y="143"/>
                  </a:cubicBezTo>
                  <a:cubicBezTo>
                    <a:pt x="1000" y="98"/>
                    <a:pt x="964" y="54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3" name="Google Shape;9033;p24"/>
            <p:cNvSpPr/>
            <p:nvPr/>
          </p:nvSpPr>
          <p:spPr>
            <a:xfrm>
              <a:off x="781800" y="111035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993" y="137"/>
                  </a:moveTo>
                  <a:cubicBezTo>
                    <a:pt x="1368" y="406"/>
                    <a:pt x="1024" y="972"/>
                    <a:pt x="639" y="972"/>
                  </a:cubicBezTo>
                  <a:cubicBezTo>
                    <a:pt x="539" y="972"/>
                    <a:pt x="436" y="934"/>
                    <a:pt x="342" y="841"/>
                  </a:cubicBezTo>
                  <a:cubicBezTo>
                    <a:pt x="359" y="770"/>
                    <a:pt x="386" y="699"/>
                    <a:pt x="422" y="636"/>
                  </a:cubicBezTo>
                  <a:cubicBezTo>
                    <a:pt x="471" y="694"/>
                    <a:pt x="547" y="723"/>
                    <a:pt x="623" y="723"/>
                  </a:cubicBezTo>
                  <a:cubicBezTo>
                    <a:pt x="714" y="723"/>
                    <a:pt x="806" y="683"/>
                    <a:pt x="859" y="601"/>
                  </a:cubicBezTo>
                  <a:cubicBezTo>
                    <a:pt x="912" y="529"/>
                    <a:pt x="930" y="440"/>
                    <a:pt x="912" y="360"/>
                  </a:cubicBezTo>
                  <a:cubicBezTo>
                    <a:pt x="895" y="306"/>
                    <a:pt x="850" y="253"/>
                    <a:pt x="805" y="226"/>
                  </a:cubicBezTo>
                  <a:cubicBezTo>
                    <a:pt x="868" y="190"/>
                    <a:pt x="930" y="155"/>
                    <a:pt x="993" y="137"/>
                  </a:cubicBezTo>
                  <a:close/>
                  <a:moveTo>
                    <a:pt x="1243" y="101"/>
                  </a:moveTo>
                  <a:cubicBezTo>
                    <a:pt x="1278" y="155"/>
                    <a:pt x="1314" y="199"/>
                    <a:pt x="1341" y="244"/>
                  </a:cubicBezTo>
                  <a:cubicBezTo>
                    <a:pt x="1385" y="342"/>
                    <a:pt x="1412" y="440"/>
                    <a:pt x="1421" y="547"/>
                  </a:cubicBezTo>
                  <a:cubicBezTo>
                    <a:pt x="1457" y="440"/>
                    <a:pt x="1421" y="324"/>
                    <a:pt x="1385" y="226"/>
                  </a:cubicBezTo>
                  <a:cubicBezTo>
                    <a:pt x="1376" y="190"/>
                    <a:pt x="1359" y="155"/>
                    <a:pt x="1341" y="110"/>
                  </a:cubicBezTo>
                  <a:lnTo>
                    <a:pt x="1341" y="110"/>
                  </a:lnTo>
                  <a:cubicBezTo>
                    <a:pt x="1350" y="119"/>
                    <a:pt x="1350" y="119"/>
                    <a:pt x="1359" y="119"/>
                  </a:cubicBezTo>
                  <a:cubicBezTo>
                    <a:pt x="1367" y="137"/>
                    <a:pt x="1385" y="146"/>
                    <a:pt x="1394" y="163"/>
                  </a:cubicBezTo>
                  <a:cubicBezTo>
                    <a:pt x="1430" y="217"/>
                    <a:pt x="1448" y="279"/>
                    <a:pt x="1457" y="342"/>
                  </a:cubicBezTo>
                  <a:cubicBezTo>
                    <a:pt x="1492" y="467"/>
                    <a:pt x="1483" y="601"/>
                    <a:pt x="1466" y="725"/>
                  </a:cubicBezTo>
                  <a:cubicBezTo>
                    <a:pt x="1528" y="618"/>
                    <a:pt x="1546" y="485"/>
                    <a:pt x="1528" y="360"/>
                  </a:cubicBezTo>
                  <a:cubicBezTo>
                    <a:pt x="1519" y="306"/>
                    <a:pt x="1501" y="217"/>
                    <a:pt x="1466" y="146"/>
                  </a:cubicBezTo>
                  <a:lnTo>
                    <a:pt x="1466" y="146"/>
                  </a:lnTo>
                  <a:cubicBezTo>
                    <a:pt x="1483" y="155"/>
                    <a:pt x="1501" y="163"/>
                    <a:pt x="1519" y="172"/>
                  </a:cubicBezTo>
                  <a:cubicBezTo>
                    <a:pt x="1771" y="730"/>
                    <a:pt x="1271" y="1451"/>
                    <a:pt x="680" y="1451"/>
                  </a:cubicBezTo>
                  <a:cubicBezTo>
                    <a:pt x="581" y="1451"/>
                    <a:pt x="479" y="1431"/>
                    <a:pt x="377" y="1386"/>
                  </a:cubicBezTo>
                  <a:cubicBezTo>
                    <a:pt x="377" y="1368"/>
                    <a:pt x="368" y="1359"/>
                    <a:pt x="368" y="1350"/>
                  </a:cubicBezTo>
                  <a:lnTo>
                    <a:pt x="368" y="1350"/>
                  </a:lnTo>
                  <a:cubicBezTo>
                    <a:pt x="440" y="1368"/>
                    <a:pt x="520" y="1377"/>
                    <a:pt x="529" y="1377"/>
                  </a:cubicBezTo>
                  <a:cubicBezTo>
                    <a:pt x="581" y="1385"/>
                    <a:pt x="645" y="1393"/>
                    <a:pt x="709" y="1393"/>
                  </a:cubicBezTo>
                  <a:cubicBezTo>
                    <a:pt x="788" y="1393"/>
                    <a:pt x="867" y="1380"/>
                    <a:pt x="921" y="1341"/>
                  </a:cubicBezTo>
                  <a:lnTo>
                    <a:pt x="921" y="1341"/>
                  </a:lnTo>
                  <a:cubicBezTo>
                    <a:pt x="846" y="1347"/>
                    <a:pt x="774" y="1354"/>
                    <a:pt x="701" y="1354"/>
                  </a:cubicBezTo>
                  <a:cubicBezTo>
                    <a:pt x="671" y="1354"/>
                    <a:pt x="640" y="1353"/>
                    <a:pt x="609" y="1350"/>
                  </a:cubicBezTo>
                  <a:cubicBezTo>
                    <a:pt x="520" y="1341"/>
                    <a:pt x="431" y="1305"/>
                    <a:pt x="342" y="1279"/>
                  </a:cubicBezTo>
                  <a:cubicBezTo>
                    <a:pt x="333" y="1261"/>
                    <a:pt x="333" y="1243"/>
                    <a:pt x="333" y="1225"/>
                  </a:cubicBezTo>
                  <a:lnTo>
                    <a:pt x="333" y="1225"/>
                  </a:lnTo>
                  <a:cubicBezTo>
                    <a:pt x="386" y="1252"/>
                    <a:pt x="457" y="1261"/>
                    <a:pt x="511" y="1279"/>
                  </a:cubicBezTo>
                  <a:cubicBezTo>
                    <a:pt x="567" y="1290"/>
                    <a:pt x="627" y="1301"/>
                    <a:pt x="686" y="1301"/>
                  </a:cubicBezTo>
                  <a:cubicBezTo>
                    <a:pt x="721" y="1301"/>
                    <a:pt x="755" y="1297"/>
                    <a:pt x="788" y="1288"/>
                  </a:cubicBezTo>
                  <a:lnTo>
                    <a:pt x="779" y="1288"/>
                  </a:lnTo>
                  <a:cubicBezTo>
                    <a:pt x="689" y="1288"/>
                    <a:pt x="609" y="1270"/>
                    <a:pt x="520" y="1243"/>
                  </a:cubicBezTo>
                  <a:cubicBezTo>
                    <a:pt x="449" y="1225"/>
                    <a:pt x="386" y="1189"/>
                    <a:pt x="315" y="1154"/>
                  </a:cubicBezTo>
                  <a:cubicBezTo>
                    <a:pt x="306" y="1091"/>
                    <a:pt x="315" y="1020"/>
                    <a:pt x="324" y="957"/>
                  </a:cubicBezTo>
                  <a:cubicBezTo>
                    <a:pt x="425" y="1041"/>
                    <a:pt x="533" y="1077"/>
                    <a:pt x="639" y="1077"/>
                  </a:cubicBezTo>
                  <a:cubicBezTo>
                    <a:pt x="1076" y="1077"/>
                    <a:pt x="1470" y="469"/>
                    <a:pt x="1118" y="110"/>
                  </a:cubicBezTo>
                  <a:cubicBezTo>
                    <a:pt x="1162" y="101"/>
                    <a:pt x="1207" y="101"/>
                    <a:pt x="1243" y="101"/>
                  </a:cubicBezTo>
                  <a:close/>
                  <a:moveTo>
                    <a:pt x="1213" y="1"/>
                  </a:moveTo>
                  <a:cubicBezTo>
                    <a:pt x="554" y="1"/>
                    <a:pt x="0" y="803"/>
                    <a:pt x="288" y="1439"/>
                  </a:cubicBezTo>
                  <a:cubicBezTo>
                    <a:pt x="297" y="1448"/>
                    <a:pt x="306" y="1457"/>
                    <a:pt x="306" y="1466"/>
                  </a:cubicBezTo>
                  <a:cubicBezTo>
                    <a:pt x="315" y="1466"/>
                    <a:pt x="315" y="1475"/>
                    <a:pt x="324" y="1475"/>
                  </a:cubicBezTo>
                  <a:cubicBezTo>
                    <a:pt x="444" y="1530"/>
                    <a:pt x="565" y="1554"/>
                    <a:pt x="682" y="1554"/>
                  </a:cubicBezTo>
                  <a:cubicBezTo>
                    <a:pt x="1349" y="1554"/>
                    <a:pt x="1904" y="755"/>
                    <a:pt x="1608" y="110"/>
                  </a:cubicBezTo>
                  <a:cubicBezTo>
                    <a:pt x="1599" y="101"/>
                    <a:pt x="1599" y="92"/>
                    <a:pt x="1590" y="92"/>
                  </a:cubicBezTo>
                  <a:cubicBezTo>
                    <a:pt x="1590" y="83"/>
                    <a:pt x="1582" y="83"/>
                    <a:pt x="1573" y="83"/>
                  </a:cubicBezTo>
                  <a:cubicBezTo>
                    <a:pt x="1452" y="26"/>
                    <a:pt x="133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4" name="Google Shape;9034;p24"/>
            <p:cNvSpPr/>
            <p:nvPr/>
          </p:nvSpPr>
          <p:spPr>
            <a:xfrm>
              <a:off x="778725" y="11422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7" y="0"/>
                  </a:moveTo>
                  <a:cubicBezTo>
                    <a:pt x="191" y="0"/>
                    <a:pt x="185" y="1"/>
                    <a:pt x="179" y="3"/>
                  </a:cubicBezTo>
                  <a:cubicBezTo>
                    <a:pt x="143" y="12"/>
                    <a:pt x="108" y="20"/>
                    <a:pt x="63" y="20"/>
                  </a:cubicBezTo>
                  <a:cubicBezTo>
                    <a:pt x="1" y="20"/>
                    <a:pt x="1" y="127"/>
                    <a:pt x="72" y="127"/>
                  </a:cubicBezTo>
                  <a:cubicBezTo>
                    <a:pt x="117" y="127"/>
                    <a:pt x="161" y="110"/>
                    <a:pt x="215" y="101"/>
                  </a:cubicBezTo>
                  <a:cubicBezTo>
                    <a:pt x="241" y="101"/>
                    <a:pt x="250" y="65"/>
                    <a:pt x="250" y="38"/>
                  </a:cubicBezTo>
                  <a:cubicBezTo>
                    <a:pt x="243" y="16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5" name="Google Shape;9035;p24"/>
            <p:cNvSpPr/>
            <p:nvPr/>
          </p:nvSpPr>
          <p:spPr>
            <a:xfrm>
              <a:off x="778050" y="1132500"/>
              <a:ext cx="7100" cy="3150"/>
            </a:xfrm>
            <a:custGeom>
              <a:rect b="b" l="l" r="r" t="t"/>
              <a:pathLst>
                <a:path extrusionOk="0" h="126" w="284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0"/>
                    <a:pt x="28" y="107"/>
                    <a:pt x="54" y="107"/>
                  </a:cubicBezTo>
                  <a:cubicBezTo>
                    <a:pt x="99" y="107"/>
                    <a:pt x="144" y="116"/>
                    <a:pt x="197" y="125"/>
                  </a:cubicBezTo>
                  <a:cubicBezTo>
                    <a:pt x="200" y="125"/>
                    <a:pt x="202" y="126"/>
                    <a:pt x="205" y="126"/>
                  </a:cubicBezTo>
                  <a:cubicBezTo>
                    <a:pt x="262" y="126"/>
                    <a:pt x="284" y="35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6" name="Google Shape;9036;p24"/>
            <p:cNvSpPr/>
            <p:nvPr/>
          </p:nvSpPr>
          <p:spPr>
            <a:xfrm>
              <a:off x="779625" y="1123000"/>
              <a:ext cx="7250" cy="4225"/>
            </a:xfrm>
            <a:custGeom>
              <a:rect b="b" l="l" r="r" t="t"/>
              <a:pathLst>
                <a:path extrusionOk="0" h="169" w="290">
                  <a:moveTo>
                    <a:pt x="58" y="0"/>
                  </a:moveTo>
                  <a:cubicBezTo>
                    <a:pt x="40" y="0"/>
                    <a:pt x="24" y="6"/>
                    <a:pt x="18" y="23"/>
                  </a:cubicBezTo>
                  <a:cubicBezTo>
                    <a:pt x="0" y="50"/>
                    <a:pt x="9" y="86"/>
                    <a:pt x="36" y="95"/>
                  </a:cubicBezTo>
                  <a:cubicBezTo>
                    <a:pt x="90" y="121"/>
                    <a:pt x="143" y="148"/>
                    <a:pt x="205" y="166"/>
                  </a:cubicBezTo>
                  <a:cubicBezTo>
                    <a:pt x="211" y="167"/>
                    <a:pt x="216" y="168"/>
                    <a:pt x="220" y="168"/>
                  </a:cubicBezTo>
                  <a:cubicBezTo>
                    <a:pt x="272" y="168"/>
                    <a:pt x="290" y="84"/>
                    <a:pt x="232" y="68"/>
                  </a:cubicBezTo>
                  <a:cubicBezTo>
                    <a:pt x="179" y="50"/>
                    <a:pt x="134" y="23"/>
                    <a:pt x="90" y="5"/>
                  </a:cubicBezTo>
                  <a:cubicBezTo>
                    <a:pt x="80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7" name="Google Shape;9037;p24"/>
            <p:cNvSpPr/>
            <p:nvPr/>
          </p:nvSpPr>
          <p:spPr>
            <a:xfrm>
              <a:off x="794175" y="11057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5" y="0"/>
                    <a:pt x="0" y="39"/>
                    <a:pt x="25" y="82"/>
                  </a:cubicBezTo>
                  <a:cubicBezTo>
                    <a:pt x="43" y="126"/>
                    <a:pt x="78" y="171"/>
                    <a:pt x="105" y="225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2" y="209"/>
                    <a:pt x="203" y="171"/>
                  </a:cubicBezTo>
                  <a:cubicBezTo>
                    <a:pt x="168" y="118"/>
                    <a:pt x="132" y="73"/>
                    <a:pt x="114" y="28"/>
                  </a:cubicBezTo>
                  <a:cubicBezTo>
                    <a:pt x="103" y="9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8" name="Google Shape;9038;p24"/>
            <p:cNvSpPr/>
            <p:nvPr/>
          </p:nvSpPr>
          <p:spPr>
            <a:xfrm>
              <a:off x="805725" y="1100750"/>
              <a:ext cx="3350" cy="6775"/>
            </a:xfrm>
            <a:custGeom>
              <a:rect b="b" l="l" r="r" t="t"/>
              <a:pathLst>
                <a:path extrusionOk="0" h="271" w="134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39"/>
                    <a:pt x="9" y="66"/>
                  </a:cubicBezTo>
                  <a:cubicBezTo>
                    <a:pt x="18" y="119"/>
                    <a:pt x="18" y="173"/>
                    <a:pt x="27" y="217"/>
                  </a:cubicBezTo>
                  <a:cubicBezTo>
                    <a:pt x="27" y="244"/>
                    <a:pt x="45" y="271"/>
                    <a:pt x="80" y="271"/>
                  </a:cubicBezTo>
                  <a:cubicBezTo>
                    <a:pt x="107" y="271"/>
                    <a:pt x="134" y="244"/>
                    <a:pt x="125" y="217"/>
                  </a:cubicBezTo>
                  <a:cubicBezTo>
                    <a:pt x="125" y="155"/>
                    <a:pt x="116" y="101"/>
                    <a:pt x="107" y="39"/>
                  </a:cubicBezTo>
                  <a:cubicBezTo>
                    <a:pt x="107" y="17"/>
                    <a:pt x="83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9" name="Google Shape;9039;p24"/>
            <p:cNvSpPr/>
            <p:nvPr/>
          </p:nvSpPr>
          <p:spPr>
            <a:xfrm>
              <a:off x="816875" y="1101550"/>
              <a:ext cx="3275" cy="6275"/>
            </a:xfrm>
            <a:custGeom>
              <a:rect b="b" l="l" r="r" t="t"/>
              <a:pathLst>
                <a:path extrusionOk="0" h="251" w="131">
                  <a:moveTo>
                    <a:pt x="65" y="0"/>
                  </a:moveTo>
                  <a:cubicBezTo>
                    <a:pt x="43" y="0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7" y="250"/>
                    <a:pt x="54" y="250"/>
                  </a:cubicBezTo>
                  <a:cubicBezTo>
                    <a:pt x="80" y="250"/>
                    <a:pt x="107" y="234"/>
                    <a:pt x="107" y="203"/>
                  </a:cubicBezTo>
                  <a:cubicBezTo>
                    <a:pt x="107" y="150"/>
                    <a:pt x="116" y="105"/>
                    <a:pt x="125" y="60"/>
                  </a:cubicBezTo>
                  <a:cubicBezTo>
                    <a:pt x="130" y="24"/>
                    <a:pt x="9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0" name="Google Shape;9040;p24"/>
            <p:cNvSpPr/>
            <p:nvPr/>
          </p:nvSpPr>
          <p:spPr>
            <a:xfrm>
              <a:off x="785475" y="11129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4" y="1"/>
                  </a:moveTo>
                  <a:cubicBezTo>
                    <a:pt x="42" y="1"/>
                    <a:pt x="0" y="59"/>
                    <a:pt x="43" y="94"/>
                  </a:cubicBezTo>
                  <a:cubicBezTo>
                    <a:pt x="87" y="130"/>
                    <a:pt x="123" y="174"/>
                    <a:pt x="168" y="210"/>
                  </a:cubicBezTo>
                  <a:cubicBezTo>
                    <a:pt x="180" y="220"/>
                    <a:pt x="192" y="224"/>
                    <a:pt x="204" y="224"/>
                  </a:cubicBezTo>
                  <a:cubicBezTo>
                    <a:pt x="247" y="224"/>
                    <a:pt x="281" y="172"/>
                    <a:pt x="239" y="130"/>
                  </a:cubicBezTo>
                  <a:cubicBezTo>
                    <a:pt x="203" y="94"/>
                    <a:pt x="159" y="58"/>
                    <a:pt x="114" y="14"/>
                  </a:cubicBezTo>
                  <a:cubicBezTo>
                    <a:pt x="105" y="5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1" name="Google Shape;9041;p24"/>
            <p:cNvSpPr/>
            <p:nvPr/>
          </p:nvSpPr>
          <p:spPr>
            <a:xfrm>
              <a:off x="742600" y="11084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25"/>
                    <a:pt x="54" y="197"/>
                  </a:cubicBezTo>
                  <a:cubicBezTo>
                    <a:pt x="58" y="197"/>
                    <a:pt x="62" y="197"/>
                    <a:pt x="66" y="197"/>
                  </a:cubicBezTo>
                  <a:cubicBezTo>
                    <a:pt x="230" y="197"/>
                    <a:pt x="365" y="379"/>
                    <a:pt x="322" y="545"/>
                  </a:cubicBezTo>
                  <a:cubicBezTo>
                    <a:pt x="304" y="625"/>
                    <a:pt x="250" y="705"/>
                    <a:pt x="170" y="741"/>
                  </a:cubicBezTo>
                  <a:cubicBezTo>
                    <a:pt x="137" y="752"/>
                    <a:pt x="100" y="760"/>
                    <a:pt x="65" y="760"/>
                  </a:cubicBezTo>
                  <a:cubicBezTo>
                    <a:pt x="43" y="760"/>
                    <a:pt x="21" y="757"/>
                    <a:pt x="0" y="750"/>
                  </a:cubicBezTo>
                  <a:lnTo>
                    <a:pt x="0" y="750"/>
                  </a:lnTo>
                  <a:cubicBezTo>
                    <a:pt x="9" y="821"/>
                    <a:pt x="27" y="893"/>
                    <a:pt x="63" y="955"/>
                  </a:cubicBezTo>
                  <a:cubicBezTo>
                    <a:pt x="95" y="962"/>
                    <a:pt x="125" y="966"/>
                    <a:pt x="155" y="966"/>
                  </a:cubicBezTo>
                  <a:cubicBezTo>
                    <a:pt x="641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2" name="Google Shape;9042;p24"/>
            <p:cNvSpPr/>
            <p:nvPr/>
          </p:nvSpPr>
          <p:spPr>
            <a:xfrm>
              <a:off x="745725" y="1099925"/>
              <a:ext cx="29025" cy="41500"/>
            </a:xfrm>
            <a:custGeom>
              <a:rect b="b" l="l" r="r" t="t"/>
              <a:pathLst>
                <a:path extrusionOk="0" h="1660" w="1161">
                  <a:moveTo>
                    <a:pt x="464" y="1"/>
                  </a:moveTo>
                  <a:cubicBezTo>
                    <a:pt x="446" y="10"/>
                    <a:pt x="437" y="10"/>
                    <a:pt x="420" y="18"/>
                  </a:cubicBezTo>
                  <a:cubicBezTo>
                    <a:pt x="482" y="54"/>
                    <a:pt x="544" y="108"/>
                    <a:pt x="562" y="125"/>
                  </a:cubicBezTo>
                  <a:cubicBezTo>
                    <a:pt x="643" y="197"/>
                    <a:pt x="776" y="313"/>
                    <a:pt x="785" y="438"/>
                  </a:cubicBezTo>
                  <a:cubicBezTo>
                    <a:pt x="723" y="349"/>
                    <a:pt x="669" y="268"/>
                    <a:pt x="589" y="197"/>
                  </a:cubicBezTo>
                  <a:cubicBezTo>
                    <a:pt x="518" y="134"/>
                    <a:pt x="429" y="90"/>
                    <a:pt x="348" y="45"/>
                  </a:cubicBezTo>
                  <a:cubicBezTo>
                    <a:pt x="339" y="54"/>
                    <a:pt x="321" y="63"/>
                    <a:pt x="313" y="72"/>
                  </a:cubicBezTo>
                  <a:cubicBezTo>
                    <a:pt x="366" y="99"/>
                    <a:pt x="420" y="143"/>
                    <a:pt x="473" y="179"/>
                  </a:cubicBezTo>
                  <a:cubicBezTo>
                    <a:pt x="544" y="233"/>
                    <a:pt x="616" y="286"/>
                    <a:pt x="660" y="366"/>
                  </a:cubicBezTo>
                  <a:cubicBezTo>
                    <a:pt x="660" y="366"/>
                    <a:pt x="656" y="370"/>
                    <a:pt x="654" y="370"/>
                  </a:cubicBezTo>
                  <a:cubicBezTo>
                    <a:pt x="653" y="370"/>
                    <a:pt x="652" y="369"/>
                    <a:pt x="652" y="366"/>
                  </a:cubicBezTo>
                  <a:cubicBezTo>
                    <a:pt x="589" y="304"/>
                    <a:pt x="527" y="250"/>
                    <a:pt x="455" y="206"/>
                  </a:cubicBezTo>
                  <a:cubicBezTo>
                    <a:pt x="393" y="161"/>
                    <a:pt x="321" y="134"/>
                    <a:pt x="250" y="108"/>
                  </a:cubicBezTo>
                  <a:cubicBezTo>
                    <a:pt x="197" y="143"/>
                    <a:pt x="143" y="188"/>
                    <a:pt x="98" y="241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73"/>
                    <a:pt x="72" y="1499"/>
                  </a:cubicBezTo>
                  <a:cubicBezTo>
                    <a:pt x="134" y="1490"/>
                    <a:pt x="188" y="1490"/>
                    <a:pt x="241" y="1473"/>
                  </a:cubicBezTo>
                  <a:cubicBezTo>
                    <a:pt x="348" y="1446"/>
                    <a:pt x="429" y="1401"/>
                    <a:pt x="518" y="1339"/>
                  </a:cubicBezTo>
                  <a:lnTo>
                    <a:pt x="527" y="1339"/>
                  </a:lnTo>
                  <a:cubicBezTo>
                    <a:pt x="464" y="1437"/>
                    <a:pt x="357" y="1481"/>
                    <a:pt x="259" y="1526"/>
                  </a:cubicBezTo>
                  <a:cubicBezTo>
                    <a:pt x="232" y="1535"/>
                    <a:pt x="188" y="1553"/>
                    <a:pt x="143" y="1562"/>
                  </a:cubicBezTo>
                  <a:cubicBezTo>
                    <a:pt x="152" y="1571"/>
                    <a:pt x="152" y="1571"/>
                    <a:pt x="161" y="1571"/>
                  </a:cubicBezTo>
                  <a:lnTo>
                    <a:pt x="223" y="1571"/>
                  </a:lnTo>
                  <a:cubicBezTo>
                    <a:pt x="286" y="1562"/>
                    <a:pt x="339" y="1535"/>
                    <a:pt x="393" y="1499"/>
                  </a:cubicBezTo>
                  <a:cubicBezTo>
                    <a:pt x="518" y="1446"/>
                    <a:pt x="598" y="1348"/>
                    <a:pt x="687" y="1250"/>
                  </a:cubicBezTo>
                  <a:lnTo>
                    <a:pt x="687" y="1250"/>
                  </a:lnTo>
                  <a:cubicBezTo>
                    <a:pt x="652" y="1366"/>
                    <a:pt x="553" y="1473"/>
                    <a:pt x="455" y="1544"/>
                  </a:cubicBezTo>
                  <a:cubicBezTo>
                    <a:pt x="402" y="1571"/>
                    <a:pt x="330" y="1615"/>
                    <a:pt x="250" y="1633"/>
                  </a:cubicBezTo>
                  <a:cubicBezTo>
                    <a:pt x="268" y="1642"/>
                    <a:pt x="286" y="1651"/>
                    <a:pt x="304" y="1660"/>
                  </a:cubicBezTo>
                  <a:cubicBezTo>
                    <a:pt x="991" y="1446"/>
                    <a:pt x="1160" y="322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3" name="Google Shape;9043;p24"/>
            <p:cNvSpPr/>
            <p:nvPr/>
          </p:nvSpPr>
          <p:spPr>
            <a:xfrm>
              <a:off x="736350" y="1098150"/>
              <a:ext cx="41500" cy="45950"/>
            </a:xfrm>
            <a:custGeom>
              <a:rect b="b" l="l" r="r" t="t"/>
              <a:pathLst>
                <a:path extrusionOk="0" h="1838" w="1660">
                  <a:moveTo>
                    <a:pt x="402" y="411"/>
                  </a:moveTo>
                  <a:cubicBezTo>
                    <a:pt x="999" y="453"/>
                    <a:pt x="891" y="1376"/>
                    <a:pt x="405" y="1376"/>
                  </a:cubicBezTo>
                  <a:cubicBezTo>
                    <a:pt x="375" y="1376"/>
                    <a:pt x="345" y="1372"/>
                    <a:pt x="313" y="1365"/>
                  </a:cubicBezTo>
                  <a:cubicBezTo>
                    <a:pt x="277" y="1303"/>
                    <a:pt x="259" y="1231"/>
                    <a:pt x="250" y="1160"/>
                  </a:cubicBezTo>
                  <a:lnTo>
                    <a:pt x="250" y="1160"/>
                  </a:lnTo>
                  <a:cubicBezTo>
                    <a:pt x="271" y="1167"/>
                    <a:pt x="293" y="1170"/>
                    <a:pt x="315" y="1170"/>
                  </a:cubicBezTo>
                  <a:cubicBezTo>
                    <a:pt x="350" y="1170"/>
                    <a:pt x="387" y="1162"/>
                    <a:pt x="420" y="1151"/>
                  </a:cubicBezTo>
                  <a:cubicBezTo>
                    <a:pt x="500" y="1115"/>
                    <a:pt x="554" y="1035"/>
                    <a:pt x="572" y="955"/>
                  </a:cubicBezTo>
                  <a:cubicBezTo>
                    <a:pt x="615" y="789"/>
                    <a:pt x="480" y="607"/>
                    <a:pt x="316" y="607"/>
                  </a:cubicBezTo>
                  <a:cubicBezTo>
                    <a:pt x="312" y="607"/>
                    <a:pt x="308" y="607"/>
                    <a:pt x="304" y="607"/>
                  </a:cubicBezTo>
                  <a:cubicBezTo>
                    <a:pt x="331" y="535"/>
                    <a:pt x="366" y="473"/>
                    <a:pt x="402" y="411"/>
                  </a:cubicBezTo>
                  <a:close/>
                  <a:moveTo>
                    <a:pt x="839" y="72"/>
                  </a:moveTo>
                  <a:lnTo>
                    <a:pt x="839" y="72"/>
                  </a:lnTo>
                  <a:cubicBezTo>
                    <a:pt x="1535" y="393"/>
                    <a:pt x="1366" y="1517"/>
                    <a:pt x="679" y="1731"/>
                  </a:cubicBezTo>
                  <a:cubicBezTo>
                    <a:pt x="661" y="1722"/>
                    <a:pt x="643" y="1713"/>
                    <a:pt x="625" y="1704"/>
                  </a:cubicBezTo>
                  <a:cubicBezTo>
                    <a:pt x="705" y="1686"/>
                    <a:pt x="777" y="1642"/>
                    <a:pt x="830" y="1615"/>
                  </a:cubicBezTo>
                  <a:cubicBezTo>
                    <a:pt x="928" y="1544"/>
                    <a:pt x="1027" y="1437"/>
                    <a:pt x="1062" y="1321"/>
                  </a:cubicBezTo>
                  <a:lnTo>
                    <a:pt x="1062" y="1321"/>
                  </a:lnTo>
                  <a:cubicBezTo>
                    <a:pt x="973" y="1419"/>
                    <a:pt x="893" y="1517"/>
                    <a:pt x="768" y="1570"/>
                  </a:cubicBezTo>
                  <a:cubicBezTo>
                    <a:pt x="714" y="1606"/>
                    <a:pt x="661" y="1633"/>
                    <a:pt x="598" y="1642"/>
                  </a:cubicBezTo>
                  <a:lnTo>
                    <a:pt x="536" y="1642"/>
                  </a:lnTo>
                  <a:cubicBezTo>
                    <a:pt x="527" y="1642"/>
                    <a:pt x="527" y="1642"/>
                    <a:pt x="518" y="1633"/>
                  </a:cubicBezTo>
                  <a:cubicBezTo>
                    <a:pt x="563" y="1624"/>
                    <a:pt x="607" y="1606"/>
                    <a:pt x="634" y="1597"/>
                  </a:cubicBezTo>
                  <a:cubicBezTo>
                    <a:pt x="732" y="1552"/>
                    <a:pt x="839" y="1508"/>
                    <a:pt x="902" y="1410"/>
                  </a:cubicBezTo>
                  <a:lnTo>
                    <a:pt x="893" y="1410"/>
                  </a:lnTo>
                  <a:cubicBezTo>
                    <a:pt x="804" y="1472"/>
                    <a:pt x="723" y="1517"/>
                    <a:pt x="616" y="1544"/>
                  </a:cubicBezTo>
                  <a:cubicBezTo>
                    <a:pt x="563" y="1561"/>
                    <a:pt x="509" y="1561"/>
                    <a:pt x="447" y="1570"/>
                  </a:cubicBezTo>
                  <a:cubicBezTo>
                    <a:pt x="420" y="1544"/>
                    <a:pt x="393" y="1508"/>
                    <a:pt x="375" y="1472"/>
                  </a:cubicBezTo>
                  <a:lnTo>
                    <a:pt x="375" y="1472"/>
                  </a:lnTo>
                  <a:cubicBezTo>
                    <a:pt x="383" y="1473"/>
                    <a:pt x="390" y="1473"/>
                    <a:pt x="398" y="1473"/>
                  </a:cubicBezTo>
                  <a:cubicBezTo>
                    <a:pt x="994" y="1473"/>
                    <a:pt x="1134" y="418"/>
                    <a:pt x="473" y="312"/>
                  </a:cubicBezTo>
                  <a:cubicBezTo>
                    <a:pt x="518" y="259"/>
                    <a:pt x="572" y="214"/>
                    <a:pt x="625" y="179"/>
                  </a:cubicBezTo>
                  <a:cubicBezTo>
                    <a:pt x="696" y="205"/>
                    <a:pt x="768" y="232"/>
                    <a:pt x="830" y="277"/>
                  </a:cubicBezTo>
                  <a:cubicBezTo>
                    <a:pt x="902" y="321"/>
                    <a:pt x="964" y="375"/>
                    <a:pt x="1027" y="437"/>
                  </a:cubicBezTo>
                  <a:cubicBezTo>
                    <a:pt x="1027" y="440"/>
                    <a:pt x="1028" y="441"/>
                    <a:pt x="1029" y="441"/>
                  </a:cubicBezTo>
                  <a:cubicBezTo>
                    <a:pt x="1031" y="441"/>
                    <a:pt x="1035" y="437"/>
                    <a:pt x="1035" y="437"/>
                  </a:cubicBezTo>
                  <a:cubicBezTo>
                    <a:pt x="991" y="357"/>
                    <a:pt x="919" y="304"/>
                    <a:pt x="848" y="250"/>
                  </a:cubicBezTo>
                  <a:cubicBezTo>
                    <a:pt x="795" y="214"/>
                    <a:pt x="741" y="170"/>
                    <a:pt x="688" y="143"/>
                  </a:cubicBezTo>
                  <a:cubicBezTo>
                    <a:pt x="696" y="134"/>
                    <a:pt x="714" y="125"/>
                    <a:pt x="723" y="116"/>
                  </a:cubicBezTo>
                  <a:cubicBezTo>
                    <a:pt x="804" y="161"/>
                    <a:pt x="893" y="205"/>
                    <a:pt x="964" y="268"/>
                  </a:cubicBezTo>
                  <a:cubicBezTo>
                    <a:pt x="1044" y="339"/>
                    <a:pt x="1098" y="420"/>
                    <a:pt x="1160" y="509"/>
                  </a:cubicBezTo>
                  <a:cubicBezTo>
                    <a:pt x="1151" y="384"/>
                    <a:pt x="1018" y="268"/>
                    <a:pt x="937" y="196"/>
                  </a:cubicBezTo>
                  <a:cubicBezTo>
                    <a:pt x="919" y="179"/>
                    <a:pt x="857" y="125"/>
                    <a:pt x="795" y="89"/>
                  </a:cubicBezTo>
                  <a:cubicBezTo>
                    <a:pt x="812" y="81"/>
                    <a:pt x="821" y="81"/>
                    <a:pt x="839" y="72"/>
                  </a:cubicBezTo>
                  <a:close/>
                  <a:moveTo>
                    <a:pt x="919" y="0"/>
                  </a:moveTo>
                  <a:lnTo>
                    <a:pt x="919" y="0"/>
                  </a:lnTo>
                  <a:cubicBezTo>
                    <a:pt x="893" y="18"/>
                    <a:pt x="857" y="27"/>
                    <a:pt x="830" y="45"/>
                  </a:cubicBezTo>
                  <a:lnTo>
                    <a:pt x="349" y="312"/>
                  </a:lnTo>
                  <a:cubicBezTo>
                    <a:pt x="349" y="321"/>
                    <a:pt x="340" y="321"/>
                    <a:pt x="340" y="321"/>
                  </a:cubicBezTo>
                  <a:cubicBezTo>
                    <a:pt x="1" y="794"/>
                    <a:pt x="54" y="1570"/>
                    <a:pt x="652" y="1838"/>
                  </a:cubicBezTo>
                  <a:lnTo>
                    <a:pt x="696" y="1838"/>
                  </a:lnTo>
                  <a:cubicBezTo>
                    <a:pt x="1473" y="1606"/>
                    <a:pt x="1660" y="384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4" name="Google Shape;9044;p24"/>
            <p:cNvSpPr/>
            <p:nvPr/>
          </p:nvSpPr>
          <p:spPr>
            <a:xfrm>
              <a:off x="730025" y="11264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4" y="1"/>
                  </a:moveTo>
                  <a:cubicBezTo>
                    <a:pt x="232" y="1"/>
                    <a:pt x="229" y="1"/>
                    <a:pt x="227" y="1"/>
                  </a:cubicBezTo>
                  <a:cubicBezTo>
                    <a:pt x="173" y="19"/>
                    <a:pt x="120" y="19"/>
                    <a:pt x="57" y="37"/>
                  </a:cubicBezTo>
                  <a:cubicBezTo>
                    <a:pt x="0" y="53"/>
                    <a:pt x="10" y="137"/>
                    <a:pt x="68" y="137"/>
                  </a:cubicBezTo>
                  <a:cubicBezTo>
                    <a:pt x="73" y="137"/>
                    <a:pt x="78" y="136"/>
                    <a:pt x="84" y="135"/>
                  </a:cubicBezTo>
                  <a:cubicBezTo>
                    <a:pt x="138" y="126"/>
                    <a:pt x="191" y="117"/>
                    <a:pt x="245" y="108"/>
                  </a:cubicBezTo>
                  <a:cubicBezTo>
                    <a:pt x="313" y="100"/>
                    <a:pt x="29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5" name="Google Shape;9045;p24"/>
            <p:cNvSpPr/>
            <p:nvPr/>
          </p:nvSpPr>
          <p:spPr>
            <a:xfrm>
              <a:off x="734125" y="1136650"/>
              <a:ext cx="6500" cy="4975"/>
            </a:xfrm>
            <a:custGeom>
              <a:rect b="b" l="l" r="r" t="t"/>
              <a:pathLst>
                <a:path extrusionOk="0" h="199" w="260">
                  <a:moveTo>
                    <a:pt x="197" y="0"/>
                  </a:moveTo>
                  <a:cubicBezTo>
                    <a:pt x="185" y="0"/>
                    <a:pt x="173" y="4"/>
                    <a:pt x="161" y="12"/>
                  </a:cubicBezTo>
                  <a:cubicBezTo>
                    <a:pt x="125" y="39"/>
                    <a:pt x="81" y="75"/>
                    <a:pt x="36" y="102"/>
                  </a:cubicBezTo>
                  <a:cubicBezTo>
                    <a:pt x="18" y="111"/>
                    <a:pt x="0" y="137"/>
                    <a:pt x="18" y="173"/>
                  </a:cubicBezTo>
                  <a:cubicBezTo>
                    <a:pt x="25" y="186"/>
                    <a:pt x="44" y="198"/>
                    <a:pt x="65" y="198"/>
                  </a:cubicBezTo>
                  <a:cubicBezTo>
                    <a:pt x="73" y="198"/>
                    <a:pt x="82" y="196"/>
                    <a:pt x="90" y="191"/>
                  </a:cubicBezTo>
                  <a:cubicBezTo>
                    <a:pt x="134" y="164"/>
                    <a:pt x="179" y="128"/>
                    <a:pt x="232" y="93"/>
                  </a:cubicBezTo>
                  <a:cubicBezTo>
                    <a:pt x="259" y="75"/>
                    <a:pt x="250" y="39"/>
                    <a:pt x="241" y="21"/>
                  </a:cubicBezTo>
                  <a:cubicBezTo>
                    <a:pt x="227" y="7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6" name="Google Shape;9046;p24"/>
            <p:cNvSpPr/>
            <p:nvPr/>
          </p:nvSpPr>
          <p:spPr>
            <a:xfrm>
              <a:off x="742000" y="1144200"/>
              <a:ext cx="6200" cy="5450"/>
            </a:xfrm>
            <a:custGeom>
              <a:rect b="b" l="l" r="r" t="t"/>
              <a:pathLst>
                <a:path extrusionOk="0" h="218" w="248">
                  <a:moveTo>
                    <a:pt x="170" y="1"/>
                  </a:moveTo>
                  <a:cubicBezTo>
                    <a:pt x="160" y="1"/>
                    <a:pt x="150" y="5"/>
                    <a:pt x="140" y="14"/>
                  </a:cubicBezTo>
                  <a:cubicBezTo>
                    <a:pt x="105" y="58"/>
                    <a:pt x="60" y="94"/>
                    <a:pt x="33" y="139"/>
                  </a:cubicBezTo>
                  <a:cubicBezTo>
                    <a:pt x="0" y="178"/>
                    <a:pt x="40" y="218"/>
                    <a:pt x="78" y="218"/>
                  </a:cubicBezTo>
                  <a:cubicBezTo>
                    <a:pt x="91" y="218"/>
                    <a:pt x="104" y="213"/>
                    <a:pt x="114" y="201"/>
                  </a:cubicBezTo>
                  <a:cubicBezTo>
                    <a:pt x="140" y="165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7" name="Google Shape;9047;p24"/>
            <p:cNvSpPr/>
            <p:nvPr/>
          </p:nvSpPr>
          <p:spPr>
            <a:xfrm>
              <a:off x="729875" y="1115975"/>
              <a:ext cx="8000" cy="3175"/>
            </a:xfrm>
            <a:custGeom>
              <a:rect b="b" l="l" r="r" t="t"/>
              <a:pathLst>
                <a:path extrusionOk="0" h="127" w="320">
                  <a:moveTo>
                    <a:pt x="81" y="1"/>
                  </a:moveTo>
                  <a:cubicBezTo>
                    <a:pt x="10" y="1"/>
                    <a:pt x="1" y="108"/>
                    <a:pt x="72" y="108"/>
                  </a:cubicBezTo>
                  <a:cubicBezTo>
                    <a:pt x="126" y="117"/>
                    <a:pt x="188" y="117"/>
                    <a:pt x="242" y="126"/>
                  </a:cubicBezTo>
                  <a:cubicBezTo>
                    <a:pt x="245" y="126"/>
                    <a:pt x="247" y="126"/>
                    <a:pt x="250" y="126"/>
                  </a:cubicBezTo>
                  <a:cubicBezTo>
                    <a:pt x="314" y="126"/>
                    <a:pt x="319" y="28"/>
                    <a:pt x="251" y="28"/>
                  </a:cubicBezTo>
                  <a:cubicBezTo>
                    <a:pt x="197" y="19"/>
                    <a:pt x="135" y="10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8" name="Google Shape;9048;p24"/>
            <p:cNvSpPr/>
            <p:nvPr/>
          </p:nvSpPr>
          <p:spPr>
            <a:xfrm>
              <a:off x="822200" y="1155325"/>
              <a:ext cx="20350" cy="24025"/>
            </a:xfrm>
            <a:custGeom>
              <a:rect b="b" l="l" r="r" t="t"/>
              <a:pathLst>
                <a:path extrusionOk="0" h="961" w="814">
                  <a:moveTo>
                    <a:pt x="635" y="1"/>
                  </a:moveTo>
                  <a:cubicBezTo>
                    <a:pt x="177" y="1"/>
                    <a:pt x="0" y="862"/>
                    <a:pt x="572" y="960"/>
                  </a:cubicBezTo>
                  <a:cubicBezTo>
                    <a:pt x="626" y="907"/>
                    <a:pt x="661" y="844"/>
                    <a:pt x="697" y="782"/>
                  </a:cubicBezTo>
                  <a:cubicBezTo>
                    <a:pt x="528" y="764"/>
                    <a:pt x="403" y="568"/>
                    <a:pt x="465" y="407"/>
                  </a:cubicBezTo>
                  <a:cubicBezTo>
                    <a:pt x="492" y="318"/>
                    <a:pt x="554" y="256"/>
                    <a:pt x="635" y="229"/>
                  </a:cubicBezTo>
                  <a:cubicBezTo>
                    <a:pt x="659" y="221"/>
                    <a:pt x="686" y="217"/>
                    <a:pt x="714" y="217"/>
                  </a:cubicBezTo>
                  <a:cubicBezTo>
                    <a:pt x="749" y="217"/>
                    <a:pt x="784" y="223"/>
                    <a:pt x="813" y="238"/>
                  </a:cubicBezTo>
                  <a:cubicBezTo>
                    <a:pt x="804" y="158"/>
                    <a:pt x="795" y="95"/>
                    <a:pt x="768" y="24"/>
                  </a:cubicBezTo>
                  <a:cubicBezTo>
                    <a:pt x="722" y="8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9" name="Google Shape;9049;p24"/>
            <p:cNvSpPr/>
            <p:nvPr/>
          </p:nvSpPr>
          <p:spPr>
            <a:xfrm>
              <a:off x="808400" y="1145650"/>
              <a:ext cx="31900" cy="40825"/>
            </a:xfrm>
            <a:custGeom>
              <a:rect b="b" l="l" r="r" t="t"/>
              <a:pathLst>
                <a:path extrusionOk="0" h="1633" w="1276">
                  <a:moveTo>
                    <a:pt x="990" y="0"/>
                  </a:moveTo>
                  <a:cubicBezTo>
                    <a:pt x="286" y="143"/>
                    <a:pt x="0" y="1249"/>
                    <a:pt x="660" y="1633"/>
                  </a:cubicBezTo>
                  <a:cubicBezTo>
                    <a:pt x="678" y="1633"/>
                    <a:pt x="687" y="1633"/>
                    <a:pt x="696" y="1624"/>
                  </a:cubicBezTo>
                  <a:cubicBezTo>
                    <a:pt x="642" y="1579"/>
                    <a:pt x="589" y="1517"/>
                    <a:pt x="580" y="1508"/>
                  </a:cubicBezTo>
                  <a:cubicBezTo>
                    <a:pt x="500" y="1419"/>
                    <a:pt x="384" y="1294"/>
                    <a:pt x="384" y="1169"/>
                  </a:cubicBezTo>
                  <a:lnTo>
                    <a:pt x="384" y="1169"/>
                  </a:lnTo>
                  <a:cubicBezTo>
                    <a:pt x="437" y="1267"/>
                    <a:pt x="482" y="1347"/>
                    <a:pt x="562" y="1428"/>
                  </a:cubicBezTo>
                  <a:cubicBezTo>
                    <a:pt x="625" y="1499"/>
                    <a:pt x="696" y="1553"/>
                    <a:pt x="776" y="1606"/>
                  </a:cubicBezTo>
                  <a:cubicBezTo>
                    <a:pt x="785" y="1597"/>
                    <a:pt x="803" y="1588"/>
                    <a:pt x="821" y="1588"/>
                  </a:cubicBezTo>
                  <a:cubicBezTo>
                    <a:pt x="767" y="1553"/>
                    <a:pt x="714" y="1499"/>
                    <a:pt x="669" y="1463"/>
                  </a:cubicBezTo>
                  <a:cubicBezTo>
                    <a:pt x="607" y="1401"/>
                    <a:pt x="535" y="1339"/>
                    <a:pt x="509" y="1249"/>
                  </a:cubicBezTo>
                  <a:lnTo>
                    <a:pt x="509" y="1249"/>
                  </a:lnTo>
                  <a:cubicBezTo>
                    <a:pt x="562" y="1321"/>
                    <a:pt x="625" y="1383"/>
                    <a:pt x="687" y="1437"/>
                  </a:cubicBezTo>
                  <a:cubicBezTo>
                    <a:pt x="749" y="1490"/>
                    <a:pt x="812" y="1517"/>
                    <a:pt x="883" y="1553"/>
                  </a:cubicBezTo>
                  <a:cubicBezTo>
                    <a:pt x="937" y="1526"/>
                    <a:pt x="990" y="1481"/>
                    <a:pt x="1044" y="1437"/>
                  </a:cubicBezTo>
                  <a:cubicBezTo>
                    <a:pt x="421" y="1266"/>
                    <a:pt x="638" y="288"/>
                    <a:pt x="1197" y="288"/>
                  </a:cubicBezTo>
                  <a:cubicBezTo>
                    <a:pt x="1222" y="288"/>
                    <a:pt x="1249" y="290"/>
                    <a:pt x="1276" y="295"/>
                  </a:cubicBezTo>
                  <a:cubicBezTo>
                    <a:pt x="1249" y="259"/>
                    <a:pt x="1231" y="223"/>
                    <a:pt x="1204" y="188"/>
                  </a:cubicBezTo>
                  <a:cubicBezTo>
                    <a:pt x="1151" y="188"/>
                    <a:pt x="1088" y="188"/>
                    <a:pt x="1035" y="197"/>
                  </a:cubicBezTo>
                  <a:cubicBezTo>
                    <a:pt x="928" y="215"/>
                    <a:pt x="839" y="250"/>
                    <a:pt x="741" y="304"/>
                  </a:cubicBezTo>
                  <a:cubicBezTo>
                    <a:pt x="803" y="215"/>
                    <a:pt x="919" y="170"/>
                    <a:pt x="1026" y="143"/>
                  </a:cubicBezTo>
                  <a:cubicBezTo>
                    <a:pt x="1053" y="134"/>
                    <a:pt x="1097" y="125"/>
                    <a:pt x="1142" y="116"/>
                  </a:cubicBezTo>
                  <a:cubicBezTo>
                    <a:pt x="1142" y="116"/>
                    <a:pt x="1133" y="107"/>
                    <a:pt x="1133" y="107"/>
                  </a:cubicBezTo>
                  <a:lnTo>
                    <a:pt x="1071" y="107"/>
                  </a:lnTo>
                  <a:cubicBezTo>
                    <a:pt x="1008" y="107"/>
                    <a:pt x="946" y="125"/>
                    <a:pt x="883" y="152"/>
                  </a:cubicBezTo>
                  <a:cubicBezTo>
                    <a:pt x="767" y="197"/>
                    <a:pt x="669" y="286"/>
                    <a:pt x="571" y="375"/>
                  </a:cubicBezTo>
                  <a:cubicBezTo>
                    <a:pt x="625" y="259"/>
                    <a:pt x="723" y="161"/>
                    <a:pt x="839" y="107"/>
                  </a:cubicBezTo>
                  <a:cubicBezTo>
                    <a:pt x="883" y="81"/>
                    <a:pt x="964" y="45"/>
                    <a:pt x="1044" y="36"/>
                  </a:cubicBezTo>
                  <a:cubicBezTo>
                    <a:pt x="1026" y="27"/>
                    <a:pt x="1008" y="9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0" name="Google Shape;9050;p24"/>
            <p:cNvSpPr/>
            <p:nvPr/>
          </p:nvSpPr>
          <p:spPr>
            <a:xfrm>
              <a:off x="804825" y="1142975"/>
              <a:ext cx="48425" cy="46175"/>
            </a:xfrm>
            <a:custGeom>
              <a:rect b="b" l="l" r="r" t="t"/>
              <a:pathLst>
                <a:path extrusionOk="0" h="1847" w="1937">
                  <a:moveTo>
                    <a:pt x="1330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9"/>
                    <a:pt x="1499" y="652"/>
                    <a:pt x="1508" y="732"/>
                  </a:cubicBezTo>
                  <a:cubicBezTo>
                    <a:pt x="1473" y="715"/>
                    <a:pt x="1431" y="705"/>
                    <a:pt x="1392" y="705"/>
                  </a:cubicBezTo>
                  <a:cubicBezTo>
                    <a:pt x="1370" y="705"/>
                    <a:pt x="1349" y="708"/>
                    <a:pt x="1330" y="714"/>
                  </a:cubicBezTo>
                  <a:cubicBezTo>
                    <a:pt x="1249" y="750"/>
                    <a:pt x="1187" y="812"/>
                    <a:pt x="1160" y="901"/>
                  </a:cubicBezTo>
                  <a:cubicBezTo>
                    <a:pt x="1098" y="1062"/>
                    <a:pt x="1223" y="1258"/>
                    <a:pt x="1392" y="1276"/>
                  </a:cubicBezTo>
                  <a:cubicBezTo>
                    <a:pt x="1356" y="1338"/>
                    <a:pt x="1321" y="1401"/>
                    <a:pt x="1267" y="1454"/>
                  </a:cubicBezTo>
                  <a:cubicBezTo>
                    <a:pt x="695" y="1356"/>
                    <a:pt x="872" y="495"/>
                    <a:pt x="1330" y="495"/>
                  </a:cubicBezTo>
                  <a:close/>
                  <a:moveTo>
                    <a:pt x="1133" y="107"/>
                  </a:moveTo>
                  <a:cubicBezTo>
                    <a:pt x="1151" y="116"/>
                    <a:pt x="1169" y="134"/>
                    <a:pt x="1187" y="143"/>
                  </a:cubicBezTo>
                  <a:cubicBezTo>
                    <a:pt x="1107" y="152"/>
                    <a:pt x="1026" y="188"/>
                    <a:pt x="982" y="214"/>
                  </a:cubicBezTo>
                  <a:cubicBezTo>
                    <a:pt x="866" y="268"/>
                    <a:pt x="768" y="366"/>
                    <a:pt x="714" y="482"/>
                  </a:cubicBezTo>
                  <a:cubicBezTo>
                    <a:pt x="812" y="393"/>
                    <a:pt x="910" y="304"/>
                    <a:pt x="1026" y="259"/>
                  </a:cubicBezTo>
                  <a:cubicBezTo>
                    <a:pt x="1089" y="232"/>
                    <a:pt x="1151" y="214"/>
                    <a:pt x="1214" y="214"/>
                  </a:cubicBezTo>
                  <a:lnTo>
                    <a:pt x="1276" y="214"/>
                  </a:lnTo>
                  <a:cubicBezTo>
                    <a:pt x="1276" y="214"/>
                    <a:pt x="1285" y="223"/>
                    <a:pt x="1285" y="223"/>
                  </a:cubicBezTo>
                  <a:cubicBezTo>
                    <a:pt x="1240" y="232"/>
                    <a:pt x="1196" y="241"/>
                    <a:pt x="1169" y="250"/>
                  </a:cubicBezTo>
                  <a:cubicBezTo>
                    <a:pt x="1062" y="277"/>
                    <a:pt x="946" y="322"/>
                    <a:pt x="884" y="411"/>
                  </a:cubicBezTo>
                  <a:cubicBezTo>
                    <a:pt x="982" y="357"/>
                    <a:pt x="1071" y="322"/>
                    <a:pt x="1178" y="304"/>
                  </a:cubicBezTo>
                  <a:cubicBezTo>
                    <a:pt x="1231" y="295"/>
                    <a:pt x="1294" y="295"/>
                    <a:pt x="1347" y="295"/>
                  </a:cubicBezTo>
                  <a:cubicBezTo>
                    <a:pt x="1374" y="330"/>
                    <a:pt x="1392" y="366"/>
                    <a:pt x="1419" y="402"/>
                  </a:cubicBezTo>
                  <a:cubicBezTo>
                    <a:pt x="1392" y="397"/>
                    <a:pt x="1365" y="395"/>
                    <a:pt x="1340" y="395"/>
                  </a:cubicBezTo>
                  <a:cubicBezTo>
                    <a:pt x="781" y="395"/>
                    <a:pt x="564" y="1373"/>
                    <a:pt x="1187" y="1544"/>
                  </a:cubicBezTo>
                  <a:cubicBezTo>
                    <a:pt x="1133" y="1588"/>
                    <a:pt x="1080" y="1633"/>
                    <a:pt x="1026" y="1660"/>
                  </a:cubicBezTo>
                  <a:cubicBezTo>
                    <a:pt x="955" y="1624"/>
                    <a:pt x="892" y="1597"/>
                    <a:pt x="830" y="1544"/>
                  </a:cubicBezTo>
                  <a:cubicBezTo>
                    <a:pt x="768" y="1490"/>
                    <a:pt x="705" y="1428"/>
                    <a:pt x="652" y="1356"/>
                  </a:cubicBezTo>
                  <a:lnTo>
                    <a:pt x="652" y="1356"/>
                  </a:lnTo>
                  <a:cubicBezTo>
                    <a:pt x="678" y="1446"/>
                    <a:pt x="750" y="1508"/>
                    <a:pt x="812" y="1570"/>
                  </a:cubicBezTo>
                  <a:cubicBezTo>
                    <a:pt x="857" y="1606"/>
                    <a:pt x="910" y="1660"/>
                    <a:pt x="964" y="1695"/>
                  </a:cubicBezTo>
                  <a:cubicBezTo>
                    <a:pt x="946" y="1695"/>
                    <a:pt x="928" y="1704"/>
                    <a:pt x="919" y="1713"/>
                  </a:cubicBezTo>
                  <a:cubicBezTo>
                    <a:pt x="839" y="1660"/>
                    <a:pt x="768" y="1606"/>
                    <a:pt x="705" y="1535"/>
                  </a:cubicBezTo>
                  <a:cubicBezTo>
                    <a:pt x="625" y="1454"/>
                    <a:pt x="580" y="1374"/>
                    <a:pt x="527" y="1276"/>
                  </a:cubicBezTo>
                  <a:lnTo>
                    <a:pt x="527" y="1276"/>
                  </a:lnTo>
                  <a:cubicBezTo>
                    <a:pt x="527" y="1401"/>
                    <a:pt x="643" y="1526"/>
                    <a:pt x="723" y="1615"/>
                  </a:cubicBezTo>
                  <a:cubicBezTo>
                    <a:pt x="732" y="1624"/>
                    <a:pt x="785" y="1686"/>
                    <a:pt x="839" y="1731"/>
                  </a:cubicBezTo>
                  <a:cubicBezTo>
                    <a:pt x="830" y="1740"/>
                    <a:pt x="821" y="1740"/>
                    <a:pt x="803" y="1740"/>
                  </a:cubicBezTo>
                  <a:cubicBezTo>
                    <a:pt x="143" y="1356"/>
                    <a:pt x="429" y="250"/>
                    <a:pt x="1133" y="107"/>
                  </a:cubicBezTo>
                  <a:close/>
                  <a:moveTo>
                    <a:pt x="1133" y="0"/>
                  </a:moveTo>
                  <a:cubicBezTo>
                    <a:pt x="313" y="161"/>
                    <a:pt x="0" y="1401"/>
                    <a:pt x="759" y="1838"/>
                  </a:cubicBezTo>
                  <a:cubicBezTo>
                    <a:pt x="768" y="1847"/>
                    <a:pt x="777" y="1847"/>
                    <a:pt x="785" y="1847"/>
                  </a:cubicBezTo>
                  <a:lnTo>
                    <a:pt x="803" y="1847"/>
                  </a:lnTo>
                  <a:cubicBezTo>
                    <a:pt x="1624" y="1695"/>
                    <a:pt x="1936" y="455"/>
                    <a:pt x="1178" y="9"/>
                  </a:cubicBezTo>
                  <a:lnTo>
                    <a:pt x="1160" y="9"/>
                  </a:lnTo>
                  <a:cubicBezTo>
                    <a:pt x="1151" y="0"/>
                    <a:pt x="1142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1" name="Google Shape;9051;p24"/>
            <p:cNvSpPr/>
            <p:nvPr/>
          </p:nvSpPr>
          <p:spPr>
            <a:xfrm>
              <a:off x="828900" y="1190650"/>
              <a:ext cx="4675" cy="5525"/>
            </a:xfrm>
            <a:custGeom>
              <a:rect b="b" l="l" r="r" t="t"/>
              <a:pathLst>
                <a:path extrusionOk="0" h="221" w="187">
                  <a:moveTo>
                    <a:pt x="60" y="0"/>
                  </a:moveTo>
                  <a:cubicBezTo>
                    <a:pt x="55" y="0"/>
                    <a:pt x="50" y="1"/>
                    <a:pt x="45" y="2"/>
                  </a:cubicBezTo>
                  <a:cubicBezTo>
                    <a:pt x="19" y="11"/>
                    <a:pt x="1" y="47"/>
                    <a:pt x="10" y="74"/>
                  </a:cubicBezTo>
                  <a:cubicBezTo>
                    <a:pt x="37" y="109"/>
                    <a:pt x="54" y="163"/>
                    <a:pt x="81" y="199"/>
                  </a:cubicBezTo>
                  <a:cubicBezTo>
                    <a:pt x="91" y="214"/>
                    <a:pt x="105" y="221"/>
                    <a:pt x="119" y="221"/>
                  </a:cubicBezTo>
                  <a:cubicBezTo>
                    <a:pt x="153" y="221"/>
                    <a:pt x="187" y="181"/>
                    <a:pt x="161" y="136"/>
                  </a:cubicBezTo>
                  <a:cubicBezTo>
                    <a:pt x="144" y="109"/>
                    <a:pt x="126" y="74"/>
                    <a:pt x="117" y="38"/>
                  </a:cubicBezTo>
                  <a:cubicBezTo>
                    <a:pt x="102" y="16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2" name="Google Shape;9052;p24"/>
            <p:cNvSpPr/>
            <p:nvPr/>
          </p:nvSpPr>
          <p:spPr>
            <a:xfrm>
              <a:off x="836525" y="1185575"/>
              <a:ext cx="6025" cy="5600"/>
            </a:xfrm>
            <a:custGeom>
              <a:rect b="b" l="l" r="r" t="t"/>
              <a:pathLst>
                <a:path extrusionOk="0" h="224" w="241">
                  <a:moveTo>
                    <a:pt x="69" y="0"/>
                  </a:moveTo>
                  <a:cubicBezTo>
                    <a:pt x="29" y="0"/>
                    <a:pt x="1" y="55"/>
                    <a:pt x="35" y="89"/>
                  </a:cubicBezTo>
                  <a:cubicBezTo>
                    <a:pt x="71" y="125"/>
                    <a:pt x="97" y="161"/>
                    <a:pt x="133" y="197"/>
                  </a:cubicBezTo>
                  <a:cubicBezTo>
                    <a:pt x="145" y="214"/>
                    <a:pt x="160" y="224"/>
                    <a:pt x="176" y="224"/>
                  </a:cubicBezTo>
                  <a:cubicBezTo>
                    <a:pt x="185" y="224"/>
                    <a:pt x="195" y="221"/>
                    <a:pt x="204" y="214"/>
                  </a:cubicBezTo>
                  <a:cubicBezTo>
                    <a:pt x="231" y="197"/>
                    <a:pt x="240" y="161"/>
                    <a:pt x="222" y="143"/>
                  </a:cubicBezTo>
                  <a:cubicBezTo>
                    <a:pt x="187" y="98"/>
                    <a:pt x="142" y="54"/>
                    <a:pt x="106" y="18"/>
                  </a:cubicBezTo>
                  <a:cubicBezTo>
                    <a:pt x="94" y="6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3" name="Google Shape;9053;p24"/>
            <p:cNvSpPr/>
            <p:nvPr/>
          </p:nvSpPr>
          <p:spPr>
            <a:xfrm>
              <a:off x="842075" y="1179325"/>
              <a:ext cx="7150" cy="4875"/>
            </a:xfrm>
            <a:custGeom>
              <a:rect b="b" l="l" r="r" t="t"/>
              <a:pathLst>
                <a:path extrusionOk="0" h="195" w="286">
                  <a:moveTo>
                    <a:pt x="87" y="0"/>
                  </a:moveTo>
                  <a:cubicBezTo>
                    <a:pt x="41" y="0"/>
                    <a:pt x="1" y="60"/>
                    <a:pt x="45" y="90"/>
                  </a:cubicBezTo>
                  <a:cubicBezTo>
                    <a:pt x="98" y="125"/>
                    <a:pt x="152" y="152"/>
                    <a:pt x="196" y="188"/>
                  </a:cubicBezTo>
                  <a:cubicBezTo>
                    <a:pt x="204" y="193"/>
                    <a:pt x="212" y="195"/>
                    <a:pt x="220" y="195"/>
                  </a:cubicBezTo>
                  <a:cubicBezTo>
                    <a:pt x="241" y="195"/>
                    <a:pt x="261" y="180"/>
                    <a:pt x="268" y="161"/>
                  </a:cubicBezTo>
                  <a:cubicBezTo>
                    <a:pt x="286" y="134"/>
                    <a:pt x="268" y="108"/>
                    <a:pt x="250" y="99"/>
                  </a:cubicBezTo>
                  <a:cubicBezTo>
                    <a:pt x="205" y="63"/>
                    <a:pt x="152" y="45"/>
                    <a:pt x="116" y="9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4" name="Google Shape;9054;p24"/>
            <p:cNvSpPr/>
            <p:nvPr/>
          </p:nvSpPr>
          <p:spPr>
            <a:xfrm>
              <a:off x="847275" y="1159450"/>
              <a:ext cx="7700" cy="2950"/>
            </a:xfrm>
            <a:custGeom>
              <a:rect b="b" l="l" r="r" t="t"/>
              <a:pathLst>
                <a:path extrusionOk="0" h="118" w="308">
                  <a:moveTo>
                    <a:pt x="245" y="1"/>
                  </a:moveTo>
                  <a:cubicBezTo>
                    <a:pt x="243" y="1"/>
                    <a:pt x="241" y="1"/>
                    <a:pt x="238" y="2"/>
                  </a:cubicBezTo>
                  <a:cubicBezTo>
                    <a:pt x="185" y="10"/>
                    <a:pt x="122" y="10"/>
                    <a:pt x="69" y="19"/>
                  </a:cubicBezTo>
                  <a:cubicBezTo>
                    <a:pt x="0" y="19"/>
                    <a:pt x="6" y="118"/>
                    <a:pt x="69" y="118"/>
                  </a:cubicBezTo>
                  <a:cubicBezTo>
                    <a:pt x="72" y="118"/>
                    <a:pt x="75" y="118"/>
                    <a:pt x="78" y="117"/>
                  </a:cubicBezTo>
                  <a:cubicBezTo>
                    <a:pt x="131" y="117"/>
                    <a:pt x="185" y="117"/>
                    <a:pt x="247" y="109"/>
                  </a:cubicBezTo>
                  <a:cubicBezTo>
                    <a:pt x="307" y="100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5" name="Google Shape;9055;p24"/>
            <p:cNvSpPr/>
            <p:nvPr/>
          </p:nvSpPr>
          <p:spPr>
            <a:xfrm>
              <a:off x="845625" y="11473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10"/>
                    <a:pt x="1" y="146"/>
                    <a:pt x="19" y="163"/>
                  </a:cubicBezTo>
                  <a:cubicBezTo>
                    <a:pt x="30" y="180"/>
                    <a:pt x="45" y="187"/>
                    <a:pt x="61" y="187"/>
                  </a:cubicBezTo>
                  <a:cubicBezTo>
                    <a:pt x="71" y="187"/>
                    <a:pt x="80" y="184"/>
                    <a:pt x="90" y="181"/>
                  </a:cubicBezTo>
                  <a:cubicBezTo>
                    <a:pt x="135" y="154"/>
                    <a:pt x="170" y="128"/>
                    <a:pt x="224" y="110"/>
                  </a:cubicBezTo>
                  <a:cubicBezTo>
                    <a:pt x="242" y="92"/>
                    <a:pt x="260" y="65"/>
                    <a:pt x="251" y="38"/>
                  </a:cubicBezTo>
                  <a:cubicBezTo>
                    <a:pt x="243" y="16"/>
                    <a:pt x="22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6" name="Google Shape;9056;p24"/>
            <p:cNvSpPr/>
            <p:nvPr/>
          </p:nvSpPr>
          <p:spPr>
            <a:xfrm>
              <a:off x="838750" y="1138600"/>
              <a:ext cx="6650" cy="5150"/>
            </a:xfrm>
            <a:custGeom>
              <a:rect b="b" l="l" r="r" t="t"/>
              <a:pathLst>
                <a:path extrusionOk="0" h="206" w="266">
                  <a:moveTo>
                    <a:pt x="184" y="1"/>
                  </a:moveTo>
                  <a:cubicBezTo>
                    <a:pt x="173" y="1"/>
                    <a:pt x="161" y="5"/>
                    <a:pt x="151" y="15"/>
                  </a:cubicBezTo>
                  <a:cubicBezTo>
                    <a:pt x="115" y="50"/>
                    <a:pt x="80" y="77"/>
                    <a:pt x="44" y="104"/>
                  </a:cubicBezTo>
                  <a:cubicBezTo>
                    <a:pt x="1" y="140"/>
                    <a:pt x="33" y="205"/>
                    <a:pt x="76" y="205"/>
                  </a:cubicBezTo>
                  <a:cubicBezTo>
                    <a:pt x="86" y="205"/>
                    <a:pt x="96" y="202"/>
                    <a:pt x="106" y="193"/>
                  </a:cubicBezTo>
                  <a:cubicBezTo>
                    <a:pt x="151" y="158"/>
                    <a:pt x="187" y="122"/>
                    <a:pt x="231" y="86"/>
                  </a:cubicBezTo>
                  <a:cubicBezTo>
                    <a:pt x="266" y="5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7" name="Google Shape;9057;p24"/>
            <p:cNvSpPr/>
            <p:nvPr/>
          </p:nvSpPr>
          <p:spPr>
            <a:xfrm>
              <a:off x="846150" y="1169725"/>
              <a:ext cx="7900" cy="3625"/>
            </a:xfrm>
            <a:custGeom>
              <a:rect b="b" l="l" r="r" t="t"/>
              <a:pathLst>
                <a:path extrusionOk="0" h="145" w="316">
                  <a:moveTo>
                    <a:pt x="70" y="0"/>
                  </a:moveTo>
                  <a:cubicBezTo>
                    <a:pt x="14" y="0"/>
                    <a:pt x="0" y="91"/>
                    <a:pt x="60" y="108"/>
                  </a:cubicBezTo>
                  <a:cubicBezTo>
                    <a:pt x="114" y="117"/>
                    <a:pt x="176" y="135"/>
                    <a:pt x="230" y="144"/>
                  </a:cubicBezTo>
                  <a:cubicBezTo>
                    <a:pt x="232" y="144"/>
                    <a:pt x="235" y="144"/>
                    <a:pt x="238" y="144"/>
                  </a:cubicBezTo>
                  <a:cubicBezTo>
                    <a:pt x="294" y="144"/>
                    <a:pt x="316" y="54"/>
                    <a:pt x="248" y="37"/>
                  </a:cubicBezTo>
                  <a:cubicBezTo>
                    <a:pt x="194" y="28"/>
                    <a:pt x="141" y="19"/>
                    <a:pt x="78" y="1"/>
                  </a:cubicBezTo>
                  <a:cubicBezTo>
                    <a:pt x="75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8" name="Google Shape;9058;p24"/>
            <p:cNvSpPr/>
            <p:nvPr/>
          </p:nvSpPr>
          <p:spPr>
            <a:xfrm>
              <a:off x="762675" y="1172175"/>
              <a:ext cx="25475" cy="14925"/>
            </a:xfrm>
            <a:custGeom>
              <a:rect b="b" l="l" r="r" t="t"/>
              <a:pathLst>
                <a:path extrusionOk="0" h="597" w="1019">
                  <a:moveTo>
                    <a:pt x="723" y="1"/>
                  </a:moveTo>
                  <a:lnTo>
                    <a:pt x="723" y="1"/>
                  </a:lnTo>
                  <a:cubicBezTo>
                    <a:pt x="776" y="162"/>
                    <a:pt x="643" y="358"/>
                    <a:pt x="464" y="367"/>
                  </a:cubicBezTo>
                  <a:cubicBezTo>
                    <a:pt x="384" y="367"/>
                    <a:pt x="295" y="340"/>
                    <a:pt x="232" y="278"/>
                  </a:cubicBezTo>
                  <a:cubicBezTo>
                    <a:pt x="197" y="233"/>
                    <a:pt x="179" y="170"/>
                    <a:pt x="179" y="108"/>
                  </a:cubicBezTo>
                  <a:cubicBezTo>
                    <a:pt x="116" y="144"/>
                    <a:pt x="54" y="188"/>
                    <a:pt x="0" y="233"/>
                  </a:cubicBezTo>
                  <a:cubicBezTo>
                    <a:pt x="19" y="482"/>
                    <a:pt x="222" y="596"/>
                    <a:pt x="435" y="596"/>
                  </a:cubicBezTo>
                  <a:cubicBezTo>
                    <a:pt x="717" y="596"/>
                    <a:pt x="1018" y="396"/>
                    <a:pt x="937" y="46"/>
                  </a:cubicBezTo>
                  <a:cubicBezTo>
                    <a:pt x="866" y="19"/>
                    <a:pt x="794" y="10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9" name="Google Shape;9059;p24"/>
            <p:cNvSpPr/>
            <p:nvPr/>
          </p:nvSpPr>
          <p:spPr>
            <a:xfrm>
              <a:off x="756425" y="1174200"/>
              <a:ext cx="40850" cy="24350"/>
            </a:xfrm>
            <a:custGeom>
              <a:rect b="b" l="l" r="r" t="t"/>
              <a:pathLst>
                <a:path extrusionOk="0" h="974" w="1634">
                  <a:moveTo>
                    <a:pt x="1303" y="0"/>
                  </a:moveTo>
                  <a:lnTo>
                    <a:pt x="1303" y="0"/>
                  </a:lnTo>
                  <a:cubicBezTo>
                    <a:pt x="1355" y="389"/>
                    <a:pt x="1013" y="612"/>
                    <a:pt x="687" y="612"/>
                  </a:cubicBezTo>
                  <a:cubicBezTo>
                    <a:pt x="451" y="612"/>
                    <a:pt x="225" y="496"/>
                    <a:pt x="161" y="241"/>
                  </a:cubicBezTo>
                  <a:cubicBezTo>
                    <a:pt x="134" y="277"/>
                    <a:pt x="108" y="304"/>
                    <a:pt x="90" y="348"/>
                  </a:cubicBezTo>
                  <a:cubicBezTo>
                    <a:pt x="116" y="393"/>
                    <a:pt x="134" y="446"/>
                    <a:pt x="161" y="500"/>
                  </a:cubicBezTo>
                  <a:cubicBezTo>
                    <a:pt x="224" y="589"/>
                    <a:pt x="286" y="660"/>
                    <a:pt x="375" y="723"/>
                  </a:cubicBezTo>
                  <a:cubicBezTo>
                    <a:pt x="375" y="723"/>
                    <a:pt x="375" y="732"/>
                    <a:pt x="375" y="732"/>
                  </a:cubicBezTo>
                  <a:cubicBezTo>
                    <a:pt x="268" y="705"/>
                    <a:pt x="188" y="616"/>
                    <a:pt x="125" y="527"/>
                  </a:cubicBezTo>
                  <a:cubicBezTo>
                    <a:pt x="99" y="500"/>
                    <a:pt x="72" y="464"/>
                    <a:pt x="45" y="428"/>
                  </a:cubicBezTo>
                  <a:cubicBezTo>
                    <a:pt x="45" y="437"/>
                    <a:pt x="45" y="437"/>
                    <a:pt x="45" y="446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9" y="562"/>
                    <a:pt x="134" y="607"/>
                    <a:pt x="179" y="652"/>
                  </a:cubicBezTo>
                  <a:cubicBezTo>
                    <a:pt x="277" y="750"/>
                    <a:pt x="393" y="803"/>
                    <a:pt x="509" y="857"/>
                  </a:cubicBezTo>
                  <a:cubicBezTo>
                    <a:pt x="384" y="857"/>
                    <a:pt x="259" y="794"/>
                    <a:pt x="161" y="714"/>
                  </a:cubicBezTo>
                  <a:cubicBezTo>
                    <a:pt x="116" y="678"/>
                    <a:pt x="54" y="616"/>
                    <a:pt x="9" y="553"/>
                  </a:cubicBezTo>
                  <a:cubicBezTo>
                    <a:pt x="9" y="571"/>
                    <a:pt x="9" y="589"/>
                    <a:pt x="1" y="616"/>
                  </a:cubicBezTo>
                  <a:cubicBezTo>
                    <a:pt x="167" y="858"/>
                    <a:pt x="451" y="973"/>
                    <a:pt x="737" y="973"/>
                  </a:cubicBezTo>
                  <a:cubicBezTo>
                    <a:pt x="1154" y="973"/>
                    <a:pt x="1575" y="727"/>
                    <a:pt x="1633" y="277"/>
                  </a:cubicBezTo>
                  <a:cubicBezTo>
                    <a:pt x="1624" y="268"/>
                    <a:pt x="1615" y="259"/>
                    <a:pt x="1615" y="250"/>
                  </a:cubicBezTo>
                  <a:cubicBezTo>
                    <a:pt x="1588" y="313"/>
                    <a:pt x="1553" y="393"/>
                    <a:pt x="1553" y="411"/>
                  </a:cubicBezTo>
                  <a:cubicBezTo>
                    <a:pt x="1499" y="509"/>
                    <a:pt x="1428" y="669"/>
                    <a:pt x="1312" y="714"/>
                  </a:cubicBezTo>
                  <a:cubicBezTo>
                    <a:pt x="1383" y="634"/>
                    <a:pt x="1437" y="553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9"/>
                    <a:pt x="1544" y="161"/>
                    <a:pt x="1526" y="152"/>
                  </a:cubicBezTo>
                  <a:cubicBezTo>
                    <a:pt x="1517" y="214"/>
                    <a:pt x="1490" y="277"/>
                    <a:pt x="1472" y="339"/>
                  </a:cubicBezTo>
                  <a:cubicBezTo>
                    <a:pt x="1437" y="420"/>
                    <a:pt x="1410" y="509"/>
                    <a:pt x="1339" y="571"/>
                  </a:cubicBezTo>
                  <a:cubicBezTo>
                    <a:pt x="1383" y="491"/>
                    <a:pt x="1419" y="411"/>
                    <a:pt x="1446" y="330"/>
                  </a:cubicBezTo>
                  <a:cubicBezTo>
                    <a:pt x="1464" y="259"/>
                    <a:pt x="1472" y="179"/>
                    <a:pt x="1472" y="107"/>
                  </a:cubicBezTo>
                  <a:cubicBezTo>
                    <a:pt x="1419" y="63"/>
                    <a:pt x="1365" y="27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0" name="Google Shape;9060;p24"/>
            <p:cNvSpPr/>
            <p:nvPr/>
          </p:nvSpPr>
          <p:spPr>
            <a:xfrm>
              <a:off x="753750" y="1169650"/>
              <a:ext cx="46200" cy="31425"/>
            </a:xfrm>
            <a:custGeom>
              <a:rect b="b" l="l" r="r" t="t"/>
              <a:pathLst>
                <a:path extrusionOk="0" h="1257" w="1848">
                  <a:moveTo>
                    <a:pt x="1080" y="102"/>
                  </a:moveTo>
                  <a:lnTo>
                    <a:pt x="1080" y="102"/>
                  </a:lnTo>
                  <a:cubicBezTo>
                    <a:pt x="1151" y="111"/>
                    <a:pt x="1223" y="120"/>
                    <a:pt x="1294" y="147"/>
                  </a:cubicBezTo>
                  <a:cubicBezTo>
                    <a:pt x="1375" y="497"/>
                    <a:pt x="1074" y="697"/>
                    <a:pt x="792" y="697"/>
                  </a:cubicBezTo>
                  <a:cubicBezTo>
                    <a:pt x="579" y="697"/>
                    <a:pt x="376" y="583"/>
                    <a:pt x="357" y="334"/>
                  </a:cubicBezTo>
                  <a:cubicBezTo>
                    <a:pt x="411" y="289"/>
                    <a:pt x="473" y="245"/>
                    <a:pt x="536" y="209"/>
                  </a:cubicBezTo>
                  <a:cubicBezTo>
                    <a:pt x="536" y="271"/>
                    <a:pt x="554" y="334"/>
                    <a:pt x="589" y="379"/>
                  </a:cubicBezTo>
                  <a:cubicBezTo>
                    <a:pt x="652" y="441"/>
                    <a:pt x="741" y="468"/>
                    <a:pt x="821" y="468"/>
                  </a:cubicBezTo>
                  <a:cubicBezTo>
                    <a:pt x="1000" y="459"/>
                    <a:pt x="1133" y="263"/>
                    <a:pt x="1080" y="102"/>
                  </a:cubicBezTo>
                  <a:close/>
                  <a:moveTo>
                    <a:pt x="1410" y="182"/>
                  </a:moveTo>
                  <a:lnTo>
                    <a:pt x="1410" y="182"/>
                  </a:lnTo>
                  <a:cubicBezTo>
                    <a:pt x="1472" y="209"/>
                    <a:pt x="1526" y="245"/>
                    <a:pt x="1579" y="289"/>
                  </a:cubicBezTo>
                  <a:cubicBezTo>
                    <a:pt x="1579" y="361"/>
                    <a:pt x="1571" y="441"/>
                    <a:pt x="1553" y="512"/>
                  </a:cubicBezTo>
                  <a:cubicBezTo>
                    <a:pt x="1526" y="593"/>
                    <a:pt x="1490" y="673"/>
                    <a:pt x="1446" y="753"/>
                  </a:cubicBezTo>
                  <a:cubicBezTo>
                    <a:pt x="1517" y="691"/>
                    <a:pt x="1544" y="602"/>
                    <a:pt x="1579" y="521"/>
                  </a:cubicBezTo>
                  <a:cubicBezTo>
                    <a:pt x="1597" y="459"/>
                    <a:pt x="1624" y="396"/>
                    <a:pt x="1633" y="334"/>
                  </a:cubicBezTo>
                  <a:cubicBezTo>
                    <a:pt x="1651" y="343"/>
                    <a:pt x="1660" y="361"/>
                    <a:pt x="1669" y="370"/>
                  </a:cubicBezTo>
                  <a:cubicBezTo>
                    <a:pt x="1651" y="459"/>
                    <a:pt x="1633" y="548"/>
                    <a:pt x="1588" y="637"/>
                  </a:cubicBezTo>
                  <a:cubicBezTo>
                    <a:pt x="1544" y="735"/>
                    <a:pt x="1490" y="816"/>
                    <a:pt x="1419" y="896"/>
                  </a:cubicBezTo>
                  <a:cubicBezTo>
                    <a:pt x="1535" y="851"/>
                    <a:pt x="1606" y="691"/>
                    <a:pt x="1660" y="593"/>
                  </a:cubicBezTo>
                  <a:cubicBezTo>
                    <a:pt x="1660" y="575"/>
                    <a:pt x="1695" y="495"/>
                    <a:pt x="1722" y="432"/>
                  </a:cubicBezTo>
                  <a:cubicBezTo>
                    <a:pt x="1722" y="441"/>
                    <a:pt x="1731" y="450"/>
                    <a:pt x="1740" y="459"/>
                  </a:cubicBezTo>
                  <a:cubicBezTo>
                    <a:pt x="1682" y="909"/>
                    <a:pt x="1261" y="1155"/>
                    <a:pt x="844" y="1155"/>
                  </a:cubicBezTo>
                  <a:cubicBezTo>
                    <a:pt x="558" y="1155"/>
                    <a:pt x="274" y="1040"/>
                    <a:pt x="108" y="798"/>
                  </a:cubicBezTo>
                  <a:cubicBezTo>
                    <a:pt x="116" y="771"/>
                    <a:pt x="116" y="753"/>
                    <a:pt x="116" y="735"/>
                  </a:cubicBezTo>
                  <a:cubicBezTo>
                    <a:pt x="161" y="798"/>
                    <a:pt x="223" y="860"/>
                    <a:pt x="268" y="896"/>
                  </a:cubicBezTo>
                  <a:cubicBezTo>
                    <a:pt x="366" y="976"/>
                    <a:pt x="491" y="1039"/>
                    <a:pt x="616" y="1039"/>
                  </a:cubicBezTo>
                  <a:cubicBezTo>
                    <a:pt x="500" y="985"/>
                    <a:pt x="384" y="932"/>
                    <a:pt x="286" y="834"/>
                  </a:cubicBezTo>
                  <a:cubicBezTo>
                    <a:pt x="241" y="789"/>
                    <a:pt x="206" y="744"/>
                    <a:pt x="170" y="682"/>
                  </a:cubicBezTo>
                  <a:cubicBezTo>
                    <a:pt x="161" y="664"/>
                    <a:pt x="161" y="646"/>
                    <a:pt x="152" y="628"/>
                  </a:cubicBezTo>
                  <a:cubicBezTo>
                    <a:pt x="152" y="619"/>
                    <a:pt x="152" y="619"/>
                    <a:pt x="152" y="610"/>
                  </a:cubicBezTo>
                  <a:cubicBezTo>
                    <a:pt x="179" y="646"/>
                    <a:pt x="206" y="682"/>
                    <a:pt x="232" y="709"/>
                  </a:cubicBezTo>
                  <a:cubicBezTo>
                    <a:pt x="295" y="798"/>
                    <a:pt x="375" y="887"/>
                    <a:pt x="482" y="914"/>
                  </a:cubicBezTo>
                  <a:cubicBezTo>
                    <a:pt x="482" y="914"/>
                    <a:pt x="482" y="905"/>
                    <a:pt x="482" y="905"/>
                  </a:cubicBezTo>
                  <a:cubicBezTo>
                    <a:pt x="393" y="842"/>
                    <a:pt x="331" y="771"/>
                    <a:pt x="268" y="682"/>
                  </a:cubicBezTo>
                  <a:cubicBezTo>
                    <a:pt x="241" y="628"/>
                    <a:pt x="223" y="575"/>
                    <a:pt x="197" y="530"/>
                  </a:cubicBezTo>
                  <a:cubicBezTo>
                    <a:pt x="215" y="486"/>
                    <a:pt x="241" y="459"/>
                    <a:pt x="268" y="423"/>
                  </a:cubicBezTo>
                  <a:cubicBezTo>
                    <a:pt x="332" y="678"/>
                    <a:pt x="558" y="794"/>
                    <a:pt x="794" y="794"/>
                  </a:cubicBezTo>
                  <a:cubicBezTo>
                    <a:pt x="1120" y="794"/>
                    <a:pt x="1462" y="571"/>
                    <a:pt x="1410" y="182"/>
                  </a:cubicBezTo>
                  <a:close/>
                  <a:moveTo>
                    <a:pt x="1002" y="1"/>
                  </a:moveTo>
                  <a:cubicBezTo>
                    <a:pt x="533" y="1"/>
                    <a:pt x="64" y="280"/>
                    <a:pt x="0" y="798"/>
                  </a:cubicBezTo>
                  <a:cubicBezTo>
                    <a:pt x="0" y="807"/>
                    <a:pt x="0" y="807"/>
                    <a:pt x="9" y="816"/>
                  </a:cubicBezTo>
                  <a:cubicBezTo>
                    <a:pt x="9" y="825"/>
                    <a:pt x="9" y="834"/>
                    <a:pt x="9" y="842"/>
                  </a:cubicBezTo>
                  <a:cubicBezTo>
                    <a:pt x="199" y="1123"/>
                    <a:pt x="522" y="1256"/>
                    <a:pt x="845" y="1256"/>
                  </a:cubicBezTo>
                  <a:cubicBezTo>
                    <a:pt x="1314" y="1256"/>
                    <a:pt x="1784" y="976"/>
                    <a:pt x="1847" y="459"/>
                  </a:cubicBezTo>
                  <a:cubicBezTo>
                    <a:pt x="1847" y="450"/>
                    <a:pt x="1847" y="450"/>
                    <a:pt x="1847" y="441"/>
                  </a:cubicBezTo>
                  <a:cubicBezTo>
                    <a:pt x="1847" y="432"/>
                    <a:pt x="1847" y="423"/>
                    <a:pt x="1838" y="414"/>
                  </a:cubicBezTo>
                  <a:cubicBezTo>
                    <a:pt x="1649" y="134"/>
                    <a:pt x="132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1" name="Google Shape;9061;p24"/>
            <p:cNvSpPr/>
            <p:nvPr/>
          </p:nvSpPr>
          <p:spPr>
            <a:xfrm>
              <a:off x="798575" y="1170125"/>
              <a:ext cx="5525" cy="5100"/>
            </a:xfrm>
            <a:custGeom>
              <a:rect b="b" l="l" r="r" t="t"/>
              <a:pathLst>
                <a:path extrusionOk="0" h="204" w="221">
                  <a:moveTo>
                    <a:pt x="141" y="0"/>
                  </a:moveTo>
                  <a:cubicBezTo>
                    <a:pt x="126" y="0"/>
                    <a:pt x="111" y="6"/>
                    <a:pt x="99" y="21"/>
                  </a:cubicBezTo>
                  <a:cubicBezTo>
                    <a:pt x="81" y="56"/>
                    <a:pt x="54" y="83"/>
                    <a:pt x="27" y="110"/>
                  </a:cubicBezTo>
                  <a:cubicBezTo>
                    <a:pt x="10" y="137"/>
                    <a:pt x="1" y="163"/>
                    <a:pt x="18" y="190"/>
                  </a:cubicBezTo>
                  <a:cubicBezTo>
                    <a:pt x="27" y="199"/>
                    <a:pt x="43" y="203"/>
                    <a:pt x="59" y="203"/>
                  </a:cubicBezTo>
                  <a:cubicBezTo>
                    <a:pt x="74" y="203"/>
                    <a:pt x="90" y="199"/>
                    <a:pt x="99" y="190"/>
                  </a:cubicBezTo>
                  <a:cubicBezTo>
                    <a:pt x="125" y="154"/>
                    <a:pt x="161" y="119"/>
                    <a:pt x="188" y="83"/>
                  </a:cubicBezTo>
                  <a:cubicBezTo>
                    <a:pt x="220" y="44"/>
                    <a:pt x="18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2" name="Google Shape;9062;p24"/>
            <p:cNvSpPr/>
            <p:nvPr/>
          </p:nvSpPr>
          <p:spPr>
            <a:xfrm>
              <a:off x="790825" y="1163800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8" y="1"/>
                  </a:moveTo>
                  <a:cubicBezTo>
                    <a:pt x="110" y="1"/>
                    <a:pt x="93" y="7"/>
                    <a:pt x="88" y="24"/>
                  </a:cubicBezTo>
                  <a:cubicBezTo>
                    <a:pt x="61" y="77"/>
                    <a:pt x="34" y="131"/>
                    <a:pt x="16" y="184"/>
                  </a:cubicBezTo>
                  <a:cubicBezTo>
                    <a:pt x="0" y="222"/>
                    <a:pt x="29" y="247"/>
                    <a:pt x="61" y="247"/>
                  </a:cubicBezTo>
                  <a:cubicBezTo>
                    <a:pt x="82" y="247"/>
                    <a:pt x="104" y="236"/>
                    <a:pt x="114" y="211"/>
                  </a:cubicBezTo>
                  <a:cubicBezTo>
                    <a:pt x="132" y="166"/>
                    <a:pt x="150" y="131"/>
                    <a:pt x="177" y="86"/>
                  </a:cubicBezTo>
                  <a:cubicBezTo>
                    <a:pt x="186" y="59"/>
                    <a:pt x="186" y="24"/>
                    <a:pt x="159" y="6"/>
                  </a:cubicBezTo>
                  <a:cubicBezTo>
                    <a:pt x="149" y="3"/>
                    <a:pt x="13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3" name="Google Shape;9063;p24"/>
            <p:cNvSpPr/>
            <p:nvPr/>
          </p:nvSpPr>
          <p:spPr>
            <a:xfrm>
              <a:off x="782925" y="1160375"/>
              <a:ext cx="3625" cy="6800"/>
            </a:xfrm>
            <a:custGeom>
              <a:rect b="b" l="l" r="r" t="t"/>
              <a:pathLst>
                <a:path extrusionOk="0" h="272" w="145">
                  <a:moveTo>
                    <a:pt x="82" y="0"/>
                  </a:moveTo>
                  <a:cubicBezTo>
                    <a:pt x="56" y="0"/>
                    <a:pt x="38" y="18"/>
                    <a:pt x="29" y="54"/>
                  </a:cubicBezTo>
                  <a:cubicBezTo>
                    <a:pt x="20" y="98"/>
                    <a:pt x="20" y="152"/>
                    <a:pt x="11" y="205"/>
                  </a:cubicBezTo>
                  <a:cubicBezTo>
                    <a:pt x="0" y="243"/>
                    <a:pt x="32" y="272"/>
                    <a:pt x="63" y="272"/>
                  </a:cubicBezTo>
                  <a:cubicBezTo>
                    <a:pt x="83" y="272"/>
                    <a:pt x="102" y="260"/>
                    <a:pt x="109" y="232"/>
                  </a:cubicBezTo>
                  <a:cubicBezTo>
                    <a:pt x="118" y="179"/>
                    <a:pt x="127" y="116"/>
                    <a:pt x="136" y="54"/>
                  </a:cubicBezTo>
                  <a:cubicBezTo>
                    <a:pt x="1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4" name="Google Shape;9064;p24"/>
            <p:cNvSpPr/>
            <p:nvPr/>
          </p:nvSpPr>
          <p:spPr>
            <a:xfrm>
              <a:off x="760750" y="1163850"/>
              <a:ext cx="5450" cy="6375"/>
            </a:xfrm>
            <a:custGeom>
              <a:rect b="b" l="l" r="r" t="t"/>
              <a:pathLst>
                <a:path extrusionOk="0" h="255" w="218">
                  <a:moveTo>
                    <a:pt x="72" y="1"/>
                  </a:moveTo>
                  <a:cubicBezTo>
                    <a:pt x="35" y="1"/>
                    <a:pt x="0" y="34"/>
                    <a:pt x="24" y="75"/>
                  </a:cubicBezTo>
                  <a:cubicBezTo>
                    <a:pt x="59" y="120"/>
                    <a:pt x="77" y="173"/>
                    <a:pt x="104" y="227"/>
                  </a:cubicBezTo>
                  <a:cubicBezTo>
                    <a:pt x="112" y="247"/>
                    <a:pt x="128" y="255"/>
                    <a:pt x="144" y="255"/>
                  </a:cubicBezTo>
                  <a:cubicBezTo>
                    <a:pt x="179" y="255"/>
                    <a:pt x="218" y="216"/>
                    <a:pt x="193" y="173"/>
                  </a:cubicBezTo>
                  <a:cubicBezTo>
                    <a:pt x="167" y="129"/>
                    <a:pt x="149" y="75"/>
                    <a:pt x="122" y="31"/>
                  </a:cubicBezTo>
                  <a:cubicBezTo>
                    <a:pt x="110" y="9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5" name="Google Shape;9065;p24"/>
            <p:cNvSpPr/>
            <p:nvPr/>
          </p:nvSpPr>
          <p:spPr>
            <a:xfrm>
              <a:off x="750850" y="1170950"/>
              <a:ext cx="6500" cy="5250"/>
            </a:xfrm>
            <a:custGeom>
              <a:rect b="b" l="l" r="r" t="t"/>
              <a:pathLst>
                <a:path extrusionOk="0" h="210" w="260">
                  <a:moveTo>
                    <a:pt x="66" y="1"/>
                  </a:moveTo>
                  <a:cubicBezTo>
                    <a:pt x="54" y="1"/>
                    <a:pt x="41" y="5"/>
                    <a:pt x="27" y="14"/>
                  </a:cubicBezTo>
                  <a:cubicBezTo>
                    <a:pt x="9" y="32"/>
                    <a:pt x="0" y="68"/>
                    <a:pt x="27" y="86"/>
                  </a:cubicBezTo>
                  <a:cubicBezTo>
                    <a:pt x="72" y="130"/>
                    <a:pt x="125" y="157"/>
                    <a:pt x="170" y="202"/>
                  </a:cubicBezTo>
                  <a:cubicBezTo>
                    <a:pt x="175" y="207"/>
                    <a:pt x="182" y="209"/>
                    <a:pt x="189" y="209"/>
                  </a:cubicBezTo>
                  <a:cubicBezTo>
                    <a:pt x="207" y="209"/>
                    <a:pt x="229" y="196"/>
                    <a:pt x="241" y="184"/>
                  </a:cubicBezTo>
                  <a:cubicBezTo>
                    <a:pt x="259" y="157"/>
                    <a:pt x="241" y="130"/>
                    <a:pt x="224" y="112"/>
                  </a:cubicBezTo>
                  <a:cubicBezTo>
                    <a:pt x="188" y="77"/>
                    <a:pt x="143" y="50"/>
                    <a:pt x="99" y="14"/>
                  </a:cubicBezTo>
                  <a:cubicBezTo>
                    <a:pt x="90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6" name="Google Shape;9066;p24"/>
            <p:cNvSpPr/>
            <p:nvPr/>
          </p:nvSpPr>
          <p:spPr>
            <a:xfrm>
              <a:off x="745225" y="1181000"/>
              <a:ext cx="7225" cy="4275"/>
            </a:xfrm>
            <a:custGeom>
              <a:rect b="b" l="l" r="r" t="t"/>
              <a:pathLst>
                <a:path extrusionOk="0" h="171" w="289">
                  <a:moveTo>
                    <a:pt x="71" y="0"/>
                  </a:moveTo>
                  <a:cubicBezTo>
                    <a:pt x="22" y="0"/>
                    <a:pt x="1" y="79"/>
                    <a:pt x="56" y="103"/>
                  </a:cubicBezTo>
                  <a:cubicBezTo>
                    <a:pt x="101" y="121"/>
                    <a:pt x="145" y="139"/>
                    <a:pt x="181" y="165"/>
                  </a:cubicBezTo>
                  <a:cubicBezTo>
                    <a:pt x="190" y="169"/>
                    <a:pt x="198" y="171"/>
                    <a:pt x="206" y="171"/>
                  </a:cubicBezTo>
                  <a:cubicBezTo>
                    <a:pt x="256" y="171"/>
                    <a:pt x="288" y="107"/>
                    <a:pt x="234" y="76"/>
                  </a:cubicBezTo>
                  <a:cubicBezTo>
                    <a:pt x="190" y="49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7" name="Google Shape;9067;p24"/>
            <p:cNvSpPr/>
            <p:nvPr/>
          </p:nvSpPr>
          <p:spPr>
            <a:xfrm>
              <a:off x="771775" y="1160525"/>
              <a:ext cx="3750" cy="6850"/>
            </a:xfrm>
            <a:custGeom>
              <a:rect b="b" l="l" r="r" t="t"/>
              <a:pathLst>
                <a:path extrusionOk="0" h="274" w="150">
                  <a:moveTo>
                    <a:pt x="63" y="1"/>
                  </a:moveTo>
                  <a:cubicBezTo>
                    <a:pt x="33" y="1"/>
                    <a:pt x="1" y="24"/>
                    <a:pt x="11" y="66"/>
                  </a:cubicBezTo>
                  <a:cubicBezTo>
                    <a:pt x="20" y="119"/>
                    <a:pt x="29" y="173"/>
                    <a:pt x="38" y="235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50"/>
                    <a:pt x="145" y="208"/>
                  </a:cubicBezTo>
                  <a:cubicBezTo>
                    <a:pt x="136" y="155"/>
                    <a:pt x="118" y="101"/>
                    <a:pt x="109" y="39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8" name="Google Shape;9068;p24"/>
            <p:cNvSpPr/>
            <p:nvPr/>
          </p:nvSpPr>
          <p:spPr>
            <a:xfrm>
              <a:off x="699475" y="1158925"/>
              <a:ext cx="26875" cy="16275"/>
            </a:xfrm>
            <a:custGeom>
              <a:rect b="b" l="l" r="r" t="t"/>
              <a:pathLst>
                <a:path extrusionOk="0" h="651" w="1075">
                  <a:moveTo>
                    <a:pt x="333" y="1"/>
                  </a:moveTo>
                  <a:cubicBezTo>
                    <a:pt x="283" y="1"/>
                    <a:pt x="233" y="7"/>
                    <a:pt x="182" y="14"/>
                  </a:cubicBezTo>
                  <a:cubicBezTo>
                    <a:pt x="1" y="347"/>
                    <a:pt x="349" y="650"/>
                    <a:pt x="671" y="650"/>
                  </a:cubicBezTo>
                  <a:cubicBezTo>
                    <a:pt x="839" y="650"/>
                    <a:pt x="1001" y="567"/>
                    <a:pt x="1074" y="361"/>
                  </a:cubicBezTo>
                  <a:cubicBezTo>
                    <a:pt x="1030" y="308"/>
                    <a:pt x="976" y="254"/>
                    <a:pt x="914" y="210"/>
                  </a:cubicBezTo>
                  <a:cubicBezTo>
                    <a:pt x="888" y="334"/>
                    <a:pt x="762" y="415"/>
                    <a:pt x="637" y="415"/>
                  </a:cubicBezTo>
                  <a:cubicBezTo>
                    <a:pt x="590" y="415"/>
                    <a:pt x="544" y="403"/>
                    <a:pt x="503" y="379"/>
                  </a:cubicBezTo>
                  <a:cubicBezTo>
                    <a:pt x="432" y="335"/>
                    <a:pt x="378" y="263"/>
                    <a:pt x="360" y="174"/>
                  </a:cubicBezTo>
                  <a:cubicBezTo>
                    <a:pt x="352" y="121"/>
                    <a:pt x="369" y="58"/>
                    <a:pt x="396" y="5"/>
                  </a:cubicBezTo>
                  <a:cubicBezTo>
                    <a:pt x="375" y="2"/>
                    <a:pt x="354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9" name="Google Shape;9069;p24"/>
            <p:cNvSpPr/>
            <p:nvPr/>
          </p:nvSpPr>
          <p:spPr>
            <a:xfrm>
              <a:off x="692650" y="1159925"/>
              <a:ext cx="38825" cy="27400"/>
            </a:xfrm>
            <a:custGeom>
              <a:rect b="b" l="l" r="r" t="t"/>
              <a:pathLst>
                <a:path extrusionOk="0" h="1096" w="1553">
                  <a:moveTo>
                    <a:pt x="339" y="0"/>
                  </a:moveTo>
                  <a:cubicBezTo>
                    <a:pt x="294" y="9"/>
                    <a:pt x="259" y="27"/>
                    <a:pt x="223" y="45"/>
                  </a:cubicBezTo>
                  <a:cubicBezTo>
                    <a:pt x="214" y="107"/>
                    <a:pt x="196" y="161"/>
                    <a:pt x="196" y="214"/>
                  </a:cubicBezTo>
                  <a:cubicBezTo>
                    <a:pt x="196" y="330"/>
                    <a:pt x="214" y="420"/>
                    <a:pt x="250" y="518"/>
                  </a:cubicBezTo>
                  <a:cubicBezTo>
                    <a:pt x="250" y="527"/>
                    <a:pt x="250" y="527"/>
                    <a:pt x="250" y="527"/>
                  </a:cubicBezTo>
                  <a:cubicBezTo>
                    <a:pt x="170" y="446"/>
                    <a:pt x="152" y="321"/>
                    <a:pt x="143" y="223"/>
                  </a:cubicBezTo>
                  <a:cubicBezTo>
                    <a:pt x="143" y="188"/>
                    <a:pt x="134" y="143"/>
                    <a:pt x="134" y="98"/>
                  </a:cubicBezTo>
                  <a:cubicBezTo>
                    <a:pt x="134" y="98"/>
                    <a:pt x="125" y="107"/>
                    <a:pt x="125" y="107"/>
                  </a:cubicBezTo>
                  <a:cubicBezTo>
                    <a:pt x="125" y="125"/>
                    <a:pt x="116" y="143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82"/>
                    <a:pt x="223" y="598"/>
                    <a:pt x="294" y="705"/>
                  </a:cubicBezTo>
                  <a:lnTo>
                    <a:pt x="286" y="705"/>
                  </a:lnTo>
                  <a:cubicBezTo>
                    <a:pt x="187" y="634"/>
                    <a:pt x="116" y="518"/>
                    <a:pt x="80" y="402"/>
                  </a:cubicBezTo>
                  <a:cubicBezTo>
                    <a:pt x="63" y="348"/>
                    <a:pt x="36" y="259"/>
                    <a:pt x="45" y="179"/>
                  </a:cubicBezTo>
                  <a:lnTo>
                    <a:pt x="45" y="179"/>
                  </a:lnTo>
                  <a:cubicBezTo>
                    <a:pt x="27" y="197"/>
                    <a:pt x="9" y="206"/>
                    <a:pt x="0" y="223"/>
                  </a:cubicBezTo>
                  <a:cubicBezTo>
                    <a:pt x="12" y="718"/>
                    <a:pt x="501" y="1096"/>
                    <a:pt x="969" y="1096"/>
                  </a:cubicBezTo>
                  <a:cubicBezTo>
                    <a:pt x="1184" y="1096"/>
                    <a:pt x="1395" y="1016"/>
                    <a:pt x="1552" y="830"/>
                  </a:cubicBezTo>
                  <a:cubicBezTo>
                    <a:pt x="1552" y="821"/>
                    <a:pt x="1552" y="803"/>
                    <a:pt x="1552" y="794"/>
                  </a:cubicBezTo>
                  <a:cubicBezTo>
                    <a:pt x="1490" y="839"/>
                    <a:pt x="1427" y="884"/>
                    <a:pt x="1410" y="892"/>
                  </a:cubicBezTo>
                  <a:cubicBezTo>
                    <a:pt x="1320" y="949"/>
                    <a:pt x="1186" y="1029"/>
                    <a:pt x="1075" y="1029"/>
                  </a:cubicBezTo>
                  <a:cubicBezTo>
                    <a:pt x="1065" y="1029"/>
                    <a:pt x="1054" y="1028"/>
                    <a:pt x="1044" y="1026"/>
                  </a:cubicBezTo>
                  <a:cubicBezTo>
                    <a:pt x="1151" y="991"/>
                    <a:pt x="1231" y="955"/>
                    <a:pt x="1329" y="901"/>
                  </a:cubicBezTo>
                  <a:cubicBezTo>
                    <a:pt x="1410" y="848"/>
                    <a:pt x="1472" y="785"/>
                    <a:pt x="1543" y="714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14"/>
                    <a:pt x="1427" y="759"/>
                    <a:pt x="1383" y="794"/>
                  </a:cubicBezTo>
                  <a:cubicBezTo>
                    <a:pt x="1311" y="848"/>
                    <a:pt x="1240" y="910"/>
                    <a:pt x="1142" y="919"/>
                  </a:cubicBezTo>
                  <a:cubicBezTo>
                    <a:pt x="1222" y="875"/>
                    <a:pt x="1294" y="830"/>
                    <a:pt x="1365" y="768"/>
                  </a:cubicBezTo>
                  <a:cubicBezTo>
                    <a:pt x="1419" y="723"/>
                    <a:pt x="1463" y="660"/>
                    <a:pt x="1508" y="598"/>
                  </a:cubicBezTo>
                  <a:cubicBezTo>
                    <a:pt x="1490" y="536"/>
                    <a:pt x="1454" y="482"/>
                    <a:pt x="1419" y="420"/>
                  </a:cubicBezTo>
                  <a:cubicBezTo>
                    <a:pt x="1321" y="629"/>
                    <a:pt x="1142" y="715"/>
                    <a:pt x="955" y="715"/>
                  </a:cubicBezTo>
                  <a:cubicBezTo>
                    <a:pt x="593" y="715"/>
                    <a:pt x="204" y="389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0" name="Google Shape;9070;p24"/>
            <p:cNvSpPr/>
            <p:nvPr/>
          </p:nvSpPr>
          <p:spPr>
            <a:xfrm>
              <a:off x="689975" y="1156400"/>
              <a:ext cx="44175" cy="33500"/>
            </a:xfrm>
            <a:custGeom>
              <a:rect b="b" l="l" r="r" t="t"/>
              <a:pathLst>
                <a:path extrusionOk="0" h="1340" w="1767">
                  <a:moveTo>
                    <a:pt x="713" y="102"/>
                  </a:moveTo>
                  <a:cubicBezTo>
                    <a:pt x="734" y="102"/>
                    <a:pt x="755" y="103"/>
                    <a:pt x="776" y="106"/>
                  </a:cubicBezTo>
                  <a:cubicBezTo>
                    <a:pt x="749" y="159"/>
                    <a:pt x="732" y="222"/>
                    <a:pt x="740" y="275"/>
                  </a:cubicBezTo>
                  <a:cubicBezTo>
                    <a:pt x="758" y="364"/>
                    <a:pt x="812" y="436"/>
                    <a:pt x="883" y="480"/>
                  </a:cubicBezTo>
                  <a:cubicBezTo>
                    <a:pt x="924" y="504"/>
                    <a:pt x="970" y="516"/>
                    <a:pt x="1017" y="516"/>
                  </a:cubicBezTo>
                  <a:cubicBezTo>
                    <a:pt x="1142" y="516"/>
                    <a:pt x="1268" y="435"/>
                    <a:pt x="1294" y="311"/>
                  </a:cubicBezTo>
                  <a:cubicBezTo>
                    <a:pt x="1356" y="355"/>
                    <a:pt x="1410" y="409"/>
                    <a:pt x="1454" y="462"/>
                  </a:cubicBezTo>
                  <a:cubicBezTo>
                    <a:pt x="1381" y="668"/>
                    <a:pt x="1219" y="751"/>
                    <a:pt x="1051" y="751"/>
                  </a:cubicBezTo>
                  <a:cubicBezTo>
                    <a:pt x="729" y="751"/>
                    <a:pt x="381" y="448"/>
                    <a:pt x="562" y="115"/>
                  </a:cubicBezTo>
                  <a:cubicBezTo>
                    <a:pt x="613" y="108"/>
                    <a:pt x="663" y="102"/>
                    <a:pt x="713" y="102"/>
                  </a:cubicBezTo>
                  <a:close/>
                  <a:moveTo>
                    <a:pt x="446" y="141"/>
                  </a:moveTo>
                  <a:lnTo>
                    <a:pt x="446" y="141"/>
                  </a:lnTo>
                  <a:cubicBezTo>
                    <a:pt x="311" y="530"/>
                    <a:pt x="700" y="856"/>
                    <a:pt x="1062" y="856"/>
                  </a:cubicBezTo>
                  <a:cubicBezTo>
                    <a:pt x="1249" y="856"/>
                    <a:pt x="1428" y="770"/>
                    <a:pt x="1526" y="561"/>
                  </a:cubicBezTo>
                  <a:cubicBezTo>
                    <a:pt x="1561" y="623"/>
                    <a:pt x="1597" y="677"/>
                    <a:pt x="1615" y="739"/>
                  </a:cubicBezTo>
                  <a:cubicBezTo>
                    <a:pt x="1570" y="801"/>
                    <a:pt x="1526" y="864"/>
                    <a:pt x="1472" y="909"/>
                  </a:cubicBezTo>
                  <a:cubicBezTo>
                    <a:pt x="1401" y="971"/>
                    <a:pt x="1329" y="1016"/>
                    <a:pt x="1249" y="1060"/>
                  </a:cubicBezTo>
                  <a:cubicBezTo>
                    <a:pt x="1347" y="1051"/>
                    <a:pt x="1418" y="989"/>
                    <a:pt x="1490" y="935"/>
                  </a:cubicBezTo>
                  <a:cubicBezTo>
                    <a:pt x="1534" y="900"/>
                    <a:pt x="1588" y="855"/>
                    <a:pt x="1633" y="810"/>
                  </a:cubicBezTo>
                  <a:cubicBezTo>
                    <a:pt x="1642" y="828"/>
                    <a:pt x="1642" y="846"/>
                    <a:pt x="1650" y="855"/>
                  </a:cubicBezTo>
                  <a:cubicBezTo>
                    <a:pt x="1579" y="926"/>
                    <a:pt x="1517" y="989"/>
                    <a:pt x="1436" y="1042"/>
                  </a:cubicBezTo>
                  <a:cubicBezTo>
                    <a:pt x="1338" y="1096"/>
                    <a:pt x="1258" y="1132"/>
                    <a:pt x="1151" y="1167"/>
                  </a:cubicBezTo>
                  <a:cubicBezTo>
                    <a:pt x="1161" y="1169"/>
                    <a:pt x="1172" y="1170"/>
                    <a:pt x="1182" y="1170"/>
                  </a:cubicBezTo>
                  <a:cubicBezTo>
                    <a:pt x="1293" y="1170"/>
                    <a:pt x="1427" y="1090"/>
                    <a:pt x="1517" y="1033"/>
                  </a:cubicBezTo>
                  <a:cubicBezTo>
                    <a:pt x="1534" y="1025"/>
                    <a:pt x="1597" y="980"/>
                    <a:pt x="1659" y="935"/>
                  </a:cubicBezTo>
                  <a:cubicBezTo>
                    <a:pt x="1659" y="944"/>
                    <a:pt x="1659" y="962"/>
                    <a:pt x="1659" y="971"/>
                  </a:cubicBezTo>
                  <a:cubicBezTo>
                    <a:pt x="1502" y="1157"/>
                    <a:pt x="1291" y="1237"/>
                    <a:pt x="1076" y="1237"/>
                  </a:cubicBezTo>
                  <a:cubicBezTo>
                    <a:pt x="608" y="1237"/>
                    <a:pt x="119" y="859"/>
                    <a:pt x="107" y="364"/>
                  </a:cubicBezTo>
                  <a:cubicBezTo>
                    <a:pt x="116" y="347"/>
                    <a:pt x="134" y="338"/>
                    <a:pt x="152" y="320"/>
                  </a:cubicBezTo>
                  <a:lnTo>
                    <a:pt x="152" y="320"/>
                  </a:lnTo>
                  <a:cubicBezTo>
                    <a:pt x="143" y="400"/>
                    <a:pt x="170" y="489"/>
                    <a:pt x="187" y="543"/>
                  </a:cubicBezTo>
                  <a:cubicBezTo>
                    <a:pt x="223" y="659"/>
                    <a:pt x="294" y="775"/>
                    <a:pt x="393" y="846"/>
                  </a:cubicBezTo>
                  <a:lnTo>
                    <a:pt x="401" y="846"/>
                  </a:lnTo>
                  <a:cubicBezTo>
                    <a:pt x="330" y="739"/>
                    <a:pt x="259" y="623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84"/>
                    <a:pt x="232" y="266"/>
                    <a:pt x="232" y="248"/>
                  </a:cubicBezTo>
                  <a:cubicBezTo>
                    <a:pt x="232" y="248"/>
                    <a:pt x="241" y="239"/>
                    <a:pt x="241" y="239"/>
                  </a:cubicBezTo>
                  <a:cubicBezTo>
                    <a:pt x="241" y="284"/>
                    <a:pt x="250" y="329"/>
                    <a:pt x="250" y="364"/>
                  </a:cubicBezTo>
                  <a:cubicBezTo>
                    <a:pt x="259" y="462"/>
                    <a:pt x="277" y="587"/>
                    <a:pt x="357" y="668"/>
                  </a:cubicBezTo>
                  <a:cubicBezTo>
                    <a:pt x="357" y="668"/>
                    <a:pt x="357" y="668"/>
                    <a:pt x="357" y="659"/>
                  </a:cubicBezTo>
                  <a:cubicBezTo>
                    <a:pt x="321" y="561"/>
                    <a:pt x="303" y="471"/>
                    <a:pt x="303" y="355"/>
                  </a:cubicBezTo>
                  <a:cubicBezTo>
                    <a:pt x="303" y="302"/>
                    <a:pt x="321" y="248"/>
                    <a:pt x="330" y="186"/>
                  </a:cubicBezTo>
                  <a:cubicBezTo>
                    <a:pt x="366" y="168"/>
                    <a:pt x="401" y="150"/>
                    <a:pt x="446" y="141"/>
                  </a:cubicBezTo>
                  <a:close/>
                  <a:moveTo>
                    <a:pt x="686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18" y="311"/>
                    <a:pt x="9" y="320"/>
                    <a:pt x="9" y="329"/>
                  </a:cubicBezTo>
                  <a:cubicBezTo>
                    <a:pt x="9" y="329"/>
                    <a:pt x="0" y="338"/>
                    <a:pt x="0" y="347"/>
                  </a:cubicBezTo>
                  <a:cubicBezTo>
                    <a:pt x="6" y="918"/>
                    <a:pt x="550" y="1340"/>
                    <a:pt x="1077" y="1340"/>
                  </a:cubicBezTo>
                  <a:cubicBezTo>
                    <a:pt x="1323" y="1340"/>
                    <a:pt x="1566" y="1247"/>
                    <a:pt x="1749" y="1033"/>
                  </a:cubicBezTo>
                  <a:cubicBezTo>
                    <a:pt x="1749" y="1025"/>
                    <a:pt x="1757" y="1025"/>
                    <a:pt x="1757" y="1016"/>
                  </a:cubicBezTo>
                  <a:cubicBezTo>
                    <a:pt x="1757" y="1007"/>
                    <a:pt x="1766" y="998"/>
                    <a:pt x="1766" y="989"/>
                  </a:cubicBezTo>
                  <a:cubicBezTo>
                    <a:pt x="1754" y="424"/>
                    <a:pt x="1210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1" name="Google Shape;9071;p24"/>
            <p:cNvSpPr/>
            <p:nvPr/>
          </p:nvSpPr>
          <p:spPr>
            <a:xfrm>
              <a:off x="736350" y="1174075"/>
              <a:ext cx="6325" cy="3525"/>
            </a:xfrm>
            <a:custGeom>
              <a:rect b="b" l="l" r="r" t="t"/>
              <a:pathLst>
                <a:path extrusionOk="0" h="141" w="253">
                  <a:moveTo>
                    <a:pt x="184" y="0"/>
                  </a:moveTo>
                  <a:cubicBezTo>
                    <a:pt x="177" y="0"/>
                    <a:pt x="169" y="2"/>
                    <a:pt x="161" y="5"/>
                  </a:cubicBezTo>
                  <a:cubicBezTo>
                    <a:pt x="126" y="14"/>
                    <a:pt x="81" y="23"/>
                    <a:pt x="45" y="32"/>
                  </a:cubicBezTo>
                  <a:cubicBezTo>
                    <a:pt x="18" y="41"/>
                    <a:pt x="1" y="68"/>
                    <a:pt x="1" y="94"/>
                  </a:cubicBezTo>
                  <a:cubicBezTo>
                    <a:pt x="8" y="118"/>
                    <a:pt x="29" y="141"/>
                    <a:pt x="52" y="141"/>
                  </a:cubicBezTo>
                  <a:cubicBezTo>
                    <a:pt x="56" y="141"/>
                    <a:pt x="59" y="140"/>
                    <a:pt x="63" y="139"/>
                  </a:cubicBezTo>
                  <a:cubicBezTo>
                    <a:pt x="108" y="121"/>
                    <a:pt x="161" y="112"/>
                    <a:pt x="206" y="94"/>
                  </a:cubicBezTo>
                  <a:cubicBezTo>
                    <a:pt x="252" y="71"/>
                    <a:pt x="23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2" name="Google Shape;9072;p24"/>
            <p:cNvSpPr/>
            <p:nvPr/>
          </p:nvSpPr>
          <p:spPr>
            <a:xfrm>
              <a:off x="732175" y="1164200"/>
              <a:ext cx="6875" cy="4775"/>
            </a:xfrm>
            <a:custGeom>
              <a:rect b="b" l="l" r="r" t="t"/>
              <a:pathLst>
                <a:path extrusionOk="0" h="191" w="275">
                  <a:moveTo>
                    <a:pt x="209" y="1"/>
                  </a:moveTo>
                  <a:cubicBezTo>
                    <a:pt x="201" y="1"/>
                    <a:pt x="193" y="3"/>
                    <a:pt x="185" y="8"/>
                  </a:cubicBezTo>
                  <a:cubicBezTo>
                    <a:pt x="141" y="35"/>
                    <a:pt x="87" y="61"/>
                    <a:pt x="43" y="97"/>
                  </a:cubicBezTo>
                  <a:cubicBezTo>
                    <a:pt x="0" y="132"/>
                    <a:pt x="31" y="190"/>
                    <a:pt x="72" y="190"/>
                  </a:cubicBezTo>
                  <a:cubicBezTo>
                    <a:pt x="83" y="190"/>
                    <a:pt x="94" y="186"/>
                    <a:pt x="105" y="177"/>
                  </a:cubicBezTo>
                  <a:cubicBezTo>
                    <a:pt x="150" y="150"/>
                    <a:pt x="185" y="124"/>
                    <a:pt x="230" y="106"/>
                  </a:cubicBezTo>
                  <a:cubicBezTo>
                    <a:pt x="257" y="88"/>
                    <a:pt x="275" y="61"/>
                    <a:pt x="257" y="35"/>
                  </a:cubicBezTo>
                  <a:cubicBezTo>
                    <a:pt x="250" y="15"/>
                    <a:pt x="23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3" name="Google Shape;9073;p24"/>
            <p:cNvSpPr/>
            <p:nvPr/>
          </p:nvSpPr>
          <p:spPr>
            <a:xfrm>
              <a:off x="727050" y="1156350"/>
              <a:ext cx="6200" cy="5925"/>
            </a:xfrm>
            <a:custGeom>
              <a:rect b="b" l="l" r="r" t="t"/>
              <a:pathLst>
                <a:path extrusionOk="0" h="237" w="248">
                  <a:moveTo>
                    <a:pt x="193" y="0"/>
                  </a:moveTo>
                  <a:cubicBezTo>
                    <a:pt x="176" y="0"/>
                    <a:pt x="161" y="10"/>
                    <a:pt x="150" y="27"/>
                  </a:cubicBezTo>
                  <a:cubicBezTo>
                    <a:pt x="114" y="63"/>
                    <a:pt x="78" y="108"/>
                    <a:pt x="43" y="143"/>
                  </a:cubicBezTo>
                  <a:cubicBezTo>
                    <a:pt x="0" y="179"/>
                    <a:pt x="36" y="237"/>
                    <a:pt x="75" y="237"/>
                  </a:cubicBezTo>
                  <a:cubicBezTo>
                    <a:pt x="85" y="237"/>
                    <a:pt x="96" y="233"/>
                    <a:pt x="105" y="224"/>
                  </a:cubicBezTo>
                  <a:cubicBezTo>
                    <a:pt x="150" y="179"/>
                    <a:pt x="185" y="134"/>
                    <a:pt x="230" y="90"/>
                  </a:cubicBezTo>
                  <a:cubicBezTo>
                    <a:pt x="248" y="63"/>
                    <a:pt x="239" y="27"/>
                    <a:pt x="221" y="10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4" name="Google Shape;9074;p24"/>
            <p:cNvSpPr/>
            <p:nvPr/>
          </p:nvSpPr>
          <p:spPr>
            <a:xfrm>
              <a:off x="709250" y="1147100"/>
              <a:ext cx="3150" cy="6750"/>
            </a:xfrm>
            <a:custGeom>
              <a:rect b="b" l="l" r="r" t="t"/>
              <a:pathLst>
                <a:path extrusionOk="0" h="270" w="126">
                  <a:moveTo>
                    <a:pt x="71" y="0"/>
                  </a:moveTo>
                  <a:cubicBezTo>
                    <a:pt x="47" y="0"/>
                    <a:pt x="23" y="16"/>
                    <a:pt x="23" y="49"/>
                  </a:cubicBezTo>
                  <a:cubicBezTo>
                    <a:pt x="14" y="103"/>
                    <a:pt x="5" y="157"/>
                    <a:pt x="5" y="210"/>
                  </a:cubicBezTo>
                  <a:cubicBezTo>
                    <a:pt x="0" y="249"/>
                    <a:pt x="28" y="270"/>
                    <a:pt x="55" y="270"/>
                  </a:cubicBezTo>
                  <a:cubicBezTo>
                    <a:pt x="77" y="270"/>
                    <a:pt x="99" y="256"/>
                    <a:pt x="103" y="228"/>
                  </a:cubicBezTo>
                  <a:cubicBezTo>
                    <a:pt x="112" y="165"/>
                    <a:pt x="121" y="112"/>
                    <a:pt x="121" y="58"/>
                  </a:cubicBezTo>
                  <a:cubicBezTo>
                    <a:pt x="126" y="20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5" name="Google Shape;9075;p24"/>
            <p:cNvSpPr/>
            <p:nvPr/>
          </p:nvSpPr>
          <p:spPr>
            <a:xfrm>
              <a:off x="697100" y="1147600"/>
              <a:ext cx="4275" cy="6400"/>
            </a:xfrm>
            <a:custGeom>
              <a:rect b="b" l="l" r="r" t="t"/>
              <a:pathLst>
                <a:path extrusionOk="0" h="256" w="171">
                  <a:moveTo>
                    <a:pt x="68" y="0"/>
                  </a:moveTo>
                  <a:cubicBezTo>
                    <a:pt x="64" y="0"/>
                    <a:pt x="59" y="1"/>
                    <a:pt x="54" y="3"/>
                  </a:cubicBezTo>
                  <a:cubicBezTo>
                    <a:pt x="27" y="3"/>
                    <a:pt x="1" y="29"/>
                    <a:pt x="9" y="56"/>
                  </a:cubicBezTo>
                  <a:cubicBezTo>
                    <a:pt x="27" y="119"/>
                    <a:pt x="54" y="172"/>
                    <a:pt x="72" y="226"/>
                  </a:cubicBezTo>
                  <a:cubicBezTo>
                    <a:pt x="79" y="246"/>
                    <a:pt x="100" y="256"/>
                    <a:pt x="122" y="256"/>
                  </a:cubicBezTo>
                  <a:cubicBezTo>
                    <a:pt x="129" y="256"/>
                    <a:pt x="137" y="255"/>
                    <a:pt x="143" y="252"/>
                  </a:cubicBezTo>
                  <a:cubicBezTo>
                    <a:pt x="170" y="244"/>
                    <a:pt x="170" y="217"/>
                    <a:pt x="161" y="181"/>
                  </a:cubicBezTo>
                  <a:cubicBezTo>
                    <a:pt x="152" y="137"/>
                    <a:pt x="125" y="92"/>
                    <a:pt x="116" y="38"/>
                  </a:cubicBezTo>
                  <a:cubicBezTo>
                    <a:pt x="109" y="16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6" name="Google Shape;9076;p24"/>
            <p:cNvSpPr/>
            <p:nvPr/>
          </p:nvSpPr>
          <p:spPr>
            <a:xfrm>
              <a:off x="686925" y="1153175"/>
              <a:ext cx="5425" cy="5750"/>
            </a:xfrm>
            <a:custGeom>
              <a:rect b="b" l="l" r="r" t="t"/>
              <a:pathLst>
                <a:path extrusionOk="0" h="230" w="217">
                  <a:moveTo>
                    <a:pt x="72" y="0"/>
                  </a:moveTo>
                  <a:cubicBezTo>
                    <a:pt x="34" y="0"/>
                    <a:pt x="0" y="44"/>
                    <a:pt x="33" y="83"/>
                  </a:cubicBezTo>
                  <a:cubicBezTo>
                    <a:pt x="60" y="119"/>
                    <a:pt x="77" y="154"/>
                    <a:pt x="104" y="199"/>
                  </a:cubicBezTo>
                  <a:cubicBezTo>
                    <a:pt x="113" y="220"/>
                    <a:pt x="131" y="229"/>
                    <a:pt x="148" y="229"/>
                  </a:cubicBezTo>
                  <a:cubicBezTo>
                    <a:pt x="182" y="229"/>
                    <a:pt x="217" y="196"/>
                    <a:pt x="193" y="154"/>
                  </a:cubicBezTo>
                  <a:cubicBezTo>
                    <a:pt x="167" y="110"/>
                    <a:pt x="140" y="65"/>
                    <a:pt x="113" y="21"/>
                  </a:cubicBezTo>
                  <a:cubicBezTo>
                    <a:pt x="101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7" name="Google Shape;9077;p24"/>
            <p:cNvSpPr/>
            <p:nvPr/>
          </p:nvSpPr>
          <p:spPr>
            <a:xfrm>
              <a:off x="718525" y="11501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1"/>
                    <a:pt x="80" y="34"/>
                  </a:cubicBezTo>
                  <a:cubicBezTo>
                    <a:pt x="62" y="87"/>
                    <a:pt x="36" y="141"/>
                    <a:pt x="18" y="194"/>
                  </a:cubicBezTo>
                  <a:cubicBezTo>
                    <a:pt x="1" y="234"/>
                    <a:pt x="34" y="262"/>
                    <a:pt x="67" y="262"/>
                  </a:cubicBezTo>
                  <a:cubicBezTo>
                    <a:pt x="87" y="262"/>
                    <a:pt x="106" y="253"/>
                    <a:pt x="116" y="230"/>
                  </a:cubicBezTo>
                  <a:cubicBezTo>
                    <a:pt x="134" y="176"/>
                    <a:pt x="161" y="123"/>
                    <a:pt x="178" y="69"/>
                  </a:cubicBezTo>
                  <a:cubicBezTo>
                    <a:pt x="195" y="30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8" name="Google Shape;9078;p24"/>
            <p:cNvSpPr/>
            <p:nvPr/>
          </p:nvSpPr>
          <p:spPr>
            <a:xfrm>
              <a:off x="876625" y="11456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0"/>
                  </a:moveTo>
                  <a:lnTo>
                    <a:pt x="652" y="0"/>
                  </a:lnTo>
                  <a:cubicBezTo>
                    <a:pt x="590" y="27"/>
                    <a:pt x="518" y="54"/>
                    <a:pt x="456" y="90"/>
                  </a:cubicBezTo>
                  <a:cubicBezTo>
                    <a:pt x="509" y="125"/>
                    <a:pt x="554" y="179"/>
                    <a:pt x="563" y="232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6" y="571"/>
                    <a:pt x="19" y="634"/>
                    <a:pt x="1" y="705"/>
                  </a:cubicBezTo>
                  <a:cubicBezTo>
                    <a:pt x="94" y="798"/>
                    <a:pt x="197" y="837"/>
                    <a:pt x="297" y="837"/>
                  </a:cubicBezTo>
                  <a:cubicBezTo>
                    <a:pt x="679" y="837"/>
                    <a:pt x="1027" y="276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9" name="Google Shape;9079;p24"/>
            <p:cNvSpPr/>
            <p:nvPr/>
          </p:nvSpPr>
          <p:spPr>
            <a:xfrm>
              <a:off x="904750" y="1146100"/>
              <a:ext cx="3350" cy="13850"/>
            </a:xfrm>
            <a:custGeom>
              <a:rect b="b" l="l" r="r" t="t"/>
              <a:pathLst>
                <a:path extrusionOk="0" h="554" w="134">
                  <a:moveTo>
                    <a:pt x="0" y="0"/>
                  </a:moveTo>
                  <a:cubicBezTo>
                    <a:pt x="27" y="63"/>
                    <a:pt x="45" y="152"/>
                    <a:pt x="54" y="205"/>
                  </a:cubicBezTo>
                  <a:cubicBezTo>
                    <a:pt x="71" y="321"/>
                    <a:pt x="62" y="446"/>
                    <a:pt x="9" y="553"/>
                  </a:cubicBezTo>
                  <a:cubicBezTo>
                    <a:pt x="45" y="536"/>
                    <a:pt x="71" y="518"/>
                    <a:pt x="98" y="500"/>
                  </a:cubicBezTo>
                  <a:cubicBezTo>
                    <a:pt x="134" y="339"/>
                    <a:pt x="125" y="179"/>
                    <a:pt x="54" y="18"/>
                  </a:cubicBez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0" name="Google Shape;9080;p24"/>
            <p:cNvSpPr/>
            <p:nvPr/>
          </p:nvSpPr>
          <p:spPr>
            <a:xfrm>
              <a:off x="875750" y="1144975"/>
              <a:ext cx="29675" cy="28350"/>
            </a:xfrm>
            <a:custGeom>
              <a:rect b="b" l="l" r="r" t="t"/>
              <a:pathLst>
                <a:path extrusionOk="0" h="1134" w="1187">
                  <a:moveTo>
                    <a:pt x="812" y="1"/>
                  </a:moveTo>
                  <a:cubicBezTo>
                    <a:pt x="1165" y="368"/>
                    <a:pt x="768" y="973"/>
                    <a:pt x="326" y="973"/>
                  </a:cubicBezTo>
                  <a:cubicBezTo>
                    <a:pt x="220" y="973"/>
                    <a:pt x="111" y="938"/>
                    <a:pt x="9" y="857"/>
                  </a:cubicBezTo>
                  <a:cubicBezTo>
                    <a:pt x="0" y="919"/>
                    <a:pt x="0" y="982"/>
                    <a:pt x="9" y="1053"/>
                  </a:cubicBezTo>
                  <a:cubicBezTo>
                    <a:pt x="72" y="1089"/>
                    <a:pt x="134" y="1116"/>
                    <a:pt x="205" y="1134"/>
                  </a:cubicBezTo>
                  <a:cubicBezTo>
                    <a:pt x="304" y="1080"/>
                    <a:pt x="411" y="1018"/>
                    <a:pt x="509" y="964"/>
                  </a:cubicBezTo>
                  <a:cubicBezTo>
                    <a:pt x="741" y="839"/>
                    <a:pt x="955" y="723"/>
                    <a:pt x="1160" y="607"/>
                  </a:cubicBezTo>
                  <a:cubicBezTo>
                    <a:pt x="1169" y="482"/>
                    <a:pt x="1187" y="357"/>
                    <a:pt x="1151" y="242"/>
                  </a:cubicBezTo>
                  <a:cubicBezTo>
                    <a:pt x="1133" y="179"/>
                    <a:pt x="1115" y="117"/>
                    <a:pt x="1089" y="63"/>
                  </a:cubicBezTo>
                  <a:cubicBezTo>
                    <a:pt x="1071" y="45"/>
                    <a:pt x="1062" y="27"/>
                    <a:pt x="1053" y="10"/>
                  </a:cubicBezTo>
                  <a:lnTo>
                    <a:pt x="1035" y="10"/>
                  </a:lnTo>
                  <a:cubicBezTo>
                    <a:pt x="1053" y="45"/>
                    <a:pt x="1071" y="90"/>
                    <a:pt x="1080" y="126"/>
                  </a:cubicBezTo>
                  <a:cubicBezTo>
                    <a:pt x="1115" y="224"/>
                    <a:pt x="1151" y="340"/>
                    <a:pt x="1115" y="438"/>
                  </a:cubicBezTo>
                  <a:cubicBezTo>
                    <a:pt x="1098" y="331"/>
                    <a:pt x="1080" y="242"/>
                    <a:pt x="1035" y="143"/>
                  </a:cubicBezTo>
                  <a:cubicBezTo>
                    <a:pt x="1008" y="90"/>
                    <a:pt x="964" y="45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1" name="Google Shape;9081;p24"/>
            <p:cNvSpPr/>
            <p:nvPr/>
          </p:nvSpPr>
          <p:spPr>
            <a:xfrm>
              <a:off x="876200" y="1173075"/>
              <a:ext cx="3575" cy="1825"/>
            </a:xfrm>
            <a:custGeom>
              <a:rect b="b" l="l" r="r" t="t"/>
              <a:pathLst>
                <a:path extrusionOk="0" h="73" w="143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9" y="27"/>
                    <a:pt x="18" y="45"/>
                  </a:cubicBezTo>
                  <a:cubicBezTo>
                    <a:pt x="36" y="54"/>
                    <a:pt x="63" y="63"/>
                    <a:pt x="80" y="72"/>
                  </a:cubicBezTo>
                  <a:lnTo>
                    <a:pt x="143" y="36"/>
                  </a:lnTo>
                  <a:cubicBezTo>
                    <a:pt x="98" y="27"/>
                    <a:pt x="4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2" name="Google Shape;9082;p24"/>
            <p:cNvSpPr/>
            <p:nvPr/>
          </p:nvSpPr>
          <p:spPr>
            <a:xfrm>
              <a:off x="868775" y="1142300"/>
              <a:ext cx="41775" cy="34600"/>
            </a:xfrm>
            <a:custGeom>
              <a:rect b="b" l="l" r="r" t="t"/>
              <a:pathLst>
                <a:path extrusionOk="0" h="1384" w="1671">
                  <a:moveTo>
                    <a:pt x="966" y="134"/>
                  </a:moveTo>
                  <a:cubicBezTo>
                    <a:pt x="1341" y="410"/>
                    <a:pt x="993" y="971"/>
                    <a:pt x="611" y="971"/>
                  </a:cubicBezTo>
                  <a:cubicBezTo>
                    <a:pt x="511" y="971"/>
                    <a:pt x="408" y="932"/>
                    <a:pt x="315" y="839"/>
                  </a:cubicBezTo>
                  <a:cubicBezTo>
                    <a:pt x="333" y="768"/>
                    <a:pt x="360" y="705"/>
                    <a:pt x="395" y="634"/>
                  </a:cubicBezTo>
                  <a:cubicBezTo>
                    <a:pt x="444" y="696"/>
                    <a:pt x="520" y="725"/>
                    <a:pt x="597" y="725"/>
                  </a:cubicBezTo>
                  <a:cubicBezTo>
                    <a:pt x="687" y="725"/>
                    <a:pt x="779" y="684"/>
                    <a:pt x="832" y="607"/>
                  </a:cubicBezTo>
                  <a:cubicBezTo>
                    <a:pt x="886" y="536"/>
                    <a:pt x="904" y="447"/>
                    <a:pt x="877" y="366"/>
                  </a:cubicBezTo>
                  <a:cubicBezTo>
                    <a:pt x="868" y="313"/>
                    <a:pt x="823" y="259"/>
                    <a:pt x="770" y="224"/>
                  </a:cubicBezTo>
                  <a:cubicBezTo>
                    <a:pt x="832" y="188"/>
                    <a:pt x="904" y="161"/>
                    <a:pt x="966" y="134"/>
                  </a:cubicBezTo>
                  <a:close/>
                  <a:moveTo>
                    <a:pt x="1188" y="1"/>
                  </a:moveTo>
                  <a:cubicBezTo>
                    <a:pt x="545" y="1"/>
                    <a:pt x="1" y="750"/>
                    <a:pt x="235" y="1383"/>
                  </a:cubicBezTo>
                  <a:lnTo>
                    <a:pt x="377" y="1303"/>
                  </a:lnTo>
                  <a:cubicBezTo>
                    <a:pt x="360" y="1294"/>
                    <a:pt x="333" y="1285"/>
                    <a:pt x="315" y="1276"/>
                  </a:cubicBezTo>
                  <a:cubicBezTo>
                    <a:pt x="306" y="1258"/>
                    <a:pt x="306" y="1250"/>
                    <a:pt x="297" y="1232"/>
                  </a:cubicBezTo>
                  <a:lnTo>
                    <a:pt x="297" y="1232"/>
                  </a:lnTo>
                  <a:cubicBezTo>
                    <a:pt x="342" y="1250"/>
                    <a:pt x="395" y="1258"/>
                    <a:pt x="440" y="1267"/>
                  </a:cubicBezTo>
                  <a:cubicBezTo>
                    <a:pt x="458" y="1258"/>
                    <a:pt x="467" y="1250"/>
                    <a:pt x="484" y="1241"/>
                  </a:cubicBezTo>
                  <a:cubicBezTo>
                    <a:pt x="413" y="1223"/>
                    <a:pt x="351" y="1196"/>
                    <a:pt x="288" y="1160"/>
                  </a:cubicBezTo>
                  <a:cubicBezTo>
                    <a:pt x="279" y="1089"/>
                    <a:pt x="279" y="1026"/>
                    <a:pt x="288" y="964"/>
                  </a:cubicBezTo>
                  <a:cubicBezTo>
                    <a:pt x="390" y="1045"/>
                    <a:pt x="499" y="1080"/>
                    <a:pt x="605" y="1080"/>
                  </a:cubicBezTo>
                  <a:cubicBezTo>
                    <a:pt x="1047" y="1080"/>
                    <a:pt x="1444" y="475"/>
                    <a:pt x="1091" y="108"/>
                  </a:cubicBezTo>
                  <a:lnTo>
                    <a:pt x="1216" y="108"/>
                  </a:lnTo>
                  <a:cubicBezTo>
                    <a:pt x="1243" y="152"/>
                    <a:pt x="1287" y="197"/>
                    <a:pt x="1314" y="250"/>
                  </a:cubicBezTo>
                  <a:cubicBezTo>
                    <a:pt x="1359" y="349"/>
                    <a:pt x="1377" y="438"/>
                    <a:pt x="1394" y="545"/>
                  </a:cubicBezTo>
                  <a:cubicBezTo>
                    <a:pt x="1430" y="447"/>
                    <a:pt x="1394" y="331"/>
                    <a:pt x="1359" y="233"/>
                  </a:cubicBezTo>
                  <a:cubicBezTo>
                    <a:pt x="1350" y="197"/>
                    <a:pt x="1332" y="152"/>
                    <a:pt x="1314" y="117"/>
                  </a:cubicBezTo>
                  <a:lnTo>
                    <a:pt x="1332" y="117"/>
                  </a:lnTo>
                  <a:cubicBezTo>
                    <a:pt x="1341" y="134"/>
                    <a:pt x="1350" y="152"/>
                    <a:pt x="1368" y="170"/>
                  </a:cubicBezTo>
                  <a:cubicBezTo>
                    <a:pt x="1394" y="224"/>
                    <a:pt x="1412" y="286"/>
                    <a:pt x="1430" y="349"/>
                  </a:cubicBezTo>
                  <a:cubicBezTo>
                    <a:pt x="1466" y="464"/>
                    <a:pt x="1448" y="589"/>
                    <a:pt x="1439" y="714"/>
                  </a:cubicBezTo>
                  <a:cubicBezTo>
                    <a:pt x="1439" y="714"/>
                    <a:pt x="1448" y="705"/>
                    <a:pt x="1448" y="705"/>
                  </a:cubicBezTo>
                  <a:cubicBezTo>
                    <a:pt x="1501" y="598"/>
                    <a:pt x="1510" y="473"/>
                    <a:pt x="1493" y="357"/>
                  </a:cubicBezTo>
                  <a:cubicBezTo>
                    <a:pt x="1484" y="304"/>
                    <a:pt x="1466" y="215"/>
                    <a:pt x="1439" y="152"/>
                  </a:cubicBezTo>
                  <a:cubicBezTo>
                    <a:pt x="1457" y="152"/>
                    <a:pt x="1475" y="161"/>
                    <a:pt x="1493" y="170"/>
                  </a:cubicBezTo>
                  <a:cubicBezTo>
                    <a:pt x="1564" y="331"/>
                    <a:pt x="1573" y="491"/>
                    <a:pt x="1537" y="652"/>
                  </a:cubicBezTo>
                  <a:cubicBezTo>
                    <a:pt x="1582" y="634"/>
                    <a:pt x="1617" y="616"/>
                    <a:pt x="1653" y="589"/>
                  </a:cubicBezTo>
                  <a:cubicBezTo>
                    <a:pt x="1671" y="429"/>
                    <a:pt x="1653" y="268"/>
                    <a:pt x="1582" y="117"/>
                  </a:cubicBezTo>
                  <a:cubicBezTo>
                    <a:pt x="1573" y="108"/>
                    <a:pt x="1564" y="99"/>
                    <a:pt x="1564" y="90"/>
                  </a:cubicBezTo>
                  <a:cubicBezTo>
                    <a:pt x="1555" y="90"/>
                    <a:pt x="1555" y="81"/>
                    <a:pt x="1546" y="81"/>
                  </a:cubicBezTo>
                  <a:cubicBezTo>
                    <a:pt x="1426" y="26"/>
                    <a:pt x="130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3" name="Google Shape;9083;p24"/>
            <p:cNvSpPr/>
            <p:nvPr/>
          </p:nvSpPr>
          <p:spPr>
            <a:xfrm>
              <a:off x="865050" y="1174200"/>
              <a:ext cx="6250" cy="3150"/>
            </a:xfrm>
            <a:custGeom>
              <a:rect b="b" l="l" r="r" t="t"/>
              <a:pathLst>
                <a:path extrusionOk="0" h="126" w="250">
                  <a:moveTo>
                    <a:pt x="178" y="0"/>
                  </a:moveTo>
                  <a:cubicBezTo>
                    <a:pt x="143" y="9"/>
                    <a:pt x="107" y="18"/>
                    <a:pt x="63" y="27"/>
                  </a:cubicBezTo>
                  <a:cubicBezTo>
                    <a:pt x="3" y="27"/>
                    <a:pt x="0" y="126"/>
                    <a:pt x="55" y="126"/>
                  </a:cubicBezTo>
                  <a:cubicBezTo>
                    <a:pt x="58" y="126"/>
                    <a:pt x="60" y="126"/>
                    <a:pt x="63" y="125"/>
                  </a:cubicBezTo>
                  <a:cubicBezTo>
                    <a:pt x="116" y="125"/>
                    <a:pt x="161" y="116"/>
                    <a:pt x="205" y="107"/>
                  </a:cubicBezTo>
                  <a:cubicBezTo>
                    <a:pt x="232" y="98"/>
                    <a:pt x="250" y="63"/>
                    <a:pt x="241" y="36"/>
                  </a:cubicBezTo>
                  <a:cubicBezTo>
                    <a:pt x="232" y="9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4" name="Google Shape;9084;p24"/>
            <p:cNvSpPr/>
            <p:nvPr/>
          </p:nvSpPr>
          <p:spPr>
            <a:xfrm>
              <a:off x="864175" y="1164575"/>
              <a:ext cx="7225" cy="3000"/>
            </a:xfrm>
            <a:custGeom>
              <a:rect b="b" l="l" r="r" t="t"/>
              <a:pathLst>
                <a:path extrusionOk="0" h="120" w="289">
                  <a:moveTo>
                    <a:pt x="44" y="0"/>
                  </a:moveTo>
                  <a:cubicBezTo>
                    <a:pt x="21" y="0"/>
                    <a:pt x="0" y="31"/>
                    <a:pt x="8" y="55"/>
                  </a:cubicBezTo>
                  <a:cubicBezTo>
                    <a:pt x="8" y="82"/>
                    <a:pt x="26" y="100"/>
                    <a:pt x="53" y="100"/>
                  </a:cubicBezTo>
                  <a:cubicBezTo>
                    <a:pt x="106" y="109"/>
                    <a:pt x="151" y="109"/>
                    <a:pt x="205" y="118"/>
                  </a:cubicBezTo>
                  <a:cubicBezTo>
                    <a:pt x="209" y="119"/>
                    <a:pt x="214" y="120"/>
                    <a:pt x="218" y="120"/>
                  </a:cubicBezTo>
                  <a:cubicBezTo>
                    <a:pt x="271" y="120"/>
                    <a:pt x="288" y="28"/>
                    <a:pt x="222" y="20"/>
                  </a:cubicBezTo>
                  <a:cubicBezTo>
                    <a:pt x="169" y="11"/>
                    <a:pt x="115" y="2"/>
                    <a:pt x="53" y="2"/>
                  </a:cubicBez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5" name="Google Shape;9085;p24"/>
            <p:cNvSpPr/>
            <p:nvPr/>
          </p:nvSpPr>
          <p:spPr>
            <a:xfrm>
              <a:off x="865925" y="11550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3" y="1"/>
                  </a:moveTo>
                  <a:cubicBezTo>
                    <a:pt x="36" y="1"/>
                    <a:pt x="21" y="11"/>
                    <a:pt x="10" y="28"/>
                  </a:cubicBezTo>
                  <a:cubicBezTo>
                    <a:pt x="1" y="55"/>
                    <a:pt x="10" y="90"/>
                    <a:pt x="36" y="99"/>
                  </a:cubicBezTo>
                  <a:cubicBezTo>
                    <a:pt x="90" y="117"/>
                    <a:pt x="143" y="153"/>
                    <a:pt x="206" y="171"/>
                  </a:cubicBezTo>
                  <a:cubicBezTo>
                    <a:pt x="211" y="172"/>
                    <a:pt x="216" y="173"/>
                    <a:pt x="221" y="173"/>
                  </a:cubicBezTo>
                  <a:cubicBezTo>
                    <a:pt x="272" y="173"/>
                    <a:pt x="289" y="88"/>
                    <a:pt x="224" y="64"/>
                  </a:cubicBezTo>
                  <a:cubicBezTo>
                    <a:pt x="179" y="46"/>
                    <a:pt x="135" y="28"/>
                    <a:pt x="81" y="10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6" name="Google Shape;9086;p24"/>
            <p:cNvSpPr/>
            <p:nvPr/>
          </p:nvSpPr>
          <p:spPr>
            <a:xfrm>
              <a:off x="880425" y="1137600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69" y="0"/>
                  </a:moveTo>
                  <a:cubicBezTo>
                    <a:pt x="36" y="0"/>
                    <a:pt x="0" y="39"/>
                    <a:pt x="18" y="82"/>
                  </a:cubicBezTo>
                  <a:cubicBezTo>
                    <a:pt x="45" y="135"/>
                    <a:pt x="81" y="180"/>
                    <a:pt x="108" y="224"/>
                  </a:cubicBezTo>
                  <a:cubicBezTo>
                    <a:pt x="119" y="244"/>
                    <a:pt x="135" y="252"/>
                    <a:pt x="152" y="252"/>
                  </a:cubicBezTo>
                  <a:cubicBezTo>
                    <a:pt x="187" y="252"/>
                    <a:pt x="221" y="214"/>
                    <a:pt x="197" y="171"/>
                  </a:cubicBezTo>
                  <a:cubicBezTo>
                    <a:pt x="170" y="126"/>
                    <a:pt x="134" y="82"/>
                    <a:pt x="108" y="28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7" name="Google Shape;9087;p24"/>
            <p:cNvSpPr/>
            <p:nvPr/>
          </p:nvSpPr>
          <p:spPr>
            <a:xfrm>
              <a:off x="892025" y="1132850"/>
              <a:ext cx="3375" cy="6625"/>
            </a:xfrm>
            <a:custGeom>
              <a:rect b="b" l="l" r="r" t="t"/>
              <a:pathLst>
                <a:path extrusionOk="0" h="265" w="135">
                  <a:moveTo>
                    <a:pt x="64" y="1"/>
                  </a:moveTo>
                  <a:cubicBezTo>
                    <a:pt x="58" y="1"/>
                    <a:pt x="51" y="2"/>
                    <a:pt x="45" y="4"/>
                  </a:cubicBezTo>
                  <a:cubicBezTo>
                    <a:pt x="9" y="13"/>
                    <a:pt x="1" y="40"/>
                    <a:pt x="9" y="66"/>
                  </a:cubicBezTo>
                  <a:cubicBezTo>
                    <a:pt x="18" y="111"/>
                    <a:pt x="18" y="164"/>
                    <a:pt x="18" y="218"/>
                  </a:cubicBezTo>
                  <a:cubicBezTo>
                    <a:pt x="26" y="241"/>
                    <a:pt x="40" y="264"/>
                    <a:pt x="62" y="264"/>
                  </a:cubicBezTo>
                  <a:cubicBezTo>
                    <a:pt x="65" y="264"/>
                    <a:pt x="68" y="264"/>
                    <a:pt x="72" y="263"/>
                  </a:cubicBezTo>
                  <a:cubicBezTo>
                    <a:pt x="99" y="263"/>
                    <a:pt x="134" y="245"/>
                    <a:pt x="125" y="218"/>
                  </a:cubicBezTo>
                  <a:cubicBezTo>
                    <a:pt x="116" y="156"/>
                    <a:pt x="116" y="93"/>
                    <a:pt x="108" y="40"/>
                  </a:cubicBezTo>
                  <a:cubicBezTo>
                    <a:pt x="101" y="12"/>
                    <a:pt x="84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8" name="Google Shape;9088;p24"/>
            <p:cNvSpPr/>
            <p:nvPr/>
          </p:nvSpPr>
          <p:spPr>
            <a:xfrm>
              <a:off x="903175" y="1133600"/>
              <a:ext cx="3200" cy="6275"/>
            </a:xfrm>
            <a:custGeom>
              <a:rect b="b" l="l" r="r" t="t"/>
              <a:pathLst>
                <a:path extrusionOk="0" h="251" w="128">
                  <a:moveTo>
                    <a:pt x="62" y="1"/>
                  </a:moveTo>
                  <a:cubicBezTo>
                    <a:pt x="41" y="1"/>
                    <a:pt x="22" y="12"/>
                    <a:pt x="18" y="36"/>
                  </a:cubicBezTo>
                  <a:cubicBezTo>
                    <a:pt x="9" y="90"/>
                    <a:pt x="1" y="143"/>
                    <a:pt x="1" y="197"/>
                  </a:cubicBezTo>
                  <a:cubicBezTo>
                    <a:pt x="1" y="233"/>
                    <a:pt x="25" y="250"/>
                    <a:pt x="51" y="250"/>
                  </a:cubicBezTo>
                  <a:cubicBezTo>
                    <a:pt x="76" y="250"/>
                    <a:pt x="103" y="233"/>
                    <a:pt x="108" y="197"/>
                  </a:cubicBezTo>
                  <a:cubicBezTo>
                    <a:pt x="108" y="152"/>
                    <a:pt x="108" y="108"/>
                    <a:pt x="117" y="63"/>
                  </a:cubicBezTo>
                  <a:cubicBezTo>
                    <a:pt x="127" y="25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9" name="Google Shape;9089;p24"/>
            <p:cNvSpPr/>
            <p:nvPr/>
          </p:nvSpPr>
          <p:spPr>
            <a:xfrm>
              <a:off x="871800" y="1145075"/>
              <a:ext cx="7025" cy="5400"/>
            </a:xfrm>
            <a:custGeom>
              <a:rect b="b" l="l" r="r" t="t"/>
              <a:pathLst>
                <a:path extrusionOk="0" h="216" w="281">
                  <a:moveTo>
                    <a:pt x="77" y="0"/>
                  </a:moveTo>
                  <a:cubicBezTo>
                    <a:pt x="35" y="0"/>
                    <a:pt x="1" y="51"/>
                    <a:pt x="42" y="86"/>
                  </a:cubicBezTo>
                  <a:cubicBezTo>
                    <a:pt x="78" y="130"/>
                    <a:pt x="123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9" y="130"/>
                  </a:cubicBezTo>
                  <a:cubicBezTo>
                    <a:pt x="194" y="95"/>
                    <a:pt x="149" y="50"/>
                    <a:pt x="114" y="14"/>
                  </a:cubicBezTo>
                  <a:cubicBezTo>
                    <a:pt x="102" y="5"/>
                    <a:pt x="89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0" name="Google Shape;9090;p24"/>
            <p:cNvSpPr/>
            <p:nvPr/>
          </p:nvSpPr>
          <p:spPr>
            <a:xfrm>
              <a:off x="925475" y="1038150"/>
              <a:ext cx="22825" cy="20950"/>
            </a:xfrm>
            <a:custGeom>
              <a:rect b="b" l="l" r="r" t="t"/>
              <a:pathLst>
                <a:path extrusionOk="0" h="838" w="913">
                  <a:moveTo>
                    <a:pt x="652" y="0"/>
                  </a:moveTo>
                  <a:cubicBezTo>
                    <a:pt x="589" y="27"/>
                    <a:pt x="518" y="54"/>
                    <a:pt x="465" y="90"/>
                  </a:cubicBezTo>
                  <a:cubicBezTo>
                    <a:pt x="509" y="125"/>
                    <a:pt x="554" y="170"/>
                    <a:pt x="572" y="224"/>
                  </a:cubicBezTo>
                  <a:cubicBezTo>
                    <a:pt x="589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4" y="799"/>
                    <a:pt x="197" y="837"/>
                    <a:pt x="297" y="837"/>
                  </a:cubicBezTo>
                  <a:cubicBezTo>
                    <a:pt x="619" y="837"/>
                    <a:pt x="913" y="438"/>
                    <a:pt x="777" y="152"/>
                  </a:cubicBezTo>
                  <a:cubicBezTo>
                    <a:pt x="759" y="143"/>
                    <a:pt x="732" y="143"/>
                    <a:pt x="705" y="134"/>
                  </a:cubicBezTo>
                  <a:lnTo>
                    <a:pt x="643" y="125"/>
                  </a:lnTo>
                  <a:lnTo>
                    <a:pt x="661" y="54"/>
                  </a:lnTo>
                  <a:cubicBezTo>
                    <a:pt x="661" y="45"/>
                    <a:pt x="661" y="27"/>
                    <a:pt x="670" y="18"/>
                  </a:cubicBezTo>
                  <a:cubicBezTo>
                    <a:pt x="661" y="9"/>
                    <a:pt x="661" y="9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1" name="Google Shape;9091;p24"/>
            <p:cNvSpPr/>
            <p:nvPr/>
          </p:nvSpPr>
          <p:spPr>
            <a:xfrm>
              <a:off x="924575" y="1042600"/>
              <a:ext cx="29700" cy="28450"/>
            </a:xfrm>
            <a:custGeom>
              <a:rect b="b" l="l" r="r" t="t"/>
              <a:pathLst>
                <a:path extrusionOk="0" h="1138" w="1188">
                  <a:moveTo>
                    <a:pt x="929" y="1"/>
                  </a:moveTo>
                  <a:cubicBezTo>
                    <a:pt x="1025" y="346"/>
                    <a:pt x="696" y="765"/>
                    <a:pt x="335" y="765"/>
                  </a:cubicBezTo>
                  <a:cubicBezTo>
                    <a:pt x="229" y="765"/>
                    <a:pt x="120" y="728"/>
                    <a:pt x="19" y="643"/>
                  </a:cubicBezTo>
                  <a:cubicBezTo>
                    <a:pt x="10" y="715"/>
                    <a:pt x="1" y="777"/>
                    <a:pt x="10" y="848"/>
                  </a:cubicBezTo>
                  <a:cubicBezTo>
                    <a:pt x="81" y="884"/>
                    <a:pt x="144" y="920"/>
                    <a:pt x="215" y="938"/>
                  </a:cubicBezTo>
                  <a:cubicBezTo>
                    <a:pt x="304" y="955"/>
                    <a:pt x="385" y="973"/>
                    <a:pt x="474" y="973"/>
                  </a:cubicBezTo>
                  <a:cubicBezTo>
                    <a:pt x="483" y="973"/>
                    <a:pt x="483" y="973"/>
                    <a:pt x="474" y="982"/>
                  </a:cubicBezTo>
                  <a:cubicBezTo>
                    <a:pt x="449" y="990"/>
                    <a:pt x="423" y="994"/>
                    <a:pt x="396" y="994"/>
                  </a:cubicBezTo>
                  <a:cubicBezTo>
                    <a:pt x="335" y="994"/>
                    <a:pt x="268" y="977"/>
                    <a:pt x="206" y="964"/>
                  </a:cubicBezTo>
                  <a:cubicBezTo>
                    <a:pt x="153" y="955"/>
                    <a:pt x="81" y="938"/>
                    <a:pt x="28" y="920"/>
                  </a:cubicBezTo>
                  <a:lnTo>
                    <a:pt x="28" y="920"/>
                  </a:lnTo>
                  <a:cubicBezTo>
                    <a:pt x="28" y="929"/>
                    <a:pt x="28" y="947"/>
                    <a:pt x="37" y="964"/>
                  </a:cubicBezTo>
                  <a:cubicBezTo>
                    <a:pt x="126" y="991"/>
                    <a:pt x="206" y="1027"/>
                    <a:pt x="304" y="1036"/>
                  </a:cubicBezTo>
                  <a:cubicBezTo>
                    <a:pt x="345" y="1043"/>
                    <a:pt x="385" y="1045"/>
                    <a:pt x="424" y="1045"/>
                  </a:cubicBezTo>
                  <a:cubicBezTo>
                    <a:pt x="488" y="1045"/>
                    <a:pt x="550" y="1038"/>
                    <a:pt x="617" y="1027"/>
                  </a:cubicBezTo>
                  <a:lnTo>
                    <a:pt x="617" y="1027"/>
                  </a:lnTo>
                  <a:cubicBezTo>
                    <a:pt x="558" y="1069"/>
                    <a:pt x="472" y="1080"/>
                    <a:pt x="387" y="1080"/>
                  </a:cubicBezTo>
                  <a:cubicBezTo>
                    <a:pt x="328" y="1080"/>
                    <a:pt x="271" y="1075"/>
                    <a:pt x="224" y="1071"/>
                  </a:cubicBezTo>
                  <a:cubicBezTo>
                    <a:pt x="215" y="1062"/>
                    <a:pt x="135" y="1054"/>
                    <a:pt x="63" y="1036"/>
                  </a:cubicBezTo>
                  <a:lnTo>
                    <a:pt x="63" y="1036"/>
                  </a:lnTo>
                  <a:cubicBezTo>
                    <a:pt x="63" y="1045"/>
                    <a:pt x="72" y="1062"/>
                    <a:pt x="72" y="1071"/>
                  </a:cubicBezTo>
                  <a:cubicBezTo>
                    <a:pt x="174" y="1117"/>
                    <a:pt x="276" y="1137"/>
                    <a:pt x="376" y="1137"/>
                  </a:cubicBezTo>
                  <a:cubicBezTo>
                    <a:pt x="707" y="1137"/>
                    <a:pt x="1012" y="911"/>
                    <a:pt x="1170" y="616"/>
                  </a:cubicBezTo>
                  <a:cubicBezTo>
                    <a:pt x="1161" y="616"/>
                    <a:pt x="1152" y="608"/>
                    <a:pt x="1152" y="608"/>
                  </a:cubicBezTo>
                  <a:lnTo>
                    <a:pt x="1098" y="581"/>
                  </a:lnTo>
                  <a:lnTo>
                    <a:pt x="1116" y="527"/>
                  </a:lnTo>
                  <a:cubicBezTo>
                    <a:pt x="1134" y="492"/>
                    <a:pt x="1143" y="456"/>
                    <a:pt x="1161" y="420"/>
                  </a:cubicBezTo>
                  <a:cubicBezTo>
                    <a:pt x="1170" y="304"/>
                    <a:pt x="1187" y="188"/>
                    <a:pt x="1161" y="72"/>
                  </a:cubicBezTo>
                  <a:cubicBezTo>
                    <a:pt x="1152" y="63"/>
                    <a:pt x="1134" y="63"/>
                    <a:pt x="1125" y="54"/>
                  </a:cubicBezTo>
                  <a:lnTo>
                    <a:pt x="1125" y="54"/>
                  </a:lnTo>
                  <a:cubicBezTo>
                    <a:pt x="1134" y="117"/>
                    <a:pt x="1134" y="179"/>
                    <a:pt x="1116" y="233"/>
                  </a:cubicBezTo>
                  <a:cubicBezTo>
                    <a:pt x="1107" y="161"/>
                    <a:pt x="1098" y="99"/>
                    <a:pt x="1080" y="37"/>
                  </a:cubicBezTo>
                  <a:cubicBezTo>
                    <a:pt x="1027" y="28"/>
                    <a:pt x="982" y="10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2" name="Google Shape;9092;p24"/>
            <p:cNvSpPr/>
            <p:nvPr/>
          </p:nvSpPr>
          <p:spPr>
            <a:xfrm>
              <a:off x="954700" y="1045075"/>
              <a:ext cx="1800" cy="5375"/>
            </a:xfrm>
            <a:custGeom>
              <a:rect b="b" l="l" r="r" t="t"/>
              <a:pathLst>
                <a:path extrusionOk="0" h="215" w="72">
                  <a:moveTo>
                    <a:pt x="18" y="0"/>
                  </a:moveTo>
                  <a:cubicBezTo>
                    <a:pt x="27" y="71"/>
                    <a:pt x="18" y="143"/>
                    <a:pt x="0" y="214"/>
                  </a:cubicBezTo>
                  <a:cubicBezTo>
                    <a:pt x="27" y="152"/>
                    <a:pt x="54" y="89"/>
                    <a:pt x="72" y="27"/>
                  </a:cubicBezTo>
                  <a:cubicBezTo>
                    <a:pt x="54" y="18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3" name="Google Shape;9093;p24"/>
            <p:cNvSpPr/>
            <p:nvPr/>
          </p:nvSpPr>
          <p:spPr>
            <a:xfrm>
              <a:off x="917450" y="1035250"/>
              <a:ext cx="38600" cy="38400"/>
            </a:xfrm>
            <a:custGeom>
              <a:rect b="b" l="l" r="r" t="t"/>
              <a:pathLst>
                <a:path extrusionOk="0" h="1536" w="1544">
                  <a:moveTo>
                    <a:pt x="1026" y="1"/>
                  </a:moveTo>
                  <a:cubicBezTo>
                    <a:pt x="438" y="125"/>
                    <a:pt x="1" y="839"/>
                    <a:pt x="268" y="1428"/>
                  </a:cubicBezTo>
                  <a:cubicBezTo>
                    <a:pt x="277" y="1437"/>
                    <a:pt x="286" y="1437"/>
                    <a:pt x="286" y="1446"/>
                  </a:cubicBezTo>
                  <a:cubicBezTo>
                    <a:pt x="295" y="1446"/>
                    <a:pt x="295" y="1455"/>
                    <a:pt x="304" y="1455"/>
                  </a:cubicBezTo>
                  <a:cubicBezTo>
                    <a:pt x="425" y="1511"/>
                    <a:pt x="546" y="1536"/>
                    <a:pt x="663" y="1536"/>
                  </a:cubicBezTo>
                  <a:cubicBezTo>
                    <a:pt x="1033" y="1536"/>
                    <a:pt x="1368" y="1287"/>
                    <a:pt x="1544" y="955"/>
                  </a:cubicBezTo>
                  <a:cubicBezTo>
                    <a:pt x="1508" y="946"/>
                    <a:pt x="1481" y="928"/>
                    <a:pt x="1455" y="910"/>
                  </a:cubicBezTo>
                  <a:cubicBezTo>
                    <a:pt x="1297" y="1205"/>
                    <a:pt x="992" y="1431"/>
                    <a:pt x="661" y="1431"/>
                  </a:cubicBezTo>
                  <a:cubicBezTo>
                    <a:pt x="561" y="1431"/>
                    <a:pt x="459" y="1411"/>
                    <a:pt x="357" y="1365"/>
                  </a:cubicBezTo>
                  <a:cubicBezTo>
                    <a:pt x="357" y="1356"/>
                    <a:pt x="348" y="1339"/>
                    <a:pt x="348" y="1330"/>
                  </a:cubicBezTo>
                  <a:lnTo>
                    <a:pt x="348" y="1330"/>
                  </a:lnTo>
                  <a:cubicBezTo>
                    <a:pt x="420" y="1348"/>
                    <a:pt x="500" y="1356"/>
                    <a:pt x="509" y="1365"/>
                  </a:cubicBezTo>
                  <a:cubicBezTo>
                    <a:pt x="556" y="1369"/>
                    <a:pt x="613" y="1374"/>
                    <a:pt x="672" y="1374"/>
                  </a:cubicBezTo>
                  <a:cubicBezTo>
                    <a:pt x="757" y="1374"/>
                    <a:pt x="843" y="1363"/>
                    <a:pt x="902" y="1321"/>
                  </a:cubicBezTo>
                  <a:lnTo>
                    <a:pt x="902" y="1321"/>
                  </a:lnTo>
                  <a:cubicBezTo>
                    <a:pt x="835" y="1332"/>
                    <a:pt x="773" y="1339"/>
                    <a:pt x="709" y="1339"/>
                  </a:cubicBezTo>
                  <a:cubicBezTo>
                    <a:pt x="670" y="1339"/>
                    <a:pt x="630" y="1337"/>
                    <a:pt x="589" y="1330"/>
                  </a:cubicBezTo>
                  <a:cubicBezTo>
                    <a:pt x="491" y="1321"/>
                    <a:pt x="411" y="1285"/>
                    <a:pt x="322" y="1258"/>
                  </a:cubicBezTo>
                  <a:cubicBezTo>
                    <a:pt x="313" y="1241"/>
                    <a:pt x="313" y="1223"/>
                    <a:pt x="313" y="1214"/>
                  </a:cubicBezTo>
                  <a:lnTo>
                    <a:pt x="313" y="1214"/>
                  </a:lnTo>
                  <a:cubicBezTo>
                    <a:pt x="366" y="1232"/>
                    <a:pt x="438" y="1249"/>
                    <a:pt x="491" y="1258"/>
                  </a:cubicBezTo>
                  <a:cubicBezTo>
                    <a:pt x="553" y="1271"/>
                    <a:pt x="620" y="1288"/>
                    <a:pt x="681" y="1288"/>
                  </a:cubicBezTo>
                  <a:cubicBezTo>
                    <a:pt x="708" y="1288"/>
                    <a:pt x="734" y="1284"/>
                    <a:pt x="759" y="1276"/>
                  </a:cubicBezTo>
                  <a:cubicBezTo>
                    <a:pt x="768" y="1267"/>
                    <a:pt x="768" y="1267"/>
                    <a:pt x="759" y="1267"/>
                  </a:cubicBezTo>
                  <a:cubicBezTo>
                    <a:pt x="670" y="1267"/>
                    <a:pt x="589" y="1249"/>
                    <a:pt x="500" y="1232"/>
                  </a:cubicBezTo>
                  <a:cubicBezTo>
                    <a:pt x="429" y="1214"/>
                    <a:pt x="366" y="1178"/>
                    <a:pt x="295" y="1142"/>
                  </a:cubicBezTo>
                  <a:cubicBezTo>
                    <a:pt x="286" y="1071"/>
                    <a:pt x="295" y="1009"/>
                    <a:pt x="304" y="937"/>
                  </a:cubicBezTo>
                  <a:cubicBezTo>
                    <a:pt x="405" y="1022"/>
                    <a:pt x="514" y="1059"/>
                    <a:pt x="620" y="1059"/>
                  </a:cubicBezTo>
                  <a:cubicBezTo>
                    <a:pt x="981" y="1059"/>
                    <a:pt x="1310" y="640"/>
                    <a:pt x="1214" y="295"/>
                  </a:cubicBezTo>
                  <a:cubicBezTo>
                    <a:pt x="1178" y="286"/>
                    <a:pt x="1142" y="277"/>
                    <a:pt x="1098" y="268"/>
                  </a:cubicBezTo>
                  <a:lnTo>
                    <a:pt x="1098" y="268"/>
                  </a:lnTo>
                  <a:cubicBezTo>
                    <a:pt x="1234" y="554"/>
                    <a:pt x="940" y="953"/>
                    <a:pt x="618" y="953"/>
                  </a:cubicBezTo>
                  <a:cubicBezTo>
                    <a:pt x="518" y="953"/>
                    <a:pt x="415" y="915"/>
                    <a:pt x="322" y="821"/>
                  </a:cubicBezTo>
                  <a:cubicBezTo>
                    <a:pt x="340" y="750"/>
                    <a:pt x="366" y="679"/>
                    <a:pt x="402" y="616"/>
                  </a:cubicBezTo>
                  <a:cubicBezTo>
                    <a:pt x="451" y="678"/>
                    <a:pt x="527" y="707"/>
                    <a:pt x="604" y="707"/>
                  </a:cubicBezTo>
                  <a:cubicBezTo>
                    <a:pt x="694" y="707"/>
                    <a:pt x="786" y="666"/>
                    <a:pt x="839" y="589"/>
                  </a:cubicBezTo>
                  <a:cubicBezTo>
                    <a:pt x="893" y="518"/>
                    <a:pt x="910" y="429"/>
                    <a:pt x="893" y="340"/>
                  </a:cubicBezTo>
                  <a:cubicBezTo>
                    <a:pt x="875" y="286"/>
                    <a:pt x="830" y="241"/>
                    <a:pt x="786" y="206"/>
                  </a:cubicBezTo>
                  <a:cubicBezTo>
                    <a:pt x="839" y="170"/>
                    <a:pt x="910" y="143"/>
                    <a:pt x="973" y="116"/>
                  </a:cubicBezTo>
                  <a:cubicBezTo>
                    <a:pt x="982" y="125"/>
                    <a:pt x="982" y="125"/>
                    <a:pt x="991" y="134"/>
                  </a:cubicBezTo>
                  <a:cubicBezTo>
                    <a:pt x="1000" y="90"/>
                    <a:pt x="1009" y="45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4" name="Google Shape;9094;p24"/>
            <p:cNvSpPr/>
            <p:nvPr/>
          </p:nvSpPr>
          <p:spPr>
            <a:xfrm>
              <a:off x="951575" y="1043500"/>
              <a:ext cx="1350" cy="4925"/>
            </a:xfrm>
            <a:custGeom>
              <a:rect b="b" l="l" r="r" t="t"/>
              <a:pathLst>
                <a:path extrusionOk="0" h="197" w="54">
                  <a:moveTo>
                    <a:pt x="0" y="1"/>
                  </a:moveTo>
                  <a:cubicBezTo>
                    <a:pt x="18" y="63"/>
                    <a:pt x="27" y="125"/>
                    <a:pt x="36" y="197"/>
                  </a:cubicBezTo>
                  <a:cubicBezTo>
                    <a:pt x="54" y="143"/>
                    <a:pt x="54" y="81"/>
                    <a:pt x="45" y="18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5" name="Google Shape;9095;p24"/>
            <p:cNvSpPr/>
            <p:nvPr/>
          </p:nvSpPr>
          <p:spPr>
            <a:xfrm>
              <a:off x="953575" y="1044400"/>
              <a:ext cx="1825" cy="8725"/>
            </a:xfrm>
            <a:custGeom>
              <a:rect b="b" l="l" r="r" t="t"/>
              <a:pathLst>
                <a:path extrusionOk="0" h="349" w="73">
                  <a:moveTo>
                    <a:pt x="1" y="0"/>
                  </a:moveTo>
                  <a:lnTo>
                    <a:pt x="1" y="0"/>
                  </a:lnTo>
                  <a:cubicBezTo>
                    <a:pt x="27" y="116"/>
                    <a:pt x="10" y="232"/>
                    <a:pt x="1" y="348"/>
                  </a:cubicBezTo>
                  <a:cubicBezTo>
                    <a:pt x="10" y="321"/>
                    <a:pt x="19" y="295"/>
                    <a:pt x="36" y="268"/>
                  </a:cubicBezTo>
                  <a:cubicBezTo>
                    <a:pt x="36" y="259"/>
                    <a:pt x="36" y="250"/>
                    <a:pt x="45" y="241"/>
                  </a:cubicBezTo>
                  <a:cubicBezTo>
                    <a:pt x="63" y="170"/>
                    <a:pt x="72" y="98"/>
                    <a:pt x="63" y="27"/>
                  </a:cubicBezTo>
                  <a:cubicBezTo>
                    <a:pt x="45" y="18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6" name="Google Shape;9096;p24"/>
            <p:cNvSpPr/>
            <p:nvPr/>
          </p:nvSpPr>
          <p:spPr>
            <a:xfrm>
              <a:off x="913875" y="1066700"/>
              <a:ext cx="6275" cy="3150"/>
            </a:xfrm>
            <a:custGeom>
              <a:rect b="b" l="l" r="r" t="t"/>
              <a:pathLst>
                <a:path extrusionOk="0" h="126" w="251">
                  <a:moveTo>
                    <a:pt x="179" y="0"/>
                  </a:moveTo>
                  <a:cubicBezTo>
                    <a:pt x="144" y="9"/>
                    <a:pt x="108" y="18"/>
                    <a:pt x="63" y="18"/>
                  </a:cubicBezTo>
                  <a:cubicBezTo>
                    <a:pt x="1" y="27"/>
                    <a:pt x="1" y="125"/>
                    <a:pt x="72" y="125"/>
                  </a:cubicBezTo>
                  <a:cubicBezTo>
                    <a:pt x="117" y="125"/>
                    <a:pt x="161" y="107"/>
                    <a:pt x="215" y="107"/>
                  </a:cubicBezTo>
                  <a:cubicBezTo>
                    <a:pt x="242" y="98"/>
                    <a:pt x="251" y="63"/>
                    <a:pt x="251" y="36"/>
                  </a:cubicBezTo>
                  <a:cubicBezTo>
                    <a:pt x="242" y="9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7" name="Google Shape;9097;p24"/>
            <p:cNvSpPr/>
            <p:nvPr/>
          </p:nvSpPr>
          <p:spPr>
            <a:xfrm>
              <a:off x="913225" y="1056875"/>
              <a:ext cx="7075" cy="3175"/>
            </a:xfrm>
            <a:custGeom>
              <a:rect b="b" l="l" r="r" t="t"/>
              <a:pathLst>
                <a:path extrusionOk="0" h="127" w="283">
                  <a:moveTo>
                    <a:pt x="54" y="1"/>
                  </a:moveTo>
                  <a:cubicBezTo>
                    <a:pt x="18" y="1"/>
                    <a:pt x="0" y="28"/>
                    <a:pt x="0" y="54"/>
                  </a:cubicBezTo>
                  <a:cubicBezTo>
                    <a:pt x="0" y="90"/>
                    <a:pt x="27" y="108"/>
                    <a:pt x="54" y="108"/>
                  </a:cubicBezTo>
                  <a:cubicBezTo>
                    <a:pt x="98" y="117"/>
                    <a:pt x="143" y="117"/>
                    <a:pt x="196" y="126"/>
                  </a:cubicBezTo>
                  <a:cubicBezTo>
                    <a:pt x="199" y="126"/>
                    <a:pt x="202" y="126"/>
                    <a:pt x="204" y="126"/>
                  </a:cubicBezTo>
                  <a:cubicBezTo>
                    <a:pt x="261" y="126"/>
                    <a:pt x="283" y="36"/>
                    <a:pt x="223" y="28"/>
                  </a:cubicBezTo>
                  <a:cubicBezTo>
                    <a:pt x="161" y="19"/>
                    <a:pt x="107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8" name="Google Shape;9098;p24"/>
            <p:cNvSpPr/>
            <p:nvPr/>
          </p:nvSpPr>
          <p:spPr>
            <a:xfrm>
              <a:off x="914775" y="10474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8" y="1"/>
                  </a:moveTo>
                  <a:cubicBezTo>
                    <a:pt x="47" y="1"/>
                    <a:pt x="25" y="11"/>
                    <a:pt x="18" y="31"/>
                  </a:cubicBezTo>
                  <a:cubicBezTo>
                    <a:pt x="0" y="49"/>
                    <a:pt x="9" y="93"/>
                    <a:pt x="36" y="102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8" y="82"/>
                    <a:pt x="232" y="67"/>
                  </a:cubicBezTo>
                  <a:cubicBezTo>
                    <a:pt x="179" y="49"/>
                    <a:pt x="134" y="31"/>
                    <a:pt x="90" y="4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9" name="Google Shape;9099;p24"/>
            <p:cNvSpPr/>
            <p:nvPr/>
          </p:nvSpPr>
          <p:spPr>
            <a:xfrm>
              <a:off x="929325" y="1030100"/>
              <a:ext cx="5500" cy="6175"/>
            </a:xfrm>
            <a:custGeom>
              <a:rect b="b" l="l" r="r" t="t"/>
              <a:pathLst>
                <a:path extrusionOk="0" h="247" w="220">
                  <a:moveTo>
                    <a:pt x="70" y="0"/>
                  </a:moveTo>
                  <a:cubicBezTo>
                    <a:pt x="35" y="0"/>
                    <a:pt x="1" y="39"/>
                    <a:pt x="25" y="82"/>
                  </a:cubicBezTo>
                  <a:cubicBezTo>
                    <a:pt x="43" y="135"/>
                    <a:pt x="79" y="180"/>
                    <a:pt x="105" y="224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0" y="209"/>
                    <a:pt x="195" y="171"/>
                  </a:cubicBezTo>
                  <a:cubicBezTo>
                    <a:pt x="168" y="126"/>
                    <a:pt x="132" y="82"/>
                    <a:pt x="114" y="28"/>
                  </a:cubicBezTo>
                  <a:cubicBezTo>
                    <a:pt x="103" y="8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0" name="Google Shape;9100;p24"/>
            <p:cNvSpPr/>
            <p:nvPr/>
          </p:nvSpPr>
          <p:spPr>
            <a:xfrm>
              <a:off x="941100" y="1026550"/>
              <a:ext cx="3150" cy="5375"/>
            </a:xfrm>
            <a:custGeom>
              <a:rect b="b" l="l" r="r" t="t"/>
              <a:pathLst>
                <a:path extrusionOk="0" h="215" w="126">
                  <a:moveTo>
                    <a:pt x="0" y="1"/>
                  </a:moveTo>
                  <a:cubicBezTo>
                    <a:pt x="0" y="10"/>
                    <a:pt x="0" y="10"/>
                    <a:pt x="0" y="18"/>
                  </a:cubicBezTo>
                  <a:cubicBezTo>
                    <a:pt x="9" y="63"/>
                    <a:pt x="9" y="117"/>
                    <a:pt x="18" y="170"/>
                  </a:cubicBezTo>
                  <a:cubicBezTo>
                    <a:pt x="18" y="197"/>
                    <a:pt x="36" y="215"/>
                    <a:pt x="72" y="215"/>
                  </a:cubicBezTo>
                  <a:cubicBezTo>
                    <a:pt x="98" y="215"/>
                    <a:pt x="125" y="197"/>
                    <a:pt x="116" y="161"/>
                  </a:cubicBezTo>
                  <a:cubicBezTo>
                    <a:pt x="116" y="117"/>
                    <a:pt x="107" y="63"/>
                    <a:pt x="107" y="10"/>
                  </a:cubicBezTo>
                  <a:cubicBezTo>
                    <a:pt x="72" y="10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1" name="Google Shape;9101;p24"/>
            <p:cNvSpPr/>
            <p:nvPr/>
          </p:nvSpPr>
          <p:spPr>
            <a:xfrm>
              <a:off x="920650" y="1037575"/>
              <a:ext cx="7000" cy="5425"/>
            </a:xfrm>
            <a:custGeom>
              <a:rect b="b" l="l" r="r" t="t"/>
              <a:pathLst>
                <a:path extrusionOk="0" h="217" w="280">
                  <a:moveTo>
                    <a:pt x="80" y="0"/>
                  </a:moveTo>
                  <a:cubicBezTo>
                    <a:pt x="40" y="0"/>
                    <a:pt x="0" y="51"/>
                    <a:pt x="42" y="86"/>
                  </a:cubicBezTo>
                  <a:cubicBezTo>
                    <a:pt x="87" y="131"/>
                    <a:pt x="122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8" y="131"/>
                  </a:cubicBezTo>
                  <a:cubicBezTo>
                    <a:pt x="203" y="86"/>
                    <a:pt x="158" y="50"/>
                    <a:pt x="113" y="15"/>
                  </a:cubicBezTo>
                  <a:cubicBezTo>
                    <a:pt x="103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2" name="Google Shape;9102;p24"/>
            <p:cNvSpPr/>
            <p:nvPr/>
          </p:nvSpPr>
          <p:spPr>
            <a:xfrm>
              <a:off x="877750" y="10328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0"/>
                  </a:moveTo>
                  <a:cubicBezTo>
                    <a:pt x="117" y="63"/>
                    <a:pt x="81" y="125"/>
                    <a:pt x="54" y="197"/>
                  </a:cubicBezTo>
                  <a:cubicBezTo>
                    <a:pt x="58" y="196"/>
                    <a:pt x="62" y="196"/>
                    <a:pt x="66" y="196"/>
                  </a:cubicBezTo>
                  <a:cubicBezTo>
                    <a:pt x="230" y="196"/>
                    <a:pt x="365" y="379"/>
                    <a:pt x="322" y="545"/>
                  </a:cubicBezTo>
                  <a:cubicBezTo>
                    <a:pt x="304" y="634"/>
                    <a:pt x="250" y="705"/>
                    <a:pt x="170" y="741"/>
                  </a:cubicBezTo>
                  <a:cubicBezTo>
                    <a:pt x="141" y="756"/>
                    <a:pt x="108" y="762"/>
                    <a:pt x="77" y="762"/>
                  </a:cubicBezTo>
                  <a:cubicBezTo>
                    <a:pt x="50" y="762"/>
                    <a:pt x="25" y="758"/>
                    <a:pt x="1" y="750"/>
                  </a:cubicBezTo>
                  <a:lnTo>
                    <a:pt x="1" y="750"/>
                  </a:lnTo>
                  <a:cubicBezTo>
                    <a:pt x="9" y="821"/>
                    <a:pt x="27" y="892"/>
                    <a:pt x="63" y="955"/>
                  </a:cubicBezTo>
                  <a:cubicBezTo>
                    <a:pt x="95" y="962"/>
                    <a:pt x="126" y="965"/>
                    <a:pt x="155" y="965"/>
                  </a:cubicBezTo>
                  <a:cubicBezTo>
                    <a:pt x="641" y="965"/>
                    <a:pt x="750" y="42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3" name="Google Shape;9103;p24"/>
            <p:cNvSpPr/>
            <p:nvPr/>
          </p:nvSpPr>
          <p:spPr>
            <a:xfrm>
              <a:off x="880875" y="1025000"/>
              <a:ext cx="28800" cy="41050"/>
            </a:xfrm>
            <a:custGeom>
              <a:rect b="b" l="l" r="r" t="t"/>
              <a:pathLst>
                <a:path extrusionOk="0" h="1642" w="1152">
                  <a:moveTo>
                    <a:pt x="500" y="0"/>
                  </a:moveTo>
                  <a:lnTo>
                    <a:pt x="500" y="0"/>
                  </a:lnTo>
                  <a:cubicBezTo>
                    <a:pt x="482" y="9"/>
                    <a:pt x="473" y="9"/>
                    <a:pt x="455" y="18"/>
                  </a:cubicBezTo>
                  <a:cubicBezTo>
                    <a:pt x="509" y="54"/>
                    <a:pt x="545" y="89"/>
                    <a:pt x="554" y="98"/>
                  </a:cubicBezTo>
                  <a:cubicBezTo>
                    <a:pt x="643" y="170"/>
                    <a:pt x="777" y="295"/>
                    <a:pt x="786" y="411"/>
                  </a:cubicBezTo>
                  <a:cubicBezTo>
                    <a:pt x="786" y="419"/>
                    <a:pt x="786" y="419"/>
                    <a:pt x="786" y="419"/>
                  </a:cubicBezTo>
                  <a:cubicBezTo>
                    <a:pt x="723" y="321"/>
                    <a:pt x="670" y="250"/>
                    <a:pt x="580" y="179"/>
                  </a:cubicBezTo>
                  <a:cubicBezTo>
                    <a:pt x="527" y="125"/>
                    <a:pt x="464" y="89"/>
                    <a:pt x="402" y="45"/>
                  </a:cubicBezTo>
                  <a:cubicBezTo>
                    <a:pt x="384" y="54"/>
                    <a:pt x="366" y="63"/>
                    <a:pt x="357" y="72"/>
                  </a:cubicBezTo>
                  <a:cubicBezTo>
                    <a:pt x="393" y="98"/>
                    <a:pt x="438" y="125"/>
                    <a:pt x="464" y="152"/>
                  </a:cubicBezTo>
                  <a:cubicBezTo>
                    <a:pt x="545" y="205"/>
                    <a:pt x="616" y="259"/>
                    <a:pt x="652" y="348"/>
                  </a:cubicBezTo>
                  <a:cubicBezTo>
                    <a:pt x="589" y="277"/>
                    <a:pt x="527" y="232"/>
                    <a:pt x="447" y="179"/>
                  </a:cubicBezTo>
                  <a:cubicBezTo>
                    <a:pt x="402" y="143"/>
                    <a:pt x="348" y="125"/>
                    <a:pt x="295" y="107"/>
                  </a:cubicBezTo>
                  <a:cubicBezTo>
                    <a:pt x="241" y="134"/>
                    <a:pt x="179" y="170"/>
                    <a:pt x="116" y="196"/>
                  </a:cubicBezTo>
                  <a:cubicBezTo>
                    <a:pt x="116" y="205"/>
                    <a:pt x="108" y="214"/>
                    <a:pt x="99" y="214"/>
                  </a:cubicBezTo>
                  <a:cubicBezTo>
                    <a:pt x="759" y="329"/>
                    <a:pt x="620" y="1383"/>
                    <a:pt x="23" y="1383"/>
                  </a:cubicBezTo>
                  <a:cubicBezTo>
                    <a:pt x="15" y="1383"/>
                    <a:pt x="8" y="1383"/>
                    <a:pt x="0" y="1383"/>
                  </a:cubicBezTo>
                  <a:lnTo>
                    <a:pt x="0" y="1383"/>
                  </a:lnTo>
                  <a:cubicBezTo>
                    <a:pt x="18" y="1410"/>
                    <a:pt x="45" y="1445"/>
                    <a:pt x="72" y="1472"/>
                  </a:cubicBezTo>
                  <a:cubicBezTo>
                    <a:pt x="134" y="1472"/>
                    <a:pt x="188" y="1463"/>
                    <a:pt x="241" y="1454"/>
                  </a:cubicBezTo>
                  <a:cubicBezTo>
                    <a:pt x="348" y="1419"/>
                    <a:pt x="429" y="1374"/>
                    <a:pt x="518" y="1312"/>
                  </a:cubicBezTo>
                  <a:cubicBezTo>
                    <a:pt x="527" y="1312"/>
                    <a:pt x="527" y="1312"/>
                    <a:pt x="527" y="1320"/>
                  </a:cubicBezTo>
                  <a:cubicBezTo>
                    <a:pt x="464" y="1410"/>
                    <a:pt x="357" y="1463"/>
                    <a:pt x="259" y="1499"/>
                  </a:cubicBezTo>
                  <a:cubicBezTo>
                    <a:pt x="232" y="1517"/>
                    <a:pt x="188" y="1535"/>
                    <a:pt x="143" y="1543"/>
                  </a:cubicBezTo>
                  <a:cubicBezTo>
                    <a:pt x="152" y="1543"/>
                    <a:pt x="152" y="1543"/>
                    <a:pt x="161" y="1552"/>
                  </a:cubicBezTo>
                  <a:cubicBezTo>
                    <a:pt x="179" y="1552"/>
                    <a:pt x="197" y="1552"/>
                    <a:pt x="223" y="1543"/>
                  </a:cubicBezTo>
                  <a:cubicBezTo>
                    <a:pt x="286" y="1535"/>
                    <a:pt x="339" y="1508"/>
                    <a:pt x="393" y="1481"/>
                  </a:cubicBezTo>
                  <a:cubicBezTo>
                    <a:pt x="518" y="1419"/>
                    <a:pt x="598" y="1320"/>
                    <a:pt x="687" y="1222"/>
                  </a:cubicBezTo>
                  <a:lnTo>
                    <a:pt x="687" y="1222"/>
                  </a:lnTo>
                  <a:cubicBezTo>
                    <a:pt x="652" y="1347"/>
                    <a:pt x="554" y="1445"/>
                    <a:pt x="447" y="1517"/>
                  </a:cubicBezTo>
                  <a:cubicBezTo>
                    <a:pt x="402" y="1543"/>
                    <a:pt x="331" y="1588"/>
                    <a:pt x="250" y="1615"/>
                  </a:cubicBezTo>
                  <a:cubicBezTo>
                    <a:pt x="268" y="1624"/>
                    <a:pt x="286" y="1633"/>
                    <a:pt x="304" y="1642"/>
                  </a:cubicBezTo>
                  <a:cubicBezTo>
                    <a:pt x="982" y="1428"/>
                    <a:pt x="1151" y="339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4" name="Google Shape;9104;p24"/>
            <p:cNvSpPr/>
            <p:nvPr/>
          </p:nvSpPr>
          <p:spPr>
            <a:xfrm>
              <a:off x="871725" y="1023425"/>
              <a:ext cx="41075" cy="45250"/>
            </a:xfrm>
            <a:custGeom>
              <a:rect b="b" l="l" r="r" t="t"/>
              <a:pathLst>
                <a:path extrusionOk="0" h="1810" w="1643">
                  <a:moveTo>
                    <a:pt x="393" y="375"/>
                  </a:moveTo>
                  <a:cubicBezTo>
                    <a:pt x="991" y="417"/>
                    <a:pt x="882" y="1340"/>
                    <a:pt x="396" y="1340"/>
                  </a:cubicBezTo>
                  <a:cubicBezTo>
                    <a:pt x="367" y="1340"/>
                    <a:pt x="336" y="1337"/>
                    <a:pt x="304" y="1330"/>
                  </a:cubicBezTo>
                  <a:cubicBezTo>
                    <a:pt x="268" y="1267"/>
                    <a:pt x="250" y="1196"/>
                    <a:pt x="242" y="1125"/>
                  </a:cubicBezTo>
                  <a:lnTo>
                    <a:pt x="242" y="1125"/>
                  </a:lnTo>
                  <a:cubicBezTo>
                    <a:pt x="266" y="1133"/>
                    <a:pt x="291" y="1137"/>
                    <a:pt x="318" y="1137"/>
                  </a:cubicBezTo>
                  <a:cubicBezTo>
                    <a:pt x="349" y="1137"/>
                    <a:pt x="382" y="1131"/>
                    <a:pt x="411" y="1116"/>
                  </a:cubicBezTo>
                  <a:cubicBezTo>
                    <a:pt x="491" y="1080"/>
                    <a:pt x="545" y="1009"/>
                    <a:pt x="563" y="920"/>
                  </a:cubicBezTo>
                  <a:cubicBezTo>
                    <a:pt x="606" y="754"/>
                    <a:pt x="471" y="571"/>
                    <a:pt x="307" y="571"/>
                  </a:cubicBezTo>
                  <a:cubicBezTo>
                    <a:pt x="303" y="571"/>
                    <a:pt x="299" y="571"/>
                    <a:pt x="295" y="572"/>
                  </a:cubicBezTo>
                  <a:cubicBezTo>
                    <a:pt x="322" y="500"/>
                    <a:pt x="358" y="438"/>
                    <a:pt x="393" y="375"/>
                  </a:cubicBezTo>
                  <a:close/>
                  <a:moveTo>
                    <a:pt x="973" y="1"/>
                  </a:moveTo>
                  <a:cubicBezTo>
                    <a:pt x="937" y="27"/>
                    <a:pt x="902" y="45"/>
                    <a:pt x="866" y="63"/>
                  </a:cubicBezTo>
                  <a:cubicBezTo>
                    <a:pt x="1517" y="402"/>
                    <a:pt x="1348" y="1491"/>
                    <a:pt x="670" y="1705"/>
                  </a:cubicBezTo>
                  <a:cubicBezTo>
                    <a:pt x="652" y="1696"/>
                    <a:pt x="634" y="1687"/>
                    <a:pt x="616" y="1678"/>
                  </a:cubicBezTo>
                  <a:cubicBezTo>
                    <a:pt x="697" y="1651"/>
                    <a:pt x="768" y="1606"/>
                    <a:pt x="821" y="1580"/>
                  </a:cubicBezTo>
                  <a:cubicBezTo>
                    <a:pt x="920" y="1508"/>
                    <a:pt x="1018" y="1410"/>
                    <a:pt x="1053" y="1285"/>
                  </a:cubicBezTo>
                  <a:lnTo>
                    <a:pt x="1053" y="1285"/>
                  </a:lnTo>
                  <a:cubicBezTo>
                    <a:pt x="964" y="1383"/>
                    <a:pt x="884" y="1482"/>
                    <a:pt x="759" y="1544"/>
                  </a:cubicBezTo>
                  <a:cubicBezTo>
                    <a:pt x="705" y="1571"/>
                    <a:pt x="652" y="1598"/>
                    <a:pt x="589" y="1606"/>
                  </a:cubicBezTo>
                  <a:cubicBezTo>
                    <a:pt x="563" y="1615"/>
                    <a:pt x="545" y="1615"/>
                    <a:pt x="527" y="1615"/>
                  </a:cubicBezTo>
                  <a:cubicBezTo>
                    <a:pt x="518" y="1606"/>
                    <a:pt x="518" y="1606"/>
                    <a:pt x="509" y="1606"/>
                  </a:cubicBezTo>
                  <a:cubicBezTo>
                    <a:pt x="554" y="1598"/>
                    <a:pt x="598" y="1580"/>
                    <a:pt x="625" y="1562"/>
                  </a:cubicBezTo>
                  <a:cubicBezTo>
                    <a:pt x="723" y="1526"/>
                    <a:pt x="830" y="1473"/>
                    <a:pt x="893" y="1383"/>
                  </a:cubicBezTo>
                  <a:cubicBezTo>
                    <a:pt x="893" y="1375"/>
                    <a:pt x="893" y="1375"/>
                    <a:pt x="884" y="1375"/>
                  </a:cubicBezTo>
                  <a:cubicBezTo>
                    <a:pt x="795" y="1437"/>
                    <a:pt x="714" y="1482"/>
                    <a:pt x="607" y="1517"/>
                  </a:cubicBezTo>
                  <a:cubicBezTo>
                    <a:pt x="554" y="1526"/>
                    <a:pt x="500" y="1535"/>
                    <a:pt x="438" y="1535"/>
                  </a:cubicBezTo>
                  <a:cubicBezTo>
                    <a:pt x="411" y="1508"/>
                    <a:pt x="384" y="1473"/>
                    <a:pt x="366" y="1446"/>
                  </a:cubicBezTo>
                  <a:lnTo>
                    <a:pt x="366" y="1446"/>
                  </a:lnTo>
                  <a:cubicBezTo>
                    <a:pt x="374" y="1446"/>
                    <a:pt x="381" y="1446"/>
                    <a:pt x="389" y="1446"/>
                  </a:cubicBezTo>
                  <a:cubicBezTo>
                    <a:pt x="986" y="1446"/>
                    <a:pt x="1125" y="392"/>
                    <a:pt x="465" y="277"/>
                  </a:cubicBezTo>
                  <a:cubicBezTo>
                    <a:pt x="474" y="277"/>
                    <a:pt x="482" y="268"/>
                    <a:pt x="482" y="259"/>
                  </a:cubicBezTo>
                  <a:lnTo>
                    <a:pt x="482" y="259"/>
                  </a:lnTo>
                  <a:cubicBezTo>
                    <a:pt x="420" y="295"/>
                    <a:pt x="349" y="331"/>
                    <a:pt x="277" y="375"/>
                  </a:cubicBezTo>
                  <a:cubicBezTo>
                    <a:pt x="1" y="848"/>
                    <a:pt x="72" y="1553"/>
                    <a:pt x="643" y="1803"/>
                  </a:cubicBezTo>
                  <a:lnTo>
                    <a:pt x="661" y="1803"/>
                  </a:lnTo>
                  <a:cubicBezTo>
                    <a:pt x="665" y="1807"/>
                    <a:pt x="670" y="1809"/>
                    <a:pt x="674" y="1809"/>
                  </a:cubicBezTo>
                  <a:cubicBezTo>
                    <a:pt x="679" y="1809"/>
                    <a:pt x="683" y="1807"/>
                    <a:pt x="688" y="1803"/>
                  </a:cubicBezTo>
                  <a:cubicBezTo>
                    <a:pt x="1437" y="1580"/>
                    <a:pt x="1642" y="429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5" name="Google Shape;9105;p24"/>
            <p:cNvSpPr/>
            <p:nvPr/>
          </p:nvSpPr>
          <p:spPr>
            <a:xfrm>
              <a:off x="890900" y="1025425"/>
              <a:ext cx="9625" cy="10075"/>
            </a:xfrm>
            <a:custGeom>
              <a:rect b="b" l="l" r="r" t="t"/>
              <a:pathLst>
                <a:path extrusionOk="0" h="403" w="385">
                  <a:moveTo>
                    <a:pt x="54" y="1"/>
                  </a:moveTo>
                  <a:cubicBezTo>
                    <a:pt x="37" y="10"/>
                    <a:pt x="19" y="19"/>
                    <a:pt x="1" y="37"/>
                  </a:cubicBezTo>
                  <a:cubicBezTo>
                    <a:pt x="63" y="72"/>
                    <a:pt x="126" y="108"/>
                    <a:pt x="179" y="162"/>
                  </a:cubicBezTo>
                  <a:cubicBezTo>
                    <a:pt x="269" y="233"/>
                    <a:pt x="322" y="304"/>
                    <a:pt x="385" y="402"/>
                  </a:cubicBezTo>
                  <a:cubicBezTo>
                    <a:pt x="385" y="402"/>
                    <a:pt x="385" y="402"/>
                    <a:pt x="385" y="394"/>
                  </a:cubicBezTo>
                  <a:cubicBezTo>
                    <a:pt x="376" y="278"/>
                    <a:pt x="242" y="153"/>
                    <a:pt x="153" y="81"/>
                  </a:cubicBezTo>
                  <a:cubicBezTo>
                    <a:pt x="144" y="72"/>
                    <a:pt x="108" y="37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6" name="Google Shape;9106;p24"/>
            <p:cNvSpPr/>
            <p:nvPr/>
          </p:nvSpPr>
          <p:spPr>
            <a:xfrm>
              <a:off x="888225" y="1026775"/>
              <a:ext cx="8950" cy="6950"/>
            </a:xfrm>
            <a:custGeom>
              <a:rect b="b" l="l" r="r" t="t"/>
              <a:pathLst>
                <a:path extrusionOk="0" h="278" w="358">
                  <a:moveTo>
                    <a:pt x="63" y="1"/>
                  </a:moveTo>
                  <a:cubicBezTo>
                    <a:pt x="45" y="9"/>
                    <a:pt x="19" y="18"/>
                    <a:pt x="1" y="36"/>
                  </a:cubicBezTo>
                  <a:cubicBezTo>
                    <a:pt x="54" y="54"/>
                    <a:pt x="108" y="72"/>
                    <a:pt x="153" y="108"/>
                  </a:cubicBezTo>
                  <a:cubicBezTo>
                    <a:pt x="233" y="161"/>
                    <a:pt x="295" y="206"/>
                    <a:pt x="358" y="277"/>
                  </a:cubicBezTo>
                  <a:cubicBezTo>
                    <a:pt x="322" y="188"/>
                    <a:pt x="251" y="134"/>
                    <a:pt x="170" y="81"/>
                  </a:cubicBezTo>
                  <a:cubicBezTo>
                    <a:pt x="144" y="54"/>
                    <a:pt x="99" y="27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7" name="Google Shape;9107;p24"/>
            <p:cNvSpPr/>
            <p:nvPr/>
          </p:nvSpPr>
          <p:spPr>
            <a:xfrm>
              <a:off x="869275" y="1061025"/>
              <a:ext cx="6500" cy="5100"/>
            </a:xfrm>
            <a:custGeom>
              <a:rect b="b" l="l" r="r" t="t"/>
              <a:pathLst>
                <a:path extrusionOk="0" h="204" w="260">
                  <a:moveTo>
                    <a:pt x="197" y="1"/>
                  </a:moveTo>
                  <a:cubicBezTo>
                    <a:pt x="185" y="1"/>
                    <a:pt x="173" y="5"/>
                    <a:pt x="161" y="13"/>
                  </a:cubicBezTo>
                  <a:cubicBezTo>
                    <a:pt x="125" y="40"/>
                    <a:pt x="81" y="76"/>
                    <a:pt x="36" y="102"/>
                  </a:cubicBezTo>
                  <a:cubicBezTo>
                    <a:pt x="18" y="120"/>
                    <a:pt x="1" y="147"/>
                    <a:pt x="18" y="174"/>
                  </a:cubicBezTo>
                  <a:cubicBezTo>
                    <a:pt x="25" y="194"/>
                    <a:pt x="47" y="204"/>
                    <a:pt x="65" y="204"/>
                  </a:cubicBezTo>
                  <a:cubicBezTo>
                    <a:pt x="71" y="204"/>
                    <a:pt x="76" y="203"/>
                    <a:pt x="81" y="201"/>
                  </a:cubicBezTo>
                  <a:cubicBezTo>
                    <a:pt x="134" y="165"/>
                    <a:pt x="179" y="129"/>
                    <a:pt x="233" y="94"/>
                  </a:cubicBezTo>
                  <a:cubicBezTo>
                    <a:pt x="259" y="76"/>
                    <a:pt x="250" y="40"/>
                    <a:pt x="241" y="22"/>
                  </a:cubicBezTo>
                  <a:cubicBezTo>
                    <a:pt x="227" y="7"/>
                    <a:pt x="21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8" name="Google Shape;9108;p24"/>
            <p:cNvSpPr/>
            <p:nvPr/>
          </p:nvSpPr>
          <p:spPr>
            <a:xfrm>
              <a:off x="877150" y="1068825"/>
              <a:ext cx="6150" cy="5325"/>
            </a:xfrm>
            <a:custGeom>
              <a:rect b="b" l="l" r="r" t="t"/>
              <a:pathLst>
                <a:path extrusionOk="0" h="213" w="246">
                  <a:moveTo>
                    <a:pt x="170" y="0"/>
                  </a:moveTo>
                  <a:cubicBezTo>
                    <a:pt x="160" y="0"/>
                    <a:pt x="150" y="4"/>
                    <a:pt x="141" y="13"/>
                  </a:cubicBezTo>
                  <a:cubicBezTo>
                    <a:pt x="96" y="49"/>
                    <a:pt x="60" y="85"/>
                    <a:pt x="33" y="129"/>
                  </a:cubicBezTo>
                  <a:cubicBezTo>
                    <a:pt x="1" y="169"/>
                    <a:pt x="40" y="212"/>
                    <a:pt x="77" y="212"/>
                  </a:cubicBezTo>
                  <a:cubicBezTo>
                    <a:pt x="91" y="212"/>
                    <a:pt x="104" y="206"/>
                    <a:pt x="114" y="192"/>
                  </a:cubicBezTo>
                  <a:cubicBezTo>
                    <a:pt x="141" y="156"/>
                    <a:pt x="176" y="121"/>
                    <a:pt x="203" y="94"/>
                  </a:cubicBezTo>
                  <a:cubicBezTo>
                    <a:pt x="245" y="5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9" name="Google Shape;9109;p24"/>
            <p:cNvSpPr/>
            <p:nvPr/>
          </p:nvSpPr>
          <p:spPr>
            <a:xfrm>
              <a:off x="960275" y="1082075"/>
              <a:ext cx="17425" cy="21900"/>
            </a:xfrm>
            <a:custGeom>
              <a:rect b="b" l="l" r="r" t="t"/>
              <a:pathLst>
                <a:path extrusionOk="0" h="876" w="697">
                  <a:moveTo>
                    <a:pt x="286" y="1"/>
                  </a:moveTo>
                  <a:lnTo>
                    <a:pt x="286" y="1"/>
                  </a:lnTo>
                  <a:cubicBezTo>
                    <a:pt x="27" y="224"/>
                    <a:pt x="0" y="786"/>
                    <a:pt x="455" y="875"/>
                  </a:cubicBezTo>
                  <a:cubicBezTo>
                    <a:pt x="500" y="822"/>
                    <a:pt x="536" y="768"/>
                    <a:pt x="562" y="715"/>
                  </a:cubicBezTo>
                  <a:lnTo>
                    <a:pt x="500" y="697"/>
                  </a:lnTo>
                  <a:lnTo>
                    <a:pt x="509" y="670"/>
                  </a:lnTo>
                  <a:cubicBezTo>
                    <a:pt x="375" y="616"/>
                    <a:pt x="295" y="456"/>
                    <a:pt x="348" y="313"/>
                  </a:cubicBezTo>
                  <a:cubicBezTo>
                    <a:pt x="375" y="233"/>
                    <a:pt x="437" y="161"/>
                    <a:pt x="518" y="135"/>
                  </a:cubicBezTo>
                  <a:cubicBezTo>
                    <a:pt x="542" y="127"/>
                    <a:pt x="569" y="122"/>
                    <a:pt x="598" y="122"/>
                  </a:cubicBezTo>
                  <a:cubicBezTo>
                    <a:pt x="632" y="122"/>
                    <a:pt x="667" y="129"/>
                    <a:pt x="696" y="144"/>
                  </a:cubicBezTo>
                  <a:cubicBezTo>
                    <a:pt x="696" y="117"/>
                    <a:pt x="687" y="99"/>
                    <a:pt x="687" y="81"/>
                  </a:cubicBezTo>
                  <a:cubicBezTo>
                    <a:pt x="634" y="63"/>
                    <a:pt x="580" y="54"/>
                    <a:pt x="527" y="46"/>
                  </a:cubicBezTo>
                  <a:cubicBezTo>
                    <a:pt x="446" y="28"/>
                    <a:pt x="366" y="19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0" name="Google Shape;9110;p24"/>
            <p:cNvSpPr/>
            <p:nvPr/>
          </p:nvSpPr>
          <p:spPr>
            <a:xfrm>
              <a:off x="944425" y="1070925"/>
              <a:ext cx="25250" cy="40175"/>
            </a:xfrm>
            <a:custGeom>
              <a:rect b="b" l="l" r="r" t="t"/>
              <a:pathLst>
                <a:path extrusionOk="0" h="1607" w="1010">
                  <a:moveTo>
                    <a:pt x="848" y="1"/>
                  </a:moveTo>
                  <a:lnTo>
                    <a:pt x="848" y="1"/>
                  </a:lnTo>
                  <a:cubicBezTo>
                    <a:pt x="224" y="233"/>
                    <a:pt x="1" y="1241"/>
                    <a:pt x="625" y="1607"/>
                  </a:cubicBezTo>
                  <a:cubicBezTo>
                    <a:pt x="643" y="1598"/>
                    <a:pt x="652" y="1598"/>
                    <a:pt x="661" y="1598"/>
                  </a:cubicBezTo>
                  <a:cubicBezTo>
                    <a:pt x="608" y="1544"/>
                    <a:pt x="554" y="1491"/>
                    <a:pt x="545" y="1473"/>
                  </a:cubicBezTo>
                  <a:cubicBezTo>
                    <a:pt x="465" y="1393"/>
                    <a:pt x="349" y="1259"/>
                    <a:pt x="349" y="1134"/>
                  </a:cubicBezTo>
                  <a:lnTo>
                    <a:pt x="349" y="1134"/>
                  </a:lnTo>
                  <a:cubicBezTo>
                    <a:pt x="402" y="1232"/>
                    <a:pt x="447" y="1312"/>
                    <a:pt x="527" y="1393"/>
                  </a:cubicBezTo>
                  <a:cubicBezTo>
                    <a:pt x="590" y="1464"/>
                    <a:pt x="661" y="1517"/>
                    <a:pt x="741" y="1571"/>
                  </a:cubicBezTo>
                  <a:cubicBezTo>
                    <a:pt x="750" y="1571"/>
                    <a:pt x="768" y="1562"/>
                    <a:pt x="786" y="1553"/>
                  </a:cubicBezTo>
                  <a:cubicBezTo>
                    <a:pt x="732" y="1517"/>
                    <a:pt x="679" y="1473"/>
                    <a:pt x="634" y="1428"/>
                  </a:cubicBezTo>
                  <a:cubicBezTo>
                    <a:pt x="572" y="1366"/>
                    <a:pt x="501" y="1303"/>
                    <a:pt x="474" y="1223"/>
                  </a:cubicBezTo>
                  <a:cubicBezTo>
                    <a:pt x="465" y="1214"/>
                    <a:pt x="474" y="1214"/>
                    <a:pt x="474" y="1214"/>
                  </a:cubicBezTo>
                  <a:cubicBezTo>
                    <a:pt x="527" y="1294"/>
                    <a:pt x="590" y="1348"/>
                    <a:pt x="652" y="1410"/>
                  </a:cubicBezTo>
                  <a:cubicBezTo>
                    <a:pt x="715" y="1455"/>
                    <a:pt x="777" y="1491"/>
                    <a:pt x="848" y="1526"/>
                  </a:cubicBezTo>
                  <a:cubicBezTo>
                    <a:pt x="902" y="1491"/>
                    <a:pt x="956" y="1455"/>
                    <a:pt x="1009" y="1410"/>
                  </a:cubicBezTo>
                  <a:cubicBezTo>
                    <a:pt x="545" y="1277"/>
                    <a:pt x="545" y="697"/>
                    <a:pt x="813" y="420"/>
                  </a:cubicBezTo>
                  <a:cubicBezTo>
                    <a:pt x="795" y="411"/>
                    <a:pt x="786" y="411"/>
                    <a:pt x="777" y="411"/>
                  </a:cubicBezTo>
                  <a:lnTo>
                    <a:pt x="715" y="393"/>
                  </a:lnTo>
                  <a:lnTo>
                    <a:pt x="741" y="331"/>
                  </a:lnTo>
                  <a:cubicBezTo>
                    <a:pt x="750" y="295"/>
                    <a:pt x="759" y="268"/>
                    <a:pt x="768" y="242"/>
                  </a:cubicBezTo>
                  <a:lnTo>
                    <a:pt x="768" y="242"/>
                  </a:lnTo>
                  <a:cubicBezTo>
                    <a:pt x="750" y="251"/>
                    <a:pt x="732" y="260"/>
                    <a:pt x="706" y="268"/>
                  </a:cubicBezTo>
                  <a:cubicBezTo>
                    <a:pt x="724" y="242"/>
                    <a:pt x="750" y="215"/>
                    <a:pt x="777" y="197"/>
                  </a:cubicBezTo>
                  <a:cubicBezTo>
                    <a:pt x="786" y="188"/>
                    <a:pt x="795" y="170"/>
                    <a:pt x="795" y="153"/>
                  </a:cubicBezTo>
                  <a:cubicBezTo>
                    <a:pt x="795" y="153"/>
                    <a:pt x="795" y="144"/>
                    <a:pt x="795" y="144"/>
                  </a:cubicBezTo>
                  <a:cubicBezTo>
                    <a:pt x="697" y="188"/>
                    <a:pt x="617" y="268"/>
                    <a:pt x="536" y="340"/>
                  </a:cubicBezTo>
                  <a:cubicBezTo>
                    <a:pt x="590" y="224"/>
                    <a:pt x="688" y="135"/>
                    <a:pt x="804" y="81"/>
                  </a:cubicBezTo>
                  <a:cubicBezTo>
                    <a:pt x="804" y="72"/>
                    <a:pt x="813" y="72"/>
                    <a:pt x="822" y="63"/>
                  </a:cubicBezTo>
                  <a:cubicBezTo>
                    <a:pt x="831" y="45"/>
                    <a:pt x="840" y="28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1" name="Google Shape;9111;p24"/>
            <p:cNvSpPr/>
            <p:nvPr/>
          </p:nvSpPr>
          <p:spPr>
            <a:xfrm>
              <a:off x="940425" y="1068025"/>
              <a:ext cx="36600" cy="45750"/>
            </a:xfrm>
            <a:custGeom>
              <a:rect b="b" l="l" r="r" t="t"/>
              <a:pathLst>
                <a:path extrusionOk="0" h="1830" w="1464">
                  <a:moveTo>
                    <a:pt x="1044" y="1"/>
                  </a:moveTo>
                  <a:cubicBezTo>
                    <a:pt x="277" y="206"/>
                    <a:pt x="0" y="1393"/>
                    <a:pt x="741" y="1821"/>
                  </a:cubicBezTo>
                  <a:lnTo>
                    <a:pt x="759" y="1821"/>
                  </a:lnTo>
                  <a:cubicBezTo>
                    <a:pt x="768" y="1830"/>
                    <a:pt x="777" y="1830"/>
                    <a:pt x="785" y="1830"/>
                  </a:cubicBezTo>
                  <a:cubicBezTo>
                    <a:pt x="1089" y="1767"/>
                    <a:pt x="1321" y="1562"/>
                    <a:pt x="1463" y="1303"/>
                  </a:cubicBezTo>
                  <a:cubicBezTo>
                    <a:pt x="1428" y="1294"/>
                    <a:pt x="1401" y="1286"/>
                    <a:pt x="1374" y="1277"/>
                  </a:cubicBezTo>
                  <a:lnTo>
                    <a:pt x="1356" y="1277"/>
                  </a:lnTo>
                  <a:cubicBezTo>
                    <a:pt x="1330" y="1330"/>
                    <a:pt x="1294" y="1384"/>
                    <a:pt x="1249" y="1437"/>
                  </a:cubicBezTo>
                  <a:cubicBezTo>
                    <a:pt x="794" y="1357"/>
                    <a:pt x="821" y="786"/>
                    <a:pt x="1080" y="563"/>
                  </a:cubicBezTo>
                  <a:cubicBezTo>
                    <a:pt x="1044" y="554"/>
                    <a:pt x="1008" y="545"/>
                    <a:pt x="973" y="536"/>
                  </a:cubicBezTo>
                  <a:lnTo>
                    <a:pt x="973" y="536"/>
                  </a:lnTo>
                  <a:cubicBezTo>
                    <a:pt x="705" y="822"/>
                    <a:pt x="705" y="1393"/>
                    <a:pt x="1169" y="1526"/>
                  </a:cubicBezTo>
                  <a:cubicBezTo>
                    <a:pt x="1116" y="1571"/>
                    <a:pt x="1062" y="1607"/>
                    <a:pt x="1008" y="1642"/>
                  </a:cubicBezTo>
                  <a:cubicBezTo>
                    <a:pt x="937" y="1607"/>
                    <a:pt x="875" y="1571"/>
                    <a:pt x="812" y="1526"/>
                  </a:cubicBezTo>
                  <a:cubicBezTo>
                    <a:pt x="750" y="1464"/>
                    <a:pt x="687" y="1410"/>
                    <a:pt x="634" y="1330"/>
                  </a:cubicBezTo>
                  <a:cubicBezTo>
                    <a:pt x="634" y="1330"/>
                    <a:pt x="625" y="1330"/>
                    <a:pt x="634" y="1339"/>
                  </a:cubicBezTo>
                  <a:cubicBezTo>
                    <a:pt x="661" y="1428"/>
                    <a:pt x="732" y="1482"/>
                    <a:pt x="794" y="1544"/>
                  </a:cubicBezTo>
                  <a:cubicBezTo>
                    <a:pt x="839" y="1589"/>
                    <a:pt x="892" y="1633"/>
                    <a:pt x="946" y="1669"/>
                  </a:cubicBezTo>
                  <a:cubicBezTo>
                    <a:pt x="928" y="1678"/>
                    <a:pt x="910" y="1687"/>
                    <a:pt x="901" y="1687"/>
                  </a:cubicBezTo>
                  <a:cubicBezTo>
                    <a:pt x="821" y="1633"/>
                    <a:pt x="750" y="1580"/>
                    <a:pt x="678" y="1509"/>
                  </a:cubicBezTo>
                  <a:cubicBezTo>
                    <a:pt x="607" y="1428"/>
                    <a:pt x="562" y="1348"/>
                    <a:pt x="509" y="1250"/>
                  </a:cubicBezTo>
                  <a:lnTo>
                    <a:pt x="509" y="1250"/>
                  </a:lnTo>
                  <a:cubicBezTo>
                    <a:pt x="509" y="1375"/>
                    <a:pt x="625" y="1509"/>
                    <a:pt x="705" y="1589"/>
                  </a:cubicBezTo>
                  <a:cubicBezTo>
                    <a:pt x="714" y="1607"/>
                    <a:pt x="768" y="1660"/>
                    <a:pt x="821" y="1714"/>
                  </a:cubicBezTo>
                  <a:cubicBezTo>
                    <a:pt x="812" y="1714"/>
                    <a:pt x="803" y="1714"/>
                    <a:pt x="785" y="1723"/>
                  </a:cubicBezTo>
                  <a:cubicBezTo>
                    <a:pt x="161" y="1357"/>
                    <a:pt x="384" y="349"/>
                    <a:pt x="1008" y="117"/>
                  </a:cubicBezTo>
                  <a:cubicBezTo>
                    <a:pt x="1017" y="81"/>
                    <a:pt x="1035" y="37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2" name="Google Shape;9112;p24"/>
            <p:cNvSpPr/>
            <p:nvPr/>
          </p:nvSpPr>
          <p:spPr>
            <a:xfrm>
              <a:off x="967625" y="1084100"/>
              <a:ext cx="11850" cy="14725"/>
            </a:xfrm>
            <a:custGeom>
              <a:rect b="b" l="l" r="r" t="t"/>
              <a:pathLst>
                <a:path extrusionOk="0" h="589" w="474">
                  <a:moveTo>
                    <a:pt x="393" y="0"/>
                  </a:moveTo>
                  <a:cubicBezTo>
                    <a:pt x="393" y="18"/>
                    <a:pt x="402" y="36"/>
                    <a:pt x="402" y="63"/>
                  </a:cubicBezTo>
                  <a:cubicBezTo>
                    <a:pt x="373" y="48"/>
                    <a:pt x="338" y="41"/>
                    <a:pt x="304" y="41"/>
                  </a:cubicBezTo>
                  <a:cubicBezTo>
                    <a:pt x="275" y="41"/>
                    <a:pt x="248" y="46"/>
                    <a:pt x="224" y="54"/>
                  </a:cubicBezTo>
                  <a:cubicBezTo>
                    <a:pt x="143" y="80"/>
                    <a:pt x="81" y="152"/>
                    <a:pt x="54" y="232"/>
                  </a:cubicBezTo>
                  <a:cubicBezTo>
                    <a:pt x="1" y="375"/>
                    <a:pt x="81" y="535"/>
                    <a:pt x="215" y="589"/>
                  </a:cubicBezTo>
                  <a:lnTo>
                    <a:pt x="233" y="544"/>
                  </a:lnTo>
                  <a:cubicBezTo>
                    <a:pt x="259" y="491"/>
                    <a:pt x="286" y="437"/>
                    <a:pt x="304" y="375"/>
                  </a:cubicBezTo>
                  <a:cubicBezTo>
                    <a:pt x="358" y="259"/>
                    <a:pt x="402" y="134"/>
                    <a:pt x="474" y="9"/>
                  </a:cubicBezTo>
                  <a:cubicBezTo>
                    <a:pt x="447" y="9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3" name="Google Shape;9113;p24"/>
            <p:cNvSpPr/>
            <p:nvPr/>
          </p:nvSpPr>
          <p:spPr>
            <a:xfrm>
              <a:off x="962050" y="1075850"/>
              <a:ext cx="1825" cy="1800"/>
            </a:xfrm>
            <a:custGeom>
              <a:rect b="b" l="l" r="r" t="t"/>
              <a:pathLst>
                <a:path extrusionOk="0" h="72" w="73">
                  <a:moveTo>
                    <a:pt x="72" y="0"/>
                  </a:moveTo>
                  <a:lnTo>
                    <a:pt x="72" y="0"/>
                  </a:lnTo>
                  <a:cubicBezTo>
                    <a:pt x="45" y="18"/>
                    <a:pt x="19" y="45"/>
                    <a:pt x="1" y="71"/>
                  </a:cubicBezTo>
                  <a:cubicBezTo>
                    <a:pt x="27" y="63"/>
                    <a:pt x="45" y="54"/>
                    <a:pt x="63" y="45"/>
                  </a:cubicBezTo>
                  <a:cubicBezTo>
                    <a:pt x="63" y="27"/>
                    <a:pt x="72" y="1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4" name="Google Shape;9114;p24"/>
            <p:cNvSpPr/>
            <p:nvPr/>
          </p:nvSpPr>
          <p:spPr>
            <a:xfrm>
              <a:off x="957825" y="1072500"/>
              <a:ext cx="7150" cy="6925"/>
            </a:xfrm>
            <a:custGeom>
              <a:rect b="b" l="l" r="r" t="t"/>
              <a:pathLst>
                <a:path extrusionOk="0" h="277" w="286">
                  <a:moveTo>
                    <a:pt x="286" y="0"/>
                  </a:moveTo>
                  <a:cubicBezTo>
                    <a:pt x="277" y="9"/>
                    <a:pt x="268" y="9"/>
                    <a:pt x="268" y="18"/>
                  </a:cubicBezTo>
                  <a:cubicBezTo>
                    <a:pt x="152" y="72"/>
                    <a:pt x="54" y="161"/>
                    <a:pt x="0" y="277"/>
                  </a:cubicBezTo>
                  <a:cubicBezTo>
                    <a:pt x="81" y="205"/>
                    <a:pt x="161" y="125"/>
                    <a:pt x="259" y="81"/>
                  </a:cubicBezTo>
                  <a:cubicBezTo>
                    <a:pt x="268" y="54"/>
                    <a:pt x="277" y="27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5" name="Google Shape;9115;p24"/>
            <p:cNvSpPr/>
            <p:nvPr/>
          </p:nvSpPr>
          <p:spPr>
            <a:xfrm>
              <a:off x="964075" y="1115025"/>
              <a:ext cx="4650" cy="5650"/>
            </a:xfrm>
            <a:custGeom>
              <a:rect b="b" l="l" r="r" t="t"/>
              <a:pathLst>
                <a:path extrusionOk="0" h="226" w="186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48"/>
                    <a:pt x="9" y="75"/>
                  </a:cubicBezTo>
                  <a:cubicBezTo>
                    <a:pt x="36" y="119"/>
                    <a:pt x="54" y="164"/>
                    <a:pt x="80" y="199"/>
                  </a:cubicBezTo>
                  <a:cubicBezTo>
                    <a:pt x="91" y="218"/>
                    <a:pt x="105" y="226"/>
                    <a:pt x="120" y="226"/>
                  </a:cubicBezTo>
                  <a:cubicBezTo>
                    <a:pt x="153" y="226"/>
                    <a:pt x="186" y="184"/>
                    <a:pt x="161" y="146"/>
                  </a:cubicBezTo>
                  <a:cubicBezTo>
                    <a:pt x="143" y="110"/>
                    <a:pt x="125" y="75"/>
                    <a:pt x="107" y="39"/>
                  </a:cubicBezTo>
                  <a:cubicBezTo>
                    <a:pt x="100" y="17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6" name="Google Shape;9116;p24"/>
            <p:cNvSpPr/>
            <p:nvPr/>
          </p:nvSpPr>
          <p:spPr>
            <a:xfrm>
              <a:off x="971650" y="1110075"/>
              <a:ext cx="6050" cy="5500"/>
            </a:xfrm>
            <a:custGeom>
              <a:rect b="b" l="l" r="r" t="t"/>
              <a:pathLst>
                <a:path extrusionOk="0" h="220" w="242">
                  <a:moveTo>
                    <a:pt x="74" y="1"/>
                  </a:moveTo>
                  <a:cubicBezTo>
                    <a:pt x="33" y="1"/>
                    <a:pt x="1" y="59"/>
                    <a:pt x="36" y="94"/>
                  </a:cubicBezTo>
                  <a:cubicBezTo>
                    <a:pt x="72" y="130"/>
                    <a:pt x="98" y="157"/>
                    <a:pt x="134" y="201"/>
                  </a:cubicBezTo>
                  <a:cubicBezTo>
                    <a:pt x="145" y="212"/>
                    <a:pt x="160" y="220"/>
                    <a:pt x="175" y="220"/>
                  </a:cubicBezTo>
                  <a:cubicBezTo>
                    <a:pt x="185" y="220"/>
                    <a:pt x="195" y="217"/>
                    <a:pt x="206" y="210"/>
                  </a:cubicBezTo>
                  <a:cubicBezTo>
                    <a:pt x="223" y="201"/>
                    <a:pt x="241" y="166"/>
                    <a:pt x="223" y="139"/>
                  </a:cubicBezTo>
                  <a:cubicBezTo>
                    <a:pt x="188" y="94"/>
                    <a:pt x="143" y="50"/>
                    <a:pt x="107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7" name="Google Shape;9117;p24"/>
            <p:cNvSpPr/>
            <p:nvPr/>
          </p:nvSpPr>
          <p:spPr>
            <a:xfrm>
              <a:off x="977275" y="1103825"/>
              <a:ext cx="7100" cy="4875"/>
            </a:xfrm>
            <a:custGeom>
              <a:rect b="b" l="l" r="r" t="t"/>
              <a:pathLst>
                <a:path extrusionOk="0" h="195" w="284">
                  <a:moveTo>
                    <a:pt x="80" y="1"/>
                  </a:moveTo>
                  <a:cubicBezTo>
                    <a:pt x="37" y="1"/>
                    <a:pt x="1" y="57"/>
                    <a:pt x="43" y="85"/>
                  </a:cubicBezTo>
                  <a:cubicBezTo>
                    <a:pt x="96" y="130"/>
                    <a:pt x="150" y="157"/>
                    <a:pt x="195" y="193"/>
                  </a:cubicBezTo>
                  <a:cubicBezTo>
                    <a:pt x="200" y="194"/>
                    <a:pt x="205" y="195"/>
                    <a:pt x="210" y="195"/>
                  </a:cubicBezTo>
                  <a:cubicBezTo>
                    <a:pt x="234" y="195"/>
                    <a:pt x="259" y="180"/>
                    <a:pt x="266" y="166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4" y="68"/>
                    <a:pt x="150" y="41"/>
                    <a:pt x="114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8" name="Google Shape;9118;p24"/>
            <p:cNvSpPr/>
            <p:nvPr/>
          </p:nvSpPr>
          <p:spPr>
            <a:xfrm>
              <a:off x="897825" y="1096800"/>
              <a:ext cx="25475" cy="14700"/>
            </a:xfrm>
            <a:custGeom>
              <a:rect b="b" l="l" r="r" t="t"/>
              <a:pathLst>
                <a:path extrusionOk="0" h="588" w="1019">
                  <a:moveTo>
                    <a:pt x="723" y="1"/>
                  </a:moveTo>
                  <a:cubicBezTo>
                    <a:pt x="777" y="161"/>
                    <a:pt x="643" y="349"/>
                    <a:pt x="464" y="358"/>
                  </a:cubicBezTo>
                  <a:cubicBezTo>
                    <a:pt x="384" y="358"/>
                    <a:pt x="295" y="331"/>
                    <a:pt x="232" y="268"/>
                  </a:cubicBezTo>
                  <a:cubicBezTo>
                    <a:pt x="197" y="224"/>
                    <a:pt x="179" y="161"/>
                    <a:pt x="179" y="108"/>
                  </a:cubicBezTo>
                  <a:cubicBezTo>
                    <a:pt x="108" y="135"/>
                    <a:pt x="54" y="179"/>
                    <a:pt x="0" y="224"/>
                  </a:cubicBezTo>
                  <a:cubicBezTo>
                    <a:pt x="20" y="473"/>
                    <a:pt x="222" y="587"/>
                    <a:pt x="435" y="587"/>
                  </a:cubicBezTo>
                  <a:cubicBezTo>
                    <a:pt x="717" y="587"/>
                    <a:pt x="1018" y="387"/>
                    <a:pt x="937" y="36"/>
                  </a:cubicBezTo>
                  <a:cubicBezTo>
                    <a:pt x="866" y="19"/>
                    <a:pt x="794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9" name="Google Shape;9119;p24"/>
            <p:cNvSpPr/>
            <p:nvPr/>
          </p:nvSpPr>
          <p:spPr>
            <a:xfrm>
              <a:off x="891575" y="1098800"/>
              <a:ext cx="40850" cy="24225"/>
            </a:xfrm>
            <a:custGeom>
              <a:rect b="b" l="l" r="r" t="t"/>
              <a:pathLst>
                <a:path extrusionOk="0" h="969" w="1634">
                  <a:moveTo>
                    <a:pt x="1303" y="1"/>
                  </a:moveTo>
                  <a:lnTo>
                    <a:pt x="1303" y="1"/>
                  </a:lnTo>
                  <a:cubicBezTo>
                    <a:pt x="1355" y="387"/>
                    <a:pt x="1017" y="607"/>
                    <a:pt x="692" y="607"/>
                  </a:cubicBezTo>
                  <a:cubicBezTo>
                    <a:pt x="455" y="607"/>
                    <a:pt x="225" y="489"/>
                    <a:pt x="161" y="233"/>
                  </a:cubicBezTo>
                  <a:cubicBezTo>
                    <a:pt x="134" y="269"/>
                    <a:pt x="108" y="304"/>
                    <a:pt x="90" y="340"/>
                  </a:cubicBezTo>
                  <a:cubicBezTo>
                    <a:pt x="117" y="394"/>
                    <a:pt x="134" y="447"/>
                    <a:pt x="161" y="492"/>
                  </a:cubicBezTo>
                  <a:cubicBezTo>
                    <a:pt x="224" y="590"/>
                    <a:pt x="286" y="652"/>
                    <a:pt x="375" y="724"/>
                  </a:cubicBezTo>
                  <a:cubicBezTo>
                    <a:pt x="268" y="697"/>
                    <a:pt x="188" y="608"/>
                    <a:pt x="117" y="527"/>
                  </a:cubicBezTo>
                  <a:cubicBezTo>
                    <a:pt x="99" y="501"/>
                    <a:pt x="72" y="465"/>
                    <a:pt x="45" y="429"/>
                  </a:cubicBezTo>
                  <a:cubicBezTo>
                    <a:pt x="45" y="429"/>
                    <a:pt x="45" y="438"/>
                    <a:pt x="45" y="438"/>
                  </a:cubicBezTo>
                  <a:cubicBezTo>
                    <a:pt x="54" y="465"/>
                    <a:pt x="54" y="483"/>
                    <a:pt x="63" y="501"/>
                  </a:cubicBezTo>
                  <a:cubicBezTo>
                    <a:pt x="99" y="554"/>
                    <a:pt x="134" y="608"/>
                    <a:pt x="179" y="652"/>
                  </a:cubicBezTo>
                  <a:cubicBezTo>
                    <a:pt x="277" y="741"/>
                    <a:pt x="393" y="795"/>
                    <a:pt x="509" y="848"/>
                  </a:cubicBezTo>
                  <a:cubicBezTo>
                    <a:pt x="509" y="848"/>
                    <a:pt x="509" y="857"/>
                    <a:pt x="509" y="857"/>
                  </a:cubicBezTo>
                  <a:cubicBezTo>
                    <a:pt x="384" y="848"/>
                    <a:pt x="259" y="795"/>
                    <a:pt x="161" y="715"/>
                  </a:cubicBezTo>
                  <a:cubicBezTo>
                    <a:pt x="117" y="670"/>
                    <a:pt x="54" y="617"/>
                    <a:pt x="10" y="545"/>
                  </a:cubicBezTo>
                  <a:cubicBezTo>
                    <a:pt x="10" y="572"/>
                    <a:pt x="1" y="590"/>
                    <a:pt x="1" y="608"/>
                  </a:cubicBezTo>
                  <a:cubicBezTo>
                    <a:pt x="165" y="852"/>
                    <a:pt x="451" y="968"/>
                    <a:pt x="739" y="968"/>
                  </a:cubicBezTo>
                  <a:cubicBezTo>
                    <a:pt x="1156" y="968"/>
                    <a:pt x="1575" y="726"/>
                    <a:pt x="1633" y="278"/>
                  </a:cubicBezTo>
                  <a:cubicBezTo>
                    <a:pt x="1624" y="260"/>
                    <a:pt x="1615" y="251"/>
                    <a:pt x="1615" y="242"/>
                  </a:cubicBezTo>
                  <a:cubicBezTo>
                    <a:pt x="1589" y="313"/>
                    <a:pt x="1553" y="385"/>
                    <a:pt x="1553" y="402"/>
                  </a:cubicBezTo>
                  <a:cubicBezTo>
                    <a:pt x="1499" y="501"/>
                    <a:pt x="1428" y="661"/>
                    <a:pt x="1312" y="715"/>
                  </a:cubicBezTo>
                  <a:cubicBezTo>
                    <a:pt x="1312" y="715"/>
                    <a:pt x="1312" y="715"/>
                    <a:pt x="1312" y="706"/>
                  </a:cubicBezTo>
                  <a:cubicBezTo>
                    <a:pt x="1383" y="625"/>
                    <a:pt x="1437" y="554"/>
                    <a:pt x="1482" y="447"/>
                  </a:cubicBezTo>
                  <a:cubicBezTo>
                    <a:pt x="1526" y="367"/>
                    <a:pt x="1544" y="278"/>
                    <a:pt x="1562" y="179"/>
                  </a:cubicBezTo>
                  <a:cubicBezTo>
                    <a:pt x="1553" y="170"/>
                    <a:pt x="1535" y="162"/>
                    <a:pt x="1526" y="144"/>
                  </a:cubicBezTo>
                  <a:cubicBezTo>
                    <a:pt x="1517" y="215"/>
                    <a:pt x="1490" y="278"/>
                    <a:pt x="1473" y="331"/>
                  </a:cubicBezTo>
                  <a:cubicBezTo>
                    <a:pt x="1437" y="420"/>
                    <a:pt x="1410" y="509"/>
                    <a:pt x="1339" y="572"/>
                  </a:cubicBezTo>
                  <a:cubicBezTo>
                    <a:pt x="1339" y="572"/>
                    <a:pt x="1339" y="563"/>
                    <a:pt x="1339" y="563"/>
                  </a:cubicBezTo>
                  <a:cubicBezTo>
                    <a:pt x="1383" y="492"/>
                    <a:pt x="1419" y="411"/>
                    <a:pt x="1446" y="322"/>
                  </a:cubicBezTo>
                  <a:cubicBezTo>
                    <a:pt x="1464" y="251"/>
                    <a:pt x="1464" y="179"/>
                    <a:pt x="1473" y="99"/>
                  </a:cubicBezTo>
                  <a:cubicBezTo>
                    <a:pt x="1419" y="63"/>
                    <a:pt x="1366" y="28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0" name="Google Shape;9120;p24"/>
            <p:cNvSpPr/>
            <p:nvPr/>
          </p:nvSpPr>
          <p:spPr>
            <a:xfrm>
              <a:off x="888900" y="1094100"/>
              <a:ext cx="46200" cy="31450"/>
            </a:xfrm>
            <a:custGeom>
              <a:rect b="b" l="l" r="r" t="t"/>
              <a:pathLst>
                <a:path extrusionOk="0" h="1258" w="1848">
                  <a:moveTo>
                    <a:pt x="1080" y="109"/>
                  </a:moveTo>
                  <a:cubicBezTo>
                    <a:pt x="1151" y="109"/>
                    <a:pt x="1223" y="127"/>
                    <a:pt x="1294" y="144"/>
                  </a:cubicBezTo>
                  <a:cubicBezTo>
                    <a:pt x="1375" y="495"/>
                    <a:pt x="1074" y="695"/>
                    <a:pt x="792" y="695"/>
                  </a:cubicBezTo>
                  <a:cubicBezTo>
                    <a:pt x="579" y="695"/>
                    <a:pt x="377" y="581"/>
                    <a:pt x="357" y="332"/>
                  </a:cubicBezTo>
                  <a:cubicBezTo>
                    <a:pt x="411" y="287"/>
                    <a:pt x="465" y="243"/>
                    <a:pt x="536" y="216"/>
                  </a:cubicBezTo>
                  <a:cubicBezTo>
                    <a:pt x="536" y="269"/>
                    <a:pt x="554" y="332"/>
                    <a:pt x="589" y="376"/>
                  </a:cubicBezTo>
                  <a:cubicBezTo>
                    <a:pt x="652" y="439"/>
                    <a:pt x="741" y="466"/>
                    <a:pt x="821" y="466"/>
                  </a:cubicBezTo>
                  <a:cubicBezTo>
                    <a:pt x="1000" y="457"/>
                    <a:pt x="1134" y="269"/>
                    <a:pt x="1080" y="109"/>
                  </a:cubicBezTo>
                  <a:close/>
                  <a:moveTo>
                    <a:pt x="1410" y="189"/>
                  </a:moveTo>
                  <a:lnTo>
                    <a:pt x="1410" y="189"/>
                  </a:lnTo>
                  <a:cubicBezTo>
                    <a:pt x="1473" y="216"/>
                    <a:pt x="1526" y="251"/>
                    <a:pt x="1580" y="287"/>
                  </a:cubicBezTo>
                  <a:cubicBezTo>
                    <a:pt x="1571" y="367"/>
                    <a:pt x="1571" y="439"/>
                    <a:pt x="1553" y="510"/>
                  </a:cubicBezTo>
                  <a:cubicBezTo>
                    <a:pt x="1526" y="599"/>
                    <a:pt x="1490" y="680"/>
                    <a:pt x="1446" y="751"/>
                  </a:cubicBezTo>
                  <a:cubicBezTo>
                    <a:pt x="1446" y="751"/>
                    <a:pt x="1446" y="760"/>
                    <a:pt x="1446" y="760"/>
                  </a:cubicBezTo>
                  <a:cubicBezTo>
                    <a:pt x="1517" y="697"/>
                    <a:pt x="1544" y="608"/>
                    <a:pt x="1580" y="519"/>
                  </a:cubicBezTo>
                  <a:cubicBezTo>
                    <a:pt x="1597" y="466"/>
                    <a:pt x="1624" y="403"/>
                    <a:pt x="1633" y="332"/>
                  </a:cubicBezTo>
                  <a:cubicBezTo>
                    <a:pt x="1642" y="350"/>
                    <a:pt x="1660" y="358"/>
                    <a:pt x="1669" y="367"/>
                  </a:cubicBezTo>
                  <a:cubicBezTo>
                    <a:pt x="1651" y="466"/>
                    <a:pt x="1633" y="555"/>
                    <a:pt x="1589" y="635"/>
                  </a:cubicBezTo>
                  <a:cubicBezTo>
                    <a:pt x="1544" y="742"/>
                    <a:pt x="1490" y="813"/>
                    <a:pt x="1419" y="894"/>
                  </a:cubicBezTo>
                  <a:cubicBezTo>
                    <a:pt x="1419" y="903"/>
                    <a:pt x="1419" y="903"/>
                    <a:pt x="1419" y="903"/>
                  </a:cubicBezTo>
                  <a:cubicBezTo>
                    <a:pt x="1535" y="849"/>
                    <a:pt x="1606" y="689"/>
                    <a:pt x="1660" y="590"/>
                  </a:cubicBezTo>
                  <a:cubicBezTo>
                    <a:pt x="1660" y="573"/>
                    <a:pt x="1696" y="501"/>
                    <a:pt x="1722" y="430"/>
                  </a:cubicBezTo>
                  <a:cubicBezTo>
                    <a:pt x="1722" y="439"/>
                    <a:pt x="1731" y="448"/>
                    <a:pt x="1740" y="466"/>
                  </a:cubicBezTo>
                  <a:cubicBezTo>
                    <a:pt x="1682" y="914"/>
                    <a:pt x="1263" y="1156"/>
                    <a:pt x="846" y="1156"/>
                  </a:cubicBezTo>
                  <a:cubicBezTo>
                    <a:pt x="558" y="1156"/>
                    <a:pt x="272" y="1040"/>
                    <a:pt x="108" y="796"/>
                  </a:cubicBezTo>
                  <a:cubicBezTo>
                    <a:pt x="108" y="778"/>
                    <a:pt x="117" y="760"/>
                    <a:pt x="117" y="733"/>
                  </a:cubicBezTo>
                  <a:cubicBezTo>
                    <a:pt x="161" y="805"/>
                    <a:pt x="224" y="858"/>
                    <a:pt x="268" y="903"/>
                  </a:cubicBezTo>
                  <a:cubicBezTo>
                    <a:pt x="366" y="983"/>
                    <a:pt x="491" y="1036"/>
                    <a:pt x="616" y="1045"/>
                  </a:cubicBezTo>
                  <a:cubicBezTo>
                    <a:pt x="616" y="1045"/>
                    <a:pt x="616" y="1036"/>
                    <a:pt x="616" y="1036"/>
                  </a:cubicBezTo>
                  <a:cubicBezTo>
                    <a:pt x="500" y="983"/>
                    <a:pt x="384" y="929"/>
                    <a:pt x="286" y="840"/>
                  </a:cubicBezTo>
                  <a:cubicBezTo>
                    <a:pt x="241" y="796"/>
                    <a:pt x="206" y="742"/>
                    <a:pt x="170" y="689"/>
                  </a:cubicBezTo>
                  <a:cubicBezTo>
                    <a:pt x="161" y="671"/>
                    <a:pt x="161" y="653"/>
                    <a:pt x="152" y="626"/>
                  </a:cubicBezTo>
                  <a:cubicBezTo>
                    <a:pt x="152" y="626"/>
                    <a:pt x="152" y="617"/>
                    <a:pt x="152" y="617"/>
                  </a:cubicBezTo>
                  <a:cubicBezTo>
                    <a:pt x="179" y="653"/>
                    <a:pt x="206" y="689"/>
                    <a:pt x="224" y="715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0"/>
                    <a:pt x="331" y="778"/>
                    <a:pt x="268" y="680"/>
                  </a:cubicBezTo>
                  <a:cubicBezTo>
                    <a:pt x="241" y="635"/>
                    <a:pt x="224" y="582"/>
                    <a:pt x="197" y="528"/>
                  </a:cubicBezTo>
                  <a:cubicBezTo>
                    <a:pt x="215" y="492"/>
                    <a:pt x="241" y="457"/>
                    <a:pt x="268" y="421"/>
                  </a:cubicBezTo>
                  <a:cubicBezTo>
                    <a:pt x="332" y="677"/>
                    <a:pt x="562" y="795"/>
                    <a:pt x="799" y="795"/>
                  </a:cubicBezTo>
                  <a:cubicBezTo>
                    <a:pt x="1124" y="795"/>
                    <a:pt x="1462" y="575"/>
                    <a:pt x="1410" y="189"/>
                  </a:cubicBezTo>
                  <a:close/>
                  <a:moveTo>
                    <a:pt x="998" y="0"/>
                  </a:moveTo>
                  <a:cubicBezTo>
                    <a:pt x="530" y="0"/>
                    <a:pt x="64" y="280"/>
                    <a:pt x="1" y="796"/>
                  </a:cubicBezTo>
                  <a:cubicBezTo>
                    <a:pt x="1" y="805"/>
                    <a:pt x="1" y="813"/>
                    <a:pt x="10" y="813"/>
                  </a:cubicBezTo>
                  <a:cubicBezTo>
                    <a:pt x="10" y="822"/>
                    <a:pt x="10" y="831"/>
                    <a:pt x="10" y="840"/>
                  </a:cubicBezTo>
                  <a:cubicBezTo>
                    <a:pt x="200" y="1123"/>
                    <a:pt x="526" y="1257"/>
                    <a:pt x="852" y="1257"/>
                  </a:cubicBezTo>
                  <a:cubicBezTo>
                    <a:pt x="1319" y="1257"/>
                    <a:pt x="1784" y="981"/>
                    <a:pt x="1847" y="466"/>
                  </a:cubicBezTo>
                  <a:cubicBezTo>
                    <a:pt x="1847" y="457"/>
                    <a:pt x="1847" y="448"/>
                    <a:pt x="1847" y="439"/>
                  </a:cubicBezTo>
                  <a:cubicBezTo>
                    <a:pt x="1847" y="430"/>
                    <a:pt x="1847" y="430"/>
                    <a:pt x="1838" y="421"/>
                  </a:cubicBezTo>
                  <a:cubicBezTo>
                    <a:pt x="1648" y="136"/>
                    <a:pt x="1323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1" name="Google Shape;9121;p24"/>
            <p:cNvSpPr/>
            <p:nvPr/>
          </p:nvSpPr>
          <p:spPr>
            <a:xfrm>
              <a:off x="933725" y="1094700"/>
              <a:ext cx="5350" cy="5000"/>
            </a:xfrm>
            <a:custGeom>
              <a:rect b="b" l="l" r="r" t="t"/>
              <a:pathLst>
                <a:path extrusionOk="0" h="200" w="214">
                  <a:moveTo>
                    <a:pt x="143" y="0"/>
                  </a:moveTo>
                  <a:cubicBezTo>
                    <a:pt x="128" y="0"/>
                    <a:pt x="112" y="7"/>
                    <a:pt x="99" y="22"/>
                  </a:cubicBezTo>
                  <a:cubicBezTo>
                    <a:pt x="81" y="58"/>
                    <a:pt x="54" y="76"/>
                    <a:pt x="28" y="111"/>
                  </a:cubicBezTo>
                  <a:cubicBezTo>
                    <a:pt x="10" y="129"/>
                    <a:pt x="1" y="165"/>
                    <a:pt x="19" y="183"/>
                  </a:cubicBezTo>
                  <a:cubicBezTo>
                    <a:pt x="28" y="193"/>
                    <a:pt x="46" y="200"/>
                    <a:pt x="63" y="200"/>
                  </a:cubicBezTo>
                  <a:cubicBezTo>
                    <a:pt x="77" y="200"/>
                    <a:pt x="91" y="195"/>
                    <a:pt x="99" y="183"/>
                  </a:cubicBezTo>
                  <a:cubicBezTo>
                    <a:pt x="126" y="147"/>
                    <a:pt x="161" y="120"/>
                    <a:pt x="188" y="76"/>
                  </a:cubicBezTo>
                  <a:cubicBezTo>
                    <a:pt x="213" y="38"/>
                    <a:pt x="18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2" name="Google Shape;9122;p24"/>
            <p:cNvSpPr/>
            <p:nvPr/>
          </p:nvSpPr>
          <p:spPr>
            <a:xfrm>
              <a:off x="925950" y="1088325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0" y="0"/>
                  </a:moveTo>
                  <a:cubicBezTo>
                    <a:pt x="111" y="0"/>
                    <a:pt x="94" y="10"/>
                    <a:pt x="89" y="27"/>
                  </a:cubicBezTo>
                  <a:cubicBezTo>
                    <a:pt x="62" y="72"/>
                    <a:pt x="35" y="126"/>
                    <a:pt x="17" y="179"/>
                  </a:cubicBezTo>
                  <a:cubicBezTo>
                    <a:pt x="0" y="219"/>
                    <a:pt x="33" y="247"/>
                    <a:pt x="67" y="247"/>
                  </a:cubicBezTo>
                  <a:cubicBezTo>
                    <a:pt x="86" y="247"/>
                    <a:pt x="106" y="238"/>
                    <a:pt x="115" y="215"/>
                  </a:cubicBezTo>
                  <a:cubicBezTo>
                    <a:pt x="133" y="161"/>
                    <a:pt x="151" y="126"/>
                    <a:pt x="178" y="81"/>
                  </a:cubicBezTo>
                  <a:cubicBezTo>
                    <a:pt x="187" y="54"/>
                    <a:pt x="187" y="27"/>
                    <a:pt x="160" y="10"/>
                  </a:cubicBezTo>
                  <a:cubicBezTo>
                    <a:pt x="151" y="3"/>
                    <a:pt x="14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3" name="Google Shape;9123;p24"/>
            <p:cNvSpPr/>
            <p:nvPr/>
          </p:nvSpPr>
          <p:spPr>
            <a:xfrm>
              <a:off x="917975" y="1084750"/>
              <a:ext cx="3750" cy="6925"/>
            </a:xfrm>
            <a:custGeom>
              <a:rect b="b" l="l" r="r" t="t"/>
              <a:pathLst>
                <a:path extrusionOk="0" h="277" w="150">
                  <a:moveTo>
                    <a:pt x="87" y="1"/>
                  </a:moveTo>
                  <a:cubicBezTo>
                    <a:pt x="60" y="1"/>
                    <a:pt x="42" y="28"/>
                    <a:pt x="33" y="54"/>
                  </a:cubicBezTo>
                  <a:cubicBezTo>
                    <a:pt x="24" y="108"/>
                    <a:pt x="24" y="162"/>
                    <a:pt x="6" y="206"/>
                  </a:cubicBezTo>
                  <a:cubicBezTo>
                    <a:pt x="1" y="250"/>
                    <a:pt x="35" y="277"/>
                    <a:pt x="67" y="277"/>
                  </a:cubicBezTo>
                  <a:cubicBezTo>
                    <a:pt x="87" y="277"/>
                    <a:pt x="106" y="266"/>
                    <a:pt x="113" y="242"/>
                  </a:cubicBezTo>
                  <a:cubicBezTo>
                    <a:pt x="122" y="179"/>
                    <a:pt x="131" y="117"/>
                    <a:pt x="140" y="63"/>
                  </a:cubicBezTo>
                  <a:cubicBezTo>
                    <a:pt x="149" y="28"/>
                    <a:pt x="113" y="10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4" name="Google Shape;9124;p24"/>
            <p:cNvSpPr/>
            <p:nvPr/>
          </p:nvSpPr>
          <p:spPr>
            <a:xfrm>
              <a:off x="895875" y="1088300"/>
              <a:ext cx="5475" cy="6325"/>
            </a:xfrm>
            <a:custGeom>
              <a:rect b="b" l="l" r="r" t="t"/>
              <a:pathLst>
                <a:path extrusionOk="0" h="253" w="219">
                  <a:moveTo>
                    <a:pt x="76" y="0"/>
                  </a:moveTo>
                  <a:cubicBezTo>
                    <a:pt x="38" y="0"/>
                    <a:pt x="1" y="37"/>
                    <a:pt x="25" y="73"/>
                  </a:cubicBezTo>
                  <a:cubicBezTo>
                    <a:pt x="61" y="127"/>
                    <a:pt x="78" y="180"/>
                    <a:pt x="105" y="225"/>
                  </a:cubicBezTo>
                  <a:cubicBezTo>
                    <a:pt x="114" y="245"/>
                    <a:pt x="130" y="253"/>
                    <a:pt x="146" y="253"/>
                  </a:cubicBezTo>
                  <a:cubicBezTo>
                    <a:pt x="181" y="253"/>
                    <a:pt x="219" y="216"/>
                    <a:pt x="194" y="180"/>
                  </a:cubicBezTo>
                  <a:cubicBezTo>
                    <a:pt x="168" y="127"/>
                    <a:pt x="150" y="73"/>
                    <a:pt x="123" y="28"/>
                  </a:cubicBezTo>
                  <a:cubicBezTo>
                    <a:pt x="112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5" name="Google Shape;9125;p24"/>
            <p:cNvSpPr/>
            <p:nvPr/>
          </p:nvSpPr>
          <p:spPr>
            <a:xfrm>
              <a:off x="886000" y="1095450"/>
              <a:ext cx="6500" cy="5175"/>
            </a:xfrm>
            <a:custGeom>
              <a:rect b="b" l="l" r="r" t="t"/>
              <a:pathLst>
                <a:path extrusionOk="0" h="207" w="260">
                  <a:moveTo>
                    <a:pt x="58" y="0"/>
                  </a:moveTo>
                  <a:cubicBezTo>
                    <a:pt x="48" y="0"/>
                    <a:pt x="38" y="3"/>
                    <a:pt x="27" y="10"/>
                  </a:cubicBezTo>
                  <a:cubicBezTo>
                    <a:pt x="10" y="28"/>
                    <a:pt x="1" y="64"/>
                    <a:pt x="27" y="90"/>
                  </a:cubicBezTo>
                  <a:cubicBezTo>
                    <a:pt x="72" y="126"/>
                    <a:pt x="117" y="162"/>
                    <a:pt x="170" y="197"/>
                  </a:cubicBezTo>
                  <a:cubicBezTo>
                    <a:pt x="176" y="204"/>
                    <a:pt x="185" y="207"/>
                    <a:pt x="194" y="207"/>
                  </a:cubicBezTo>
                  <a:cubicBezTo>
                    <a:pt x="211" y="207"/>
                    <a:pt x="230" y="197"/>
                    <a:pt x="242" y="180"/>
                  </a:cubicBezTo>
                  <a:cubicBezTo>
                    <a:pt x="259" y="153"/>
                    <a:pt x="242" y="126"/>
                    <a:pt x="224" y="108"/>
                  </a:cubicBezTo>
                  <a:cubicBezTo>
                    <a:pt x="188" y="73"/>
                    <a:pt x="143" y="46"/>
                    <a:pt x="99" y="19"/>
                  </a:cubicBezTo>
                  <a:cubicBezTo>
                    <a:pt x="88" y="8"/>
                    <a:pt x="73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6" name="Google Shape;9126;p24"/>
            <p:cNvSpPr/>
            <p:nvPr/>
          </p:nvSpPr>
          <p:spPr>
            <a:xfrm>
              <a:off x="880325" y="1105450"/>
              <a:ext cx="7225" cy="4300"/>
            </a:xfrm>
            <a:custGeom>
              <a:rect b="b" l="l" r="r" t="t"/>
              <a:pathLst>
                <a:path extrusionOk="0" h="172" w="289">
                  <a:moveTo>
                    <a:pt x="79" y="0"/>
                  </a:moveTo>
                  <a:cubicBezTo>
                    <a:pt x="26" y="0"/>
                    <a:pt x="1" y="85"/>
                    <a:pt x="58" y="110"/>
                  </a:cubicBezTo>
                  <a:cubicBezTo>
                    <a:pt x="103" y="119"/>
                    <a:pt x="147" y="145"/>
                    <a:pt x="183" y="163"/>
                  </a:cubicBezTo>
                  <a:cubicBezTo>
                    <a:pt x="193" y="169"/>
                    <a:pt x="203" y="171"/>
                    <a:pt x="212" y="171"/>
                  </a:cubicBezTo>
                  <a:cubicBezTo>
                    <a:pt x="260" y="171"/>
                    <a:pt x="289" y="104"/>
                    <a:pt x="237" y="74"/>
                  </a:cubicBezTo>
                  <a:cubicBezTo>
                    <a:pt x="192" y="47"/>
                    <a:pt x="147" y="29"/>
                    <a:pt x="94" y="3"/>
                  </a:cubicBezTo>
                  <a:cubicBezTo>
                    <a:pt x="89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7" name="Google Shape;9127;p24"/>
            <p:cNvSpPr/>
            <p:nvPr/>
          </p:nvSpPr>
          <p:spPr>
            <a:xfrm>
              <a:off x="906925" y="1085025"/>
              <a:ext cx="3775" cy="6850"/>
            </a:xfrm>
            <a:custGeom>
              <a:rect b="b" l="l" r="r" t="t"/>
              <a:pathLst>
                <a:path extrusionOk="0" h="274" w="151">
                  <a:moveTo>
                    <a:pt x="63" y="1"/>
                  </a:moveTo>
                  <a:cubicBezTo>
                    <a:pt x="32" y="1"/>
                    <a:pt x="1" y="25"/>
                    <a:pt x="11" y="61"/>
                  </a:cubicBezTo>
                  <a:cubicBezTo>
                    <a:pt x="20" y="115"/>
                    <a:pt x="29" y="177"/>
                    <a:pt x="38" y="231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1"/>
                    <a:pt x="118" y="97"/>
                    <a:pt x="109" y="43"/>
                  </a:cubicBezTo>
                  <a:cubicBezTo>
                    <a:pt x="106" y="14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8" name="Google Shape;9128;p24"/>
            <p:cNvSpPr/>
            <p:nvPr/>
          </p:nvSpPr>
          <p:spPr>
            <a:xfrm>
              <a:off x="834600" y="1083475"/>
              <a:ext cx="26900" cy="16275"/>
            </a:xfrm>
            <a:custGeom>
              <a:rect b="b" l="l" r="r" t="t"/>
              <a:pathLst>
                <a:path extrusionOk="0" h="651" w="1076">
                  <a:moveTo>
                    <a:pt x="290" y="1"/>
                  </a:moveTo>
                  <a:cubicBezTo>
                    <a:pt x="255" y="1"/>
                    <a:pt x="219" y="3"/>
                    <a:pt x="183" y="7"/>
                  </a:cubicBezTo>
                  <a:cubicBezTo>
                    <a:pt x="1" y="342"/>
                    <a:pt x="353" y="650"/>
                    <a:pt x="676" y="650"/>
                  </a:cubicBezTo>
                  <a:cubicBezTo>
                    <a:pt x="843" y="650"/>
                    <a:pt x="1002" y="568"/>
                    <a:pt x="1075" y="364"/>
                  </a:cubicBezTo>
                  <a:cubicBezTo>
                    <a:pt x="1031" y="311"/>
                    <a:pt x="977" y="257"/>
                    <a:pt x="915" y="213"/>
                  </a:cubicBezTo>
                  <a:cubicBezTo>
                    <a:pt x="889" y="329"/>
                    <a:pt x="764" y="408"/>
                    <a:pt x="639" y="408"/>
                  </a:cubicBezTo>
                  <a:cubicBezTo>
                    <a:pt x="592" y="408"/>
                    <a:pt x="546" y="397"/>
                    <a:pt x="504" y="373"/>
                  </a:cubicBezTo>
                  <a:cubicBezTo>
                    <a:pt x="433" y="329"/>
                    <a:pt x="371" y="257"/>
                    <a:pt x="362" y="177"/>
                  </a:cubicBezTo>
                  <a:cubicBezTo>
                    <a:pt x="353" y="114"/>
                    <a:pt x="371" y="52"/>
                    <a:pt x="397" y="7"/>
                  </a:cubicBezTo>
                  <a:cubicBezTo>
                    <a:pt x="362" y="3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9" name="Google Shape;9129;p24"/>
            <p:cNvSpPr/>
            <p:nvPr/>
          </p:nvSpPr>
          <p:spPr>
            <a:xfrm>
              <a:off x="827800" y="1084325"/>
              <a:ext cx="38825" cy="27475"/>
            </a:xfrm>
            <a:custGeom>
              <a:rect b="b" l="l" r="r" t="t"/>
              <a:pathLst>
                <a:path extrusionOk="0" h="1099" w="1553">
                  <a:moveTo>
                    <a:pt x="330" y="0"/>
                  </a:moveTo>
                  <a:cubicBezTo>
                    <a:pt x="295" y="18"/>
                    <a:pt x="259" y="27"/>
                    <a:pt x="223" y="54"/>
                  </a:cubicBezTo>
                  <a:cubicBezTo>
                    <a:pt x="214" y="107"/>
                    <a:pt x="197" y="161"/>
                    <a:pt x="197" y="223"/>
                  </a:cubicBezTo>
                  <a:cubicBezTo>
                    <a:pt x="197" y="330"/>
                    <a:pt x="214" y="419"/>
                    <a:pt x="250" y="526"/>
                  </a:cubicBezTo>
                  <a:cubicBezTo>
                    <a:pt x="170" y="446"/>
                    <a:pt x="152" y="330"/>
                    <a:pt x="143" y="223"/>
                  </a:cubicBezTo>
                  <a:cubicBezTo>
                    <a:pt x="143" y="187"/>
                    <a:pt x="134" y="143"/>
                    <a:pt x="134" y="98"/>
                  </a:cubicBezTo>
                  <a:cubicBezTo>
                    <a:pt x="134" y="107"/>
                    <a:pt x="125" y="107"/>
                    <a:pt x="125" y="107"/>
                  </a:cubicBezTo>
                  <a:cubicBezTo>
                    <a:pt x="116" y="134"/>
                    <a:pt x="116" y="152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91"/>
                    <a:pt x="223" y="598"/>
                    <a:pt x="295" y="705"/>
                  </a:cubicBezTo>
                  <a:cubicBezTo>
                    <a:pt x="295" y="705"/>
                    <a:pt x="295" y="714"/>
                    <a:pt x="286" y="714"/>
                  </a:cubicBezTo>
                  <a:cubicBezTo>
                    <a:pt x="188" y="642"/>
                    <a:pt x="116" y="518"/>
                    <a:pt x="81" y="402"/>
                  </a:cubicBezTo>
                  <a:cubicBezTo>
                    <a:pt x="63" y="348"/>
                    <a:pt x="36" y="259"/>
                    <a:pt x="36" y="187"/>
                  </a:cubicBezTo>
                  <a:cubicBezTo>
                    <a:pt x="27" y="196"/>
                    <a:pt x="9" y="214"/>
                    <a:pt x="0" y="232"/>
                  </a:cubicBezTo>
                  <a:cubicBezTo>
                    <a:pt x="6" y="722"/>
                    <a:pt x="501" y="1099"/>
                    <a:pt x="971" y="1099"/>
                  </a:cubicBezTo>
                  <a:cubicBezTo>
                    <a:pt x="1186" y="1099"/>
                    <a:pt x="1396" y="1020"/>
                    <a:pt x="1553" y="839"/>
                  </a:cubicBezTo>
                  <a:cubicBezTo>
                    <a:pt x="1553" y="821"/>
                    <a:pt x="1553" y="812"/>
                    <a:pt x="1553" y="794"/>
                  </a:cubicBezTo>
                  <a:cubicBezTo>
                    <a:pt x="1490" y="848"/>
                    <a:pt x="1419" y="892"/>
                    <a:pt x="1410" y="901"/>
                  </a:cubicBezTo>
                  <a:cubicBezTo>
                    <a:pt x="1323" y="948"/>
                    <a:pt x="1195" y="1031"/>
                    <a:pt x="1086" y="1031"/>
                  </a:cubicBezTo>
                  <a:cubicBezTo>
                    <a:pt x="1071" y="1031"/>
                    <a:pt x="1057" y="1029"/>
                    <a:pt x="1044" y="1026"/>
                  </a:cubicBezTo>
                  <a:cubicBezTo>
                    <a:pt x="1142" y="990"/>
                    <a:pt x="1231" y="964"/>
                    <a:pt x="1329" y="901"/>
                  </a:cubicBezTo>
                  <a:cubicBezTo>
                    <a:pt x="1410" y="857"/>
                    <a:pt x="1472" y="785"/>
                    <a:pt x="1544" y="723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23"/>
                    <a:pt x="1428" y="758"/>
                    <a:pt x="1383" y="794"/>
                  </a:cubicBezTo>
                  <a:cubicBezTo>
                    <a:pt x="1312" y="848"/>
                    <a:pt x="1240" y="910"/>
                    <a:pt x="1142" y="928"/>
                  </a:cubicBezTo>
                  <a:cubicBezTo>
                    <a:pt x="1142" y="928"/>
                    <a:pt x="1142" y="919"/>
                    <a:pt x="1142" y="919"/>
                  </a:cubicBezTo>
                  <a:cubicBezTo>
                    <a:pt x="1222" y="883"/>
                    <a:pt x="1294" y="830"/>
                    <a:pt x="1365" y="776"/>
                  </a:cubicBezTo>
                  <a:cubicBezTo>
                    <a:pt x="1419" y="723"/>
                    <a:pt x="1463" y="660"/>
                    <a:pt x="1508" y="607"/>
                  </a:cubicBezTo>
                  <a:cubicBezTo>
                    <a:pt x="1490" y="544"/>
                    <a:pt x="1454" y="482"/>
                    <a:pt x="1419" y="428"/>
                  </a:cubicBezTo>
                  <a:cubicBezTo>
                    <a:pt x="1322" y="633"/>
                    <a:pt x="1145" y="718"/>
                    <a:pt x="959" y="718"/>
                  </a:cubicBezTo>
                  <a:cubicBezTo>
                    <a:pt x="595" y="718"/>
                    <a:pt x="200" y="39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0" name="Google Shape;9130;p24"/>
            <p:cNvSpPr/>
            <p:nvPr/>
          </p:nvSpPr>
          <p:spPr>
            <a:xfrm>
              <a:off x="825125" y="1080800"/>
              <a:ext cx="44175" cy="33600"/>
            </a:xfrm>
            <a:custGeom>
              <a:rect b="b" l="l" r="r" t="t"/>
              <a:pathLst>
                <a:path extrusionOk="0" h="1344" w="1767">
                  <a:moveTo>
                    <a:pt x="669" y="108"/>
                  </a:moveTo>
                  <a:cubicBezTo>
                    <a:pt x="705" y="108"/>
                    <a:pt x="741" y="110"/>
                    <a:pt x="776" y="114"/>
                  </a:cubicBezTo>
                  <a:cubicBezTo>
                    <a:pt x="750" y="159"/>
                    <a:pt x="732" y="221"/>
                    <a:pt x="741" y="284"/>
                  </a:cubicBezTo>
                  <a:cubicBezTo>
                    <a:pt x="750" y="364"/>
                    <a:pt x="812" y="436"/>
                    <a:pt x="883" y="480"/>
                  </a:cubicBezTo>
                  <a:cubicBezTo>
                    <a:pt x="925" y="504"/>
                    <a:pt x="971" y="515"/>
                    <a:pt x="1018" y="515"/>
                  </a:cubicBezTo>
                  <a:cubicBezTo>
                    <a:pt x="1143" y="515"/>
                    <a:pt x="1268" y="436"/>
                    <a:pt x="1294" y="320"/>
                  </a:cubicBezTo>
                  <a:cubicBezTo>
                    <a:pt x="1356" y="364"/>
                    <a:pt x="1410" y="418"/>
                    <a:pt x="1454" y="471"/>
                  </a:cubicBezTo>
                  <a:cubicBezTo>
                    <a:pt x="1381" y="675"/>
                    <a:pt x="1222" y="757"/>
                    <a:pt x="1055" y="757"/>
                  </a:cubicBezTo>
                  <a:cubicBezTo>
                    <a:pt x="732" y="757"/>
                    <a:pt x="380" y="449"/>
                    <a:pt x="562" y="114"/>
                  </a:cubicBezTo>
                  <a:cubicBezTo>
                    <a:pt x="598" y="110"/>
                    <a:pt x="634" y="108"/>
                    <a:pt x="669" y="108"/>
                  </a:cubicBezTo>
                  <a:close/>
                  <a:moveTo>
                    <a:pt x="437" y="141"/>
                  </a:moveTo>
                  <a:cubicBezTo>
                    <a:pt x="307" y="531"/>
                    <a:pt x="702" y="859"/>
                    <a:pt x="1066" y="859"/>
                  </a:cubicBezTo>
                  <a:cubicBezTo>
                    <a:pt x="1252" y="859"/>
                    <a:pt x="1429" y="774"/>
                    <a:pt x="1526" y="569"/>
                  </a:cubicBezTo>
                  <a:cubicBezTo>
                    <a:pt x="1561" y="623"/>
                    <a:pt x="1597" y="685"/>
                    <a:pt x="1615" y="748"/>
                  </a:cubicBezTo>
                  <a:cubicBezTo>
                    <a:pt x="1570" y="801"/>
                    <a:pt x="1526" y="864"/>
                    <a:pt x="1472" y="917"/>
                  </a:cubicBezTo>
                  <a:cubicBezTo>
                    <a:pt x="1401" y="971"/>
                    <a:pt x="1329" y="1024"/>
                    <a:pt x="1249" y="1060"/>
                  </a:cubicBezTo>
                  <a:cubicBezTo>
                    <a:pt x="1249" y="1060"/>
                    <a:pt x="1249" y="1069"/>
                    <a:pt x="1249" y="1069"/>
                  </a:cubicBezTo>
                  <a:cubicBezTo>
                    <a:pt x="1347" y="1051"/>
                    <a:pt x="1419" y="989"/>
                    <a:pt x="1490" y="935"/>
                  </a:cubicBezTo>
                  <a:cubicBezTo>
                    <a:pt x="1535" y="899"/>
                    <a:pt x="1588" y="864"/>
                    <a:pt x="1633" y="810"/>
                  </a:cubicBezTo>
                  <a:cubicBezTo>
                    <a:pt x="1642" y="828"/>
                    <a:pt x="1642" y="846"/>
                    <a:pt x="1651" y="864"/>
                  </a:cubicBezTo>
                  <a:cubicBezTo>
                    <a:pt x="1579" y="926"/>
                    <a:pt x="1517" y="998"/>
                    <a:pt x="1436" y="1042"/>
                  </a:cubicBezTo>
                  <a:cubicBezTo>
                    <a:pt x="1338" y="1105"/>
                    <a:pt x="1249" y="1131"/>
                    <a:pt x="1151" y="1167"/>
                  </a:cubicBezTo>
                  <a:cubicBezTo>
                    <a:pt x="1164" y="1170"/>
                    <a:pt x="1178" y="1172"/>
                    <a:pt x="1193" y="1172"/>
                  </a:cubicBezTo>
                  <a:cubicBezTo>
                    <a:pt x="1302" y="1172"/>
                    <a:pt x="1430" y="1089"/>
                    <a:pt x="1517" y="1042"/>
                  </a:cubicBezTo>
                  <a:cubicBezTo>
                    <a:pt x="1526" y="1033"/>
                    <a:pt x="1597" y="989"/>
                    <a:pt x="1660" y="935"/>
                  </a:cubicBezTo>
                  <a:cubicBezTo>
                    <a:pt x="1660" y="953"/>
                    <a:pt x="1660" y="962"/>
                    <a:pt x="1660" y="980"/>
                  </a:cubicBezTo>
                  <a:cubicBezTo>
                    <a:pt x="1503" y="1161"/>
                    <a:pt x="1293" y="1240"/>
                    <a:pt x="1078" y="1240"/>
                  </a:cubicBezTo>
                  <a:cubicBezTo>
                    <a:pt x="608" y="1240"/>
                    <a:pt x="113" y="863"/>
                    <a:pt x="107" y="373"/>
                  </a:cubicBezTo>
                  <a:cubicBezTo>
                    <a:pt x="116" y="355"/>
                    <a:pt x="134" y="337"/>
                    <a:pt x="143" y="328"/>
                  </a:cubicBezTo>
                  <a:cubicBezTo>
                    <a:pt x="143" y="400"/>
                    <a:pt x="170" y="489"/>
                    <a:pt x="188" y="543"/>
                  </a:cubicBezTo>
                  <a:cubicBezTo>
                    <a:pt x="223" y="659"/>
                    <a:pt x="295" y="783"/>
                    <a:pt x="393" y="855"/>
                  </a:cubicBezTo>
                  <a:cubicBezTo>
                    <a:pt x="402" y="855"/>
                    <a:pt x="402" y="846"/>
                    <a:pt x="402" y="846"/>
                  </a:cubicBezTo>
                  <a:cubicBezTo>
                    <a:pt x="330" y="739"/>
                    <a:pt x="259" y="632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93"/>
                    <a:pt x="223" y="275"/>
                    <a:pt x="232" y="248"/>
                  </a:cubicBezTo>
                  <a:cubicBezTo>
                    <a:pt x="232" y="248"/>
                    <a:pt x="241" y="248"/>
                    <a:pt x="241" y="239"/>
                  </a:cubicBezTo>
                  <a:cubicBezTo>
                    <a:pt x="241" y="284"/>
                    <a:pt x="250" y="328"/>
                    <a:pt x="250" y="364"/>
                  </a:cubicBezTo>
                  <a:cubicBezTo>
                    <a:pt x="259" y="471"/>
                    <a:pt x="277" y="587"/>
                    <a:pt x="357" y="667"/>
                  </a:cubicBezTo>
                  <a:cubicBezTo>
                    <a:pt x="321" y="560"/>
                    <a:pt x="304" y="471"/>
                    <a:pt x="304" y="364"/>
                  </a:cubicBezTo>
                  <a:cubicBezTo>
                    <a:pt x="304" y="302"/>
                    <a:pt x="321" y="248"/>
                    <a:pt x="330" y="195"/>
                  </a:cubicBezTo>
                  <a:cubicBezTo>
                    <a:pt x="366" y="168"/>
                    <a:pt x="402" y="159"/>
                    <a:pt x="437" y="141"/>
                  </a:cubicBezTo>
                  <a:close/>
                  <a:moveTo>
                    <a:pt x="685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9" y="320"/>
                    <a:pt x="9" y="320"/>
                    <a:pt x="9" y="328"/>
                  </a:cubicBezTo>
                  <a:cubicBezTo>
                    <a:pt x="9" y="337"/>
                    <a:pt x="0" y="346"/>
                    <a:pt x="0" y="355"/>
                  </a:cubicBezTo>
                  <a:cubicBezTo>
                    <a:pt x="6" y="920"/>
                    <a:pt x="549" y="1344"/>
                    <a:pt x="1075" y="1344"/>
                  </a:cubicBezTo>
                  <a:cubicBezTo>
                    <a:pt x="1323" y="1344"/>
                    <a:pt x="1566" y="1250"/>
                    <a:pt x="1749" y="1033"/>
                  </a:cubicBezTo>
                  <a:cubicBezTo>
                    <a:pt x="1749" y="1033"/>
                    <a:pt x="1758" y="1024"/>
                    <a:pt x="1758" y="1015"/>
                  </a:cubicBezTo>
                  <a:cubicBezTo>
                    <a:pt x="1758" y="1015"/>
                    <a:pt x="1767" y="1006"/>
                    <a:pt x="1758" y="989"/>
                  </a:cubicBezTo>
                  <a:cubicBezTo>
                    <a:pt x="1752" y="424"/>
                    <a:pt x="1209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1" name="Google Shape;9131;p24"/>
            <p:cNvSpPr/>
            <p:nvPr/>
          </p:nvSpPr>
          <p:spPr>
            <a:xfrm>
              <a:off x="871500" y="1098475"/>
              <a:ext cx="6350" cy="3525"/>
            </a:xfrm>
            <a:custGeom>
              <a:rect b="b" l="l" r="r" t="t"/>
              <a:pathLst>
                <a:path extrusionOk="0" h="141" w="254">
                  <a:moveTo>
                    <a:pt x="182" y="0"/>
                  </a:moveTo>
                  <a:cubicBezTo>
                    <a:pt x="176" y="0"/>
                    <a:pt x="169" y="2"/>
                    <a:pt x="161" y="5"/>
                  </a:cubicBezTo>
                  <a:cubicBezTo>
                    <a:pt x="126" y="23"/>
                    <a:pt x="81" y="23"/>
                    <a:pt x="45" y="41"/>
                  </a:cubicBezTo>
                  <a:cubicBezTo>
                    <a:pt x="19" y="41"/>
                    <a:pt x="1" y="68"/>
                    <a:pt x="1" y="94"/>
                  </a:cubicBezTo>
                  <a:cubicBezTo>
                    <a:pt x="8" y="117"/>
                    <a:pt x="30" y="141"/>
                    <a:pt x="53" y="141"/>
                  </a:cubicBezTo>
                  <a:cubicBezTo>
                    <a:pt x="56" y="141"/>
                    <a:pt x="60" y="140"/>
                    <a:pt x="63" y="139"/>
                  </a:cubicBezTo>
                  <a:cubicBezTo>
                    <a:pt x="108" y="130"/>
                    <a:pt x="161" y="121"/>
                    <a:pt x="206" y="103"/>
                  </a:cubicBezTo>
                  <a:cubicBezTo>
                    <a:pt x="253" y="80"/>
                    <a:pt x="23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2" name="Google Shape;9132;p24"/>
            <p:cNvSpPr/>
            <p:nvPr/>
          </p:nvSpPr>
          <p:spPr>
            <a:xfrm>
              <a:off x="867275" y="1088725"/>
              <a:ext cx="6925" cy="4750"/>
            </a:xfrm>
            <a:custGeom>
              <a:rect b="b" l="l" r="r" t="t"/>
              <a:pathLst>
                <a:path extrusionOk="0" h="190" w="277">
                  <a:moveTo>
                    <a:pt x="203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43" y="29"/>
                    <a:pt x="89" y="65"/>
                    <a:pt x="45" y="101"/>
                  </a:cubicBezTo>
                  <a:cubicBezTo>
                    <a:pt x="1" y="130"/>
                    <a:pt x="35" y="190"/>
                    <a:pt x="79" y="190"/>
                  </a:cubicBezTo>
                  <a:cubicBezTo>
                    <a:pt x="88" y="190"/>
                    <a:pt x="98" y="187"/>
                    <a:pt x="107" y="181"/>
                  </a:cubicBezTo>
                  <a:cubicBezTo>
                    <a:pt x="152" y="145"/>
                    <a:pt x="188" y="127"/>
                    <a:pt x="232" y="101"/>
                  </a:cubicBezTo>
                  <a:cubicBezTo>
                    <a:pt x="259" y="92"/>
                    <a:pt x="277" y="56"/>
                    <a:pt x="259" y="29"/>
                  </a:cubicBezTo>
                  <a:cubicBezTo>
                    <a:pt x="252" y="15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3" name="Google Shape;9133;p24"/>
            <p:cNvSpPr/>
            <p:nvPr/>
          </p:nvSpPr>
          <p:spPr>
            <a:xfrm>
              <a:off x="862200" y="1080950"/>
              <a:ext cx="6200" cy="5725"/>
            </a:xfrm>
            <a:custGeom>
              <a:rect b="b" l="l" r="r" t="t"/>
              <a:pathLst>
                <a:path extrusionOk="0" h="229" w="248">
                  <a:moveTo>
                    <a:pt x="190" y="1"/>
                  </a:moveTo>
                  <a:cubicBezTo>
                    <a:pt x="174" y="1"/>
                    <a:pt x="157" y="8"/>
                    <a:pt x="141" y="19"/>
                  </a:cubicBezTo>
                  <a:cubicBezTo>
                    <a:pt x="114" y="55"/>
                    <a:pt x="78" y="99"/>
                    <a:pt x="43" y="135"/>
                  </a:cubicBezTo>
                  <a:cubicBezTo>
                    <a:pt x="0" y="171"/>
                    <a:pt x="36" y="228"/>
                    <a:pt x="76" y="228"/>
                  </a:cubicBezTo>
                  <a:cubicBezTo>
                    <a:pt x="86" y="228"/>
                    <a:pt x="96" y="225"/>
                    <a:pt x="105" y="215"/>
                  </a:cubicBezTo>
                  <a:cubicBezTo>
                    <a:pt x="150" y="171"/>
                    <a:pt x="185" y="126"/>
                    <a:pt x="230" y="82"/>
                  </a:cubicBezTo>
                  <a:cubicBezTo>
                    <a:pt x="248" y="64"/>
                    <a:pt x="239" y="28"/>
                    <a:pt x="221" y="10"/>
                  </a:cubicBezTo>
                  <a:cubicBezTo>
                    <a:pt x="211" y="3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4" name="Google Shape;9134;p24"/>
            <p:cNvSpPr/>
            <p:nvPr/>
          </p:nvSpPr>
          <p:spPr>
            <a:xfrm>
              <a:off x="844400" y="1071650"/>
              <a:ext cx="3050" cy="6625"/>
            </a:xfrm>
            <a:custGeom>
              <a:rect b="b" l="l" r="r" t="t"/>
              <a:pathLst>
                <a:path extrusionOk="0" h="265" w="122">
                  <a:moveTo>
                    <a:pt x="67" y="1"/>
                  </a:moveTo>
                  <a:cubicBezTo>
                    <a:pt x="44" y="1"/>
                    <a:pt x="23" y="14"/>
                    <a:pt x="23" y="43"/>
                  </a:cubicBezTo>
                  <a:cubicBezTo>
                    <a:pt x="14" y="97"/>
                    <a:pt x="5" y="159"/>
                    <a:pt x="5" y="213"/>
                  </a:cubicBezTo>
                  <a:cubicBezTo>
                    <a:pt x="1" y="246"/>
                    <a:pt x="26" y="264"/>
                    <a:pt x="53" y="264"/>
                  </a:cubicBezTo>
                  <a:cubicBezTo>
                    <a:pt x="76" y="264"/>
                    <a:pt x="99" y="251"/>
                    <a:pt x="103" y="222"/>
                  </a:cubicBezTo>
                  <a:cubicBezTo>
                    <a:pt x="112" y="168"/>
                    <a:pt x="121" y="106"/>
                    <a:pt x="121" y="52"/>
                  </a:cubicBezTo>
                  <a:cubicBezTo>
                    <a:pt x="121" y="19"/>
                    <a:pt x="9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5" name="Google Shape;9135;p24"/>
            <p:cNvSpPr/>
            <p:nvPr/>
          </p:nvSpPr>
          <p:spPr>
            <a:xfrm>
              <a:off x="832250" y="1072000"/>
              <a:ext cx="4275" cy="6625"/>
            </a:xfrm>
            <a:custGeom>
              <a:rect b="b" l="l" r="r" t="t"/>
              <a:pathLst>
                <a:path extrusionOk="0" h="265" w="171">
                  <a:moveTo>
                    <a:pt x="65" y="1"/>
                  </a:moveTo>
                  <a:cubicBezTo>
                    <a:pt x="61" y="1"/>
                    <a:pt x="58" y="1"/>
                    <a:pt x="54" y="2"/>
                  </a:cubicBezTo>
                  <a:cubicBezTo>
                    <a:pt x="27" y="2"/>
                    <a:pt x="1" y="38"/>
                    <a:pt x="10" y="65"/>
                  </a:cubicBezTo>
                  <a:cubicBezTo>
                    <a:pt x="27" y="118"/>
                    <a:pt x="54" y="172"/>
                    <a:pt x="72" y="234"/>
                  </a:cubicBezTo>
                  <a:cubicBezTo>
                    <a:pt x="79" y="254"/>
                    <a:pt x="100" y="265"/>
                    <a:pt x="118" y="265"/>
                  </a:cubicBezTo>
                  <a:cubicBezTo>
                    <a:pt x="124" y="265"/>
                    <a:pt x="130" y="263"/>
                    <a:pt x="134" y="261"/>
                  </a:cubicBezTo>
                  <a:cubicBezTo>
                    <a:pt x="170" y="243"/>
                    <a:pt x="170" y="217"/>
                    <a:pt x="161" y="190"/>
                  </a:cubicBezTo>
                  <a:cubicBezTo>
                    <a:pt x="152" y="136"/>
                    <a:pt x="126" y="92"/>
                    <a:pt x="117" y="47"/>
                  </a:cubicBezTo>
                  <a:cubicBezTo>
                    <a:pt x="109" y="24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6" name="Google Shape;9136;p24"/>
            <p:cNvSpPr/>
            <p:nvPr/>
          </p:nvSpPr>
          <p:spPr>
            <a:xfrm>
              <a:off x="822075" y="1077550"/>
              <a:ext cx="5425" cy="5775"/>
            </a:xfrm>
            <a:custGeom>
              <a:rect b="b" l="l" r="r" t="t"/>
              <a:pathLst>
                <a:path extrusionOk="0" h="231" w="217">
                  <a:moveTo>
                    <a:pt x="72" y="1"/>
                  </a:moveTo>
                  <a:cubicBezTo>
                    <a:pt x="34" y="1"/>
                    <a:pt x="0" y="45"/>
                    <a:pt x="33" y="84"/>
                  </a:cubicBezTo>
                  <a:cubicBezTo>
                    <a:pt x="60" y="128"/>
                    <a:pt x="78" y="164"/>
                    <a:pt x="95" y="200"/>
                  </a:cubicBezTo>
                  <a:cubicBezTo>
                    <a:pt x="108" y="221"/>
                    <a:pt x="128" y="230"/>
                    <a:pt x="147" y="230"/>
                  </a:cubicBezTo>
                  <a:cubicBezTo>
                    <a:pt x="183" y="230"/>
                    <a:pt x="217" y="199"/>
                    <a:pt x="194" y="164"/>
                  </a:cubicBezTo>
                  <a:cubicBezTo>
                    <a:pt x="167" y="111"/>
                    <a:pt x="140" y="66"/>
                    <a:pt x="113" y="21"/>
                  </a:cubicBezTo>
                  <a:cubicBezTo>
                    <a:pt x="101" y="7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7" name="Google Shape;9137;p24"/>
            <p:cNvSpPr/>
            <p:nvPr/>
          </p:nvSpPr>
          <p:spPr>
            <a:xfrm>
              <a:off x="853675" y="10745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0"/>
                    <a:pt x="80" y="33"/>
                  </a:cubicBezTo>
                  <a:cubicBezTo>
                    <a:pt x="63" y="87"/>
                    <a:pt x="36" y="140"/>
                    <a:pt x="18" y="194"/>
                  </a:cubicBezTo>
                  <a:cubicBezTo>
                    <a:pt x="1" y="233"/>
                    <a:pt x="34" y="262"/>
                    <a:pt x="67" y="262"/>
                  </a:cubicBezTo>
                  <a:cubicBezTo>
                    <a:pt x="87" y="262"/>
                    <a:pt x="106" y="252"/>
                    <a:pt x="116" y="230"/>
                  </a:cubicBezTo>
                  <a:cubicBezTo>
                    <a:pt x="134" y="176"/>
                    <a:pt x="161" y="122"/>
                    <a:pt x="179" y="69"/>
                  </a:cubicBezTo>
                  <a:cubicBezTo>
                    <a:pt x="195" y="29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38" name="Google Shape;9138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9139" name="Shape 9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0" name="Google Shape;9140;p25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41" name="Google Shape;9141;p25"/>
          <p:cNvGrpSpPr/>
          <p:nvPr/>
        </p:nvGrpSpPr>
        <p:grpSpPr>
          <a:xfrm>
            <a:off x="436965" y="371680"/>
            <a:ext cx="8270070" cy="4400212"/>
            <a:chOff x="4068925" y="3794325"/>
            <a:chExt cx="2771750" cy="1474750"/>
          </a:xfrm>
        </p:grpSpPr>
        <p:sp>
          <p:nvSpPr>
            <p:cNvPr id="9142" name="Google Shape;9142;p25"/>
            <p:cNvSpPr/>
            <p:nvPr/>
          </p:nvSpPr>
          <p:spPr>
            <a:xfrm>
              <a:off x="4068925" y="3794325"/>
              <a:ext cx="2771750" cy="1474750"/>
            </a:xfrm>
            <a:custGeom>
              <a:rect b="b" l="l" r="r" t="t"/>
              <a:pathLst>
                <a:path extrusionOk="0" h="58990" w="110870">
                  <a:moveTo>
                    <a:pt x="110448" y="1"/>
                  </a:moveTo>
                  <a:lnTo>
                    <a:pt x="429" y="453"/>
                  </a:lnTo>
                  <a:lnTo>
                    <a:pt x="23" y="52746"/>
                  </a:lnTo>
                  <a:lnTo>
                    <a:pt x="0" y="52746"/>
                  </a:lnTo>
                  <a:lnTo>
                    <a:pt x="0" y="58653"/>
                  </a:lnTo>
                  <a:lnTo>
                    <a:pt x="0" y="58913"/>
                  </a:lnTo>
                  <a:lnTo>
                    <a:pt x="0" y="58944"/>
                  </a:lnTo>
                  <a:lnTo>
                    <a:pt x="2482" y="58814"/>
                  </a:lnTo>
                  <a:lnTo>
                    <a:pt x="5784" y="58990"/>
                  </a:lnTo>
                  <a:lnTo>
                    <a:pt x="8266" y="58814"/>
                  </a:lnTo>
                  <a:lnTo>
                    <a:pt x="13223" y="58814"/>
                  </a:lnTo>
                  <a:lnTo>
                    <a:pt x="16525" y="58645"/>
                  </a:lnTo>
                  <a:lnTo>
                    <a:pt x="19827" y="58469"/>
                  </a:lnTo>
                  <a:lnTo>
                    <a:pt x="26438" y="58469"/>
                  </a:lnTo>
                  <a:lnTo>
                    <a:pt x="27373" y="58369"/>
                  </a:lnTo>
                  <a:cubicBezTo>
                    <a:pt x="27319" y="58369"/>
                    <a:pt x="27265" y="58362"/>
                    <a:pt x="27212" y="58362"/>
                  </a:cubicBezTo>
                  <a:lnTo>
                    <a:pt x="28085" y="58270"/>
                  </a:lnTo>
                  <a:lnTo>
                    <a:pt x="28690" y="58270"/>
                  </a:lnTo>
                  <a:cubicBezTo>
                    <a:pt x="28598" y="58277"/>
                    <a:pt x="28506" y="58285"/>
                    <a:pt x="28422" y="58300"/>
                  </a:cubicBezTo>
                  <a:cubicBezTo>
                    <a:pt x="29778" y="58300"/>
                    <a:pt x="34919" y="58323"/>
                    <a:pt x="36351" y="58469"/>
                  </a:cubicBezTo>
                  <a:cubicBezTo>
                    <a:pt x="36900" y="58528"/>
                    <a:pt x="37542" y="58547"/>
                    <a:pt x="38154" y="58547"/>
                  </a:cubicBezTo>
                  <a:cubicBezTo>
                    <a:pt x="39377" y="58547"/>
                    <a:pt x="40481" y="58469"/>
                    <a:pt x="40481" y="58469"/>
                  </a:cubicBezTo>
                  <a:cubicBezTo>
                    <a:pt x="40481" y="58469"/>
                    <a:pt x="43782" y="58124"/>
                    <a:pt x="47084" y="58124"/>
                  </a:cubicBezTo>
                  <a:cubicBezTo>
                    <a:pt x="50394" y="58124"/>
                    <a:pt x="50394" y="58469"/>
                    <a:pt x="52868" y="58469"/>
                  </a:cubicBezTo>
                  <a:cubicBezTo>
                    <a:pt x="55350" y="58469"/>
                    <a:pt x="60307" y="57779"/>
                    <a:pt x="62782" y="57779"/>
                  </a:cubicBezTo>
                  <a:cubicBezTo>
                    <a:pt x="65256" y="57779"/>
                    <a:pt x="71040" y="58300"/>
                    <a:pt x="72695" y="58300"/>
                  </a:cubicBezTo>
                  <a:cubicBezTo>
                    <a:pt x="74350" y="58300"/>
                    <a:pt x="81781" y="58645"/>
                    <a:pt x="81781" y="58645"/>
                  </a:cubicBezTo>
                  <a:lnTo>
                    <a:pt x="90039" y="58124"/>
                  </a:lnTo>
                  <a:lnTo>
                    <a:pt x="96651" y="58645"/>
                  </a:lnTo>
                  <a:lnTo>
                    <a:pt x="104082" y="58645"/>
                  </a:lnTo>
                  <a:lnTo>
                    <a:pt x="110693" y="58262"/>
                  </a:lnTo>
                  <a:lnTo>
                    <a:pt x="110693" y="58254"/>
                  </a:lnTo>
                  <a:lnTo>
                    <a:pt x="110479" y="58239"/>
                  </a:lnTo>
                  <a:lnTo>
                    <a:pt x="110693" y="58231"/>
                  </a:lnTo>
                  <a:lnTo>
                    <a:pt x="110693" y="55864"/>
                  </a:lnTo>
                  <a:lnTo>
                    <a:pt x="110869" y="55864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3" name="Google Shape;9143;p25"/>
            <p:cNvSpPr/>
            <p:nvPr/>
          </p:nvSpPr>
          <p:spPr>
            <a:xfrm>
              <a:off x="4173300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4735"/>
                  </a:moveTo>
                  <a:lnTo>
                    <a:pt x="192" y="4735"/>
                  </a:lnTo>
                  <a:lnTo>
                    <a:pt x="1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4" name="Google Shape;9144;p25"/>
            <p:cNvSpPr/>
            <p:nvPr/>
          </p:nvSpPr>
          <p:spPr>
            <a:xfrm>
              <a:off x="41733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5" name="Google Shape;9145;p25"/>
            <p:cNvSpPr/>
            <p:nvPr/>
          </p:nvSpPr>
          <p:spPr>
            <a:xfrm>
              <a:off x="4173300" y="5150125"/>
              <a:ext cx="4800" cy="95975"/>
            </a:xfrm>
            <a:custGeom>
              <a:rect b="b" l="l" r="r" t="t"/>
              <a:pathLst>
                <a:path extrusionOk="0" h="3839" w="192">
                  <a:moveTo>
                    <a:pt x="0" y="0"/>
                  </a:moveTo>
                  <a:lnTo>
                    <a:pt x="0" y="3839"/>
                  </a:lnTo>
                  <a:lnTo>
                    <a:pt x="192" y="38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6" name="Google Shape;9146;p25"/>
            <p:cNvSpPr/>
            <p:nvPr/>
          </p:nvSpPr>
          <p:spPr>
            <a:xfrm>
              <a:off x="41733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7" name="Google Shape;9147;p25"/>
            <p:cNvSpPr/>
            <p:nvPr/>
          </p:nvSpPr>
          <p:spPr>
            <a:xfrm>
              <a:off x="41733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8" name="Google Shape;9148;p25"/>
            <p:cNvSpPr/>
            <p:nvPr/>
          </p:nvSpPr>
          <p:spPr>
            <a:xfrm>
              <a:off x="41733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9" name="Google Shape;9149;p25"/>
            <p:cNvSpPr/>
            <p:nvPr/>
          </p:nvSpPr>
          <p:spPr>
            <a:xfrm>
              <a:off x="41733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0" name="Google Shape;9150;p25"/>
            <p:cNvSpPr/>
            <p:nvPr/>
          </p:nvSpPr>
          <p:spPr>
            <a:xfrm>
              <a:off x="41733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1" name="Google Shape;9151;p25"/>
            <p:cNvSpPr/>
            <p:nvPr/>
          </p:nvSpPr>
          <p:spPr>
            <a:xfrm>
              <a:off x="41733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2" name="Google Shape;9152;p25"/>
            <p:cNvSpPr/>
            <p:nvPr/>
          </p:nvSpPr>
          <p:spPr>
            <a:xfrm>
              <a:off x="41733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3" name="Google Shape;9153;p25"/>
            <p:cNvSpPr/>
            <p:nvPr/>
          </p:nvSpPr>
          <p:spPr>
            <a:xfrm>
              <a:off x="41733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4" name="Google Shape;9154;p25"/>
            <p:cNvSpPr/>
            <p:nvPr/>
          </p:nvSpPr>
          <p:spPr>
            <a:xfrm>
              <a:off x="41733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5" name="Google Shape;9155;p25"/>
            <p:cNvSpPr/>
            <p:nvPr/>
          </p:nvSpPr>
          <p:spPr>
            <a:xfrm>
              <a:off x="4280175" y="5150125"/>
              <a:ext cx="4800" cy="97325"/>
            </a:xfrm>
            <a:custGeom>
              <a:rect b="b" l="l" r="r" t="t"/>
              <a:pathLst>
                <a:path extrusionOk="0" h="3893" w="192">
                  <a:moveTo>
                    <a:pt x="0" y="0"/>
                  </a:moveTo>
                  <a:lnTo>
                    <a:pt x="0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6" name="Google Shape;9156;p25"/>
            <p:cNvSpPr/>
            <p:nvPr/>
          </p:nvSpPr>
          <p:spPr>
            <a:xfrm>
              <a:off x="42801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7" name="Google Shape;9157;p25"/>
            <p:cNvSpPr/>
            <p:nvPr/>
          </p:nvSpPr>
          <p:spPr>
            <a:xfrm>
              <a:off x="4280175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1"/>
                  </a:moveTo>
                  <a:lnTo>
                    <a:pt x="0" y="4735"/>
                  </a:lnTo>
                  <a:lnTo>
                    <a:pt x="192" y="473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8" name="Google Shape;9158;p25"/>
            <p:cNvSpPr/>
            <p:nvPr/>
          </p:nvSpPr>
          <p:spPr>
            <a:xfrm>
              <a:off x="42801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9" name="Google Shape;9159;p25"/>
            <p:cNvSpPr/>
            <p:nvPr/>
          </p:nvSpPr>
          <p:spPr>
            <a:xfrm>
              <a:off x="42801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0" name="Google Shape;9160;p25"/>
            <p:cNvSpPr/>
            <p:nvPr/>
          </p:nvSpPr>
          <p:spPr>
            <a:xfrm>
              <a:off x="42801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1" name="Google Shape;9161;p25"/>
            <p:cNvSpPr/>
            <p:nvPr/>
          </p:nvSpPr>
          <p:spPr>
            <a:xfrm>
              <a:off x="42801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2" name="Google Shape;9162;p25"/>
            <p:cNvSpPr/>
            <p:nvPr/>
          </p:nvSpPr>
          <p:spPr>
            <a:xfrm>
              <a:off x="42801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3" name="Google Shape;9163;p25"/>
            <p:cNvSpPr/>
            <p:nvPr/>
          </p:nvSpPr>
          <p:spPr>
            <a:xfrm>
              <a:off x="42801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4" name="Google Shape;9164;p25"/>
            <p:cNvSpPr/>
            <p:nvPr/>
          </p:nvSpPr>
          <p:spPr>
            <a:xfrm>
              <a:off x="42801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5" name="Google Shape;9165;p25"/>
            <p:cNvSpPr/>
            <p:nvPr/>
          </p:nvSpPr>
          <p:spPr>
            <a:xfrm>
              <a:off x="42801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6" name="Google Shape;9166;p25"/>
            <p:cNvSpPr/>
            <p:nvPr/>
          </p:nvSpPr>
          <p:spPr>
            <a:xfrm>
              <a:off x="42801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7" name="Google Shape;9167;p25"/>
            <p:cNvSpPr/>
            <p:nvPr/>
          </p:nvSpPr>
          <p:spPr>
            <a:xfrm>
              <a:off x="43862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8" name="Google Shape;9168;p25"/>
            <p:cNvSpPr/>
            <p:nvPr/>
          </p:nvSpPr>
          <p:spPr>
            <a:xfrm>
              <a:off x="43862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9" name="Google Shape;9169;p25"/>
            <p:cNvSpPr/>
            <p:nvPr/>
          </p:nvSpPr>
          <p:spPr>
            <a:xfrm>
              <a:off x="43862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0" name="Google Shape;9170;p25"/>
            <p:cNvSpPr/>
            <p:nvPr/>
          </p:nvSpPr>
          <p:spPr>
            <a:xfrm>
              <a:off x="43862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1" name="Google Shape;9171;p25"/>
            <p:cNvSpPr/>
            <p:nvPr/>
          </p:nvSpPr>
          <p:spPr>
            <a:xfrm>
              <a:off x="43862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2" name="Google Shape;9172;p25"/>
            <p:cNvSpPr/>
            <p:nvPr/>
          </p:nvSpPr>
          <p:spPr>
            <a:xfrm>
              <a:off x="43862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3" name="Google Shape;9173;p25"/>
            <p:cNvSpPr/>
            <p:nvPr/>
          </p:nvSpPr>
          <p:spPr>
            <a:xfrm>
              <a:off x="4386275" y="5150125"/>
              <a:ext cx="5375" cy="97900"/>
            </a:xfrm>
            <a:custGeom>
              <a:rect b="b" l="l" r="r" t="t"/>
              <a:pathLst>
                <a:path extrusionOk="0" h="3916" w="215">
                  <a:moveTo>
                    <a:pt x="0" y="0"/>
                  </a:moveTo>
                  <a:lnTo>
                    <a:pt x="0" y="3915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4" name="Google Shape;9174;p25"/>
            <p:cNvSpPr/>
            <p:nvPr/>
          </p:nvSpPr>
          <p:spPr>
            <a:xfrm>
              <a:off x="4386275" y="3805625"/>
              <a:ext cx="5375" cy="118950"/>
            </a:xfrm>
            <a:custGeom>
              <a:rect b="b" l="l" r="r" t="t"/>
              <a:pathLst>
                <a:path extrusionOk="0" h="4758" w="215">
                  <a:moveTo>
                    <a:pt x="0" y="1"/>
                  </a:moveTo>
                  <a:lnTo>
                    <a:pt x="0" y="4758"/>
                  </a:lnTo>
                  <a:lnTo>
                    <a:pt x="215" y="475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5" name="Google Shape;9175;p25"/>
            <p:cNvSpPr/>
            <p:nvPr/>
          </p:nvSpPr>
          <p:spPr>
            <a:xfrm>
              <a:off x="43862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6" name="Google Shape;9176;p25"/>
            <p:cNvSpPr/>
            <p:nvPr/>
          </p:nvSpPr>
          <p:spPr>
            <a:xfrm>
              <a:off x="43862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7" name="Google Shape;9177;p25"/>
            <p:cNvSpPr/>
            <p:nvPr/>
          </p:nvSpPr>
          <p:spPr>
            <a:xfrm>
              <a:off x="43862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8" name="Google Shape;9178;p25"/>
            <p:cNvSpPr/>
            <p:nvPr/>
          </p:nvSpPr>
          <p:spPr>
            <a:xfrm>
              <a:off x="43862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9" name="Google Shape;9179;p25"/>
            <p:cNvSpPr/>
            <p:nvPr/>
          </p:nvSpPr>
          <p:spPr>
            <a:xfrm>
              <a:off x="449295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0" name="Google Shape;9180;p25"/>
            <p:cNvSpPr/>
            <p:nvPr/>
          </p:nvSpPr>
          <p:spPr>
            <a:xfrm>
              <a:off x="449295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1" name="Google Shape;9181;p25"/>
            <p:cNvSpPr/>
            <p:nvPr/>
          </p:nvSpPr>
          <p:spPr>
            <a:xfrm>
              <a:off x="449295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2" name="Google Shape;9182;p25"/>
            <p:cNvSpPr/>
            <p:nvPr/>
          </p:nvSpPr>
          <p:spPr>
            <a:xfrm>
              <a:off x="449295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3" name="Google Shape;9183;p25"/>
            <p:cNvSpPr/>
            <p:nvPr/>
          </p:nvSpPr>
          <p:spPr>
            <a:xfrm>
              <a:off x="449295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4" name="Google Shape;9184;p25"/>
            <p:cNvSpPr/>
            <p:nvPr/>
          </p:nvSpPr>
          <p:spPr>
            <a:xfrm>
              <a:off x="4492950" y="3804850"/>
              <a:ext cx="4800" cy="119725"/>
            </a:xfrm>
            <a:custGeom>
              <a:rect b="b" l="l" r="r" t="t"/>
              <a:pathLst>
                <a:path extrusionOk="0" h="4789" w="192">
                  <a:moveTo>
                    <a:pt x="0" y="1"/>
                  </a:moveTo>
                  <a:lnTo>
                    <a:pt x="0" y="4789"/>
                  </a:lnTo>
                  <a:lnTo>
                    <a:pt x="192" y="478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5" name="Google Shape;9185;p25"/>
            <p:cNvSpPr/>
            <p:nvPr/>
          </p:nvSpPr>
          <p:spPr>
            <a:xfrm>
              <a:off x="449295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6" name="Google Shape;9186;p25"/>
            <p:cNvSpPr/>
            <p:nvPr/>
          </p:nvSpPr>
          <p:spPr>
            <a:xfrm>
              <a:off x="449295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7" name="Google Shape;9187;p25"/>
            <p:cNvSpPr/>
            <p:nvPr/>
          </p:nvSpPr>
          <p:spPr>
            <a:xfrm>
              <a:off x="4492950" y="5150125"/>
              <a:ext cx="4800" cy="99225"/>
            </a:xfrm>
            <a:custGeom>
              <a:rect b="b" l="l" r="r" t="t"/>
              <a:pathLst>
                <a:path extrusionOk="0" h="3969" w="192">
                  <a:moveTo>
                    <a:pt x="0" y="0"/>
                  </a:moveTo>
                  <a:lnTo>
                    <a:pt x="0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8" name="Google Shape;9188;p25"/>
            <p:cNvSpPr/>
            <p:nvPr/>
          </p:nvSpPr>
          <p:spPr>
            <a:xfrm>
              <a:off x="449295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9" name="Google Shape;9189;p25"/>
            <p:cNvSpPr/>
            <p:nvPr/>
          </p:nvSpPr>
          <p:spPr>
            <a:xfrm>
              <a:off x="449295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0" name="Google Shape;9190;p25"/>
            <p:cNvSpPr/>
            <p:nvPr/>
          </p:nvSpPr>
          <p:spPr>
            <a:xfrm>
              <a:off x="449295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1" name="Google Shape;9191;p25"/>
            <p:cNvSpPr/>
            <p:nvPr/>
          </p:nvSpPr>
          <p:spPr>
            <a:xfrm>
              <a:off x="4599825" y="3804850"/>
              <a:ext cx="4625" cy="119725"/>
            </a:xfrm>
            <a:custGeom>
              <a:rect b="b" l="l" r="r" t="t"/>
              <a:pathLst>
                <a:path extrusionOk="0" h="4789" w="185">
                  <a:moveTo>
                    <a:pt x="0" y="1"/>
                  </a:moveTo>
                  <a:lnTo>
                    <a:pt x="0" y="4789"/>
                  </a:lnTo>
                  <a:lnTo>
                    <a:pt x="184" y="478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2" name="Google Shape;9192;p25"/>
            <p:cNvSpPr/>
            <p:nvPr/>
          </p:nvSpPr>
          <p:spPr>
            <a:xfrm>
              <a:off x="45998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3" name="Google Shape;9193;p25"/>
            <p:cNvSpPr/>
            <p:nvPr/>
          </p:nvSpPr>
          <p:spPr>
            <a:xfrm>
              <a:off x="45998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4" name="Google Shape;9194;p25"/>
            <p:cNvSpPr/>
            <p:nvPr/>
          </p:nvSpPr>
          <p:spPr>
            <a:xfrm>
              <a:off x="45998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5" name="Google Shape;9195;p25"/>
            <p:cNvSpPr/>
            <p:nvPr/>
          </p:nvSpPr>
          <p:spPr>
            <a:xfrm>
              <a:off x="45998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6" name="Google Shape;9196;p25"/>
            <p:cNvSpPr/>
            <p:nvPr/>
          </p:nvSpPr>
          <p:spPr>
            <a:xfrm>
              <a:off x="45998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7" name="Google Shape;9197;p25"/>
            <p:cNvSpPr/>
            <p:nvPr/>
          </p:nvSpPr>
          <p:spPr>
            <a:xfrm>
              <a:off x="45998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8" name="Google Shape;9198;p25"/>
            <p:cNvSpPr/>
            <p:nvPr/>
          </p:nvSpPr>
          <p:spPr>
            <a:xfrm>
              <a:off x="45998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9" name="Google Shape;9199;p25"/>
            <p:cNvSpPr/>
            <p:nvPr/>
          </p:nvSpPr>
          <p:spPr>
            <a:xfrm>
              <a:off x="45998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0" name="Google Shape;9200;p25"/>
            <p:cNvSpPr/>
            <p:nvPr/>
          </p:nvSpPr>
          <p:spPr>
            <a:xfrm>
              <a:off x="4599825" y="5150125"/>
              <a:ext cx="4625" cy="99800"/>
            </a:xfrm>
            <a:custGeom>
              <a:rect b="b" l="l" r="r" t="t"/>
              <a:pathLst>
                <a:path extrusionOk="0" h="3992" w="185">
                  <a:moveTo>
                    <a:pt x="0" y="0"/>
                  </a:moveTo>
                  <a:lnTo>
                    <a:pt x="0" y="3992"/>
                  </a:lnTo>
                  <a:lnTo>
                    <a:pt x="184" y="399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1" name="Google Shape;9201;p25"/>
            <p:cNvSpPr/>
            <p:nvPr/>
          </p:nvSpPr>
          <p:spPr>
            <a:xfrm>
              <a:off x="45998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2" name="Google Shape;9202;p25"/>
            <p:cNvSpPr/>
            <p:nvPr/>
          </p:nvSpPr>
          <p:spPr>
            <a:xfrm>
              <a:off x="45998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3" name="Google Shape;9203;p25"/>
            <p:cNvSpPr/>
            <p:nvPr/>
          </p:nvSpPr>
          <p:spPr>
            <a:xfrm>
              <a:off x="4706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4" name="Google Shape;9204;p25"/>
            <p:cNvSpPr/>
            <p:nvPr/>
          </p:nvSpPr>
          <p:spPr>
            <a:xfrm>
              <a:off x="4706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5" name="Google Shape;9205;p25"/>
            <p:cNvSpPr/>
            <p:nvPr/>
          </p:nvSpPr>
          <p:spPr>
            <a:xfrm>
              <a:off x="4706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6" name="Google Shape;9206;p25"/>
            <p:cNvSpPr/>
            <p:nvPr/>
          </p:nvSpPr>
          <p:spPr>
            <a:xfrm>
              <a:off x="4706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7" name="Google Shape;9207;p25"/>
            <p:cNvSpPr/>
            <p:nvPr/>
          </p:nvSpPr>
          <p:spPr>
            <a:xfrm>
              <a:off x="4706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8" name="Google Shape;9208;p25"/>
            <p:cNvSpPr/>
            <p:nvPr/>
          </p:nvSpPr>
          <p:spPr>
            <a:xfrm>
              <a:off x="4706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9" name="Google Shape;9209;p25"/>
            <p:cNvSpPr/>
            <p:nvPr/>
          </p:nvSpPr>
          <p:spPr>
            <a:xfrm>
              <a:off x="4706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0" name="Google Shape;9210;p25"/>
            <p:cNvSpPr/>
            <p:nvPr/>
          </p:nvSpPr>
          <p:spPr>
            <a:xfrm>
              <a:off x="4706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1" name="Google Shape;9211;p25"/>
            <p:cNvSpPr/>
            <p:nvPr/>
          </p:nvSpPr>
          <p:spPr>
            <a:xfrm>
              <a:off x="4706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2" name="Google Shape;9212;p25"/>
            <p:cNvSpPr/>
            <p:nvPr/>
          </p:nvSpPr>
          <p:spPr>
            <a:xfrm>
              <a:off x="4706500" y="5150125"/>
              <a:ext cx="4800" cy="100575"/>
            </a:xfrm>
            <a:custGeom>
              <a:rect b="b" l="l" r="r" t="t"/>
              <a:pathLst>
                <a:path extrusionOk="0" h="4023" w="192">
                  <a:moveTo>
                    <a:pt x="0" y="0"/>
                  </a:moveTo>
                  <a:lnTo>
                    <a:pt x="0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3" name="Google Shape;9213;p25"/>
            <p:cNvSpPr/>
            <p:nvPr/>
          </p:nvSpPr>
          <p:spPr>
            <a:xfrm>
              <a:off x="4706500" y="3804275"/>
              <a:ext cx="4800" cy="120300"/>
            </a:xfrm>
            <a:custGeom>
              <a:rect b="b" l="l" r="r" t="t"/>
              <a:pathLst>
                <a:path extrusionOk="0" h="4812" w="192">
                  <a:moveTo>
                    <a:pt x="0" y="1"/>
                  </a:moveTo>
                  <a:lnTo>
                    <a:pt x="0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4" name="Google Shape;9214;p25"/>
            <p:cNvSpPr/>
            <p:nvPr/>
          </p:nvSpPr>
          <p:spPr>
            <a:xfrm>
              <a:off x="4706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5" name="Google Shape;9215;p25"/>
            <p:cNvSpPr/>
            <p:nvPr/>
          </p:nvSpPr>
          <p:spPr>
            <a:xfrm>
              <a:off x="48126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6" name="Google Shape;9216;p25"/>
            <p:cNvSpPr/>
            <p:nvPr/>
          </p:nvSpPr>
          <p:spPr>
            <a:xfrm>
              <a:off x="48126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7" name="Google Shape;9217;p25"/>
            <p:cNvSpPr/>
            <p:nvPr/>
          </p:nvSpPr>
          <p:spPr>
            <a:xfrm>
              <a:off x="48126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8" name="Google Shape;9218;p25"/>
            <p:cNvSpPr/>
            <p:nvPr/>
          </p:nvSpPr>
          <p:spPr>
            <a:xfrm>
              <a:off x="48126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9" name="Google Shape;9219;p25"/>
            <p:cNvSpPr/>
            <p:nvPr/>
          </p:nvSpPr>
          <p:spPr>
            <a:xfrm>
              <a:off x="48126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0" name="Google Shape;9220;p25"/>
            <p:cNvSpPr/>
            <p:nvPr/>
          </p:nvSpPr>
          <p:spPr>
            <a:xfrm>
              <a:off x="48126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1" name="Google Shape;9221;p25"/>
            <p:cNvSpPr/>
            <p:nvPr/>
          </p:nvSpPr>
          <p:spPr>
            <a:xfrm>
              <a:off x="48126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2" name="Google Shape;9222;p25"/>
            <p:cNvSpPr/>
            <p:nvPr/>
          </p:nvSpPr>
          <p:spPr>
            <a:xfrm>
              <a:off x="48126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3" name="Google Shape;9223;p25"/>
            <p:cNvSpPr/>
            <p:nvPr/>
          </p:nvSpPr>
          <p:spPr>
            <a:xfrm>
              <a:off x="4812600" y="3803700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4" name="Google Shape;9224;p25"/>
            <p:cNvSpPr/>
            <p:nvPr/>
          </p:nvSpPr>
          <p:spPr>
            <a:xfrm>
              <a:off x="48126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5" name="Google Shape;9225;p25"/>
            <p:cNvSpPr/>
            <p:nvPr/>
          </p:nvSpPr>
          <p:spPr>
            <a:xfrm>
              <a:off x="4812600" y="5150125"/>
              <a:ext cx="5400" cy="101925"/>
            </a:xfrm>
            <a:custGeom>
              <a:rect b="b" l="l" r="r" t="t"/>
              <a:pathLst>
                <a:path extrusionOk="0" h="4077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6" name="Google Shape;9226;p25"/>
            <p:cNvSpPr/>
            <p:nvPr/>
          </p:nvSpPr>
          <p:spPr>
            <a:xfrm>
              <a:off x="48126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7" name="Google Shape;9227;p25"/>
            <p:cNvSpPr/>
            <p:nvPr/>
          </p:nvSpPr>
          <p:spPr>
            <a:xfrm>
              <a:off x="491927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8" name="Google Shape;9228;p25"/>
            <p:cNvSpPr/>
            <p:nvPr/>
          </p:nvSpPr>
          <p:spPr>
            <a:xfrm>
              <a:off x="491927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9" name="Google Shape;9229;p25"/>
            <p:cNvSpPr/>
            <p:nvPr/>
          </p:nvSpPr>
          <p:spPr>
            <a:xfrm>
              <a:off x="491927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0" name="Google Shape;9230;p25"/>
            <p:cNvSpPr/>
            <p:nvPr/>
          </p:nvSpPr>
          <p:spPr>
            <a:xfrm>
              <a:off x="491927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1" name="Google Shape;9231;p25"/>
            <p:cNvSpPr/>
            <p:nvPr/>
          </p:nvSpPr>
          <p:spPr>
            <a:xfrm>
              <a:off x="491927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2" name="Google Shape;9232;p25"/>
            <p:cNvSpPr/>
            <p:nvPr/>
          </p:nvSpPr>
          <p:spPr>
            <a:xfrm>
              <a:off x="4919275" y="3802950"/>
              <a:ext cx="5400" cy="121625"/>
            </a:xfrm>
            <a:custGeom>
              <a:rect b="b" l="l" r="r" t="t"/>
              <a:pathLst>
                <a:path extrusionOk="0" h="4865" w="216">
                  <a:moveTo>
                    <a:pt x="1" y="0"/>
                  </a:moveTo>
                  <a:lnTo>
                    <a:pt x="1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3" name="Google Shape;9233;p25"/>
            <p:cNvSpPr/>
            <p:nvPr/>
          </p:nvSpPr>
          <p:spPr>
            <a:xfrm>
              <a:off x="4919275" y="5150125"/>
              <a:ext cx="5400" cy="102500"/>
            </a:xfrm>
            <a:custGeom>
              <a:rect b="b" l="l" r="r" t="t"/>
              <a:pathLst>
                <a:path extrusionOk="0" h="4100" w="216">
                  <a:moveTo>
                    <a:pt x="1" y="0"/>
                  </a:moveTo>
                  <a:lnTo>
                    <a:pt x="1" y="4099"/>
                  </a:lnTo>
                  <a:lnTo>
                    <a:pt x="215" y="409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4" name="Google Shape;9234;p25"/>
            <p:cNvSpPr/>
            <p:nvPr/>
          </p:nvSpPr>
          <p:spPr>
            <a:xfrm>
              <a:off x="491927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5" name="Google Shape;9235;p25"/>
            <p:cNvSpPr/>
            <p:nvPr/>
          </p:nvSpPr>
          <p:spPr>
            <a:xfrm>
              <a:off x="491927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6" name="Google Shape;9236;p25"/>
            <p:cNvSpPr/>
            <p:nvPr/>
          </p:nvSpPr>
          <p:spPr>
            <a:xfrm>
              <a:off x="491927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7" name="Google Shape;9237;p25"/>
            <p:cNvSpPr/>
            <p:nvPr/>
          </p:nvSpPr>
          <p:spPr>
            <a:xfrm>
              <a:off x="491927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8" name="Google Shape;9238;p25"/>
            <p:cNvSpPr/>
            <p:nvPr/>
          </p:nvSpPr>
          <p:spPr>
            <a:xfrm>
              <a:off x="491927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9" name="Google Shape;9239;p25"/>
            <p:cNvSpPr/>
            <p:nvPr/>
          </p:nvSpPr>
          <p:spPr>
            <a:xfrm>
              <a:off x="50261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0" name="Google Shape;9240;p25"/>
            <p:cNvSpPr/>
            <p:nvPr/>
          </p:nvSpPr>
          <p:spPr>
            <a:xfrm>
              <a:off x="50261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1" name="Google Shape;9241;p25"/>
            <p:cNvSpPr/>
            <p:nvPr/>
          </p:nvSpPr>
          <p:spPr>
            <a:xfrm>
              <a:off x="50261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2" name="Google Shape;9242;p25"/>
            <p:cNvSpPr/>
            <p:nvPr/>
          </p:nvSpPr>
          <p:spPr>
            <a:xfrm>
              <a:off x="50261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3" name="Google Shape;9243;p25"/>
            <p:cNvSpPr/>
            <p:nvPr/>
          </p:nvSpPr>
          <p:spPr>
            <a:xfrm>
              <a:off x="50261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4" name="Google Shape;9244;p25"/>
            <p:cNvSpPr/>
            <p:nvPr/>
          </p:nvSpPr>
          <p:spPr>
            <a:xfrm>
              <a:off x="5026150" y="5150125"/>
              <a:ext cx="4625" cy="103825"/>
            </a:xfrm>
            <a:custGeom>
              <a:rect b="b" l="l" r="r" t="t"/>
              <a:pathLst>
                <a:path extrusionOk="0" h="4153" w="185">
                  <a:moveTo>
                    <a:pt x="1" y="0"/>
                  </a:moveTo>
                  <a:lnTo>
                    <a:pt x="1" y="4153"/>
                  </a:lnTo>
                  <a:lnTo>
                    <a:pt x="184" y="415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5" name="Google Shape;9245;p25"/>
            <p:cNvSpPr/>
            <p:nvPr/>
          </p:nvSpPr>
          <p:spPr>
            <a:xfrm>
              <a:off x="5026150" y="3802950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4" y="486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6" name="Google Shape;9246;p25"/>
            <p:cNvSpPr/>
            <p:nvPr/>
          </p:nvSpPr>
          <p:spPr>
            <a:xfrm>
              <a:off x="50261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7" name="Google Shape;9247;p25"/>
            <p:cNvSpPr/>
            <p:nvPr/>
          </p:nvSpPr>
          <p:spPr>
            <a:xfrm>
              <a:off x="50261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8" name="Google Shape;9248;p25"/>
            <p:cNvSpPr/>
            <p:nvPr/>
          </p:nvSpPr>
          <p:spPr>
            <a:xfrm>
              <a:off x="50261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9" name="Google Shape;9249;p25"/>
            <p:cNvSpPr/>
            <p:nvPr/>
          </p:nvSpPr>
          <p:spPr>
            <a:xfrm>
              <a:off x="50261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0" name="Google Shape;9250;p25"/>
            <p:cNvSpPr/>
            <p:nvPr/>
          </p:nvSpPr>
          <p:spPr>
            <a:xfrm>
              <a:off x="50261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1" name="Google Shape;9251;p25"/>
            <p:cNvSpPr/>
            <p:nvPr/>
          </p:nvSpPr>
          <p:spPr>
            <a:xfrm>
              <a:off x="513282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2" name="Google Shape;9252;p25"/>
            <p:cNvSpPr/>
            <p:nvPr/>
          </p:nvSpPr>
          <p:spPr>
            <a:xfrm>
              <a:off x="513282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3" name="Google Shape;9253;p25"/>
            <p:cNvSpPr/>
            <p:nvPr/>
          </p:nvSpPr>
          <p:spPr>
            <a:xfrm>
              <a:off x="513282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4" name="Google Shape;9254;p25"/>
            <p:cNvSpPr/>
            <p:nvPr/>
          </p:nvSpPr>
          <p:spPr>
            <a:xfrm>
              <a:off x="513282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5" name="Google Shape;9255;p25"/>
            <p:cNvSpPr/>
            <p:nvPr/>
          </p:nvSpPr>
          <p:spPr>
            <a:xfrm>
              <a:off x="5132825" y="5150125"/>
              <a:ext cx="4825" cy="101725"/>
            </a:xfrm>
            <a:custGeom>
              <a:rect b="b" l="l" r="r" t="t"/>
              <a:pathLst>
                <a:path extrusionOk="0" h="4069" w="193">
                  <a:moveTo>
                    <a:pt x="1" y="0"/>
                  </a:moveTo>
                  <a:lnTo>
                    <a:pt x="1" y="4068"/>
                  </a:lnTo>
                  <a:cubicBezTo>
                    <a:pt x="62" y="4061"/>
                    <a:pt x="131" y="4061"/>
                    <a:pt x="192" y="405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6" name="Google Shape;9256;p25"/>
            <p:cNvSpPr/>
            <p:nvPr/>
          </p:nvSpPr>
          <p:spPr>
            <a:xfrm>
              <a:off x="513282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7" name="Google Shape;9257;p25"/>
            <p:cNvSpPr/>
            <p:nvPr/>
          </p:nvSpPr>
          <p:spPr>
            <a:xfrm>
              <a:off x="513282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8" name="Google Shape;9258;p25"/>
            <p:cNvSpPr/>
            <p:nvPr/>
          </p:nvSpPr>
          <p:spPr>
            <a:xfrm>
              <a:off x="513282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9" name="Google Shape;9259;p25"/>
            <p:cNvSpPr/>
            <p:nvPr/>
          </p:nvSpPr>
          <p:spPr>
            <a:xfrm>
              <a:off x="513282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0" name="Google Shape;9260;p25"/>
            <p:cNvSpPr/>
            <p:nvPr/>
          </p:nvSpPr>
          <p:spPr>
            <a:xfrm>
              <a:off x="5132825" y="3802375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2" y="48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1" name="Google Shape;9261;p25"/>
            <p:cNvSpPr/>
            <p:nvPr/>
          </p:nvSpPr>
          <p:spPr>
            <a:xfrm>
              <a:off x="513282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2" name="Google Shape;9262;p25"/>
            <p:cNvSpPr/>
            <p:nvPr/>
          </p:nvSpPr>
          <p:spPr>
            <a:xfrm>
              <a:off x="513282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3" name="Google Shape;9263;p25"/>
            <p:cNvSpPr/>
            <p:nvPr/>
          </p:nvSpPr>
          <p:spPr>
            <a:xfrm>
              <a:off x="523950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4" name="Google Shape;9264;p25"/>
            <p:cNvSpPr/>
            <p:nvPr/>
          </p:nvSpPr>
          <p:spPr>
            <a:xfrm>
              <a:off x="523950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5" name="Google Shape;9265;p25"/>
            <p:cNvSpPr/>
            <p:nvPr/>
          </p:nvSpPr>
          <p:spPr>
            <a:xfrm>
              <a:off x="5239500" y="3801800"/>
              <a:ext cx="4825" cy="122775"/>
            </a:xfrm>
            <a:custGeom>
              <a:rect b="b" l="l" r="r" t="t"/>
              <a:pathLst>
                <a:path extrusionOk="0" h="4911" w="193">
                  <a:moveTo>
                    <a:pt x="1" y="0"/>
                  </a:moveTo>
                  <a:lnTo>
                    <a:pt x="1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6" name="Google Shape;9266;p25"/>
            <p:cNvSpPr/>
            <p:nvPr/>
          </p:nvSpPr>
          <p:spPr>
            <a:xfrm>
              <a:off x="523950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7" name="Google Shape;9267;p25"/>
            <p:cNvSpPr/>
            <p:nvPr/>
          </p:nvSpPr>
          <p:spPr>
            <a:xfrm>
              <a:off x="523950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8" name="Google Shape;9268;p25"/>
            <p:cNvSpPr/>
            <p:nvPr/>
          </p:nvSpPr>
          <p:spPr>
            <a:xfrm>
              <a:off x="523950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9" name="Google Shape;9269;p25"/>
            <p:cNvSpPr/>
            <p:nvPr/>
          </p:nvSpPr>
          <p:spPr>
            <a:xfrm>
              <a:off x="5239500" y="5150125"/>
              <a:ext cx="4825" cy="97325"/>
            </a:xfrm>
            <a:custGeom>
              <a:rect b="b" l="l" r="r" t="t"/>
              <a:pathLst>
                <a:path extrusionOk="0" h="3893" w="193">
                  <a:moveTo>
                    <a:pt x="1" y="0"/>
                  </a:moveTo>
                  <a:lnTo>
                    <a:pt x="1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0" name="Google Shape;9270;p25"/>
            <p:cNvSpPr/>
            <p:nvPr/>
          </p:nvSpPr>
          <p:spPr>
            <a:xfrm>
              <a:off x="523950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1" name="Google Shape;9271;p25"/>
            <p:cNvSpPr/>
            <p:nvPr/>
          </p:nvSpPr>
          <p:spPr>
            <a:xfrm>
              <a:off x="523950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2" name="Google Shape;9272;p25"/>
            <p:cNvSpPr/>
            <p:nvPr/>
          </p:nvSpPr>
          <p:spPr>
            <a:xfrm>
              <a:off x="523950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3" name="Google Shape;9273;p25"/>
            <p:cNvSpPr/>
            <p:nvPr/>
          </p:nvSpPr>
          <p:spPr>
            <a:xfrm>
              <a:off x="523950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4" name="Google Shape;9274;p25"/>
            <p:cNvSpPr/>
            <p:nvPr/>
          </p:nvSpPr>
          <p:spPr>
            <a:xfrm>
              <a:off x="523950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5" name="Google Shape;9275;p25"/>
            <p:cNvSpPr/>
            <p:nvPr/>
          </p:nvSpPr>
          <p:spPr>
            <a:xfrm>
              <a:off x="53458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6" name="Google Shape;9276;p25"/>
            <p:cNvSpPr/>
            <p:nvPr/>
          </p:nvSpPr>
          <p:spPr>
            <a:xfrm>
              <a:off x="53458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7" name="Google Shape;9277;p25"/>
            <p:cNvSpPr/>
            <p:nvPr/>
          </p:nvSpPr>
          <p:spPr>
            <a:xfrm>
              <a:off x="5345800" y="3801800"/>
              <a:ext cx="5400" cy="122775"/>
            </a:xfrm>
            <a:custGeom>
              <a:rect b="b" l="l" r="r" t="t"/>
              <a:pathLst>
                <a:path extrusionOk="0" h="4911" w="216">
                  <a:moveTo>
                    <a:pt x="1" y="0"/>
                  </a:moveTo>
                  <a:lnTo>
                    <a:pt x="1" y="4911"/>
                  </a:lnTo>
                  <a:lnTo>
                    <a:pt x="215" y="491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8" name="Google Shape;9278;p25"/>
            <p:cNvSpPr/>
            <p:nvPr/>
          </p:nvSpPr>
          <p:spPr>
            <a:xfrm>
              <a:off x="53458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9" name="Google Shape;9279;p25"/>
            <p:cNvSpPr/>
            <p:nvPr/>
          </p:nvSpPr>
          <p:spPr>
            <a:xfrm>
              <a:off x="53458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0" name="Google Shape;9280;p25"/>
            <p:cNvSpPr/>
            <p:nvPr/>
          </p:nvSpPr>
          <p:spPr>
            <a:xfrm>
              <a:off x="53458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1" name="Google Shape;9281;p25"/>
            <p:cNvSpPr/>
            <p:nvPr/>
          </p:nvSpPr>
          <p:spPr>
            <a:xfrm>
              <a:off x="53458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2" name="Google Shape;9282;p25"/>
            <p:cNvSpPr/>
            <p:nvPr/>
          </p:nvSpPr>
          <p:spPr>
            <a:xfrm>
              <a:off x="5345800" y="5150125"/>
              <a:ext cx="5400" cy="104400"/>
            </a:xfrm>
            <a:custGeom>
              <a:rect b="b" l="l" r="r" t="t"/>
              <a:pathLst>
                <a:path extrusionOk="0" h="4176" w="216">
                  <a:moveTo>
                    <a:pt x="1" y="0"/>
                  </a:moveTo>
                  <a:lnTo>
                    <a:pt x="1" y="4160"/>
                  </a:lnTo>
                  <a:cubicBezTo>
                    <a:pt x="70" y="4160"/>
                    <a:pt x="139" y="4168"/>
                    <a:pt x="215" y="4176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3" name="Google Shape;9283;p25"/>
            <p:cNvSpPr/>
            <p:nvPr/>
          </p:nvSpPr>
          <p:spPr>
            <a:xfrm>
              <a:off x="53458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4" name="Google Shape;9284;p25"/>
            <p:cNvSpPr/>
            <p:nvPr/>
          </p:nvSpPr>
          <p:spPr>
            <a:xfrm>
              <a:off x="53458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5" name="Google Shape;9285;p25"/>
            <p:cNvSpPr/>
            <p:nvPr/>
          </p:nvSpPr>
          <p:spPr>
            <a:xfrm>
              <a:off x="53458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6" name="Google Shape;9286;p25"/>
            <p:cNvSpPr/>
            <p:nvPr/>
          </p:nvSpPr>
          <p:spPr>
            <a:xfrm>
              <a:off x="53458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7" name="Google Shape;9287;p25"/>
            <p:cNvSpPr/>
            <p:nvPr/>
          </p:nvSpPr>
          <p:spPr>
            <a:xfrm>
              <a:off x="545247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8" name="Google Shape;9288;p25"/>
            <p:cNvSpPr/>
            <p:nvPr/>
          </p:nvSpPr>
          <p:spPr>
            <a:xfrm>
              <a:off x="545247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9" name="Google Shape;9289;p25"/>
            <p:cNvSpPr/>
            <p:nvPr/>
          </p:nvSpPr>
          <p:spPr>
            <a:xfrm>
              <a:off x="545247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0" name="Google Shape;9290;p25"/>
            <p:cNvSpPr/>
            <p:nvPr/>
          </p:nvSpPr>
          <p:spPr>
            <a:xfrm>
              <a:off x="5452475" y="5150125"/>
              <a:ext cx="4825" cy="102875"/>
            </a:xfrm>
            <a:custGeom>
              <a:rect b="b" l="l" r="r" t="t"/>
              <a:pathLst>
                <a:path extrusionOk="0" h="4115" w="193">
                  <a:moveTo>
                    <a:pt x="1" y="0"/>
                  </a:moveTo>
                  <a:lnTo>
                    <a:pt x="1" y="4114"/>
                  </a:lnTo>
                  <a:cubicBezTo>
                    <a:pt x="62" y="4107"/>
                    <a:pt x="123" y="4107"/>
                    <a:pt x="192" y="40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1" name="Google Shape;9291;p25"/>
            <p:cNvSpPr/>
            <p:nvPr/>
          </p:nvSpPr>
          <p:spPr>
            <a:xfrm>
              <a:off x="545247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2" name="Google Shape;9292;p25"/>
            <p:cNvSpPr/>
            <p:nvPr/>
          </p:nvSpPr>
          <p:spPr>
            <a:xfrm>
              <a:off x="545247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3" name="Google Shape;9293;p25"/>
            <p:cNvSpPr/>
            <p:nvPr/>
          </p:nvSpPr>
          <p:spPr>
            <a:xfrm>
              <a:off x="545247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4" name="Google Shape;9294;p25"/>
            <p:cNvSpPr/>
            <p:nvPr/>
          </p:nvSpPr>
          <p:spPr>
            <a:xfrm>
              <a:off x="545247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5" name="Google Shape;9295;p25"/>
            <p:cNvSpPr/>
            <p:nvPr/>
          </p:nvSpPr>
          <p:spPr>
            <a:xfrm>
              <a:off x="5452475" y="3801025"/>
              <a:ext cx="4825" cy="123550"/>
            </a:xfrm>
            <a:custGeom>
              <a:rect b="b" l="l" r="r" t="t"/>
              <a:pathLst>
                <a:path extrusionOk="0" h="4942" w="193">
                  <a:moveTo>
                    <a:pt x="1" y="1"/>
                  </a:moveTo>
                  <a:lnTo>
                    <a:pt x="1" y="4942"/>
                  </a:lnTo>
                  <a:lnTo>
                    <a:pt x="192" y="49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6" name="Google Shape;9296;p25"/>
            <p:cNvSpPr/>
            <p:nvPr/>
          </p:nvSpPr>
          <p:spPr>
            <a:xfrm>
              <a:off x="545247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7" name="Google Shape;9297;p25"/>
            <p:cNvSpPr/>
            <p:nvPr/>
          </p:nvSpPr>
          <p:spPr>
            <a:xfrm>
              <a:off x="545247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8" name="Google Shape;9298;p25"/>
            <p:cNvSpPr/>
            <p:nvPr/>
          </p:nvSpPr>
          <p:spPr>
            <a:xfrm>
              <a:off x="545247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9" name="Google Shape;9299;p25"/>
            <p:cNvSpPr/>
            <p:nvPr/>
          </p:nvSpPr>
          <p:spPr>
            <a:xfrm>
              <a:off x="555915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0" name="Google Shape;9300;p25"/>
            <p:cNvSpPr/>
            <p:nvPr/>
          </p:nvSpPr>
          <p:spPr>
            <a:xfrm>
              <a:off x="5559150" y="5150125"/>
              <a:ext cx="4825" cy="93300"/>
            </a:xfrm>
            <a:custGeom>
              <a:rect b="b" l="l" r="r" t="t"/>
              <a:pathLst>
                <a:path extrusionOk="0" h="3732" w="193">
                  <a:moveTo>
                    <a:pt x="1" y="0"/>
                  </a:moveTo>
                  <a:lnTo>
                    <a:pt x="1" y="3731"/>
                  </a:lnTo>
                  <a:cubicBezTo>
                    <a:pt x="70" y="3724"/>
                    <a:pt x="131" y="3724"/>
                    <a:pt x="192" y="371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1" name="Google Shape;9301;p25"/>
            <p:cNvSpPr/>
            <p:nvPr/>
          </p:nvSpPr>
          <p:spPr>
            <a:xfrm>
              <a:off x="555915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2" name="Google Shape;9302;p25"/>
            <p:cNvSpPr/>
            <p:nvPr/>
          </p:nvSpPr>
          <p:spPr>
            <a:xfrm>
              <a:off x="5559150" y="3800450"/>
              <a:ext cx="4825" cy="124125"/>
            </a:xfrm>
            <a:custGeom>
              <a:rect b="b" l="l" r="r" t="t"/>
              <a:pathLst>
                <a:path extrusionOk="0" h="4965" w="193">
                  <a:moveTo>
                    <a:pt x="1" y="1"/>
                  </a:moveTo>
                  <a:lnTo>
                    <a:pt x="1" y="4965"/>
                  </a:lnTo>
                  <a:lnTo>
                    <a:pt x="192" y="496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3" name="Google Shape;9303;p25"/>
            <p:cNvSpPr/>
            <p:nvPr/>
          </p:nvSpPr>
          <p:spPr>
            <a:xfrm>
              <a:off x="555915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4" name="Google Shape;9304;p25"/>
            <p:cNvSpPr/>
            <p:nvPr/>
          </p:nvSpPr>
          <p:spPr>
            <a:xfrm>
              <a:off x="555915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5" name="Google Shape;9305;p25"/>
            <p:cNvSpPr/>
            <p:nvPr/>
          </p:nvSpPr>
          <p:spPr>
            <a:xfrm>
              <a:off x="555915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6" name="Google Shape;9306;p25"/>
            <p:cNvSpPr/>
            <p:nvPr/>
          </p:nvSpPr>
          <p:spPr>
            <a:xfrm>
              <a:off x="555915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7" name="Google Shape;9307;p25"/>
            <p:cNvSpPr/>
            <p:nvPr/>
          </p:nvSpPr>
          <p:spPr>
            <a:xfrm>
              <a:off x="555915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8" name="Google Shape;9308;p25"/>
            <p:cNvSpPr/>
            <p:nvPr/>
          </p:nvSpPr>
          <p:spPr>
            <a:xfrm>
              <a:off x="555915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9" name="Google Shape;9309;p25"/>
            <p:cNvSpPr/>
            <p:nvPr/>
          </p:nvSpPr>
          <p:spPr>
            <a:xfrm>
              <a:off x="555915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0" name="Google Shape;9310;p25"/>
            <p:cNvSpPr/>
            <p:nvPr/>
          </p:nvSpPr>
          <p:spPr>
            <a:xfrm>
              <a:off x="555915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1" name="Google Shape;9311;p25"/>
            <p:cNvSpPr/>
            <p:nvPr/>
          </p:nvSpPr>
          <p:spPr>
            <a:xfrm>
              <a:off x="56660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2" name="Google Shape;9312;p25"/>
            <p:cNvSpPr/>
            <p:nvPr/>
          </p:nvSpPr>
          <p:spPr>
            <a:xfrm>
              <a:off x="56660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3" name="Google Shape;9313;p25"/>
            <p:cNvSpPr/>
            <p:nvPr/>
          </p:nvSpPr>
          <p:spPr>
            <a:xfrm>
              <a:off x="56660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4" name="Google Shape;9314;p25"/>
            <p:cNvSpPr/>
            <p:nvPr/>
          </p:nvSpPr>
          <p:spPr>
            <a:xfrm>
              <a:off x="56660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5" name="Google Shape;9315;p25"/>
            <p:cNvSpPr/>
            <p:nvPr/>
          </p:nvSpPr>
          <p:spPr>
            <a:xfrm>
              <a:off x="56660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6" name="Google Shape;9316;p25"/>
            <p:cNvSpPr/>
            <p:nvPr/>
          </p:nvSpPr>
          <p:spPr>
            <a:xfrm>
              <a:off x="56660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7" name="Google Shape;9317;p25"/>
            <p:cNvSpPr/>
            <p:nvPr/>
          </p:nvSpPr>
          <p:spPr>
            <a:xfrm>
              <a:off x="56660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8" name="Google Shape;9318;p25"/>
            <p:cNvSpPr/>
            <p:nvPr/>
          </p:nvSpPr>
          <p:spPr>
            <a:xfrm>
              <a:off x="5666025" y="5150125"/>
              <a:ext cx="4625" cy="89475"/>
            </a:xfrm>
            <a:custGeom>
              <a:rect b="b" l="l" r="r" t="t"/>
              <a:pathLst>
                <a:path extrusionOk="0" h="3579" w="185">
                  <a:moveTo>
                    <a:pt x="1" y="0"/>
                  </a:moveTo>
                  <a:lnTo>
                    <a:pt x="1" y="3570"/>
                  </a:lnTo>
                  <a:cubicBezTo>
                    <a:pt x="62" y="3578"/>
                    <a:pt x="123" y="3578"/>
                    <a:pt x="185" y="357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9" name="Google Shape;9319;p25"/>
            <p:cNvSpPr/>
            <p:nvPr/>
          </p:nvSpPr>
          <p:spPr>
            <a:xfrm>
              <a:off x="56660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0" name="Google Shape;9320;p25"/>
            <p:cNvSpPr/>
            <p:nvPr/>
          </p:nvSpPr>
          <p:spPr>
            <a:xfrm>
              <a:off x="5666025" y="3799700"/>
              <a:ext cx="4625" cy="124875"/>
            </a:xfrm>
            <a:custGeom>
              <a:rect b="b" l="l" r="r" t="t"/>
              <a:pathLst>
                <a:path extrusionOk="0" h="4995" w="185">
                  <a:moveTo>
                    <a:pt x="1" y="0"/>
                  </a:moveTo>
                  <a:lnTo>
                    <a:pt x="1" y="4995"/>
                  </a:lnTo>
                  <a:lnTo>
                    <a:pt x="185" y="499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1" name="Google Shape;9321;p25"/>
            <p:cNvSpPr/>
            <p:nvPr/>
          </p:nvSpPr>
          <p:spPr>
            <a:xfrm>
              <a:off x="56660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2" name="Google Shape;9322;p25"/>
            <p:cNvSpPr/>
            <p:nvPr/>
          </p:nvSpPr>
          <p:spPr>
            <a:xfrm>
              <a:off x="56660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3" name="Google Shape;9323;p25"/>
            <p:cNvSpPr/>
            <p:nvPr/>
          </p:nvSpPr>
          <p:spPr>
            <a:xfrm>
              <a:off x="577212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4" name="Google Shape;9324;p25"/>
            <p:cNvSpPr/>
            <p:nvPr/>
          </p:nvSpPr>
          <p:spPr>
            <a:xfrm>
              <a:off x="577212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5" name="Google Shape;9325;p25"/>
            <p:cNvSpPr/>
            <p:nvPr/>
          </p:nvSpPr>
          <p:spPr>
            <a:xfrm>
              <a:off x="577212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6" name="Google Shape;9326;p25"/>
            <p:cNvSpPr/>
            <p:nvPr/>
          </p:nvSpPr>
          <p:spPr>
            <a:xfrm>
              <a:off x="5772125" y="5150125"/>
              <a:ext cx="5400" cy="95775"/>
            </a:xfrm>
            <a:custGeom>
              <a:rect b="b" l="l" r="r" t="t"/>
              <a:pathLst>
                <a:path extrusionOk="0" h="3831" w="216">
                  <a:moveTo>
                    <a:pt x="1" y="0"/>
                  </a:moveTo>
                  <a:lnTo>
                    <a:pt x="1" y="3816"/>
                  </a:lnTo>
                  <a:cubicBezTo>
                    <a:pt x="70" y="3816"/>
                    <a:pt x="146" y="3823"/>
                    <a:pt x="215" y="3831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7" name="Google Shape;9327;p25"/>
            <p:cNvSpPr/>
            <p:nvPr/>
          </p:nvSpPr>
          <p:spPr>
            <a:xfrm>
              <a:off x="577212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8" name="Google Shape;9328;p25"/>
            <p:cNvSpPr/>
            <p:nvPr/>
          </p:nvSpPr>
          <p:spPr>
            <a:xfrm>
              <a:off x="577212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9" name="Google Shape;9329;p25"/>
            <p:cNvSpPr/>
            <p:nvPr/>
          </p:nvSpPr>
          <p:spPr>
            <a:xfrm>
              <a:off x="5772125" y="3799700"/>
              <a:ext cx="5400" cy="124875"/>
            </a:xfrm>
            <a:custGeom>
              <a:rect b="b" l="l" r="r" t="t"/>
              <a:pathLst>
                <a:path extrusionOk="0" h="4995" w="216">
                  <a:moveTo>
                    <a:pt x="1" y="0"/>
                  </a:moveTo>
                  <a:lnTo>
                    <a:pt x="1" y="4995"/>
                  </a:lnTo>
                  <a:lnTo>
                    <a:pt x="215" y="49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0" name="Google Shape;9330;p25"/>
            <p:cNvSpPr/>
            <p:nvPr/>
          </p:nvSpPr>
          <p:spPr>
            <a:xfrm>
              <a:off x="577212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1" name="Google Shape;9331;p25"/>
            <p:cNvSpPr/>
            <p:nvPr/>
          </p:nvSpPr>
          <p:spPr>
            <a:xfrm>
              <a:off x="577212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2" name="Google Shape;9332;p25"/>
            <p:cNvSpPr/>
            <p:nvPr/>
          </p:nvSpPr>
          <p:spPr>
            <a:xfrm>
              <a:off x="577212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3" name="Google Shape;9333;p25"/>
            <p:cNvSpPr/>
            <p:nvPr/>
          </p:nvSpPr>
          <p:spPr>
            <a:xfrm>
              <a:off x="577212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4" name="Google Shape;9334;p25"/>
            <p:cNvSpPr/>
            <p:nvPr/>
          </p:nvSpPr>
          <p:spPr>
            <a:xfrm>
              <a:off x="577212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5" name="Google Shape;9335;p25"/>
            <p:cNvSpPr/>
            <p:nvPr/>
          </p:nvSpPr>
          <p:spPr>
            <a:xfrm>
              <a:off x="5878825" y="5150125"/>
              <a:ext cx="5375" cy="101725"/>
            </a:xfrm>
            <a:custGeom>
              <a:rect b="b" l="l" r="r" t="t"/>
              <a:pathLst>
                <a:path extrusionOk="0" h="4069" w="215">
                  <a:moveTo>
                    <a:pt x="0" y="0"/>
                  </a:moveTo>
                  <a:lnTo>
                    <a:pt x="0" y="4061"/>
                  </a:lnTo>
                  <a:cubicBezTo>
                    <a:pt x="77" y="4061"/>
                    <a:pt x="146" y="4068"/>
                    <a:pt x="215" y="4068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6" name="Google Shape;9336;p25"/>
            <p:cNvSpPr/>
            <p:nvPr/>
          </p:nvSpPr>
          <p:spPr>
            <a:xfrm>
              <a:off x="587882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7" name="Google Shape;9337;p25"/>
            <p:cNvSpPr/>
            <p:nvPr/>
          </p:nvSpPr>
          <p:spPr>
            <a:xfrm>
              <a:off x="587882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8" name="Google Shape;9338;p25"/>
            <p:cNvSpPr/>
            <p:nvPr/>
          </p:nvSpPr>
          <p:spPr>
            <a:xfrm>
              <a:off x="587882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9" name="Google Shape;9339;p25"/>
            <p:cNvSpPr/>
            <p:nvPr/>
          </p:nvSpPr>
          <p:spPr>
            <a:xfrm>
              <a:off x="587882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0" name="Google Shape;9340;p25"/>
            <p:cNvSpPr/>
            <p:nvPr/>
          </p:nvSpPr>
          <p:spPr>
            <a:xfrm>
              <a:off x="587882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1" name="Google Shape;9341;p25"/>
            <p:cNvSpPr/>
            <p:nvPr/>
          </p:nvSpPr>
          <p:spPr>
            <a:xfrm>
              <a:off x="587882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2" name="Google Shape;9342;p25"/>
            <p:cNvSpPr/>
            <p:nvPr/>
          </p:nvSpPr>
          <p:spPr>
            <a:xfrm>
              <a:off x="587882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3" name="Google Shape;9343;p25"/>
            <p:cNvSpPr/>
            <p:nvPr/>
          </p:nvSpPr>
          <p:spPr>
            <a:xfrm>
              <a:off x="587882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4" name="Google Shape;9344;p25"/>
            <p:cNvSpPr/>
            <p:nvPr/>
          </p:nvSpPr>
          <p:spPr>
            <a:xfrm>
              <a:off x="5878825" y="3799125"/>
              <a:ext cx="5375" cy="125450"/>
            </a:xfrm>
            <a:custGeom>
              <a:rect b="b" l="l" r="r" t="t"/>
              <a:pathLst>
                <a:path extrusionOk="0" h="5018" w="215">
                  <a:moveTo>
                    <a:pt x="0" y="0"/>
                  </a:moveTo>
                  <a:lnTo>
                    <a:pt x="0" y="5018"/>
                  </a:lnTo>
                  <a:lnTo>
                    <a:pt x="215" y="501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5" name="Google Shape;9345;p25"/>
            <p:cNvSpPr/>
            <p:nvPr/>
          </p:nvSpPr>
          <p:spPr>
            <a:xfrm>
              <a:off x="587882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6" name="Google Shape;9346;p25"/>
            <p:cNvSpPr/>
            <p:nvPr/>
          </p:nvSpPr>
          <p:spPr>
            <a:xfrm>
              <a:off x="587882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7" name="Google Shape;9347;p25"/>
            <p:cNvSpPr/>
            <p:nvPr/>
          </p:nvSpPr>
          <p:spPr>
            <a:xfrm>
              <a:off x="5985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8" name="Google Shape;9348;p25"/>
            <p:cNvSpPr/>
            <p:nvPr/>
          </p:nvSpPr>
          <p:spPr>
            <a:xfrm>
              <a:off x="5985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9" name="Google Shape;9349;p25"/>
            <p:cNvSpPr/>
            <p:nvPr/>
          </p:nvSpPr>
          <p:spPr>
            <a:xfrm>
              <a:off x="5985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0" name="Google Shape;9350;p25"/>
            <p:cNvSpPr/>
            <p:nvPr/>
          </p:nvSpPr>
          <p:spPr>
            <a:xfrm>
              <a:off x="5985500" y="3798350"/>
              <a:ext cx="4800" cy="126225"/>
            </a:xfrm>
            <a:custGeom>
              <a:rect b="b" l="l" r="r" t="t"/>
              <a:pathLst>
                <a:path extrusionOk="0" h="5049" w="192">
                  <a:moveTo>
                    <a:pt x="0" y="0"/>
                  </a:moveTo>
                  <a:lnTo>
                    <a:pt x="0" y="5049"/>
                  </a:lnTo>
                  <a:lnTo>
                    <a:pt x="192" y="504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1" name="Google Shape;9351;p25"/>
            <p:cNvSpPr/>
            <p:nvPr/>
          </p:nvSpPr>
          <p:spPr>
            <a:xfrm>
              <a:off x="5985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2" name="Google Shape;9352;p25"/>
            <p:cNvSpPr/>
            <p:nvPr/>
          </p:nvSpPr>
          <p:spPr>
            <a:xfrm>
              <a:off x="5985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3" name="Google Shape;9353;p25"/>
            <p:cNvSpPr/>
            <p:nvPr/>
          </p:nvSpPr>
          <p:spPr>
            <a:xfrm>
              <a:off x="5985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4" name="Google Shape;9354;p25"/>
            <p:cNvSpPr/>
            <p:nvPr/>
          </p:nvSpPr>
          <p:spPr>
            <a:xfrm>
              <a:off x="5985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5" name="Google Shape;9355;p25"/>
            <p:cNvSpPr/>
            <p:nvPr/>
          </p:nvSpPr>
          <p:spPr>
            <a:xfrm>
              <a:off x="5985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6" name="Google Shape;9356;p25"/>
            <p:cNvSpPr/>
            <p:nvPr/>
          </p:nvSpPr>
          <p:spPr>
            <a:xfrm>
              <a:off x="5985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7" name="Google Shape;9357;p25"/>
            <p:cNvSpPr/>
            <p:nvPr/>
          </p:nvSpPr>
          <p:spPr>
            <a:xfrm>
              <a:off x="5985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8" name="Google Shape;9358;p25"/>
            <p:cNvSpPr/>
            <p:nvPr/>
          </p:nvSpPr>
          <p:spPr>
            <a:xfrm>
              <a:off x="598550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1"/>
                  </a:lnTo>
                  <a:cubicBezTo>
                    <a:pt x="69" y="4191"/>
                    <a:pt x="130" y="4199"/>
                    <a:pt x="192" y="41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9" name="Google Shape;9359;p25"/>
            <p:cNvSpPr/>
            <p:nvPr/>
          </p:nvSpPr>
          <p:spPr>
            <a:xfrm>
              <a:off x="60923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0" name="Google Shape;9360;p25"/>
            <p:cNvSpPr/>
            <p:nvPr/>
          </p:nvSpPr>
          <p:spPr>
            <a:xfrm>
              <a:off x="60923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1" name="Google Shape;9361;p25"/>
            <p:cNvSpPr/>
            <p:nvPr/>
          </p:nvSpPr>
          <p:spPr>
            <a:xfrm>
              <a:off x="60923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2" name="Google Shape;9362;p25"/>
            <p:cNvSpPr/>
            <p:nvPr/>
          </p:nvSpPr>
          <p:spPr>
            <a:xfrm>
              <a:off x="60923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3" name="Google Shape;9363;p25"/>
            <p:cNvSpPr/>
            <p:nvPr/>
          </p:nvSpPr>
          <p:spPr>
            <a:xfrm>
              <a:off x="60923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4" name="Google Shape;9364;p25"/>
            <p:cNvSpPr/>
            <p:nvPr/>
          </p:nvSpPr>
          <p:spPr>
            <a:xfrm>
              <a:off x="60923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5" name="Google Shape;9365;p25"/>
            <p:cNvSpPr/>
            <p:nvPr/>
          </p:nvSpPr>
          <p:spPr>
            <a:xfrm>
              <a:off x="60923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6" name="Google Shape;9366;p25"/>
            <p:cNvSpPr/>
            <p:nvPr/>
          </p:nvSpPr>
          <p:spPr>
            <a:xfrm>
              <a:off x="60923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7" name="Google Shape;9367;p25"/>
            <p:cNvSpPr/>
            <p:nvPr/>
          </p:nvSpPr>
          <p:spPr>
            <a:xfrm>
              <a:off x="6092350" y="5150125"/>
              <a:ext cx="4625" cy="109575"/>
            </a:xfrm>
            <a:custGeom>
              <a:rect b="b" l="l" r="r" t="t"/>
              <a:pathLst>
                <a:path extrusionOk="0" h="4383" w="185">
                  <a:moveTo>
                    <a:pt x="1" y="0"/>
                  </a:moveTo>
                  <a:lnTo>
                    <a:pt x="1" y="4375"/>
                  </a:lnTo>
                  <a:cubicBezTo>
                    <a:pt x="62" y="4375"/>
                    <a:pt x="131" y="4382"/>
                    <a:pt x="185" y="4382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8" name="Google Shape;9368;p25"/>
            <p:cNvSpPr/>
            <p:nvPr/>
          </p:nvSpPr>
          <p:spPr>
            <a:xfrm>
              <a:off x="60923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9" name="Google Shape;9369;p25"/>
            <p:cNvSpPr/>
            <p:nvPr/>
          </p:nvSpPr>
          <p:spPr>
            <a:xfrm>
              <a:off x="6092350" y="3798350"/>
              <a:ext cx="4625" cy="126225"/>
            </a:xfrm>
            <a:custGeom>
              <a:rect b="b" l="l" r="r" t="t"/>
              <a:pathLst>
                <a:path extrusionOk="0" h="5049" w="185">
                  <a:moveTo>
                    <a:pt x="1" y="0"/>
                  </a:moveTo>
                  <a:lnTo>
                    <a:pt x="1" y="5049"/>
                  </a:lnTo>
                  <a:lnTo>
                    <a:pt x="185" y="504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0" name="Google Shape;9370;p25"/>
            <p:cNvSpPr/>
            <p:nvPr/>
          </p:nvSpPr>
          <p:spPr>
            <a:xfrm>
              <a:off x="60923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1" name="Google Shape;9371;p25"/>
            <p:cNvSpPr/>
            <p:nvPr/>
          </p:nvSpPr>
          <p:spPr>
            <a:xfrm>
              <a:off x="61984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2" name="Google Shape;9372;p25"/>
            <p:cNvSpPr/>
            <p:nvPr/>
          </p:nvSpPr>
          <p:spPr>
            <a:xfrm>
              <a:off x="61984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3" name="Google Shape;9373;p25"/>
            <p:cNvSpPr/>
            <p:nvPr/>
          </p:nvSpPr>
          <p:spPr>
            <a:xfrm>
              <a:off x="619905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9"/>
                  </a:lnTo>
                  <a:lnTo>
                    <a:pt x="192" y="418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4" name="Google Shape;9374;p25"/>
            <p:cNvSpPr/>
            <p:nvPr/>
          </p:nvSpPr>
          <p:spPr>
            <a:xfrm>
              <a:off x="61984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5" name="Google Shape;9375;p25"/>
            <p:cNvSpPr/>
            <p:nvPr/>
          </p:nvSpPr>
          <p:spPr>
            <a:xfrm>
              <a:off x="61984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6" name="Google Shape;9376;p25"/>
            <p:cNvSpPr/>
            <p:nvPr/>
          </p:nvSpPr>
          <p:spPr>
            <a:xfrm>
              <a:off x="61984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7" name="Google Shape;9377;p25"/>
            <p:cNvSpPr/>
            <p:nvPr/>
          </p:nvSpPr>
          <p:spPr>
            <a:xfrm>
              <a:off x="61984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8" name="Google Shape;9378;p25"/>
            <p:cNvSpPr/>
            <p:nvPr/>
          </p:nvSpPr>
          <p:spPr>
            <a:xfrm>
              <a:off x="61984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9" name="Google Shape;9379;p25"/>
            <p:cNvSpPr/>
            <p:nvPr/>
          </p:nvSpPr>
          <p:spPr>
            <a:xfrm>
              <a:off x="61984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0" name="Google Shape;9380;p25"/>
            <p:cNvSpPr/>
            <p:nvPr/>
          </p:nvSpPr>
          <p:spPr>
            <a:xfrm>
              <a:off x="6199050" y="3797775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1" name="Google Shape;9381;p25"/>
            <p:cNvSpPr/>
            <p:nvPr/>
          </p:nvSpPr>
          <p:spPr>
            <a:xfrm>
              <a:off x="61984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2" name="Google Shape;9382;p25"/>
            <p:cNvSpPr/>
            <p:nvPr/>
          </p:nvSpPr>
          <p:spPr>
            <a:xfrm>
              <a:off x="61984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3" name="Google Shape;9383;p25"/>
            <p:cNvSpPr/>
            <p:nvPr/>
          </p:nvSpPr>
          <p:spPr>
            <a:xfrm>
              <a:off x="6305150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4" name="Google Shape;9384;p25"/>
            <p:cNvSpPr/>
            <p:nvPr/>
          </p:nvSpPr>
          <p:spPr>
            <a:xfrm>
              <a:off x="6305150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5" name="Google Shape;9385;p25"/>
            <p:cNvSpPr/>
            <p:nvPr/>
          </p:nvSpPr>
          <p:spPr>
            <a:xfrm>
              <a:off x="6305150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6" name="Google Shape;9386;p25"/>
            <p:cNvSpPr/>
            <p:nvPr/>
          </p:nvSpPr>
          <p:spPr>
            <a:xfrm>
              <a:off x="6305150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7" name="Google Shape;9387;p25"/>
            <p:cNvSpPr/>
            <p:nvPr/>
          </p:nvSpPr>
          <p:spPr>
            <a:xfrm>
              <a:off x="6305150" y="3797000"/>
              <a:ext cx="5375" cy="127575"/>
            </a:xfrm>
            <a:custGeom>
              <a:rect b="b" l="l" r="r" t="t"/>
              <a:pathLst>
                <a:path extrusionOk="0" h="5103" w="215">
                  <a:moveTo>
                    <a:pt x="0" y="1"/>
                  </a:moveTo>
                  <a:lnTo>
                    <a:pt x="0" y="5103"/>
                  </a:lnTo>
                  <a:lnTo>
                    <a:pt x="215" y="5103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8" name="Google Shape;9388;p25"/>
            <p:cNvSpPr/>
            <p:nvPr/>
          </p:nvSpPr>
          <p:spPr>
            <a:xfrm>
              <a:off x="6305150" y="5150125"/>
              <a:ext cx="5375" cy="98275"/>
            </a:xfrm>
            <a:custGeom>
              <a:rect b="b" l="l" r="r" t="t"/>
              <a:pathLst>
                <a:path extrusionOk="0" h="3931" w="215">
                  <a:moveTo>
                    <a:pt x="0" y="0"/>
                  </a:moveTo>
                  <a:lnTo>
                    <a:pt x="0" y="3930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9" name="Google Shape;9389;p25"/>
            <p:cNvSpPr/>
            <p:nvPr/>
          </p:nvSpPr>
          <p:spPr>
            <a:xfrm>
              <a:off x="6305150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0" name="Google Shape;9390;p25"/>
            <p:cNvSpPr/>
            <p:nvPr/>
          </p:nvSpPr>
          <p:spPr>
            <a:xfrm>
              <a:off x="6305150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1" name="Google Shape;9391;p25"/>
            <p:cNvSpPr/>
            <p:nvPr/>
          </p:nvSpPr>
          <p:spPr>
            <a:xfrm>
              <a:off x="6305150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2" name="Google Shape;9392;p25"/>
            <p:cNvSpPr/>
            <p:nvPr/>
          </p:nvSpPr>
          <p:spPr>
            <a:xfrm>
              <a:off x="6305150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3" name="Google Shape;9393;p25"/>
            <p:cNvSpPr/>
            <p:nvPr/>
          </p:nvSpPr>
          <p:spPr>
            <a:xfrm>
              <a:off x="6305150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4" name="Google Shape;9394;p25"/>
            <p:cNvSpPr/>
            <p:nvPr/>
          </p:nvSpPr>
          <p:spPr>
            <a:xfrm>
              <a:off x="6305150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5" name="Google Shape;9395;p25"/>
            <p:cNvSpPr/>
            <p:nvPr/>
          </p:nvSpPr>
          <p:spPr>
            <a:xfrm>
              <a:off x="6412025" y="3929725"/>
              <a:ext cx="4600" cy="116875"/>
            </a:xfrm>
            <a:custGeom>
              <a:rect b="b" l="l" r="r" t="t"/>
              <a:pathLst>
                <a:path extrusionOk="0" h="4675" w="184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6" name="Google Shape;9396;p25"/>
            <p:cNvSpPr/>
            <p:nvPr/>
          </p:nvSpPr>
          <p:spPr>
            <a:xfrm>
              <a:off x="6412025" y="4662125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7" name="Google Shape;9397;p25"/>
            <p:cNvSpPr/>
            <p:nvPr/>
          </p:nvSpPr>
          <p:spPr>
            <a:xfrm>
              <a:off x="6412025" y="50287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8" name="Google Shape;9398;p25"/>
            <p:cNvSpPr/>
            <p:nvPr/>
          </p:nvSpPr>
          <p:spPr>
            <a:xfrm>
              <a:off x="6412025" y="45399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9" name="Google Shape;9399;p25"/>
            <p:cNvSpPr/>
            <p:nvPr/>
          </p:nvSpPr>
          <p:spPr>
            <a:xfrm>
              <a:off x="6412025" y="49065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0" name="Google Shape;9400;p25"/>
            <p:cNvSpPr/>
            <p:nvPr/>
          </p:nvSpPr>
          <p:spPr>
            <a:xfrm>
              <a:off x="6412025" y="44177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1" name="Google Shape;9401;p25"/>
            <p:cNvSpPr/>
            <p:nvPr/>
          </p:nvSpPr>
          <p:spPr>
            <a:xfrm>
              <a:off x="6412025" y="3796425"/>
              <a:ext cx="4600" cy="128150"/>
            </a:xfrm>
            <a:custGeom>
              <a:rect b="b" l="l" r="r" t="t"/>
              <a:pathLst>
                <a:path extrusionOk="0" h="5126" w="184">
                  <a:moveTo>
                    <a:pt x="0" y="1"/>
                  </a:moveTo>
                  <a:lnTo>
                    <a:pt x="0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2" name="Google Shape;9402;p25"/>
            <p:cNvSpPr/>
            <p:nvPr/>
          </p:nvSpPr>
          <p:spPr>
            <a:xfrm>
              <a:off x="6412025" y="41741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3" name="Google Shape;9403;p25"/>
            <p:cNvSpPr/>
            <p:nvPr/>
          </p:nvSpPr>
          <p:spPr>
            <a:xfrm>
              <a:off x="6412025" y="47843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4" name="Google Shape;9404;p25"/>
            <p:cNvSpPr/>
            <p:nvPr/>
          </p:nvSpPr>
          <p:spPr>
            <a:xfrm>
              <a:off x="6412025" y="4296300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5" name="Google Shape;9405;p25"/>
            <p:cNvSpPr/>
            <p:nvPr/>
          </p:nvSpPr>
          <p:spPr>
            <a:xfrm>
              <a:off x="6412025" y="40519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6" name="Google Shape;9406;p25"/>
            <p:cNvSpPr/>
            <p:nvPr/>
          </p:nvSpPr>
          <p:spPr>
            <a:xfrm>
              <a:off x="6412025" y="5150125"/>
              <a:ext cx="4600" cy="104975"/>
            </a:xfrm>
            <a:custGeom>
              <a:rect b="b" l="l" r="r" t="t"/>
              <a:pathLst>
                <a:path extrusionOk="0" h="4199" w="184">
                  <a:moveTo>
                    <a:pt x="0" y="0"/>
                  </a:moveTo>
                  <a:lnTo>
                    <a:pt x="0" y="4183"/>
                  </a:lnTo>
                  <a:lnTo>
                    <a:pt x="184" y="41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7" name="Google Shape;9407;p25"/>
            <p:cNvSpPr/>
            <p:nvPr/>
          </p:nvSpPr>
          <p:spPr>
            <a:xfrm>
              <a:off x="65187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8" name="Google Shape;9408;p25"/>
            <p:cNvSpPr/>
            <p:nvPr/>
          </p:nvSpPr>
          <p:spPr>
            <a:xfrm>
              <a:off x="65187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9" name="Google Shape;9409;p25"/>
            <p:cNvSpPr/>
            <p:nvPr/>
          </p:nvSpPr>
          <p:spPr>
            <a:xfrm>
              <a:off x="65187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0" name="Google Shape;9410;p25"/>
            <p:cNvSpPr/>
            <p:nvPr/>
          </p:nvSpPr>
          <p:spPr>
            <a:xfrm>
              <a:off x="65187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1" name="Google Shape;9411;p25"/>
            <p:cNvSpPr/>
            <p:nvPr/>
          </p:nvSpPr>
          <p:spPr>
            <a:xfrm>
              <a:off x="65187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2" name="Google Shape;9412;p25"/>
            <p:cNvSpPr/>
            <p:nvPr/>
          </p:nvSpPr>
          <p:spPr>
            <a:xfrm>
              <a:off x="65187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3" name="Google Shape;9413;p25"/>
            <p:cNvSpPr/>
            <p:nvPr/>
          </p:nvSpPr>
          <p:spPr>
            <a:xfrm>
              <a:off x="65187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4" name="Google Shape;9414;p25"/>
            <p:cNvSpPr/>
            <p:nvPr/>
          </p:nvSpPr>
          <p:spPr>
            <a:xfrm>
              <a:off x="65187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5" name="Google Shape;9415;p25"/>
            <p:cNvSpPr/>
            <p:nvPr/>
          </p:nvSpPr>
          <p:spPr>
            <a:xfrm>
              <a:off x="6518700" y="3796425"/>
              <a:ext cx="4800" cy="128150"/>
            </a:xfrm>
            <a:custGeom>
              <a:rect b="b" l="l" r="r" t="t"/>
              <a:pathLst>
                <a:path extrusionOk="0" h="5126" w="192">
                  <a:moveTo>
                    <a:pt x="0" y="1"/>
                  </a:moveTo>
                  <a:lnTo>
                    <a:pt x="0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6" name="Google Shape;9416;p25"/>
            <p:cNvSpPr/>
            <p:nvPr/>
          </p:nvSpPr>
          <p:spPr>
            <a:xfrm>
              <a:off x="6518700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7" name="Google Shape;9417;p25"/>
            <p:cNvSpPr/>
            <p:nvPr/>
          </p:nvSpPr>
          <p:spPr>
            <a:xfrm>
              <a:off x="65187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8" name="Google Shape;9418;p25"/>
            <p:cNvSpPr/>
            <p:nvPr/>
          </p:nvSpPr>
          <p:spPr>
            <a:xfrm>
              <a:off x="65187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9" name="Google Shape;9419;p25"/>
            <p:cNvSpPr/>
            <p:nvPr/>
          </p:nvSpPr>
          <p:spPr>
            <a:xfrm>
              <a:off x="6625375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0" name="Google Shape;9420;p25"/>
            <p:cNvSpPr/>
            <p:nvPr/>
          </p:nvSpPr>
          <p:spPr>
            <a:xfrm>
              <a:off x="66253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1" name="Google Shape;9421;p25"/>
            <p:cNvSpPr/>
            <p:nvPr/>
          </p:nvSpPr>
          <p:spPr>
            <a:xfrm>
              <a:off x="66253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2" name="Google Shape;9422;p25"/>
            <p:cNvSpPr/>
            <p:nvPr/>
          </p:nvSpPr>
          <p:spPr>
            <a:xfrm>
              <a:off x="66253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3" name="Google Shape;9423;p25"/>
            <p:cNvSpPr/>
            <p:nvPr/>
          </p:nvSpPr>
          <p:spPr>
            <a:xfrm>
              <a:off x="66253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4" name="Google Shape;9424;p25"/>
            <p:cNvSpPr/>
            <p:nvPr/>
          </p:nvSpPr>
          <p:spPr>
            <a:xfrm>
              <a:off x="66253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5" name="Google Shape;9425;p25"/>
            <p:cNvSpPr/>
            <p:nvPr/>
          </p:nvSpPr>
          <p:spPr>
            <a:xfrm>
              <a:off x="66253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6" name="Google Shape;9426;p25"/>
            <p:cNvSpPr/>
            <p:nvPr/>
          </p:nvSpPr>
          <p:spPr>
            <a:xfrm>
              <a:off x="6625375" y="3795675"/>
              <a:ext cx="4800" cy="128900"/>
            </a:xfrm>
            <a:custGeom>
              <a:rect b="b" l="l" r="r" t="t"/>
              <a:pathLst>
                <a:path extrusionOk="0" h="5156" w="192">
                  <a:moveTo>
                    <a:pt x="0" y="0"/>
                  </a:moveTo>
                  <a:lnTo>
                    <a:pt x="0" y="5156"/>
                  </a:lnTo>
                  <a:lnTo>
                    <a:pt x="192" y="515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7" name="Google Shape;9427;p25"/>
            <p:cNvSpPr/>
            <p:nvPr/>
          </p:nvSpPr>
          <p:spPr>
            <a:xfrm>
              <a:off x="66253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8" name="Google Shape;9428;p25"/>
            <p:cNvSpPr/>
            <p:nvPr/>
          </p:nvSpPr>
          <p:spPr>
            <a:xfrm>
              <a:off x="66253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9" name="Google Shape;9429;p25"/>
            <p:cNvSpPr/>
            <p:nvPr/>
          </p:nvSpPr>
          <p:spPr>
            <a:xfrm>
              <a:off x="66253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0" name="Google Shape;9430;p25"/>
            <p:cNvSpPr/>
            <p:nvPr/>
          </p:nvSpPr>
          <p:spPr>
            <a:xfrm>
              <a:off x="66253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1" name="Google Shape;9431;p25"/>
            <p:cNvSpPr/>
            <p:nvPr/>
          </p:nvSpPr>
          <p:spPr>
            <a:xfrm>
              <a:off x="6731675" y="3795100"/>
              <a:ext cx="5200" cy="129475"/>
            </a:xfrm>
            <a:custGeom>
              <a:rect b="b" l="l" r="r" t="t"/>
              <a:pathLst>
                <a:path extrusionOk="0" h="5179" w="208">
                  <a:moveTo>
                    <a:pt x="0" y="0"/>
                  </a:moveTo>
                  <a:lnTo>
                    <a:pt x="0" y="5179"/>
                  </a:lnTo>
                  <a:lnTo>
                    <a:pt x="207" y="517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2" name="Google Shape;9432;p25"/>
            <p:cNvSpPr/>
            <p:nvPr/>
          </p:nvSpPr>
          <p:spPr>
            <a:xfrm>
              <a:off x="6731675" y="5150125"/>
              <a:ext cx="5200" cy="106700"/>
            </a:xfrm>
            <a:custGeom>
              <a:rect b="b" l="l" r="r" t="t"/>
              <a:pathLst>
                <a:path extrusionOk="0" h="4268" w="208">
                  <a:moveTo>
                    <a:pt x="0" y="0"/>
                  </a:moveTo>
                  <a:lnTo>
                    <a:pt x="0" y="4268"/>
                  </a:lnTo>
                  <a:lnTo>
                    <a:pt x="207" y="426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3" name="Google Shape;9433;p25"/>
            <p:cNvSpPr/>
            <p:nvPr/>
          </p:nvSpPr>
          <p:spPr>
            <a:xfrm>
              <a:off x="6731675" y="47843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4" name="Google Shape;9434;p25"/>
            <p:cNvSpPr/>
            <p:nvPr/>
          </p:nvSpPr>
          <p:spPr>
            <a:xfrm>
              <a:off x="6731675" y="41741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5" name="Google Shape;9435;p25"/>
            <p:cNvSpPr/>
            <p:nvPr/>
          </p:nvSpPr>
          <p:spPr>
            <a:xfrm>
              <a:off x="6731675" y="3929725"/>
              <a:ext cx="5200" cy="116875"/>
            </a:xfrm>
            <a:custGeom>
              <a:rect b="b" l="l" r="r" t="t"/>
              <a:pathLst>
                <a:path extrusionOk="0" h="4675" w="208">
                  <a:moveTo>
                    <a:pt x="0" y="1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6" name="Google Shape;9436;p25"/>
            <p:cNvSpPr/>
            <p:nvPr/>
          </p:nvSpPr>
          <p:spPr>
            <a:xfrm>
              <a:off x="6731675" y="45399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1"/>
                  </a:lnTo>
                  <a:lnTo>
                    <a:pt x="207" y="468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7" name="Google Shape;9437;p25"/>
            <p:cNvSpPr/>
            <p:nvPr/>
          </p:nvSpPr>
          <p:spPr>
            <a:xfrm>
              <a:off x="6731675" y="40519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8" name="Google Shape;9438;p25"/>
            <p:cNvSpPr/>
            <p:nvPr/>
          </p:nvSpPr>
          <p:spPr>
            <a:xfrm>
              <a:off x="6731675" y="4296300"/>
              <a:ext cx="5200" cy="116300"/>
            </a:xfrm>
            <a:custGeom>
              <a:rect b="b" l="l" r="r" t="t"/>
              <a:pathLst>
                <a:path extrusionOk="0" h="4652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9" name="Google Shape;9439;p25"/>
            <p:cNvSpPr/>
            <p:nvPr/>
          </p:nvSpPr>
          <p:spPr>
            <a:xfrm>
              <a:off x="6731675" y="4662125"/>
              <a:ext cx="5200" cy="116850"/>
            </a:xfrm>
            <a:custGeom>
              <a:rect b="b" l="l" r="r" t="t"/>
              <a:pathLst>
                <a:path extrusionOk="0" h="4674" w="208">
                  <a:moveTo>
                    <a:pt x="0" y="0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0" name="Google Shape;9440;p25"/>
            <p:cNvSpPr/>
            <p:nvPr/>
          </p:nvSpPr>
          <p:spPr>
            <a:xfrm>
              <a:off x="6731675" y="49065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1" name="Google Shape;9441;p25"/>
            <p:cNvSpPr/>
            <p:nvPr/>
          </p:nvSpPr>
          <p:spPr>
            <a:xfrm>
              <a:off x="6731675" y="50287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2" name="Google Shape;9442;p25"/>
            <p:cNvSpPr/>
            <p:nvPr/>
          </p:nvSpPr>
          <p:spPr>
            <a:xfrm>
              <a:off x="6731675" y="44177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2"/>
                  </a:lnTo>
                  <a:lnTo>
                    <a:pt x="207" y="4682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3" name="Google Shape;9443;p25"/>
            <p:cNvSpPr/>
            <p:nvPr/>
          </p:nvSpPr>
          <p:spPr>
            <a:xfrm>
              <a:off x="4069500" y="5144950"/>
              <a:ext cx="2770600" cy="5200"/>
            </a:xfrm>
            <a:custGeom>
              <a:rect b="b" l="l" r="r" t="t"/>
              <a:pathLst>
                <a:path extrusionOk="0" h="208" w="110824">
                  <a:moveTo>
                    <a:pt x="0" y="1"/>
                  </a:moveTo>
                  <a:lnTo>
                    <a:pt x="0" y="207"/>
                  </a:lnTo>
                  <a:lnTo>
                    <a:pt x="110823" y="207"/>
                  </a:lnTo>
                  <a:lnTo>
                    <a:pt x="11082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4" name="Google Shape;9444;p25"/>
            <p:cNvSpPr/>
            <p:nvPr/>
          </p:nvSpPr>
          <p:spPr>
            <a:xfrm>
              <a:off x="4070825" y="5022750"/>
              <a:ext cx="2768125" cy="5975"/>
            </a:xfrm>
            <a:custGeom>
              <a:rect b="b" l="l" r="r" t="t"/>
              <a:pathLst>
                <a:path extrusionOk="0" h="239" w="110725">
                  <a:moveTo>
                    <a:pt x="1" y="1"/>
                  </a:moveTo>
                  <a:lnTo>
                    <a:pt x="1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5" name="Google Shape;9445;p25"/>
            <p:cNvSpPr/>
            <p:nvPr/>
          </p:nvSpPr>
          <p:spPr>
            <a:xfrm>
              <a:off x="4071400" y="4900575"/>
              <a:ext cx="2766975" cy="5950"/>
            </a:xfrm>
            <a:custGeom>
              <a:rect b="b" l="l" r="r" t="t"/>
              <a:pathLst>
                <a:path extrusionOk="0" h="238" w="110679">
                  <a:moveTo>
                    <a:pt x="1" y="0"/>
                  </a:moveTo>
                  <a:lnTo>
                    <a:pt x="1" y="238"/>
                  </a:lnTo>
                  <a:lnTo>
                    <a:pt x="110678" y="238"/>
                  </a:lnTo>
                  <a:lnTo>
                    <a:pt x="110678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6" name="Google Shape;9446;p25"/>
            <p:cNvSpPr/>
            <p:nvPr/>
          </p:nvSpPr>
          <p:spPr>
            <a:xfrm>
              <a:off x="4072550" y="4778950"/>
              <a:ext cx="2764675" cy="5375"/>
            </a:xfrm>
            <a:custGeom>
              <a:rect b="b" l="l" r="r" t="t"/>
              <a:pathLst>
                <a:path extrusionOk="0" h="215" w="110587">
                  <a:moveTo>
                    <a:pt x="1" y="1"/>
                  </a:moveTo>
                  <a:lnTo>
                    <a:pt x="1" y="215"/>
                  </a:lnTo>
                  <a:lnTo>
                    <a:pt x="110586" y="215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7" name="Google Shape;9447;p25"/>
            <p:cNvSpPr/>
            <p:nvPr/>
          </p:nvSpPr>
          <p:spPr>
            <a:xfrm>
              <a:off x="4073125" y="4656950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0" y="207"/>
                  </a:lnTo>
                  <a:lnTo>
                    <a:pt x="110540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8" name="Google Shape;9448;p25"/>
            <p:cNvSpPr/>
            <p:nvPr/>
          </p:nvSpPr>
          <p:spPr>
            <a:xfrm>
              <a:off x="4074275" y="4534750"/>
              <a:ext cx="2761025" cy="5200"/>
            </a:xfrm>
            <a:custGeom>
              <a:rect b="b" l="l" r="r" t="t"/>
              <a:pathLst>
                <a:path extrusionOk="0" h="208" w="110441">
                  <a:moveTo>
                    <a:pt x="1" y="1"/>
                  </a:moveTo>
                  <a:lnTo>
                    <a:pt x="1" y="208"/>
                  </a:lnTo>
                  <a:lnTo>
                    <a:pt x="110441" y="208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9" name="Google Shape;9449;p25"/>
            <p:cNvSpPr/>
            <p:nvPr/>
          </p:nvSpPr>
          <p:spPr>
            <a:xfrm>
              <a:off x="4074850" y="4412575"/>
              <a:ext cx="2759875" cy="5175"/>
            </a:xfrm>
            <a:custGeom>
              <a:rect b="b" l="l" r="r" t="t"/>
              <a:pathLst>
                <a:path extrusionOk="0" h="207" w="110395">
                  <a:moveTo>
                    <a:pt x="1" y="0"/>
                  </a:moveTo>
                  <a:lnTo>
                    <a:pt x="1" y="92"/>
                  </a:lnTo>
                  <a:lnTo>
                    <a:pt x="1" y="207"/>
                  </a:lnTo>
                  <a:lnTo>
                    <a:pt x="110395" y="207"/>
                  </a:lnTo>
                  <a:lnTo>
                    <a:pt x="110395" y="69"/>
                  </a:lnTo>
                  <a:lnTo>
                    <a:pt x="1103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0" name="Google Shape;9450;p25"/>
            <p:cNvSpPr/>
            <p:nvPr/>
          </p:nvSpPr>
          <p:spPr>
            <a:xfrm>
              <a:off x="4076200" y="4290375"/>
              <a:ext cx="2757775" cy="5950"/>
            </a:xfrm>
            <a:custGeom>
              <a:rect b="b" l="l" r="r" t="t"/>
              <a:pathLst>
                <a:path extrusionOk="0" h="238" w="110311">
                  <a:moveTo>
                    <a:pt x="0" y="0"/>
                  </a:moveTo>
                  <a:lnTo>
                    <a:pt x="0" y="238"/>
                  </a:lnTo>
                  <a:lnTo>
                    <a:pt x="110310" y="238"/>
                  </a:lnTo>
                  <a:lnTo>
                    <a:pt x="110303" y="108"/>
                  </a:lnTo>
                  <a:lnTo>
                    <a:pt x="1102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1" name="Google Shape;9451;p25"/>
            <p:cNvSpPr/>
            <p:nvPr/>
          </p:nvSpPr>
          <p:spPr>
            <a:xfrm>
              <a:off x="4076775" y="4168175"/>
              <a:ext cx="2756225" cy="5975"/>
            </a:xfrm>
            <a:custGeom>
              <a:rect b="b" l="l" r="r" t="t"/>
              <a:pathLst>
                <a:path extrusionOk="0" h="239" w="110249">
                  <a:moveTo>
                    <a:pt x="23" y="1"/>
                  </a:moveTo>
                  <a:lnTo>
                    <a:pt x="0" y="200"/>
                  </a:lnTo>
                  <a:lnTo>
                    <a:pt x="0" y="238"/>
                  </a:lnTo>
                  <a:lnTo>
                    <a:pt x="110249" y="238"/>
                  </a:lnTo>
                  <a:lnTo>
                    <a:pt x="1102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2" name="Google Shape;9452;p25"/>
            <p:cNvSpPr/>
            <p:nvPr/>
          </p:nvSpPr>
          <p:spPr>
            <a:xfrm>
              <a:off x="4077925" y="4046575"/>
              <a:ext cx="2754125" cy="5375"/>
            </a:xfrm>
            <a:custGeom>
              <a:rect b="b" l="l" r="r" t="t"/>
              <a:pathLst>
                <a:path extrusionOk="0" h="215" w="110165">
                  <a:moveTo>
                    <a:pt x="0" y="0"/>
                  </a:moveTo>
                  <a:lnTo>
                    <a:pt x="0" y="215"/>
                  </a:lnTo>
                  <a:lnTo>
                    <a:pt x="110165" y="215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3" name="Google Shape;9453;p25"/>
            <p:cNvSpPr/>
            <p:nvPr/>
          </p:nvSpPr>
          <p:spPr>
            <a:xfrm>
              <a:off x="4078675" y="3924550"/>
              <a:ext cx="2752425" cy="5200"/>
            </a:xfrm>
            <a:custGeom>
              <a:rect b="b" l="l" r="r" t="t"/>
              <a:pathLst>
                <a:path extrusionOk="0" h="208" w="110097">
                  <a:moveTo>
                    <a:pt x="16" y="1"/>
                  </a:moveTo>
                  <a:lnTo>
                    <a:pt x="1" y="124"/>
                  </a:lnTo>
                  <a:lnTo>
                    <a:pt x="1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4" name="Google Shape;9454;p25"/>
            <p:cNvSpPr/>
            <p:nvPr/>
          </p:nvSpPr>
          <p:spPr>
            <a:xfrm>
              <a:off x="4269250" y="5135175"/>
              <a:ext cx="225" cy="425"/>
            </a:xfrm>
            <a:custGeom>
              <a:rect b="b" l="l" r="r" t="t"/>
              <a:pathLst>
                <a:path extrusionOk="0" h="17" w="9">
                  <a:moveTo>
                    <a:pt x="0" y="16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5" name="Google Shape;9455;p25"/>
          <p:cNvGrpSpPr/>
          <p:nvPr/>
        </p:nvGrpSpPr>
        <p:grpSpPr>
          <a:xfrm flipH="1" rot="-7130480">
            <a:off x="7888868" y="-424241"/>
            <a:ext cx="2003370" cy="1927297"/>
            <a:chOff x="3795825" y="3576625"/>
            <a:chExt cx="273225" cy="262850"/>
          </a:xfrm>
        </p:grpSpPr>
        <p:sp>
          <p:nvSpPr>
            <p:cNvPr id="9456" name="Google Shape;9456;p25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7" name="Google Shape;9457;p25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8" name="Google Shape;9458;p25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9" name="Google Shape;9459;p25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0" name="Google Shape;9460;p25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1" name="Google Shape;9461;p25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2" name="Google Shape;9462;p25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3" name="Google Shape;9463;p25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4" name="Google Shape;9464;p25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5" name="Google Shape;9465;p25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66" name="Google Shape;9466;p25"/>
          <p:cNvGrpSpPr/>
          <p:nvPr/>
        </p:nvGrpSpPr>
        <p:grpSpPr>
          <a:xfrm flipH="1" rot="3842191">
            <a:off x="-700679" y="3873157"/>
            <a:ext cx="2310845" cy="1902148"/>
            <a:chOff x="3857825" y="4400025"/>
            <a:chExt cx="287500" cy="236650"/>
          </a:xfrm>
        </p:grpSpPr>
        <p:sp>
          <p:nvSpPr>
            <p:cNvPr id="9467" name="Google Shape;9467;p25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8" name="Google Shape;9468;p25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9" name="Google Shape;9469;p25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0" name="Google Shape;9470;p25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1" name="Google Shape;9471;p25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2" name="Google Shape;9472;p25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3" name="Google Shape;9473;p25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4" name="Google Shape;9474;p25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5" name="Google Shape;9475;p25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6" name="Google Shape;9476;p25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77" name="Google Shape;9477;p25"/>
          <p:cNvSpPr/>
          <p:nvPr/>
        </p:nvSpPr>
        <p:spPr>
          <a:xfrm>
            <a:off x="4066688" y="232250"/>
            <a:ext cx="1010626" cy="243515"/>
          </a:xfrm>
          <a:custGeom>
            <a:rect b="b" l="l" r="r" t="t"/>
            <a:pathLst>
              <a:path extrusionOk="0" h="4149" w="17219">
                <a:moveTo>
                  <a:pt x="16746" y="0"/>
                </a:moveTo>
                <a:lnTo>
                  <a:pt x="16746" y="0"/>
                </a:lnTo>
                <a:cubicBezTo>
                  <a:pt x="13141" y="161"/>
                  <a:pt x="4140" y="63"/>
                  <a:pt x="518" y="357"/>
                </a:cubicBezTo>
                <a:cubicBezTo>
                  <a:pt x="215" y="937"/>
                  <a:pt x="143" y="1615"/>
                  <a:pt x="259" y="2266"/>
                </a:cubicBezTo>
                <a:cubicBezTo>
                  <a:pt x="286" y="2382"/>
                  <a:pt x="313" y="2498"/>
                  <a:pt x="304" y="2614"/>
                </a:cubicBezTo>
                <a:cubicBezTo>
                  <a:pt x="295" y="2748"/>
                  <a:pt x="242" y="2882"/>
                  <a:pt x="188" y="3007"/>
                </a:cubicBezTo>
                <a:cubicBezTo>
                  <a:pt x="63" y="3372"/>
                  <a:pt x="1" y="3756"/>
                  <a:pt x="28" y="4149"/>
                </a:cubicBezTo>
                <a:cubicBezTo>
                  <a:pt x="3239" y="3899"/>
                  <a:pt x="13980" y="3961"/>
                  <a:pt x="17218" y="3694"/>
                </a:cubicBezTo>
                <a:cubicBezTo>
                  <a:pt x="17120" y="3221"/>
                  <a:pt x="17076" y="2748"/>
                  <a:pt x="17093" y="2266"/>
                </a:cubicBezTo>
                <a:cubicBezTo>
                  <a:pt x="17093" y="2204"/>
                  <a:pt x="17093" y="2132"/>
                  <a:pt x="17058" y="2079"/>
                </a:cubicBezTo>
                <a:cubicBezTo>
                  <a:pt x="17040" y="2034"/>
                  <a:pt x="16995" y="1999"/>
                  <a:pt x="16969" y="1954"/>
                </a:cubicBezTo>
                <a:cubicBezTo>
                  <a:pt x="16897" y="1829"/>
                  <a:pt x="16995" y="1642"/>
                  <a:pt x="16924" y="1517"/>
                </a:cubicBezTo>
                <a:cubicBezTo>
                  <a:pt x="16879" y="1454"/>
                  <a:pt x="16808" y="1419"/>
                  <a:pt x="16754" y="1356"/>
                </a:cubicBezTo>
                <a:cubicBezTo>
                  <a:pt x="16665" y="1258"/>
                  <a:pt x="16674" y="1107"/>
                  <a:pt x="16683" y="964"/>
                </a:cubicBezTo>
                <a:cubicBezTo>
                  <a:pt x="16719" y="652"/>
                  <a:pt x="16692" y="313"/>
                  <a:pt x="16746" y="0"/>
                </a:cubicBezTo>
                <a:close/>
              </a:path>
            </a:pathLst>
          </a:custGeom>
          <a:solidFill>
            <a:schemeClr val="accent5">
              <a:alpha val="655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8" name="Google Shape;9478;p25"/>
          <p:cNvGrpSpPr/>
          <p:nvPr/>
        </p:nvGrpSpPr>
        <p:grpSpPr>
          <a:xfrm rot="-1532069">
            <a:off x="7577708" y="4031968"/>
            <a:ext cx="1417870" cy="1009955"/>
            <a:chOff x="1174150" y="1093100"/>
            <a:chExt cx="360450" cy="256750"/>
          </a:xfrm>
        </p:grpSpPr>
        <p:sp>
          <p:nvSpPr>
            <p:cNvPr id="9479" name="Google Shape;9479;p25"/>
            <p:cNvSpPr/>
            <p:nvPr/>
          </p:nvSpPr>
          <p:spPr>
            <a:xfrm>
              <a:off x="1174150" y="1093100"/>
              <a:ext cx="360450" cy="256750"/>
            </a:xfrm>
            <a:custGeom>
              <a:rect b="b" l="l" r="r" t="t"/>
              <a:pathLst>
                <a:path extrusionOk="0" h="10270" w="14418">
                  <a:moveTo>
                    <a:pt x="7252" y="1"/>
                  </a:moveTo>
                  <a:cubicBezTo>
                    <a:pt x="6939" y="1"/>
                    <a:pt x="6617" y="23"/>
                    <a:pt x="6281" y="68"/>
                  </a:cubicBezTo>
                  <a:cubicBezTo>
                    <a:pt x="5237" y="211"/>
                    <a:pt x="4283" y="559"/>
                    <a:pt x="3453" y="1112"/>
                  </a:cubicBezTo>
                  <a:cubicBezTo>
                    <a:pt x="2739" y="1585"/>
                    <a:pt x="2070" y="2201"/>
                    <a:pt x="1410" y="2994"/>
                  </a:cubicBezTo>
                  <a:cubicBezTo>
                    <a:pt x="1035" y="3441"/>
                    <a:pt x="741" y="3931"/>
                    <a:pt x="420" y="4466"/>
                  </a:cubicBezTo>
                  <a:cubicBezTo>
                    <a:pt x="322" y="4654"/>
                    <a:pt x="215" y="4832"/>
                    <a:pt x="143" y="4966"/>
                  </a:cubicBezTo>
                  <a:cubicBezTo>
                    <a:pt x="10" y="5216"/>
                    <a:pt x="1" y="5519"/>
                    <a:pt x="126" y="5760"/>
                  </a:cubicBezTo>
                  <a:cubicBezTo>
                    <a:pt x="241" y="6001"/>
                    <a:pt x="473" y="6170"/>
                    <a:pt x="741" y="6215"/>
                  </a:cubicBezTo>
                  <a:cubicBezTo>
                    <a:pt x="786" y="6465"/>
                    <a:pt x="955" y="6697"/>
                    <a:pt x="1196" y="6813"/>
                  </a:cubicBezTo>
                  <a:cubicBezTo>
                    <a:pt x="1313" y="6874"/>
                    <a:pt x="1435" y="6899"/>
                    <a:pt x="1554" y="6899"/>
                  </a:cubicBezTo>
                  <a:cubicBezTo>
                    <a:pt x="1590" y="6899"/>
                    <a:pt x="1625" y="6897"/>
                    <a:pt x="1660" y="6893"/>
                  </a:cubicBezTo>
                  <a:cubicBezTo>
                    <a:pt x="1713" y="6991"/>
                    <a:pt x="1785" y="7089"/>
                    <a:pt x="1874" y="7161"/>
                  </a:cubicBezTo>
                  <a:cubicBezTo>
                    <a:pt x="1981" y="7241"/>
                    <a:pt x="2097" y="7303"/>
                    <a:pt x="2222" y="7330"/>
                  </a:cubicBezTo>
                  <a:cubicBezTo>
                    <a:pt x="2267" y="7500"/>
                    <a:pt x="2365" y="7651"/>
                    <a:pt x="2516" y="7767"/>
                  </a:cubicBezTo>
                  <a:cubicBezTo>
                    <a:pt x="2672" y="7887"/>
                    <a:pt x="2852" y="7946"/>
                    <a:pt x="3032" y="7946"/>
                  </a:cubicBezTo>
                  <a:cubicBezTo>
                    <a:pt x="3253" y="7946"/>
                    <a:pt x="3473" y="7856"/>
                    <a:pt x="3640" y="7678"/>
                  </a:cubicBezTo>
                  <a:cubicBezTo>
                    <a:pt x="3694" y="7624"/>
                    <a:pt x="3739" y="7571"/>
                    <a:pt x="3765" y="7526"/>
                  </a:cubicBezTo>
                  <a:lnTo>
                    <a:pt x="3783" y="7509"/>
                  </a:lnTo>
                  <a:cubicBezTo>
                    <a:pt x="3846" y="7428"/>
                    <a:pt x="3908" y="7339"/>
                    <a:pt x="3970" y="7259"/>
                  </a:cubicBezTo>
                  <a:cubicBezTo>
                    <a:pt x="4095" y="7089"/>
                    <a:pt x="4211" y="6929"/>
                    <a:pt x="4336" y="6777"/>
                  </a:cubicBezTo>
                  <a:cubicBezTo>
                    <a:pt x="4684" y="6358"/>
                    <a:pt x="5023" y="6045"/>
                    <a:pt x="5380" y="5822"/>
                  </a:cubicBezTo>
                  <a:cubicBezTo>
                    <a:pt x="5790" y="5564"/>
                    <a:pt x="6219" y="5376"/>
                    <a:pt x="6665" y="5260"/>
                  </a:cubicBezTo>
                  <a:cubicBezTo>
                    <a:pt x="6875" y="5207"/>
                    <a:pt x="7076" y="5180"/>
                    <a:pt x="7269" y="5180"/>
                  </a:cubicBezTo>
                  <a:cubicBezTo>
                    <a:pt x="7626" y="5180"/>
                    <a:pt x="7955" y="5272"/>
                    <a:pt x="8262" y="5457"/>
                  </a:cubicBezTo>
                  <a:cubicBezTo>
                    <a:pt x="8859" y="5805"/>
                    <a:pt x="9243" y="6295"/>
                    <a:pt x="9430" y="6947"/>
                  </a:cubicBezTo>
                  <a:cubicBezTo>
                    <a:pt x="9573" y="7446"/>
                    <a:pt x="9618" y="7999"/>
                    <a:pt x="9582" y="8695"/>
                  </a:cubicBezTo>
                  <a:cubicBezTo>
                    <a:pt x="9573" y="8829"/>
                    <a:pt x="9555" y="8972"/>
                    <a:pt x="9546" y="9123"/>
                  </a:cubicBezTo>
                  <a:cubicBezTo>
                    <a:pt x="9537" y="9186"/>
                    <a:pt x="9528" y="9257"/>
                    <a:pt x="9519" y="9328"/>
                  </a:cubicBezTo>
                  <a:cubicBezTo>
                    <a:pt x="9484" y="9757"/>
                    <a:pt x="9725" y="10122"/>
                    <a:pt x="10117" y="10238"/>
                  </a:cubicBezTo>
                  <a:cubicBezTo>
                    <a:pt x="10153" y="10247"/>
                    <a:pt x="10188" y="10256"/>
                    <a:pt x="10215" y="10256"/>
                  </a:cubicBezTo>
                  <a:cubicBezTo>
                    <a:pt x="10267" y="10265"/>
                    <a:pt x="10318" y="10270"/>
                    <a:pt x="10369" y="10270"/>
                  </a:cubicBezTo>
                  <a:cubicBezTo>
                    <a:pt x="10613" y="10270"/>
                    <a:pt x="10836" y="10165"/>
                    <a:pt x="10991" y="9980"/>
                  </a:cubicBezTo>
                  <a:cubicBezTo>
                    <a:pt x="11000" y="9980"/>
                    <a:pt x="11009" y="9989"/>
                    <a:pt x="11018" y="9989"/>
                  </a:cubicBezTo>
                  <a:lnTo>
                    <a:pt x="11036" y="9989"/>
                  </a:lnTo>
                  <a:cubicBezTo>
                    <a:pt x="11115" y="10012"/>
                    <a:pt x="11194" y="10023"/>
                    <a:pt x="11271" y="10023"/>
                  </a:cubicBezTo>
                  <a:cubicBezTo>
                    <a:pt x="11456" y="10023"/>
                    <a:pt x="11632" y="9959"/>
                    <a:pt x="11776" y="9846"/>
                  </a:cubicBezTo>
                  <a:cubicBezTo>
                    <a:pt x="11883" y="10006"/>
                    <a:pt x="12044" y="10131"/>
                    <a:pt x="12240" y="10185"/>
                  </a:cubicBezTo>
                  <a:cubicBezTo>
                    <a:pt x="12303" y="10203"/>
                    <a:pt x="12365" y="10221"/>
                    <a:pt x="12428" y="10221"/>
                  </a:cubicBezTo>
                  <a:cubicBezTo>
                    <a:pt x="12449" y="10222"/>
                    <a:pt x="12470" y="10223"/>
                    <a:pt x="12491" y="10223"/>
                  </a:cubicBezTo>
                  <a:cubicBezTo>
                    <a:pt x="12673" y="10223"/>
                    <a:pt x="12845" y="10155"/>
                    <a:pt x="12981" y="10051"/>
                  </a:cubicBezTo>
                  <a:cubicBezTo>
                    <a:pt x="13052" y="10105"/>
                    <a:pt x="13123" y="10149"/>
                    <a:pt x="13204" y="10176"/>
                  </a:cubicBezTo>
                  <a:cubicBezTo>
                    <a:pt x="13231" y="10185"/>
                    <a:pt x="13248" y="10194"/>
                    <a:pt x="13275" y="10203"/>
                  </a:cubicBezTo>
                  <a:cubicBezTo>
                    <a:pt x="13352" y="10226"/>
                    <a:pt x="13431" y="10237"/>
                    <a:pt x="13509" y="10237"/>
                  </a:cubicBezTo>
                  <a:cubicBezTo>
                    <a:pt x="13795" y="10237"/>
                    <a:pt x="14076" y="10089"/>
                    <a:pt x="14230" y="9837"/>
                  </a:cubicBezTo>
                  <a:cubicBezTo>
                    <a:pt x="14301" y="9703"/>
                    <a:pt x="14355" y="9569"/>
                    <a:pt x="14372" y="9427"/>
                  </a:cubicBezTo>
                  <a:cubicBezTo>
                    <a:pt x="14399" y="9239"/>
                    <a:pt x="14408" y="9088"/>
                    <a:pt x="14408" y="8936"/>
                  </a:cubicBezTo>
                  <a:cubicBezTo>
                    <a:pt x="14417" y="8427"/>
                    <a:pt x="14417" y="8044"/>
                    <a:pt x="14408" y="7687"/>
                  </a:cubicBezTo>
                  <a:cubicBezTo>
                    <a:pt x="14390" y="6786"/>
                    <a:pt x="14265" y="6001"/>
                    <a:pt x="14016" y="5269"/>
                  </a:cubicBezTo>
                  <a:cubicBezTo>
                    <a:pt x="13819" y="4681"/>
                    <a:pt x="13534" y="4083"/>
                    <a:pt x="13150" y="3423"/>
                  </a:cubicBezTo>
                  <a:cubicBezTo>
                    <a:pt x="12677" y="2620"/>
                    <a:pt x="12089" y="1933"/>
                    <a:pt x="11384" y="1389"/>
                  </a:cubicBezTo>
                  <a:cubicBezTo>
                    <a:pt x="10733" y="880"/>
                    <a:pt x="10028" y="514"/>
                    <a:pt x="9287" y="291"/>
                  </a:cubicBezTo>
                  <a:lnTo>
                    <a:pt x="9270" y="291"/>
                  </a:lnTo>
                  <a:cubicBezTo>
                    <a:pt x="8788" y="167"/>
                    <a:pt x="8369" y="86"/>
                    <a:pt x="7967" y="42"/>
                  </a:cubicBezTo>
                  <a:cubicBezTo>
                    <a:pt x="7733" y="14"/>
                    <a:pt x="7495" y="1"/>
                    <a:pt x="7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0" name="Google Shape;9480;p25"/>
            <p:cNvSpPr/>
            <p:nvPr/>
          </p:nvSpPr>
          <p:spPr>
            <a:xfrm>
              <a:off x="1187975" y="1107625"/>
              <a:ext cx="332125" cy="226925"/>
            </a:xfrm>
            <a:custGeom>
              <a:rect b="b" l="l" r="r" t="t"/>
              <a:pathLst>
                <a:path extrusionOk="0" h="9077" w="13285">
                  <a:moveTo>
                    <a:pt x="6740" y="0"/>
                  </a:moveTo>
                  <a:cubicBezTo>
                    <a:pt x="6427" y="0"/>
                    <a:pt x="6116" y="24"/>
                    <a:pt x="5808" y="67"/>
                  </a:cubicBezTo>
                  <a:cubicBezTo>
                    <a:pt x="4872" y="183"/>
                    <a:pt x="4006" y="487"/>
                    <a:pt x="3221" y="1013"/>
                  </a:cubicBezTo>
                  <a:cubicBezTo>
                    <a:pt x="2490" y="1504"/>
                    <a:pt x="1865" y="2110"/>
                    <a:pt x="1303" y="2779"/>
                  </a:cubicBezTo>
                  <a:cubicBezTo>
                    <a:pt x="946" y="3216"/>
                    <a:pt x="652" y="3698"/>
                    <a:pt x="375" y="4180"/>
                  </a:cubicBezTo>
                  <a:cubicBezTo>
                    <a:pt x="277" y="4340"/>
                    <a:pt x="188" y="4501"/>
                    <a:pt x="99" y="4662"/>
                  </a:cubicBezTo>
                  <a:cubicBezTo>
                    <a:pt x="1" y="4840"/>
                    <a:pt x="99" y="5036"/>
                    <a:pt x="286" y="5063"/>
                  </a:cubicBezTo>
                  <a:cubicBezTo>
                    <a:pt x="303" y="5066"/>
                    <a:pt x="319" y="5067"/>
                    <a:pt x="335" y="5067"/>
                  </a:cubicBezTo>
                  <a:cubicBezTo>
                    <a:pt x="425" y="5067"/>
                    <a:pt x="492" y="5023"/>
                    <a:pt x="545" y="4947"/>
                  </a:cubicBezTo>
                  <a:cubicBezTo>
                    <a:pt x="607" y="4840"/>
                    <a:pt x="670" y="4742"/>
                    <a:pt x="723" y="4635"/>
                  </a:cubicBezTo>
                  <a:cubicBezTo>
                    <a:pt x="982" y="4171"/>
                    <a:pt x="1250" y="3725"/>
                    <a:pt x="1571" y="3297"/>
                  </a:cubicBezTo>
                  <a:cubicBezTo>
                    <a:pt x="1999" y="2735"/>
                    <a:pt x="2499" y="2244"/>
                    <a:pt x="3043" y="1798"/>
                  </a:cubicBezTo>
                  <a:cubicBezTo>
                    <a:pt x="3453" y="1459"/>
                    <a:pt x="3908" y="1173"/>
                    <a:pt x="4408" y="968"/>
                  </a:cubicBezTo>
                  <a:cubicBezTo>
                    <a:pt x="5095" y="692"/>
                    <a:pt x="5817" y="558"/>
                    <a:pt x="6558" y="531"/>
                  </a:cubicBezTo>
                  <a:cubicBezTo>
                    <a:pt x="6616" y="529"/>
                    <a:pt x="6675" y="528"/>
                    <a:pt x="6734" y="528"/>
                  </a:cubicBezTo>
                  <a:cubicBezTo>
                    <a:pt x="7128" y="528"/>
                    <a:pt x="7515" y="578"/>
                    <a:pt x="7896" y="656"/>
                  </a:cubicBezTo>
                  <a:cubicBezTo>
                    <a:pt x="8387" y="754"/>
                    <a:pt x="8850" y="897"/>
                    <a:pt x="9288" y="1129"/>
                  </a:cubicBezTo>
                  <a:cubicBezTo>
                    <a:pt x="10046" y="1530"/>
                    <a:pt x="10679" y="2066"/>
                    <a:pt x="11197" y="2744"/>
                  </a:cubicBezTo>
                  <a:cubicBezTo>
                    <a:pt x="11661" y="3350"/>
                    <a:pt x="12017" y="4028"/>
                    <a:pt x="12303" y="4742"/>
                  </a:cubicBezTo>
                  <a:cubicBezTo>
                    <a:pt x="12508" y="5259"/>
                    <a:pt x="12642" y="5786"/>
                    <a:pt x="12695" y="6339"/>
                  </a:cubicBezTo>
                  <a:cubicBezTo>
                    <a:pt x="12749" y="6847"/>
                    <a:pt x="12749" y="7356"/>
                    <a:pt x="12758" y="7864"/>
                  </a:cubicBezTo>
                  <a:cubicBezTo>
                    <a:pt x="12758" y="8176"/>
                    <a:pt x="12758" y="8480"/>
                    <a:pt x="12695" y="8783"/>
                  </a:cubicBezTo>
                  <a:cubicBezTo>
                    <a:pt x="12678" y="8899"/>
                    <a:pt x="12749" y="9015"/>
                    <a:pt x="12865" y="9060"/>
                  </a:cubicBezTo>
                  <a:cubicBezTo>
                    <a:pt x="12893" y="9071"/>
                    <a:pt x="12923" y="9077"/>
                    <a:pt x="12954" y="9077"/>
                  </a:cubicBezTo>
                  <a:cubicBezTo>
                    <a:pt x="13041" y="9077"/>
                    <a:pt x="13131" y="9032"/>
                    <a:pt x="13177" y="8953"/>
                  </a:cubicBezTo>
                  <a:cubicBezTo>
                    <a:pt x="13204" y="8899"/>
                    <a:pt x="13231" y="8837"/>
                    <a:pt x="13240" y="8774"/>
                  </a:cubicBezTo>
                  <a:cubicBezTo>
                    <a:pt x="13257" y="8631"/>
                    <a:pt x="13275" y="8489"/>
                    <a:pt x="13275" y="8355"/>
                  </a:cubicBezTo>
                  <a:cubicBezTo>
                    <a:pt x="13275" y="7936"/>
                    <a:pt x="13284" y="7525"/>
                    <a:pt x="13275" y="7115"/>
                  </a:cubicBezTo>
                  <a:cubicBezTo>
                    <a:pt x="13257" y="6348"/>
                    <a:pt x="13159" y="5598"/>
                    <a:pt x="12909" y="4876"/>
                  </a:cubicBezTo>
                  <a:cubicBezTo>
                    <a:pt x="12704" y="4269"/>
                    <a:pt x="12419" y="3689"/>
                    <a:pt x="12098" y="3136"/>
                  </a:cubicBezTo>
                  <a:cubicBezTo>
                    <a:pt x="11669" y="2413"/>
                    <a:pt x="11134" y="1780"/>
                    <a:pt x="10474" y="1263"/>
                  </a:cubicBezTo>
                  <a:cubicBezTo>
                    <a:pt x="9894" y="817"/>
                    <a:pt x="9261" y="478"/>
                    <a:pt x="8574" y="272"/>
                  </a:cubicBezTo>
                  <a:cubicBezTo>
                    <a:pt x="8163" y="165"/>
                    <a:pt x="7762" y="76"/>
                    <a:pt x="7352" y="32"/>
                  </a:cubicBezTo>
                  <a:cubicBezTo>
                    <a:pt x="7148" y="10"/>
                    <a:pt x="6943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1" name="Google Shape;9481;p25"/>
            <p:cNvSpPr/>
            <p:nvPr/>
          </p:nvSpPr>
          <p:spPr>
            <a:xfrm>
              <a:off x="1206275" y="1136150"/>
              <a:ext cx="287950" cy="198000"/>
            </a:xfrm>
            <a:custGeom>
              <a:rect b="b" l="l" r="r" t="t"/>
              <a:pathLst>
                <a:path extrusionOk="0" h="7920" w="11518">
                  <a:moveTo>
                    <a:pt x="6023" y="1"/>
                  </a:moveTo>
                  <a:cubicBezTo>
                    <a:pt x="5954" y="1"/>
                    <a:pt x="5885" y="2"/>
                    <a:pt x="5817" y="6"/>
                  </a:cubicBezTo>
                  <a:cubicBezTo>
                    <a:pt x="4559" y="77"/>
                    <a:pt x="3417" y="461"/>
                    <a:pt x="2418" y="1237"/>
                  </a:cubicBezTo>
                  <a:cubicBezTo>
                    <a:pt x="1749" y="1754"/>
                    <a:pt x="1160" y="2361"/>
                    <a:pt x="705" y="3083"/>
                  </a:cubicBezTo>
                  <a:cubicBezTo>
                    <a:pt x="482" y="3431"/>
                    <a:pt x="286" y="3797"/>
                    <a:pt x="81" y="4154"/>
                  </a:cubicBezTo>
                  <a:cubicBezTo>
                    <a:pt x="63" y="4190"/>
                    <a:pt x="45" y="4234"/>
                    <a:pt x="36" y="4270"/>
                  </a:cubicBezTo>
                  <a:cubicBezTo>
                    <a:pt x="0" y="4395"/>
                    <a:pt x="54" y="4520"/>
                    <a:pt x="170" y="4573"/>
                  </a:cubicBezTo>
                  <a:cubicBezTo>
                    <a:pt x="206" y="4591"/>
                    <a:pt x="246" y="4600"/>
                    <a:pt x="285" y="4600"/>
                  </a:cubicBezTo>
                  <a:cubicBezTo>
                    <a:pt x="361" y="4600"/>
                    <a:pt x="435" y="4567"/>
                    <a:pt x="482" y="4502"/>
                  </a:cubicBezTo>
                  <a:cubicBezTo>
                    <a:pt x="509" y="4475"/>
                    <a:pt x="527" y="4448"/>
                    <a:pt x="536" y="4422"/>
                  </a:cubicBezTo>
                  <a:cubicBezTo>
                    <a:pt x="634" y="4252"/>
                    <a:pt x="723" y="4092"/>
                    <a:pt x="812" y="3931"/>
                  </a:cubicBezTo>
                  <a:cubicBezTo>
                    <a:pt x="1160" y="3280"/>
                    <a:pt x="1597" y="2700"/>
                    <a:pt x="2123" y="2191"/>
                  </a:cubicBezTo>
                  <a:cubicBezTo>
                    <a:pt x="2578" y="1754"/>
                    <a:pt x="3060" y="1362"/>
                    <a:pt x="3640" y="1094"/>
                  </a:cubicBezTo>
                  <a:cubicBezTo>
                    <a:pt x="4068" y="898"/>
                    <a:pt x="4514" y="746"/>
                    <a:pt x="4969" y="648"/>
                  </a:cubicBezTo>
                  <a:cubicBezTo>
                    <a:pt x="5318" y="570"/>
                    <a:pt x="5667" y="530"/>
                    <a:pt x="6015" y="530"/>
                  </a:cubicBezTo>
                  <a:cubicBezTo>
                    <a:pt x="6343" y="530"/>
                    <a:pt x="6670" y="566"/>
                    <a:pt x="6994" y="639"/>
                  </a:cubicBezTo>
                  <a:cubicBezTo>
                    <a:pt x="7744" y="809"/>
                    <a:pt x="8431" y="1112"/>
                    <a:pt x="9028" y="1594"/>
                  </a:cubicBezTo>
                  <a:cubicBezTo>
                    <a:pt x="9367" y="1870"/>
                    <a:pt x="9680" y="2156"/>
                    <a:pt x="9912" y="2521"/>
                  </a:cubicBezTo>
                  <a:cubicBezTo>
                    <a:pt x="10108" y="2843"/>
                    <a:pt x="10295" y="3164"/>
                    <a:pt x="10456" y="3503"/>
                  </a:cubicBezTo>
                  <a:cubicBezTo>
                    <a:pt x="10679" y="3976"/>
                    <a:pt x="10821" y="4466"/>
                    <a:pt x="10884" y="4984"/>
                  </a:cubicBezTo>
                  <a:cubicBezTo>
                    <a:pt x="10982" y="5813"/>
                    <a:pt x="10982" y="6643"/>
                    <a:pt x="10937" y="7473"/>
                  </a:cubicBezTo>
                  <a:cubicBezTo>
                    <a:pt x="10937" y="7544"/>
                    <a:pt x="10929" y="7624"/>
                    <a:pt x="10929" y="7696"/>
                  </a:cubicBezTo>
                  <a:cubicBezTo>
                    <a:pt x="10946" y="7821"/>
                    <a:pt x="11053" y="7910"/>
                    <a:pt x="11178" y="7919"/>
                  </a:cubicBezTo>
                  <a:cubicBezTo>
                    <a:pt x="11185" y="7919"/>
                    <a:pt x="11191" y="7919"/>
                    <a:pt x="11197" y="7919"/>
                  </a:cubicBezTo>
                  <a:cubicBezTo>
                    <a:pt x="11314" y="7919"/>
                    <a:pt x="11412" y="7841"/>
                    <a:pt x="11446" y="7722"/>
                  </a:cubicBezTo>
                  <a:cubicBezTo>
                    <a:pt x="11455" y="7687"/>
                    <a:pt x="11455" y="7642"/>
                    <a:pt x="11455" y="7606"/>
                  </a:cubicBezTo>
                  <a:cubicBezTo>
                    <a:pt x="11517" y="6821"/>
                    <a:pt x="11499" y="6036"/>
                    <a:pt x="11446" y="5260"/>
                  </a:cubicBezTo>
                  <a:cubicBezTo>
                    <a:pt x="11410" y="4770"/>
                    <a:pt x="11312" y="4306"/>
                    <a:pt x="11160" y="3842"/>
                  </a:cubicBezTo>
                  <a:cubicBezTo>
                    <a:pt x="10973" y="3280"/>
                    <a:pt x="10697" y="2771"/>
                    <a:pt x="10384" y="2281"/>
                  </a:cubicBezTo>
                  <a:cubicBezTo>
                    <a:pt x="10242" y="2058"/>
                    <a:pt x="10090" y="1852"/>
                    <a:pt x="9912" y="1674"/>
                  </a:cubicBezTo>
                  <a:cubicBezTo>
                    <a:pt x="9216" y="978"/>
                    <a:pt x="8404" y="479"/>
                    <a:pt x="7646" y="264"/>
                  </a:cubicBezTo>
                  <a:cubicBezTo>
                    <a:pt x="7020" y="85"/>
                    <a:pt x="6511" y="1"/>
                    <a:pt x="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2" name="Google Shape;9482;p25"/>
            <p:cNvSpPr/>
            <p:nvPr/>
          </p:nvSpPr>
          <p:spPr>
            <a:xfrm>
              <a:off x="1227225" y="1164275"/>
              <a:ext cx="238000" cy="164825"/>
            </a:xfrm>
            <a:custGeom>
              <a:rect b="b" l="l" r="r" t="t"/>
              <a:pathLst>
                <a:path extrusionOk="0" h="6593" w="9520">
                  <a:moveTo>
                    <a:pt x="5037" y="1"/>
                  </a:moveTo>
                  <a:cubicBezTo>
                    <a:pt x="4671" y="1"/>
                    <a:pt x="4305" y="48"/>
                    <a:pt x="3944" y="139"/>
                  </a:cubicBezTo>
                  <a:cubicBezTo>
                    <a:pt x="3489" y="246"/>
                    <a:pt x="3061" y="433"/>
                    <a:pt x="2677" y="718"/>
                  </a:cubicBezTo>
                  <a:cubicBezTo>
                    <a:pt x="2311" y="995"/>
                    <a:pt x="1972" y="1298"/>
                    <a:pt x="1660" y="1619"/>
                  </a:cubicBezTo>
                  <a:cubicBezTo>
                    <a:pt x="1080" y="2199"/>
                    <a:pt x="581" y="2833"/>
                    <a:pt x="90" y="3484"/>
                  </a:cubicBezTo>
                  <a:cubicBezTo>
                    <a:pt x="81" y="3502"/>
                    <a:pt x="63" y="3529"/>
                    <a:pt x="54" y="3555"/>
                  </a:cubicBezTo>
                  <a:cubicBezTo>
                    <a:pt x="1" y="3662"/>
                    <a:pt x="28" y="3787"/>
                    <a:pt x="126" y="3859"/>
                  </a:cubicBezTo>
                  <a:cubicBezTo>
                    <a:pt x="173" y="3901"/>
                    <a:pt x="232" y="3923"/>
                    <a:pt x="292" y="3923"/>
                  </a:cubicBezTo>
                  <a:cubicBezTo>
                    <a:pt x="346" y="3923"/>
                    <a:pt x="401" y="3905"/>
                    <a:pt x="447" y="3868"/>
                  </a:cubicBezTo>
                  <a:cubicBezTo>
                    <a:pt x="483" y="3841"/>
                    <a:pt x="509" y="3805"/>
                    <a:pt x="536" y="3769"/>
                  </a:cubicBezTo>
                  <a:cubicBezTo>
                    <a:pt x="652" y="3618"/>
                    <a:pt x="768" y="3475"/>
                    <a:pt x="884" y="3323"/>
                  </a:cubicBezTo>
                  <a:cubicBezTo>
                    <a:pt x="1393" y="2663"/>
                    <a:pt x="1937" y="2030"/>
                    <a:pt x="2570" y="1495"/>
                  </a:cubicBezTo>
                  <a:cubicBezTo>
                    <a:pt x="2856" y="1245"/>
                    <a:pt x="3141" y="1004"/>
                    <a:pt x="3489" y="843"/>
                  </a:cubicBezTo>
                  <a:cubicBezTo>
                    <a:pt x="3864" y="674"/>
                    <a:pt x="4265" y="594"/>
                    <a:pt x="4667" y="549"/>
                  </a:cubicBezTo>
                  <a:cubicBezTo>
                    <a:pt x="4800" y="535"/>
                    <a:pt x="4932" y="528"/>
                    <a:pt x="5062" y="528"/>
                  </a:cubicBezTo>
                  <a:cubicBezTo>
                    <a:pt x="5683" y="528"/>
                    <a:pt x="6274" y="685"/>
                    <a:pt x="6834" y="995"/>
                  </a:cubicBezTo>
                  <a:cubicBezTo>
                    <a:pt x="7334" y="1263"/>
                    <a:pt x="7771" y="1611"/>
                    <a:pt x="8101" y="2066"/>
                  </a:cubicBezTo>
                  <a:cubicBezTo>
                    <a:pt x="8485" y="2592"/>
                    <a:pt x="8735" y="3181"/>
                    <a:pt x="8859" y="3823"/>
                  </a:cubicBezTo>
                  <a:cubicBezTo>
                    <a:pt x="9020" y="4635"/>
                    <a:pt x="9047" y="5447"/>
                    <a:pt x="8877" y="6258"/>
                  </a:cubicBezTo>
                  <a:cubicBezTo>
                    <a:pt x="8851" y="6410"/>
                    <a:pt x="8931" y="6544"/>
                    <a:pt x="9065" y="6580"/>
                  </a:cubicBezTo>
                  <a:cubicBezTo>
                    <a:pt x="9091" y="6588"/>
                    <a:pt x="9118" y="6593"/>
                    <a:pt x="9144" y="6593"/>
                  </a:cubicBezTo>
                  <a:cubicBezTo>
                    <a:pt x="9251" y="6593"/>
                    <a:pt x="9350" y="6523"/>
                    <a:pt x="9386" y="6401"/>
                  </a:cubicBezTo>
                  <a:cubicBezTo>
                    <a:pt x="9421" y="6303"/>
                    <a:pt x="9448" y="6205"/>
                    <a:pt x="9457" y="6098"/>
                  </a:cubicBezTo>
                  <a:cubicBezTo>
                    <a:pt x="9511" y="5768"/>
                    <a:pt x="9511" y="5429"/>
                    <a:pt x="9511" y="5090"/>
                  </a:cubicBezTo>
                  <a:cubicBezTo>
                    <a:pt x="9520" y="4421"/>
                    <a:pt x="9439" y="3761"/>
                    <a:pt x="9225" y="3127"/>
                  </a:cubicBezTo>
                  <a:cubicBezTo>
                    <a:pt x="9029" y="2556"/>
                    <a:pt x="8770" y="2030"/>
                    <a:pt x="8387" y="1575"/>
                  </a:cubicBezTo>
                  <a:cubicBezTo>
                    <a:pt x="7807" y="888"/>
                    <a:pt x="7075" y="424"/>
                    <a:pt x="6147" y="139"/>
                  </a:cubicBezTo>
                  <a:cubicBezTo>
                    <a:pt x="6031" y="121"/>
                    <a:pt x="5853" y="76"/>
                    <a:pt x="5675" y="49"/>
                  </a:cubicBezTo>
                  <a:cubicBezTo>
                    <a:pt x="5462" y="17"/>
                    <a:pt x="5249" y="1"/>
                    <a:pt x="5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3" name="Google Shape;9483;p25"/>
            <p:cNvSpPr/>
            <p:nvPr/>
          </p:nvSpPr>
          <p:spPr>
            <a:xfrm>
              <a:off x="1242625" y="1194925"/>
              <a:ext cx="199175" cy="140425"/>
            </a:xfrm>
            <a:custGeom>
              <a:rect b="b" l="l" r="r" t="t"/>
              <a:pathLst>
                <a:path extrusionOk="0" h="5617" w="7967">
                  <a:moveTo>
                    <a:pt x="4488" y="1"/>
                  </a:moveTo>
                  <a:cubicBezTo>
                    <a:pt x="4006" y="1"/>
                    <a:pt x="3551" y="126"/>
                    <a:pt x="3105" y="286"/>
                  </a:cubicBezTo>
                  <a:cubicBezTo>
                    <a:pt x="2266" y="599"/>
                    <a:pt x="1544" y="1080"/>
                    <a:pt x="955" y="1749"/>
                  </a:cubicBezTo>
                  <a:cubicBezTo>
                    <a:pt x="669" y="2062"/>
                    <a:pt x="420" y="2410"/>
                    <a:pt x="170" y="2749"/>
                  </a:cubicBezTo>
                  <a:cubicBezTo>
                    <a:pt x="134" y="2793"/>
                    <a:pt x="99" y="2838"/>
                    <a:pt x="72" y="2882"/>
                  </a:cubicBezTo>
                  <a:cubicBezTo>
                    <a:pt x="0" y="3007"/>
                    <a:pt x="27" y="3150"/>
                    <a:pt x="134" y="3230"/>
                  </a:cubicBezTo>
                  <a:cubicBezTo>
                    <a:pt x="181" y="3270"/>
                    <a:pt x="236" y="3288"/>
                    <a:pt x="290" y="3288"/>
                  </a:cubicBezTo>
                  <a:cubicBezTo>
                    <a:pt x="358" y="3288"/>
                    <a:pt x="427" y="3258"/>
                    <a:pt x="482" y="3204"/>
                  </a:cubicBezTo>
                  <a:cubicBezTo>
                    <a:pt x="518" y="3168"/>
                    <a:pt x="553" y="3123"/>
                    <a:pt x="580" y="3079"/>
                  </a:cubicBezTo>
                  <a:cubicBezTo>
                    <a:pt x="768" y="2829"/>
                    <a:pt x="955" y="2579"/>
                    <a:pt x="1151" y="2329"/>
                  </a:cubicBezTo>
                  <a:cubicBezTo>
                    <a:pt x="1490" y="1919"/>
                    <a:pt x="1874" y="1544"/>
                    <a:pt x="2329" y="1259"/>
                  </a:cubicBezTo>
                  <a:cubicBezTo>
                    <a:pt x="2784" y="973"/>
                    <a:pt x="3265" y="759"/>
                    <a:pt x="3783" y="625"/>
                  </a:cubicBezTo>
                  <a:cubicBezTo>
                    <a:pt x="4034" y="559"/>
                    <a:pt x="4284" y="524"/>
                    <a:pt x="4530" y="524"/>
                  </a:cubicBezTo>
                  <a:cubicBezTo>
                    <a:pt x="4973" y="524"/>
                    <a:pt x="5407" y="637"/>
                    <a:pt x="5826" y="884"/>
                  </a:cubicBezTo>
                  <a:cubicBezTo>
                    <a:pt x="6540" y="1303"/>
                    <a:pt x="7012" y="1910"/>
                    <a:pt x="7244" y="2713"/>
                  </a:cubicBezTo>
                  <a:cubicBezTo>
                    <a:pt x="7432" y="3355"/>
                    <a:pt x="7458" y="3998"/>
                    <a:pt x="7423" y="4658"/>
                  </a:cubicBezTo>
                  <a:cubicBezTo>
                    <a:pt x="7405" y="4872"/>
                    <a:pt x="7378" y="5086"/>
                    <a:pt x="7360" y="5309"/>
                  </a:cubicBezTo>
                  <a:cubicBezTo>
                    <a:pt x="7342" y="5470"/>
                    <a:pt x="7432" y="5585"/>
                    <a:pt x="7574" y="5612"/>
                  </a:cubicBezTo>
                  <a:cubicBezTo>
                    <a:pt x="7591" y="5615"/>
                    <a:pt x="7608" y="5617"/>
                    <a:pt x="7624" y="5617"/>
                  </a:cubicBezTo>
                  <a:cubicBezTo>
                    <a:pt x="7744" y="5617"/>
                    <a:pt x="7838" y="5532"/>
                    <a:pt x="7878" y="5398"/>
                  </a:cubicBezTo>
                  <a:cubicBezTo>
                    <a:pt x="7887" y="5362"/>
                    <a:pt x="7896" y="5318"/>
                    <a:pt x="7904" y="5282"/>
                  </a:cubicBezTo>
                  <a:cubicBezTo>
                    <a:pt x="7922" y="4925"/>
                    <a:pt x="7958" y="4568"/>
                    <a:pt x="7958" y="4212"/>
                  </a:cubicBezTo>
                  <a:cubicBezTo>
                    <a:pt x="7967" y="3632"/>
                    <a:pt x="7904" y="3070"/>
                    <a:pt x="7735" y="2517"/>
                  </a:cubicBezTo>
                  <a:cubicBezTo>
                    <a:pt x="7521" y="1803"/>
                    <a:pt x="7137" y="1214"/>
                    <a:pt x="6566" y="750"/>
                  </a:cubicBezTo>
                  <a:cubicBezTo>
                    <a:pt x="6218" y="474"/>
                    <a:pt x="5835" y="251"/>
                    <a:pt x="5371" y="108"/>
                  </a:cubicBezTo>
                  <a:cubicBezTo>
                    <a:pt x="5112" y="37"/>
                    <a:pt x="4791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4" name="Google Shape;9484;p25"/>
          <p:cNvGrpSpPr/>
          <p:nvPr/>
        </p:nvGrpSpPr>
        <p:grpSpPr>
          <a:xfrm rot="7391939">
            <a:off x="-195425" y="957189"/>
            <a:ext cx="1300360" cy="1027400"/>
            <a:chOff x="1745100" y="1681650"/>
            <a:chExt cx="1300475" cy="1027490"/>
          </a:xfrm>
        </p:grpSpPr>
        <p:sp>
          <p:nvSpPr>
            <p:cNvPr id="9485" name="Google Shape;9485;p25"/>
            <p:cNvSpPr/>
            <p:nvPr/>
          </p:nvSpPr>
          <p:spPr>
            <a:xfrm>
              <a:off x="1745100" y="1681650"/>
              <a:ext cx="1300475" cy="1027490"/>
            </a:xfrm>
            <a:custGeom>
              <a:rect b="b" l="l" r="r" t="t"/>
              <a:pathLst>
                <a:path extrusionOk="0" h="9805" w="12410">
                  <a:moveTo>
                    <a:pt x="11486" y="0"/>
                  </a:moveTo>
                  <a:cubicBezTo>
                    <a:pt x="11240" y="0"/>
                    <a:pt x="10999" y="121"/>
                    <a:pt x="10848" y="319"/>
                  </a:cubicBezTo>
                  <a:cubicBezTo>
                    <a:pt x="10688" y="533"/>
                    <a:pt x="10661" y="809"/>
                    <a:pt x="10768" y="1059"/>
                  </a:cubicBezTo>
                  <a:cubicBezTo>
                    <a:pt x="10768" y="1077"/>
                    <a:pt x="10777" y="1095"/>
                    <a:pt x="10786" y="1113"/>
                  </a:cubicBezTo>
                  <a:lnTo>
                    <a:pt x="10786" y="1131"/>
                  </a:lnTo>
                  <a:cubicBezTo>
                    <a:pt x="10804" y="1184"/>
                    <a:pt x="10813" y="1246"/>
                    <a:pt x="10813" y="1309"/>
                  </a:cubicBezTo>
                  <a:cubicBezTo>
                    <a:pt x="10813" y="1336"/>
                    <a:pt x="10813" y="1354"/>
                    <a:pt x="10813" y="1371"/>
                  </a:cubicBezTo>
                  <a:cubicBezTo>
                    <a:pt x="10813" y="1425"/>
                    <a:pt x="10804" y="1487"/>
                    <a:pt x="10786" y="1541"/>
                  </a:cubicBezTo>
                  <a:lnTo>
                    <a:pt x="10768" y="1630"/>
                  </a:lnTo>
                  <a:cubicBezTo>
                    <a:pt x="10750" y="1657"/>
                    <a:pt x="10741" y="1693"/>
                    <a:pt x="10733" y="1719"/>
                  </a:cubicBezTo>
                  <a:cubicBezTo>
                    <a:pt x="10527" y="970"/>
                    <a:pt x="10037" y="301"/>
                    <a:pt x="9234" y="140"/>
                  </a:cubicBezTo>
                  <a:cubicBezTo>
                    <a:pt x="9154" y="125"/>
                    <a:pt x="9074" y="118"/>
                    <a:pt x="8995" y="118"/>
                  </a:cubicBezTo>
                  <a:cubicBezTo>
                    <a:pt x="8428" y="118"/>
                    <a:pt x="7898" y="497"/>
                    <a:pt x="7726" y="1068"/>
                  </a:cubicBezTo>
                  <a:cubicBezTo>
                    <a:pt x="7655" y="1318"/>
                    <a:pt x="7646" y="1577"/>
                    <a:pt x="7682" y="1835"/>
                  </a:cubicBezTo>
                  <a:cubicBezTo>
                    <a:pt x="7505" y="1763"/>
                    <a:pt x="7314" y="1727"/>
                    <a:pt x="7115" y="1727"/>
                  </a:cubicBezTo>
                  <a:cubicBezTo>
                    <a:pt x="7093" y="1727"/>
                    <a:pt x="7070" y="1727"/>
                    <a:pt x="7048" y="1728"/>
                  </a:cubicBezTo>
                  <a:cubicBezTo>
                    <a:pt x="6450" y="1755"/>
                    <a:pt x="5951" y="2210"/>
                    <a:pt x="5808" y="2852"/>
                  </a:cubicBezTo>
                  <a:cubicBezTo>
                    <a:pt x="5755" y="3102"/>
                    <a:pt x="5755" y="3352"/>
                    <a:pt x="5799" y="3584"/>
                  </a:cubicBezTo>
                  <a:cubicBezTo>
                    <a:pt x="5505" y="3342"/>
                    <a:pt x="5158" y="3215"/>
                    <a:pt x="4821" y="3215"/>
                  </a:cubicBezTo>
                  <a:cubicBezTo>
                    <a:pt x="4585" y="3215"/>
                    <a:pt x="4354" y="3277"/>
                    <a:pt x="4149" y="3405"/>
                  </a:cubicBezTo>
                  <a:cubicBezTo>
                    <a:pt x="3631" y="3727"/>
                    <a:pt x="3408" y="4396"/>
                    <a:pt x="3587" y="5047"/>
                  </a:cubicBezTo>
                  <a:cubicBezTo>
                    <a:pt x="3277" y="4712"/>
                    <a:pt x="2896" y="4518"/>
                    <a:pt x="2496" y="4518"/>
                  </a:cubicBezTo>
                  <a:cubicBezTo>
                    <a:pt x="2470" y="4518"/>
                    <a:pt x="2444" y="4519"/>
                    <a:pt x="2418" y="4520"/>
                  </a:cubicBezTo>
                  <a:cubicBezTo>
                    <a:pt x="1767" y="4547"/>
                    <a:pt x="1312" y="5083"/>
                    <a:pt x="1160" y="5600"/>
                  </a:cubicBezTo>
                  <a:cubicBezTo>
                    <a:pt x="875" y="6519"/>
                    <a:pt x="1214" y="7563"/>
                    <a:pt x="2008" y="8267"/>
                  </a:cubicBezTo>
                  <a:cubicBezTo>
                    <a:pt x="2017" y="8276"/>
                    <a:pt x="2026" y="8285"/>
                    <a:pt x="2035" y="8285"/>
                  </a:cubicBezTo>
                  <a:cubicBezTo>
                    <a:pt x="1927" y="8324"/>
                    <a:pt x="1821" y="8343"/>
                    <a:pt x="1717" y="8343"/>
                  </a:cubicBezTo>
                  <a:cubicBezTo>
                    <a:pt x="1486" y="8343"/>
                    <a:pt x="1271" y="8247"/>
                    <a:pt x="1098" y="8062"/>
                  </a:cubicBezTo>
                  <a:cubicBezTo>
                    <a:pt x="1035" y="7991"/>
                    <a:pt x="982" y="7919"/>
                    <a:pt x="946" y="7830"/>
                  </a:cubicBezTo>
                  <a:cubicBezTo>
                    <a:pt x="882" y="7662"/>
                    <a:pt x="717" y="7558"/>
                    <a:pt x="542" y="7558"/>
                  </a:cubicBezTo>
                  <a:cubicBezTo>
                    <a:pt x="522" y="7558"/>
                    <a:pt x="502" y="7560"/>
                    <a:pt x="482" y="7563"/>
                  </a:cubicBezTo>
                  <a:cubicBezTo>
                    <a:pt x="286" y="7589"/>
                    <a:pt x="134" y="7750"/>
                    <a:pt x="108" y="7946"/>
                  </a:cubicBezTo>
                  <a:lnTo>
                    <a:pt x="9" y="8731"/>
                  </a:lnTo>
                  <a:cubicBezTo>
                    <a:pt x="1" y="8865"/>
                    <a:pt x="36" y="8990"/>
                    <a:pt x="125" y="9079"/>
                  </a:cubicBezTo>
                  <a:cubicBezTo>
                    <a:pt x="447" y="9427"/>
                    <a:pt x="884" y="9677"/>
                    <a:pt x="1348" y="9766"/>
                  </a:cubicBezTo>
                  <a:cubicBezTo>
                    <a:pt x="1478" y="9792"/>
                    <a:pt x="1611" y="9805"/>
                    <a:pt x="1744" y="9805"/>
                  </a:cubicBezTo>
                  <a:cubicBezTo>
                    <a:pt x="2430" y="9805"/>
                    <a:pt x="3130" y="9470"/>
                    <a:pt x="3622" y="8910"/>
                  </a:cubicBezTo>
                  <a:cubicBezTo>
                    <a:pt x="3666" y="8912"/>
                    <a:pt x="3710" y="8913"/>
                    <a:pt x="3754" y="8913"/>
                  </a:cubicBezTo>
                  <a:cubicBezTo>
                    <a:pt x="4104" y="8913"/>
                    <a:pt x="4459" y="8849"/>
                    <a:pt x="4800" y="8722"/>
                  </a:cubicBezTo>
                  <a:cubicBezTo>
                    <a:pt x="5460" y="8473"/>
                    <a:pt x="6004" y="8000"/>
                    <a:pt x="6352" y="7375"/>
                  </a:cubicBezTo>
                  <a:cubicBezTo>
                    <a:pt x="7084" y="7348"/>
                    <a:pt x="7940" y="6911"/>
                    <a:pt x="8422" y="5948"/>
                  </a:cubicBezTo>
                  <a:cubicBezTo>
                    <a:pt x="8511" y="5761"/>
                    <a:pt x="8591" y="5555"/>
                    <a:pt x="8645" y="5332"/>
                  </a:cubicBezTo>
                  <a:cubicBezTo>
                    <a:pt x="9020" y="5279"/>
                    <a:pt x="9368" y="5136"/>
                    <a:pt x="9671" y="4931"/>
                  </a:cubicBezTo>
                  <a:cubicBezTo>
                    <a:pt x="10090" y="4636"/>
                    <a:pt x="10429" y="4208"/>
                    <a:pt x="10625" y="3691"/>
                  </a:cubicBezTo>
                  <a:cubicBezTo>
                    <a:pt x="11116" y="3566"/>
                    <a:pt x="11535" y="3263"/>
                    <a:pt x="11848" y="2852"/>
                  </a:cubicBezTo>
                  <a:cubicBezTo>
                    <a:pt x="12071" y="2558"/>
                    <a:pt x="12240" y="2201"/>
                    <a:pt x="12320" y="1817"/>
                  </a:cubicBezTo>
                  <a:cubicBezTo>
                    <a:pt x="12410" y="1380"/>
                    <a:pt x="12356" y="899"/>
                    <a:pt x="12169" y="461"/>
                  </a:cubicBezTo>
                  <a:cubicBezTo>
                    <a:pt x="12062" y="212"/>
                    <a:pt x="11848" y="42"/>
                    <a:pt x="11580" y="6"/>
                  </a:cubicBezTo>
                  <a:cubicBezTo>
                    <a:pt x="11549" y="2"/>
                    <a:pt x="11517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6" name="Google Shape;9486;p25"/>
            <p:cNvSpPr/>
            <p:nvPr/>
          </p:nvSpPr>
          <p:spPr>
            <a:xfrm>
              <a:off x="1791838" y="1727969"/>
              <a:ext cx="1207000" cy="935273"/>
            </a:xfrm>
            <a:custGeom>
              <a:rect b="b" l="l" r="r" t="t"/>
              <a:pathLst>
                <a:path extrusionOk="0" h="8925" w="11518">
                  <a:moveTo>
                    <a:pt x="8708" y="797"/>
                  </a:moveTo>
                  <a:lnTo>
                    <a:pt x="8708" y="797"/>
                  </a:lnTo>
                  <a:cubicBezTo>
                    <a:pt x="8710" y="799"/>
                    <a:pt x="8720" y="804"/>
                    <a:pt x="8725" y="804"/>
                  </a:cubicBezTo>
                  <a:cubicBezTo>
                    <a:pt x="8718" y="801"/>
                    <a:pt x="8713" y="799"/>
                    <a:pt x="8708" y="797"/>
                  </a:cubicBezTo>
                  <a:close/>
                  <a:moveTo>
                    <a:pt x="8520" y="751"/>
                  </a:moveTo>
                  <a:cubicBezTo>
                    <a:pt x="8547" y="751"/>
                    <a:pt x="8583" y="751"/>
                    <a:pt x="8609" y="760"/>
                  </a:cubicBezTo>
                  <a:cubicBezTo>
                    <a:pt x="8627" y="769"/>
                    <a:pt x="8654" y="778"/>
                    <a:pt x="8681" y="787"/>
                  </a:cubicBezTo>
                  <a:cubicBezTo>
                    <a:pt x="8692" y="792"/>
                    <a:pt x="8699" y="794"/>
                    <a:pt x="8708" y="797"/>
                  </a:cubicBezTo>
                  <a:lnTo>
                    <a:pt x="8708" y="797"/>
                  </a:lnTo>
                  <a:cubicBezTo>
                    <a:pt x="8707" y="797"/>
                    <a:pt x="8707" y="797"/>
                    <a:pt x="8707" y="797"/>
                  </a:cubicBezTo>
                  <a:cubicBezTo>
                    <a:pt x="8708" y="797"/>
                    <a:pt x="8713" y="799"/>
                    <a:pt x="8725" y="804"/>
                  </a:cubicBezTo>
                  <a:cubicBezTo>
                    <a:pt x="8752" y="822"/>
                    <a:pt x="8788" y="849"/>
                    <a:pt x="8815" y="867"/>
                  </a:cubicBezTo>
                  <a:cubicBezTo>
                    <a:pt x="8886" y="920"/>
                    <a:pt x="8904" y="938"/>
                    <a:pt x="8957" y="1001"/>
                  </a:cubicBezTo>
                  <a:cubicBezTo>
                    <a:pt x="9064" y="1126"/>
                    <a:pt x="9109" y="1215"/>
                    <a:pt x="9171" y="1375"/>
                  </a:cubicBezTo>
                  <a:cubicBezTo>
                    <a:pt x="9234" y="1518"/>
                    <a:pt x="9252" y="1598"/>
                    <a:pt x="9278" y="1759"/>
                  </a:cubicBezTo>
                  <a:cubicBezTo>
                    <a:pt x="9305" y="1937"/>
                    <a:pt x="9305" y="2027"/>
                    <a:pt x="9296" y="2169"/>
                  </a:cubicBezTo>
                  <a:lnTo>
                    <a:pt x="9287" y="2169"/>
                  </a:lnTo>
                  <a:cubicBezTo>
                    <a:pt x="9278" y="2169"/>
                    <a:pt x="9243" y="2160"/>
                    <a:pt x="9234" y="2152"/>
                  </a:cubicBezTo>
                  <a:cubicBezTo>
                    <a:pt x="9189" y="2143"/>
                    <a:pt x="9154" y="2125"/>
                    <a:pt x="9109" y="2116"/>
                  </a:cubicBezTo>
                  <a:cubicBezTo>
                    <a:pt x="9046" y="2089"/>
                    <a:pt x="8984" y="2053"/>
                    <a:pt x="8913" y="2027"/>
                  </a:cubicBezTo>
                  <a:cubicBezTo>
                    <a:pt x="8913" y="2018"/>
                    <a:pt x="8913" y="2018"/>
                    <a:pt x="8913" y="2018"/>
                  </a:cubicBezTo>
                  <a:cubicBezTo>
                    <a:pt x="8904" y="2009"/>
                    <a:pt x="8886" y="2009"/>
                    <a:pt x="8877" y="2000"/>
                  </a:cubicBezTo>
                  <a:cubicBezTo>
                    <a:pt x="8850" y="1982"/>
                    <a:pt x="8815" y="1955"/>
                    <a:pt x="8788" y="1937"/>
                  </a:cubicBezTo>
                  <a:cubicBezTo>
                    <a:pt x="8725" y="1893"/>
                    <a:pt x="8672" y="1848"/>
                    <a:pt x="8627" y="1804"/>
                  </a:cubicBezTo>
                  <a:cubicBezTo>
                    <a:pt x="8609" y="1795"/>
                    <a:pt x="8600" y="1777"/>
                    <a:pt x="8592" y="1768"/>
                  </a:cubicBezTo>
                  <a:cubicBezTo>
                    <a:pt x="8565" y="1741"/>
                    <a:pt x="8538" y="1706"/>
                    <a:pt x="8511" y="1670"/>
                  </a:cubicBezTo>
                  <a:cubicBezTo>
                    <a:pt x="8351" y="1465"/>
                    <a:pt x="8270" y="1233"/>
                    <a:pt x="8306" y="974"/>
                  </a:cubicBezTo>
                  <a:cubicBezTo>
                    <a:pt x="8306" y="952"/>
                    <a:pt x="8304" y="952"/>
                    <a:pt x="8304" y="952"/>
                  </a:cubicBezTo>
                  <a:cubicBezTo>
                    <a:pt x="8304" y="952"/>
                    <a:pt x="8306" y="952"/>
                    <a:pt x="8315" y="929"/>
                  </a:cubicBezTo>
                  <a:cubicBezTo>
                    <a:pt x="8324" y="903"/>
                    <a:pt x="8333" y="876"/>
                    <a:pt x="8351" y="849"/>
                  </a:cubicBezTo>
                  <a:cubicBezTo>
                    <a:pt x="8351" y="849"/>
                    <a:pt x="8377" y="813"/>
                    <a:pt x="8386" y="804"/>
                  </a:cubicBezTo>
                  <a:cubicBezTo>
                    <a:pt x="8395" y="804"/>
                    <a:pt x="8431" y="778"/>
                    <a:pt x="8431" y="778"/>
                  </a:cubicBezTo>
                  <a:cubicBezTo>
                    <a:pt x="8440" y="769"/>
                    <a:pt x="8458" y="760"/>
                    <a:pt x="8467" y="760"/>
                  </a:cubicBezTo>
                  <a:lnTo>
                    <a:pt x="8476" y="760"/>
                  </a:lnTo>
                  <a:cubicBezTo>
                    <a:pt x="8476" y="760"/>
                    <a:pt x="8476" y="760"/>
                    <a:pt x="8476" y="751"/>
                  </a:cubicBezTo>
                  <a:close/>
                  <a:moveTo>
                    <a:pt x="6673" y="2354"/>
                  </a:moveTo>
                  <a:cubicBezTo>
                    <a:pt x="6681" y="2354"/>
                    <a:pt x="6690" y="2355"/>
                    <a:pt x="6700" y="2357"/>
                  </a:cubicBezTo>
                  <a:cubicBezTo>
                    <a:pt x="6752" y="2365"/>
                    <a:pt x="6796" y="2374"/>
                    <a:pt x="6863" y="2415"/>
                  </a:cubicBezTo>
                  <a:lnTo>
                    <a:pt x="6863" y="2415"/>
                  </a:lnTo>
                  <a:cubicBezTo>
                    <a:pt x="6866" y="2418"/>
                    <a:pt x="6907" y="2448"/>
                    <a:pt x="6914" y="2455"/>
                  </a:cubicBezTo>
                  <a:cubicBezTo>
                    <a:pt x="6932" y="2473"/>
                    <a:pt x="6950" y="2482"/>
                    <a:pt x="6968" y="2499"/>
                  </a:cubicBezTo>
                  <a:cubicBezTo>
                    <a:pt x="6968" y="2499"/>
                    <a:pt x="6986" y="2517"/>
                    <a:pt x="6986" y="2517"/>
                  </a:cubicBezTo>
                  <a:cubicBezTo>
                    <a:pt x="7084" y="2624"/>
                    <a:pt x="7137" y="2767"/>
                    <a:pt x="7173" y="2910"/>
                  </a:cubicBezTo>
                  <a:cubicBezTo>
                    <a:pt x="7227" y="3177"/>
                    <a:pt x="7236" y="3454"/>
                    <a:pt x="7227" y="3740"/>
                  </a:cubicBezTo>
                  <a:cubicBezTo>
                    <a:pt x="7209" y="3731"/>
                    <a:pt x="7191" y="3722"/>
                    <a:pt x="7173" y="3722"/>
                  </a:cubicBezTo>
                  <a:cubicBezTo>
                    <a:pt x="7111" y="3695"/>
                    <a:pt x="7048" y="3668"/>
                    <a:pt x="6986" y="3632"/>
                  </a:cubicBezTo>
                  <a:cubicBezTo>
                    <a:pt x="6977" y="3632"/>
                    <a:pt x="6968" y="3624"/>
                    <a:pt x="6950" y="3615"/>
                  </a:cubicBezTo>
                  <a:cubicBezTo>
                    <a:pt x="6950" y="3615"/>
                    <a:pt x="6950" y="3615"/>
                    <a:pt x="6941" y="3606"/>
                  </a:cubicBezTo>
                  <a:cubicBezTo>
                    <a:pt x="6914" y="3588"/>
                    <a:pt x="6879" y="3570"/>
                    <a:pt x="6852" y="3552"/>
                  </a:cubicBezTo>
                  <a:cubicBezTo>
                    <a:pt x="6798" y="3508"/>
                    <a:pt x="6745" y="3472"/>
                    <a:pt x="6700" y="3427"/>
                  </a:cubicBezTo>
                  <a:cubicBezTo>
                    <a:pt x="6691" y="3418"/>
                    <a:pt x="6682" y="3409"/>
                    <a:pt x="6682" y="3409"/>
                  </a:cubicBezTo>
                  <a:cubicBezTo>
                    <a:pt x="6682" y="3409"/>
                    <a:pt x="6674" y="3401"/>
                    <a:pt x="6674" y="3392"/>
                  </a:cubicBezTo>
                  <a:cubicBezTo>
                    <a:pt x="6647" y="3365"/>
                    <a:pt x="6620" y="3338"/>
                    <a:pt x="6602" y="3311"/>
                  </a:cubicBezTo>
                  <a:cubicBezTo>
                    <a:pt x="6575" y="3285"/>
                    <a:pt x="6558" y="3258"/>
                    <a:pt x="6540" y="3222"/>
                  </a:cubicBezTo>
                  <a:cubicBezTo>
                    <a:pt x="6531" y="3213"/>
                    <a:pt x="6513" y="3186"/>
                    <a:pt x="6504" y="3177"/>
                  </a:cubicBezTo>
                  <a:cubicBezTo>
                    <a:pt x="6477" y="3124"/>
                    <a:pt x="6450" y="3062"/>
                    <a:pt x="6433" y="2999"/>
                  </a:cubicBezTo>
                  <a:cubicBezTo>
                    <a:pt x="6433" y="2990"/>
                    <a:pt x="6415" y="2954"/>
                    <a:pt x="6415" y="2946"/>
                  </a:cubicBezTo>
                  <a:cubicBezTo>
                    <a:pt x="6406" y="2910"/>
                    <a:pt x="6406" y="2874"/>
                    <a:pt x="6397" y="2838"/>
                  </a:cubicBezTo>
                  <a:cubicBezTo>
                    <a:pt x="6397" y="2821"/>
                    <a:pt x="6397" y="2776"/>
                    <a:pt x="6397" y="2767"/>
                  </a:cubicBezTo>
                  <a:cubicBezTo>
                    <a:pt x="6397" y="2758"/>
                    <a:pt x="6397" y="2705"/>
                    <a:pt x="6397" y="2687"/>
                  </a:cubicBezTo>
                  <a:cubicBezTo>
                    <a:pt x="6406" y="2651"/>
                    <a:pt x="6406" y="2624"/>
                    <a:pt x="6415" y="2589"/>
                  </a:cubicBezTo>
                  <a:cubicBezTo>
                    <a:pt x="6424" y="2571"/>
                    <a:pt x="6424" y="2562"/>
                    <a:pt x="6433" y="2544"/>
                  </a:cubicBezTo>
                  <a:cubicBezTo>
                    <a:pt x="6433" y="2535"/>
                    <a:pt x="6450" y="2499"/>
                    <a:pt x="6450" y="2491"/>
                  </a:cubicBezTo>
                  <a:cubicBezTo>
                    <a:pt x="6459" y="2482"/>
                    <a:pt x="6468" y="2464"/>
                    <a:pt x="6468" y="2464"/>
                  </a:cubicBezTo>
                  <a:cubicBezTo>
                    <a:pt x="6486" y="2446"/>
                    <a:pt x="6495" y="2437"/>
                    <a:pt x="6504" y="2419"/>
                  </a:cubicBezTo>
                  <a:cubicBezTo>
                    <a:pt x="6513" y="2410"/>
                    <a:pt x="6522" y="2401"/>
                    <a:pt x="6531" y="2392"/>
                  </a:cubicBezTo>
                  <a:cubicBezTo>
                    <a:pt x="6540" y="2392"/>
                    <a:pt x="6549" y="2384"/>
                    <a:pt x="6558" y="2375"/>
                  </a:cubicBezTo>
                  <a:lnTo>
                    <a:pt x="6575" y="2375"/>
                  </a:lnTo>
                  <a:cubicBezTo>
                    <a:pt x="6619" y="2367"/>
                    <a:pt x="6639" y="2354"/>
                    <a:pt x="6673" y="2354"/>
                  </a:cubicBezTo>
                  <a:close/>
                  <a:moveTo>
                    <a:pt x="4354" y="3838"/>
                  </a:moveTo>
                  <a:cubicBezTo>
                    <a:pt x="4361" y="3838"/>
                    <a:pt x="4414" y="3849"/>
                    <a:pt x="4426" y="3849"/>
                  </a:cubicBezTo>
                  <a:cubicBezTo>
                    <a:pt x="4429" y="3849"/>
                    <a:pt x="4429" y="3848"/>
                    <a:pt x="4425" y="3847"/>
                  </a:cubicBezTo>
                  <a:lnTo>
                    <a:pt x="4425" y="3847"/>
                  </a:lnTo>
                  <a:cubicBezTo>
                    <a:pt x="4497" y="3873"/>
                    <a:pt x="4532" y="3891"/>
                    <a:pt x="4577" y="3918"/>
                  </a:cubicBezTo>
                  <a:cubicBezTo>
                    <a:pt x="4711" y="4016"/>
                    <a:pt x="4791" y="4096"/>
                    <a:pt x="4880" y="4239"/>
                  </a:cubicBezTo>
                  <a:cubicBezTo>
                    <a:pt x="5032" y="4471"/>
                    <a:pt x="5130" y="4810"/>
                    <a:pt x="5166" y="5113"/>
                  </a:cubicBezTo>
                  <a:cubicBezTo>
                    <a:pt x="5193" y="5292"/>
                    <a:pt x="5193" y="5390"/>
                    <a:pt x="5175" y="5568"/>
                  </a:cubicBezTo>
                  <a:cubicBezTo>
                    <a:pt x="5175" y="5568"/>
                    <a:pt x="5175" y="5577"/>
                    <a:pt x="5175" y="5577"/>
                  </a:cubicBezTo>
                  <a:cubicBezTo>
                    <a:pt x="5041" y="5479"/>
                    <a:pt x="4925" y="5363"/>
                    <a:pt x="4809" y="5229"/>
                  </a:cubicBezTo>
                  <a:cubicBezTo>
                    <a:pt x="4586" y="4980"/>
                    <a:pt x="4327" y="4694"/>
                    <a:pt x="4193" y="4382"/>
                  </a:cubicBezTo>
                  <a:cubicBezTo>
                    <a:pt x="4167" y="4310"/>
                    <a:pt x="4149" y="4248"/>
                    <a:pt x="4140" y="4177"/>
                  </a:cubicBezTo>
                  <a:cubicBezTo>
                    <a:pt x="4140" y="4159"/>
                    <a:pt x="4140" y="4159"/>
                    <a:pt x="4140" y="4123"/>
                  </a:cubicBezTo>
                  <a:cubicBezTo>
                    <a:pt x="4140" y="4108"/>
                    <a:pt x="4153" y="4038"/>
                    <a:pt x="4151" y="4038"/>
                  </a:cubicBezTo>
                  <a:lnTo>
                    <a:pt x="4151" y="4038"/>
                  </a:lnTo>
                  <a:cubicBezTo>
                    <a:pt x="4151" y="4038"/>
                    <a:pt x="4150" y="4039"/>
                    <a:pt x="4149" y="4043"/>
                  </a:cubicBezTo>
                  <a:cubicBezTo>
                    <a:pt x="4167" y="3971"/>
                    <a:pt x="4193" y="3927"/>
                    <a:pt x="4229" y="3891"/>
                  </a:cubicBezTo>
                  <a:cubicBezTo>
                    <a:pt x="4238" y="3873"/>
                    <a:pt x="4292" y="3847"/>
                    <a:pt x="4309" y="3847"/>
                  </a:cubicBezTo>
                  <a:cubicBezTo>
                    <a:pt x="4327" y="3838"/>
                    <a:pt x="4336" y="3838"/>
                    <a:pt x="4354" y="3838"/>
                  </a:cubicBezTo>
                  <a:close/>
                  <a:moveTo>
                    <a:pt x="2036" y="5067"/>
                  </a:moveTo>
                  <a:cubicBezTo>
                    <a:pt x="2047" y="5067"/>
                    <a:pt x="2059" y="5067"/>
                    <a:pt x="2070" y="5069"/>
                  </a:cubicBezTo>
                  <a:cubicBezTo>
                    <a:pt x="2365" y="5095"/>
                    <a:pt x="2561" y="5461"/>
                    <a:pt x="2659" y="5702"/>
                  </a:cubicBezTo>
                  <a:cubicBezTo>
                    <a:pt x="2793" y="6014"/>
                    <a:pt x="2855" y="6362"/>
                    <a:pt x="2837" y="6701"/>
                  </a:cubicBezTo>
                  <a:cubicBezTo>
                    <a:pt x="2820" y="6906"/>
                    <a:pt x="2784" y="7103"/>
                    <a:pt x="2713" y="7290"/>
                  </a:cubicBezTo>
                  <a:cubicBezTo>
                    <a:pt x="2543" y="7228"/>
                    <a:pt x="2391" y="7129"/>
                    <a:pt x="2249" y="7014"/>
                  </a:cubicBezTo>
                  <a:cubicBezTo>
                    <a:pt x="2026" y="6835"/>
                    <a:pt x="1847" y="6594"/>
                    <a:pt x="1740" y="6327"/>
                  </a:cubicBezTo>
                  <a:cubicBezTo>
                    <a:pt x="1633" y="6068"/>
                    <a:pt x="1589" y="5773"/>
                    <a:pt x="1651" y="5497"/>
                  </a:cubicBezTo>
                  <a:cubicBezTo>
                    <a:pt x="1693" y="5302"/>
                    <a:pt x="1824" y="5067"/>
                    <a:pt x="2036" y="5067"/>
                  </a:cubicBezTo>
                  <a:close/>
                  <a:moveTo>
                    <a:pt x="11044" y="0"/>
                  </a:moveTo>
                  <a:cubicBezTo>
                    <a:pt x="10833" y="0"/>
                    <a:pt x="10613" y="197"/>
                    <a:pt x="10724" y="448"/>
                  </a:cubicBezTo>
                  <a:cubicBezTo>
                    <a:pt x="10733" y="483"/>
                    <a:pt x="10741" y="510"/>
                    <a:pt x="10759" y="546"/>
                  </a:cubicBezTo>
                  <a:cubicBezTo>
                    <a:pt x="10759" y="546"/>
                    <a:pt x="10759" y="555"/>
                    <a:pt x="10759" y="555"/>
                  </a:cubicBezTo>
                  <a:cubicBezTo>
                    <a:pt x="10768" y="573"/>
                    <a:pt x="10768" y="581"/>
                    <a:pt x="10768" y="599"/>
                  </a:cubicBezTo>
                  <a:cubicBezTo>
                    <a:pt x="10786" y="671"/>
                    <a:pt x="10795" y="751"/>
                    <a:pt x="10804" y="822"/>
                  </a:cubicBezTo>
                  <a:cubicBezTo>
                    <a:pt x="10804" y="840"/>
                    <a:pt x="10804" y="849"/>
                    <a:pt x="10804" y="867"/>
                  </a:cubicBezTo>
                  <a:cubicBezTo>
                    <a:pt x="10804" y="894"/>
                    <a:pt x="10804" y="929"/>
                    <a:pt x="10804" y="965"/>
                  </a:cubicBezTo>
                  <a:cubicBezTo>
                    <a:pt x="10795" y="1036"/>
                    <a:pt x="10786" y="1108"/>
                    <a:pt x="10768" y="1188"/>
                  </a:cubicBezTo>
                  <a:cubicBezTo>
                    <a:pt x="10768" y="1197"/>
                    <a:pt x="10759" y="1233"/>
                    <a:pt x="10759" y="1251"/>
                  </a:cubicBezTo>
                  <a:cubicBezTo>
                    <a:pt x="10750" y="1268"/>
                    <a:pt x="10750" y="1286"/>
                    <a:pt x="10750" y="1286"/>
                  </a:cubicBezTo>
                  <a:cubicBezTo>
                    <a:pt x="10741" y="1304"/>
                    <a:pt x="10733" y="1322"/>
                    <a:pt x="10733" y="1331"/>
                  </a:cubicBezTo>
                  <a:cubicBezTo>
                    <a:pt x="10706" y="1402"/>
                    <a:pt x="10679" y="1474"/>
                    <a:pt x="10643" y="1545"/>
                  </a:cubicBezTo>
                  <a:cubicBezTo>
                    <a:pt x="10634" y="1554"/>
                    <a:pt x="10617" y="1590"/>
                    <a:pt x="10617" y="1598"/>
                  </a:cubicBezTo>
                  <a:cubicBezTo>
                    <a:pt x="10599" y="1616"/>
                    <a:pt x="10590" y="1643"/>
                    <a:pt x="10572" y="1670"/>
                  </a:cubicBezTo>
                  <a:cubicBezTo>
                    <a:pt x="10527" y="1732"/>
                    <a:pt x="10483" y="1786"/>
                    <a:pt x="10429" y="1848"/>
                  </a:cubicBezTo>
                  <a:cubicBezTo>
                    <a:pt x="10420" y="1857"/>
                    <a:pt x="10420" y="1857"/>
                    <a:pt x="10420" y="1866"/>
                  </a:cubicBezTo>
                  <a:cubicBezTo>
                    <a:pt x="10420" y="1866"/>
                    <a:pt x="10411" y="1866"/>
                    <a:pt x="10402" y="1875"/>
                  </a:cubicBezTo>
                  <a:cubicBezTo>
                    <a:pt x="10376" y="1902"/>
                    <a:pt x="10349" y="1929"/>
                    <a:pt x="10322" y="1955"/>
                  </a:cubicBezTo>
                  <a:cubicBezTo>
                    <a:pt x="10295" y="1973"/>
                    <a:pt x="10269" y="1991"/>
                    <a:pt x="10242" y="2009"/>
                  </a:cubicBezTo>
                  <a:cubicBezTo>
                    <a:pt x="10233" y="2018"/>
                    <a:pt x="10188" y="2045"/>
                    <a:pt x="10179" y="2053"/>
                  </a:cubicBezTo>
                  <a:cubicBezTo>
                    <a:pt x="10126" y="2089"/>
                    <a:pt x="10063" y="2116"/>
                    <a:pt x="10001" y="2143"/>
                  </a:cubicBezTo>
                  <a:cubicBezTo>
                    <a:pt x="9992" y="2143"/>
                    <a:pt x="9974" y="2152"/>
                    <a:pt x="9956" y="2152"/>
                  </a:cubicBezTo>
                  <a:cubicBezTo>
                    <a:pt x="9965" y="2125"/>
                    <a:pt x="9965" y="2089"/>
                    <a:pt x="9965" y="2062"/>
                  </a:cubicBezTo>
                  <a:cubicBezTo>
                    <a:pt x="9948" y="1277"/>
                    <a:pt x="9564" y="296"/>
                    <a:pt x="8699" y="126"/>
                  </a:cubicBezTo>
                  <a:cubicBezTo>
                    <a:pt x="8644" y="115"/>
                    <a:pt x="8590" y="110"/>
                    <a:pt x="8537" y="110"/>
                  </a:cubicBezTo>
                  <a:cubicBezTo>
                    <a:pt x="8158" y="110"/>
                    <a:pt x="7810" y="376"/>
                    <a:pt x="7708" y="751"/>
                  </a:cubicBezTo>
                  <a:cubicBezTo>
                    <a:pt x="7583" y="1170"/>
                    <a:pt x="7690" y="1607"/>
                    <a:pt x="7914" y="1973"/>
                  </a:cubicBezTo>
                  <a:cubicBezTo>
                    <a:pt x="8190" y="2410"/>
                    <a:pt x="8654" y="2723"/>
                    <a:pt x="9154" y="2838"/>
                  </a:cubicBezTo>
                  <a:cubicBezTo>
                    <a:pt x="9136" y="2892"/>
                    <a:pt x="9109" y="2954"/>
                    <a:pt x="9073" y="3008"/>
                  </a:cubicBezTo>
                  <a:cubicBezTo>
                    <a:pt x="9073" y="3017"/>
                    <a:pt x="9055" y="3062"/>
                    <a:pt x="9046" y="3070"/>
                  </a:cubicBezTo>
                  <a:cubicBezTo>
                    <a:pt x="9029" y="3097"/>
                    <a:pt x="9020" y="3115"/>
                    <a:pt x="9002" y="3142"/>
                  </a:cubicBezTo>
                  <a:cubicBezTo>
                    <a:pt x="8957" y="3213"/>
                    <a:pt x="8904" y="3276"/>
                    <a:pt x="8859" y="3338"/>
                  </a:cubicBezTo>
                  <a:cubicBezTo>
                    <a:pt x="8832" y="3356"/>
                    <a:pt x="8815" y="3383"/>
                    <a:pt x="8797" y="3409"/>
                  </a:cubicBezTo>
                  <a:cubicBezTo>
                    <a:pt x="8788" y="3409"/>
                    <a:pt x="8743" y="3454"/>
                    <a:pt x="8734" y="3463"/>
                  </a:cubicBezTo>
                  <a:cubicBezTo>
                    <a:pt x="8681" y="3508"/>
                    <a:pt x="8609" y="3561"/>
                    <a:pt x="8547" y="3606"/>
                  </a:cubicBezTo>
                  <a:cubicBezTo>
                    <a:pt x="8538" y="3615"/>
                    <a:pt x="8529" y="3624"/>
                    <a:pt x="8511" y="3624"/>
                  </a:cubicBezTo>
                  <a:cubicBezTo>
                    <a:pt x="8484" y="3641"/>
                    <a:pt x="8458" y="3659"/>
                    <a:pt x="8431" y="3668"/>
                  </a:cubicBezTo>
                  <a:cubicBezTo>
                    <a:pt x="8368" y="3704"/>
                    <a:pt x="8297" y="3731"/>
                    <a:pt x="8226" y="3757"/>
                  </a:cubicBezTo>
                  <a:cubicBezTo>
                    <a:pt x="8217" y="3757"/>
                    <a:pt x="8208" y="3757"/>
                    <a:pt x="8190" y="3766"/>
                  </a:cubicBezTo>
                  <a:cubicBezTo>
                    <a:pt x="8154" y="3775"/>
                    <a:pt x="8119" y="3784"/>
                    <a:pt x="8083" y="3793"/>
                  </a:cubicBezTo>
                  <a:cubicBezTo>
                    <a:pt x="8021" y="3802"/>
                    <a:pt x="7958" y="3811"/>
                    <a:pt x="7905" y="3811"/>
                  </a:cubicBezTo>
                  <a:cubicBezTo>
                    <a:pt x="7914" y="3365"/>
                    <a:pt x="7905" y="2865"/>
                    <a:pt x="7717" y="2446"/>
                  </a:cubicBezTo>
                  <a:cubicBezTo>
                    <a:pt x="7526" y="2029"/>
                    <a:pt x="7133" y="1723"/>
                    <a:pt x="6660" y="1723"/>
                  </a:cubicBezTo>
                  <a:cubicBezTo>
                    <a:pt x="6647" y="1723"/>
                    <a:pt x="6633" y="1723"/>
                    <a:pt x="6620" y="1723"/>
                  </a:cubicBezTo>
                  <a:cubicBezTo>
                    <a:pt x="6183" y="1741"/>
                    <a:pt x="5880" y="2107"/>
                    <a:pt x="5790" y="2508"/>
                  </a:cubicBezTo>
                  <a:cubicBezTo>
                    <a:pt x="5621" y="3276"/>
                    <a:pt x="6165" y="3989"/>
                    <a:pt x="6834" y="4293"/>
                  </a:cubicBezTo>
                  <a:cubicBezTo>
                    <a:pt x="6941" y="4346"/>
                    <a:pt x="7048" y="4382"/>
                    <a:pt x="7155" y="4409"/>
                  </a:cubicBezTo>
                  <a:cubicBezTo>
                    <a:pt x="7111" y="4641"/>
                    <a:pt x="7039" y="4864"/>
                    <a:pt x="6932" y="5087"/>
                  </a:cubicBezTo>
                  <a:cubicBezTo>
                    <a:pt x="6879" y="5194"/>
                    <a:pt x="6754" y="5354"/>
                    <a:pt x="6674" y="5443"/>
                  </a:cubicBezTo>
                  <a:cubicBezTo>
                    <a:pt x="6638" y="5470"/>
                    <a:pt x="6566" y="5533"/>
                    <a:pt x="6522" y="5568"/>
                  </a:cubicBezTo>
                  <a:cubicBezTo>
                    <a:pt x="6450" y="5622"/>
                    <a:pt x="6397" y="5658"/>
                    <a:pt x="6343" y="5684"/>
                  </a:cubicBezTo>
                  <a:cubicBezTo>
                    <a:pt x="6192" y="5765"/>
                    <a:pt x="6094" y="5800"/>
                    <a:pt x="5933" y="5827"/>
                  </a:cubicBezTo>
                  <a:lnTo>
                    <a:pt x="5835" y="5827"/>
                  </a:lnTo>
                  <a:cubicBezTo>
                    <a:pt x="5960" y="5033"/>
                    <a:pt x="5746" y="4105"/>
                    <a:pt x="5157" y="3543"/>
                  </a:cubicBezTo>
                  <a:cubicBezTo>
                    <a:pt x="4942" y="3346"/>
                    <a:pt x="4659" y="3209"/>
                    <a:pt x="4376" y="3209"/>
                  </a:cubicBezTo>
                  <a:cubicBezTo>
                    <a:pt x="4225" y="3209"/>
                    <a:pt x="4075" y="3248"/>
                    <a:pt x="3935" y="3338"/>
                  </a:cubicBezTo>
                  <a:cubicBezTo>
                    <a:pt x="3515" y="3588"/>
                    <a:pt x="3435" y="4123"/>
                    <a:pt x="3578" y="4551"/>
                  </a:cubicBezTo>
                  <a:cubicBezTo>
                    <a:pt x="3658" y="4783"/>
                    <a:pt x="3792" y="4980"/>
                    <a:pt x="3935" y="5176"/>
                  </a:cubicBezTo>
                  <a:cubicBezTo>
                    <a:pt x="4060" y="5345"/>
                    <a:pt x="4193" y="5515"/>
                    <a:pt x="4336" y="5684"/>
                  </a:cubicBezTo>
                  <a:cubicBezTo>
                    <a:pt x="4532" y="5907"/>
                    <a:pt x="4755" y="6112"/>
                    <a:pt x="5005" y="6264"/>
                  </a:cubicBezTo>
                  <a:cubicBezTo>
                    <a:pt x="4916" y="6478"/>
                    <a:pt x="4791" y="6666"/>
                    <a:pt x="4631" y="6826"/>
                  </a:cubicBezTo>
                  <a:cubicBezTo>
                    <a:pt x="4274" y="7174"/>
                    <a:pt x="3783" y="7388"/>
                    <a:pt x="3284" y="7388"/>
                  </a:cubicBezTo>
                  <a:cubicBezTo>
                    <a:pt x="3507" y="6701"/>
                    <a:pt x="3426" y="5907"/>
                    <a:pt x="3078" y="5274"/>
                  </a:cubicBezTo>
                  <a:cubicBezTo>
                    <a:pt x="2871" y="4886"/>
                    <a:pt x="2514" y="4514"/>
                    <a:pt x="2039" y="4514"/>
                  </a:cubicBezTo>
                  <a:cubicBezTo>
                    <a:pt x="2023" y="4514"/>
                    <a:pt x="2007" y="4515"/>
                    <a:pt x="1990" y="4516"/>
                  </a:cubicBezTo>
                  <a:cubicBezTo>
                    <a:pt x="1562" y="4533"/>
                    <a:pt x="1250" y="4899"/>
                    <a:pt x="1134" y="5283"/>
                  </a:cubicBezTo>
                  <a:cubicBezTo>
                    <a:pt x="884" y="6095"/>
                    <a:pt x="1241" y="6960"/>
                    <a:pt x="1856" y="7504"/>
                  </a:cubicBezTo>
                  <a:cubicBezTo>
                    <a:pt x="2008" y="7638"/>
                    <a:pt x="2186" y="7754"/>
                    <a:pt x="2374" y="7834"/>
                  </a:cubicBezTo>
                  <a:cubicBezTo>
                    <a:pt x="2240" y="7986"/>
                    <a:pt x="2070" y="8111"/>
                    <a:pt x="1883" y="8200"/>
                  </a:cubicBezTo>
                  <a:cubicBezTo>
                    <a:pt x="1684" y="8290"/>
                    <a:pt x="1476" y="8336"/>
                    <a:pt x="1272" y="8336"/>
                  </a:cubicBezTo>
                  <a:cubicBezTo>
                    <a:pt x="928" y="8336"/>
                    <a:pt x="594" y="8204"/>
                    <a:pt x="331" y="7923"/>
                  </a:cubicBezTo>
                  <a:cubicBezTo>
                    <a:pt x="233" y="7807"/>
                    <a:pt x="152" y="7692"/>
                    <a:pt x="99" y="7558"/>
                  </a:cubicBezTo>
                  <a:lnTo>
                    <a:pt x="1" y="8343"/>
                  </a:lnTo>
                  <a:cubicBezTo>
                    <a:pt x="259" y="8619"/>
                    <a:pt x="598" y="8816"/>
                    <a:pt x="982" y="8896"/>
                  </a:cubicBezTo>
                  <a:cubicBezTo>
                    <a:pt x="1084" y="8915"/>
                    <a:pt x="1187" y="8924"/>
                    <a:pt x="1290" y="8924"/>
                  </a:cubicBezTo>
                  <a:cubicBezTo>
                    <a:pt x="1950" y="8924"/>
                    <a:pt x="2602" y="8545"/>
                    <a:pt x="2980" y="8013"/>
                  </a:cubicBezTo>
                  <a:cubicBezTo>
                    <a:pt x="3083" y="8026"/>
                    <a:pt x="3186" y="8033"/>
                    <a:pt x="3291" y="8033"/>
                  </a:cubicBezTo>
                  <a:cubicBezTo>
                    <a:pt x="3594" y="8033"/>
                    <a:pt x="3901" y="7976"/>
                    <a:pt x="4193" y="7870"/>
                  </a:cubicBezTo>
                  <a:cubicBezTo>
                    <a:pt x="4863" y="7620"/>
                    <a:pt x="5362" y="7112"/>
                    <a:pt x="5639" y="6487"/>
                  </a:cubicBezTo>
                  <a:cubicBezTo>
                    <a:pt x="5702" y="6495"/>
                    <a:pt x="5766" y="6498"/>
                    <a:pt x="5829" y="6498"/>
                  </a:cubicBezTo>
                  <a:cubicBezTo>
                    <a:pt x="6576" y="6498"/>
                    <a:pt x="7254" y="5976"/>
                    <a:pt x="7583" y="5310"/>
                  </a:cubicBezTo>
                  <a:cubicBezTo>
                    <a:pt x="7708" y="5051"/>
                    <a:pt x="7789" y="4774"/>
                    <a:pt x="7842" y="4489"/>
                  </a:cubicBezTo>
                  <a:cubicBezTo>
                    <a:pt x="8244" y="4480"/>
                    <a:pt x="8645" y="4355"/>
                    <a:pt x="8975" y="4123"/>
                  </a:cubicBezTo>
                  <a:cubicBezTo>
                    <a:pt x="9412" y="3829"/>
                    <a:pt x="9707" y="3374"/>
                    <a:pt x="9849" y="2874"/>
                  </a:cubicBezTo>
                  <a:cubicBezTo>
                    <a:pt x="9867" y="2874"/>
                    <a:pt x="9876" y="2874"/>
                    <a:pt x="9894" y="2865"/>
                  </a:cubicBezTo>
                  <a:cubicBezTo>
                    <a:pt x="10697" y="2740"/>
                    <a:pt x="11286" y="2062"/>
                    <a:pt x="11446" y="1286"/>
                  </a:cubicBezTo>
                  <a:cubicBezTo>
                    <a:pt x="11518" y="920"/>
                    <a:pt x="11464" y="528"/>
                    <a:pt x="11321" y="189"/>
                  </a:cubicBezTo>
                  <a:cubicBezTo>
                    <a:pt x="11266" y="56"/>
                    <a:pt x="11156" y="0"/>
                    <a:pt x="11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87" name="Google Shape;9487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9488" name="Shape 9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9" name="Google Shape;9489;p26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90" name="Google Shape;9490;p26"/>
          <p:cNvGrpSpPr/>
          <p:nvPr/>
        </p:nvGrpSpPr>
        <p:grpSpPr>
          <a:xfrm>
            <a:off x="436549" y="371582"/>
            <a:ext cx="8270902" cy="4400132"/>
            <a:chOff x="1256775" y="1479175"/>
            <a:chExt cx="2771750" cy="1474575"/>
          </a:xfrm>
        </p:grpSpPr>
        <p:sp>
          <p:nvSpPr>
            <p:cNvPr id="9491" name="Google Shape;9491;p26"/>
            <p:cNvSpPr/>
            <p:nvPr/>
          </p:nvSpPr>
          <p:spPr>
            <a:xfrm>
              <a:off x="1256775" y="1479175"/>
              <a:ext cx="2771750" cy="1474575"/>
            </a:xfrm>
            <a:custGeom>
              <a:rect b="b" l="l" r="r" t="t"/>
              <a:pathLst>
                <a:path extrusionOk="0" h="58983" w="110870">
                  <a:moveTo>
                    <a:pt x="8182" y="56485"/>
                  </a:moveTo>
                  <a:lnTo>
                    <a:pt x="9148" y="56569"/>
                  </a:lnTo>
                  <a:lnTo>
                    <a:pt x="9561" y="56654"/>
                  </a:lnTo>
                  <a:lnTo>
                    <a:pt x="9561" y="56654"/>
                  </a:lnTo>
                  <a:lnTo>
                    <a:pt x="8872" y="56569"/>
                  </a:lnTo>
                  <a:lnTo>
                    <a:pt x="8182" y="56485"/>
                  </a:lnTo>
                  <a:close/>
                  <a:moveTo>
                    <a:pt x="14120" y="56569"/>
                  </a:moveTo>
                  <a:lnTo>
                    <a:pt x="14648" y="56807"/>
                  </a:lnTo>
                  <a:lnTo>
                    <a:pt x="14120" y="56914"/>
                  </a:lnTo>
                  <a:lnTo>
                    <a:pt x="13706" y="56654"/>
                  </a:lnTo>
                  <a:lnTo>
                    <a:pt x="14120" y="56569"/>
                  </a:lnTo>
                  <a:close/>
                  <a:moveTo>
                    <a:pt x="85405" y="57129"/>
                  </a:moveTo>
                  <a:cubicBezTo>
                    <a:pt x="85841" y="57129"/>
                    <a:pt x="86293" y="57159"/>
                    <a:pt x="86784" y="57221"/>
                  </a:cubicBezTo>
                  <a:lnTo>
                    <a:pt x="85405" y="57129"/>
                  </a:lnTo>
                  <a:close/>
                  <a:moveTo>
                    <a:pt x="40948" y="57423"/>
                  </a:moveTo>
                  <a:lnTo>
                    <a:pt x="40918" y="57435"/>
                  </a:lnTo>
                  <a:lnTo>
                    <a:pt x="40895" y="57435"/>
                  </a:lnTo>
                  <a:cubicBezTo>
                    <a:pt x="40914" y="57429"/>
                    <a:pt x="40933" y="57428"/>
                    <a:pt x="40948" y="57423"/>
                  </a:cubicBezTo>
                  <a:close/>
                  <a:moveTo>
                    <a:pt x="110448" y="1"/>
                  </a:moveTo>
                  <a:lnTo>
                    <a:pt x="429" y="415"/>
                  </a:lnTo>
                  <a:lnTo>
                    <a:pt x="69" y="43416"/>
                  </a:lnTo>
                  <a:lnTo>
                    <a:pt x="0" y="43416"/>
                  </a:lnTo>
                  <a:lnTo>
                    <a:pt x="69" y="43423"/>
                  </a:lnTo>
                  <a:lnTo>
                    <a:pt x="69" y="43462"/>
                  </a:lnTo>
                  <a:lnTo>
                    <a:pt x="31" y="43462"/>
                  </a:lnTo>
                  <a:lnTo>
                    <a:pt x="31" y="47530"/>
                  </a:lnTo>
                  <a:lnTo>
                    <a:pt x="0" y="51176"/>
                  </a:lnTo>
                  <a:lnTo>
                    <a:pt x="31" y="51176"/>
                  </a:lnTo>
                  <a:lnTo>
                    <a:pt x="31" y="54984"/>
                  </a:lnTo>
                  <a:lnTo>
                    <a:pt x="1211" y="55190"/>
                  </a:lnTo>
                  <a:lnTo>
                    <a:pt x="31" y="55190"/>
                  </a:lnTo>
                  <a:lnTo>
                    <a:pt x="1969" y="56048"/>
                  </a:lnTo>
                  <a:lnTo>
                    <a:pt x="2797" y="56048"/>
                  </a:lnTo>
                  <a:lnTo>
                    <a:pt x="4727" y="56569"/>
                  </a:lnTo>
                  <a:lnTo>
                    <a:pt x="5838" y="56746"/>
                  </a:lnTo>
                  <a:lnTo>
                    <a:pt x="7217" y="56746"/>
                  </a:lnTo>
                  <a:lnTo>
                    <a:pt x="8320" y="57435"/>
                  </a:lnTo>
                  <a:lnTo>
                    <a:pt x="9699" y="57604"/>
                  </a:lnTo>
                  <a:lnTo>
                    <a:pt x="13016" y="57604"/>
                  </a:lnTo>
                  <a:cubicBezTo>
                    <a:pt x="14395" y="57604"/>
                    <a:pt x="13844" y="57780"/>
                    <a:pt x="13844" y="57780"/>
                  </a:cubicBezTo>
                  <a:lnTo>
                    <a:pt x="14679" y="58125"/>
                  </a:lnTo>
                  <a:lnTo>
                    <a:pt x="17161" y="58293"/>
                  </a:lnTo>
                  <a:cubicBezTo>
                    <a:pt x="17161" y="58293"/>
                    <a:pt x="17713" y="58293"/>
                    <a:pt x="18264" y="57948"/>
                  </a:cubicBezTo>
                  <a:lnTo>
                    <a:pt x="21030" y="58293"/>
                  </a:lnTo>
                  <a:lnTo>
                    <a:pt x="22409" y="58293"/>
                  </a:lnTo>
                  <a:lnTo>
                    <a:pt x="24347" y="58983"/>
                  </a:lnTo>
                  <a:lnTo>
                    <a:pt x="29258" y="58469"/>
                  </a:lnTo>
                  <a:lnTo>
                    <a:pt x="30660" y="58224"/>
                  </a:lnTo>
                  <a:lnTo>
                    <a:pt x="32077" y="58125"/>
                  </a:lnTo>
                  <a:lnTo>
                    <a:pt x="34842" y="57780"/>
                  </a:lnTo>
                  <a:lnTo>
                    <a:pt x="36260" y="58178"/>
                  </a:lnTo>
                  <a:lnTo>
                    <a:pt x="40695" y="58033"/>
                  </a:lnTo>
                  <a:lnTo>
                    <a:pt x="41393" y="57887"/>
                  </a:lnTo>
                  <a:cubicBezTo>
                    <a:pt x="41393" y="57887"/>
                    <a:pt x="42304" y="57604"/>
                    <a:pt x="42641" y="57596"/>
                  </a:cubicBezTo>
                  <a:cubicBezTo>
                    <a:pt x="42978" y="57588"/>
                    <a:pt x="43683" y="57435"/>
                    <a:pt x="44120" y="57251"/>
                  </a:cubicBezTo>
                  <a:cubicBezTo>
                    <a:pt x="44120" y="57251"/>
                    <a:pt x="44539" y="57255"/>
                    <a:pt x="44906" y="57255"/>
                  </a:cubicBezTo>
                  <a:cubicBezTo>
                    <a:pt x="45090" y="57255"/>
                    <a:pt x="45261" y="57254"/>
                    <a:pt x="45361" y="57251"/>
                  </a:cubicBezTo>
                  <a:lnTo>
                    <a:pt x="46296" y="57251"/>
                  </a:lnTo>
                  <a:cubicBezTo>
                    <a:pt x="46296" y="57251"/>
                    <a:pt x="51145" y="57090"/>
                    <a:pt x="51421" y="57090"/>
                  </a:cubicBezTo>
                  <a:lnTo>
                    <a:pt x="52800" y="57090"/>
                  </a:lnTo>
                  <a:lnTo>
                    <a:pt x="54148" y="57251"/>
                  </a:lnTo>
                  <a:lnTo>
                    <a:pt x="54929" y="57251"/>
                  </a:lnTo>
                  <a:lnTo>
                    <a:pt x="55703" y="57496"/>
                  </a:lnTo>
                  <a:lnTo>
                    <a:pt x="56714" y="57305"/>
                  </a:lnTo>
                  <a:lnTo>
                    <a:pt x="58354" y="57106"/>
                  </a:lnTo>
                  <a:lnTo>
                    <a:pt x="59151" y="57090"/>
                  </a:lnTo>
                  <a:lnTo>
                    <a:pt x="60813" y="56746"/>
                  </a:lnTo>
                  <a:lnTo>
                    <a:pt x="63847" y="56746"/>
                  </a:lnTo>
                  <a:lnTo>
                    <a:pt x="65662" y="56669"/>
                  </a:lnTo>
                  <a:lnTo>
                    <a:pt x="67716" y="57090"/>
                  </a:lnTo>
                  <a:lnTo>
                    <a:pt x="69378" y="57259"/>
                  </a:lnTo>
                  <a:lnTo>
                    <a:pt x="70757" y="57604"/>
                  </a:lnTo>
                  <a:lnTo>
                    <a:pt x="71309" y="57604"/>
                  </a:lnTo>
                  <a:cubicBezTo>
                    <a:pt x="71309" y="57604"/>
                    <a:pt x="72687" y="57780"/>
                    <a:pt x="72963" y="57780"/>
                  </a:cubicBezTo>
                  <a:cubicBezTo>
                    <a:pt x="73239" y="57780"/>
                    <a:pt x="72963" y="57780"/>
                    <a:pt x="75729" y="58469"/>
                  </a:cubicBezTo>
                  <a:cubicBezTo>
                    <a:pt x="76827" y="58744"/>
                    <a:pt x="77182" y="58827"/>
                    <a:pt x="77229" y="58827"/>
                  </a:cubicBezTo>
                  <a:cubicBezTo>
                    <a:pt x="77299" y="58827"/>
                    <a:pt x="76666" y="58638"/>
                    <a:pt x="76832" y="58638"/>
                  </a:cubicBezTo>
                  <a:lnTo>
                    <a:pt x="78211" y="58638"/>
                  </a:lnTo>
                  <a:lnTo>
                    <a:pt x="79667" y="58714"/>
                  </a:lnTo>
                  <a:lnTo>
                    <a:pt x="80149" y="58638"/>
                  </a:lnTo>
                  <a:lnTo>
                    <a:pt x="81252" y="58469"/>
                  </a:lnTo>
                  <a:cubicBezTo>
                    <a:pt x="81252" y="58469"/>
                    <a:pt x="82080" y="57948"/>
                    <a:pt x="82356" y="57948"/>
                  </a:cubicBezTo>
                  <a:lnTo>
                    <a:pt x="86776" y="57948"/>
                  </a:lnTo>
                  <a:lnTo>
                    <a:pt x="88163" y="58125"/>
                  </a:lnTo>
                  <a:lnTo>
                    <a:pt x="88714" y="58125"/>
                  </a:lnTo>
                  <a:cubicBezTo>
                    <a:pt x="88714" y="58125"/>
                    <a:pt x="89542" y="57948"/>
                    <a:pt x="89771" y="57933"/>
                  </a:cubicBezTo>
                  <a:cubicBezTo>
                    <a:pt x="89822" y="57930"/>
                    <a:pt x="89902" y="57929"/>
                    <a:pt x="89999" y="57929"/>
                  </a:cubicBezTo>
                  <a:cubicBezTo>
                    <a:pt x="90264" y="57929"/>
                    <a:pt x="90655" y="57938"/>
                    <a:pt x="90900" y="57938"/>
                  </a:cubicBezTo>
                  <a:cubicBezTo>
                    <a:pt x="90989" y="57938"/>
                    <a:pt x="91060" y="57936"/>
                    <a:pt x="91097" y="57933"/>
                  </a:cubicBezTo>
                  <a:cubicBezTo>
                    <a:pt x="91155" y="57928"/>
                    <a:pt x="91279" y="57926"/>
                    <a:pt x="91417" y="57926"/>
                  </a:cubicBezTo>
                  <a:cubicBezTo>
                    <a:pt x="91694" y="57926"/>
                    <a:pt x="92031" y="57933"/>
                    <a:pt x="92031" y="57933"/>
                  </a:cubicBezTo>
                  <a:cubicBezTo>
                    <a:pt x="92031" y="57933"/>
                    <a:pt x="93135" y="57948"/>
                    <a:pt x="93510" y="58033"/>
                  </a:cubicBezTo>
                  <a:cubicBezTo>
                    <a:pt x="93579" y="58048"/>
                    <a:pt x="93638" y="58055"/>
                    <a:pt x="93691" y="58055"/>
                  </a:cubicBezTo>
                  <a:cubicBezTo>
                    <a:pt x="93929" y="58055"/>
                    <a:pt x="94063" y="57917"/>
                    <a:pt x="94514" y="57780"/>
                  </a:cubicBezTo>
                  <a:cubicBezTo>
                    <a:pt x="94630" y="57743"/>
                    <a:pt x="94749" y="57728"/>
                    <a:pt x="94865" y="57728"/>
                  </a:cubicBezTo>
                  <a:cubicBezTo>
                    <a:pt x="95299" y="57728"/>
                    <a:pt x="95686" y="57933"/>
                    <a:pt x="95686" y="57933"/>
                  </a:cubicBezTo>
                  <a:lnTo>
                    <a:pt x="96444" y="57948"/>
                  </a:lnTo>
                  <a:lnTo>
                    <a:pt x="98107" y="57948"/>
                  </a:lnTo>
                  <a:lnTo>
                    <a:pt x="99761" y="58125"/>
                  </a:lnTo>
                  <a:lnTo>
                    <a:pt x="101424" y="58125"/>
                  </a:lnTo>
                  <a:lnTo>
                    <a:pt x="102527" y="57948"/>
                  </a:lnTo>
                  <a:lnTo>
                    <a:pt x="103906" y="58293"/>
                  </a:lnTo>
                  <a:lnTo>
                    <a:pt x="109981" y="58293"/>
                  </a:lnTo>
                  <a:lnTo>
                    <a:pt x="110655" y="57596"/>
                  </a:lnTo>
                  <a:lnTo>
                    <a:pt x="110816" y="57558"/>
                  </a:lnTo>
                  <a:lnTo>
                    <a:pt x="110808" y="57435"/>
                  </a:lnTo>
                  <a:lnTo>
                    <a:pt x="110693" y="52034"/>
                  </a:lnTo>
                  <a:lnTo>
                    <a:pt x="110870" y="52034"/>
                  </a:lnTo>
                  <a:lnTo>
                    <a:pt x="110808" y="44871"/>
                  </a:lnTo>
                  <a:lnTo>
                    <a:pt x="110870" y="44871"/>
                  </a:lnTo>
                  <a:lnTo>
                    <a:pt x="110808" y="44848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2" name="Google Shape;9492;p26"/>
            <p:cNvSpPr/>
            <p:nvPr/>
          </p:nvSpPr>
          <p:spPr>
            <a:xfrm>
              <a:off x="1361150" y="1491050"/>
              <a:ext cx="4825" cy="118200"/>
            </a:xfrm>
            <a:custGeom>
              <a:rect b="b" l="l" r="r" t="t"/>
              <a:pathLst>
                <a:path extrusionOk="0" h="4728" w="193">
                  <a:moveTo>
                    <a:pt x="1" y="4728"/>
                  </a:moveTo>
                  <a:lnTo>
                    <a:pt x="192" y="4728"/>
                  </a:lnTo>
                  <a:lnTo>
                    <a:pt x="19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3" name="Google Shape;9493;p26"/>
            <p:cNvSpPr/>
            <p:nvPr/>
          </p:nvSpPr>
          <p:spPr>
            <a:xfrm>
              <a:off x="13611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4" name="Google Shape;9494;p26"/>
            <p:cNvSpPr/>
            <p:nvPr/>
          </p:nvSpPr>
          <p:spPr>
            <a:xfrm>
              <a:off x="1361150" y="2834800"/>
              <a:ext cx="4825" cy="56125"/>
            </a:xfrm>
            <a:custGeom>
              <a:rect b="b" l="l" r="r" t="t"/>
              <a:pathLst>
                <a:path extrusionOk="0" h="2245" w="193">
                  <a:moveTo>
                    <a:pt x="1" y="0"/>
                  </a:moveTo>
                  <a:lnTo>
                    <a:pt x="1" y="2199"/>
                  </a:lnTo>
                  <a:lnTo>
                    <a:pt x="192" y="224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5" name="Google Shape;9495;p26"/>
            <p:cNvSpPr/>
            <p:nvPr/>
          </p:nvSpPr>
          <p:spPr>
            <a:xfrm>
              <a:off x="13611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6" name="Google Shape;9496;p26"/>
            <p:cNvSpPr/>
            <p:nvPr/>
          </p:nvSpPr>
          <p:spPr>
            <a:xfrm>
              <a:off x="13611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7" name="Google Shape;9497;p26"/>
            <p:cNvSpPr/>
            <p:nvPr/>
          </p:nvSpPr>
          <p:spPr>
            <a:xfrm>
              <a:off x="13611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8" name="Google Shape;9498;p26"/>
            <p:cNvSpPr/>
            <p:nvPr/>
          </p:nvSpPr>
          <p:spPr>
            <a:xfrm>
              <a:off x="13611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9" name="Google Shape;9499;p26"/>
            <p:cNvSpPr/>
            <p:nvPr/>
          </p:nvSpPr>
          <p:spPr>
            <a:xfrm>
              <a:off x="13611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0" name="Google Shape;9500;p26"/>
            <p:cNvSpPr/>
            <p:nvPr/>
          </p:nvSpPr>
          <p:spPr>
            <a:xfrm>
              <a:off x="13611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1" name="Google Shape;9501;p26"/>
            <p:cNvSpPr/>
            <p:nvPr/>
          </p:nvSpPr>
          <p:spPr>
            <a:xfrm>
              <a:off x="13611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2" name="Google Shape;9502;p26"/>
            <p:cNvSpPr/>
            <p:nvPr/>
          </p:nvSpPr>
          <p:spPr>
            <a:xfrm>
              <a:off x="13611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3" name="Google Shape;9503;p26"/>
            <p:cNvSpPr/>
            <p:nvPr/>
          </p:nvSpPr>
          <p:spPr>
            <a:xfrm>
              <a:off x="13611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4" name="Google Shape;9504;p26"/>
            <p:cNvSpPr/>
            <p:nvPr/>
          </p:nvSpPr>
          <p:spPr>
            <a:xfrm>
              <a:off x="1468025" y="2892050"/>
              <a:ext cx="4800" cy="23975"/>
            </a:xfrm>
            <a:custGeom>
              <a:rect b="b" l="l" r="r" t="t"/>
              <a:pathLst>
                <a:path extrusionOk="0" h="959" w="192">
                  <a:moveTo>
                    <a:pt x="0" y="1"/>
                  </a:moveTo>
                  <a:lnTo>
                    <a:pt x="0" y="935"/>
                  </a:lnTo>
                  <a:lnTo>
                    <a:pt x="192" y="958"/>
                  </a:lnTo>
                  <a:lnTo>
                    <a:pt x="192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5" name="Google Shape;9505;p26"/>
            <p:cNvSpPr/>
            <p:nvPr/>
          </p:nvSpPr>
          <p:spPr>
            <a:xfrm>
              <a:off x="1468025" y="2834800"/>
              <a:ext cx="4800" cy="57475"/>
            </a:xfrm>
            <a:custGeom>
              <a:rect b="b" l="l" r="r" t="t"/>
              <a:pathLst>
                <a:path extrusionOk="0" h="2299" w="192">
                  <a:moveTo>
                    <a:pt x="0" y="0"/>
                  </a:moveTo>
                  <a:lnTo>
                    <a:pt x="0" y="2283"/>
                  </a:lnTo>
                  <a:lnTo>
                    <a:pt x="192" y="229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6" name="Google Shape;9506;p26"/>
            <p:cNvSpPr/>
            <p:nvPr/>
          </p:nvSpPr>
          <p:spPr>
            <a:xfrm>
              <a:off x="146802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7" name="Google Shape;9507;p26"/>
            <p:cNvSpPr/>
            <p:nvPr/>
          </p:nvSpPr>
          <p:spPr>
            <a:xfrm>
              <a:off x="1468025" y="1491050"/>
              <a:ext cx="4800" cy="118200"/>
            </a:xfrm>
            <a:custGeom>
              <a:rect b="b" l="l" r="r" t="t"/>
              <a:pathLst>
                <a:path extrusionOk="0" h="4728" w="192">
                  <a:moveTo>
                    <a:pt x="0" y="1"/>
                  </a:moveTo>
                  <a:lnTo>
                    <a:pt x="0" y="4728"/>
                  </a:lnTo>
                  <a:lnTo>
                    <a:pt x="192" y="4728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8" name="Google Shape;9508;p26"/>
            <p:cNvSpPr/>
            <p:nvPr/>
          </p:nvSpPr>
          <p:spPr>
            <a:xfrm>
              <a:off x="146802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9" name="Google Shape;9509;p26"/>
            <p:cNvSpPr/>
            <p:nvPr/>
          </p:nvSpPr>
          <p:spPr>
            <a:xfrm>
              <a:off x="146802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0" name="Google Shape;9510;p26"/>
            <p:cNvSpPr/>
            <p:nvPr/>
          </p:nvSpPr>
          <p:spPr>
            <a:xfrm>
              <a:off x="146802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1" name="Google Shape;9511;p26"/>
            <p:cNvSpPr/>
            <p:nvPr/>
          </p:nvSpPr>
          <p:spPr>
            <a:xfrm>
              <a:off x="146802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2" name="Google Shape;9512;p26"/>
            <p:cNvSpPr/>
            <p:nvPr/>
          </p:nvSpPr>
          <p:spPr>
            <a:xfrm>
              <a:off x="146802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3" name="Google Shape;9513;p26"/>
            <p:cNvSpPr/>
            <p:nvPr/>
          </p:nvSpPr>
          <p:spPr>
            <a:xfrm>
              <a:off x="146802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4" name="Google Shape;9514;p26"/>
            <p:cNvSpPr/>
            <p:nvPr/>
          </p:nvSpPr>
          <p:spPr>
            <a:xfrm>
              <a:off x="146802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5" name="Google Shape;9515;p26"/>
            <p:cNvSpPr/>
            <p:nvPr/>
          </p:nvSpPr>
          <p:spPr>
            <a:xfrm>
              <a:off x="146802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6" name="Google Shape;9516;p26"/>
            <p:cNvSpPr/>
            <p:nvPr/>
          </p:nvSpPr>
          <p:spPr>
            <a:xfrm>
              <a:off x="146802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7" name="Google Shape;9517;p26"/>
            <p:cNvSpPr/>
            <p:nvPr/>
          </p:nvSpPr>
          <p:spPr>
            <a:xfrm>
              <a:off x="1574125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8" name="Google Shape;9518;p26"/>
            <p:cNvSpPr/>
            <p:nvPr/>
          </p:nvSpPr>
          <p:spPr>
            <a:xfrm>
              <a:off x="1574125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9" name="Google Shape;9519;p26"/>
            <p:cNvSpPr/>
            <p:nvPr/>
          </p:nvSpPr>
          <p:spPr>
            <a:xfrm>
              <a:off x="1574125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0" name="Google Shape;9520;p26"/>
            <p:cNvSpPr/>
            <p:nvPr/>
          </p:nvSpPr>
          <p:spPr>
            <a:xfrm>
              <a:off x="1574125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1" name="Google Shape;9521;p26"/>
            <p:cNvSpPr/>
            <p:nvPr/>
          </p:nvSpPr>
          <p:spPr>
            <a:xfrm>
              <a:off x="1574125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2" name="Google Shape;9522;p26"/>
            <p:cNvSpPr/>
            <p:nvPr/>
          </p:nvSpPr>
          <p:spPr>
            <a:xfrm>
              <a:off x="1574125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3" name="Google Shape;9523;p26"/>
            <p:cNvSpPr/>
            <p:nvPr/>
          </p:nvSpPr>
          <p:spPr>
            <a:xfrm>
              <a:off x="1574125" y="2834800"/>
              <a:ext cx="5400" cy="84475"/>
            </a:xfrm>
            <a:custGeom>
              <a:rect b="b" l="l" r="r" t="t"/>
              <a:pathLst>
                <a:path extrusionOk="0" h="3379" w="216">
                  <a:moveTo>
                    <a:pt x="1" y="0"/>
                  </a:moveTo>
                  <a:lnTo>
                    <a:pt x="1" y="3379"/>
                  </a:lnTo>
                  <a:lnTo>
                    <a:pt x="215" y="337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4" name="Google Shape;9524;p26"/>
            <p:cNvSpPr/>
            <p:nvPr/>
          </p:nvSpPr>
          <p:spPr>
            <a:xfrm>
              <a:off x="1574125" y="1490300"/>
              <a:ext cx="5400" cy="118950"/>
            </a:xfrm>
            <a:custGeom>
              <a:rect b="b" l="l" r="r" t="t"/>
              <a:pathLst>
                <a:path extrusionOk="0" h="4758" w="216">
                  <a:moveTo>
                    <a:pt x="1" y="0"/>
                  </a:moveTo>
                  <a:lnTo>
                    <a:pt x="1" y="4758"/>
                  </a:lnTo>
                  <a:lnTo>
                    <a:pt x="215" y="475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5" name="Google Shape;9525;p26"/>
            <p:cNvSpPr/>
            <p:nvPr/>
          </p:nvSpPr>
          <p:spPr>
            <a:xfrm>
              <a:off x="1574125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6" name="Google Shape;9526;p26"/>
            <p:cNvSpPr/>
            <p:nvPr/>
          </p:nvSpPr>
          <p:spPr>
            <a:xfrm>
              <a:off x="1574125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7" name="Google Shape;9527;p26"/>
            <p:cNvSpPr/>
            <p:nvPr/>
          </p:nvSpPr>
          <p:spPr>
            <a:xfrm>
              <a:off x="1574125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8" name="Google Shape;9528;p26"/>
            <p:cNvSpPr/>
            <p:nvPr/>
          </p:nvSpPr>
          <p:spPr>
            <a:xfrm>
              <a:off x="1574125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9" name="Google Shape;9529;p26"/>
            <p:cNvSpPr/>
            <p:nvPr/>
          </p:nvSpPr>
          <p:spPr>
            <a:xfrm>
              <a:off x="168080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0" name="Google Shape;9530;p26"/>
            <p:cNvSpPr/>
            <p:nvPr/>
          </p:nvSpPr>
          <p:spPr>
            <a:xfrm>
              <a:off x="168080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1" name="Google Shape;9531;p26"/>
            <p:cNvSpPr/>
            <p:nvPr/>
          </p:nvSpPr>
          <p:spPr>
            <a:xfrm>
              <a:off x="168080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2" name="Google Shape;9532;p26"/>
            <p:cNvSpPr/>
            <p:nvPr/>
          </p:nvSpPr>
          <p:spPr>
            <a:xfrm>
              <a:off x="168080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3" name="Google Shape;9533;p26"/>
            <p:cNvSpPr/>
            <p:nvPr/>
          </p:nvSpPr>
          <p:spPr>
            <a:xfrm>
              <a:off x="168080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4" name="Google Shape;9534;p26"/>
            <p:cNvSpPr/>
            <p:nvPr/>
          </p:nvSpPr>
          <p:spPr>
            <a:xfrm>
              <a:off x="1680800" y="1489725"/>
              <a:ext cx="4825" cy="119525"/>
            </a:xfrm>
            <a:custGeom>
              <a:rect b="b" l="l" r="r" t="t"/>
              <a:pathLst>
                <a:path extrusionOk="0" h="4781" w="193">
                  <a:moveTo>
                    <a:pt x="1" y="0"/>
                  </a:moveTo>
                  <a:lnTo>
                    <a:pt x="1" y="4781"/>
                  </a:lnTo>
                  <a:lnTo>
                    <a:pt x="192" y="47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5" name="Google Shape;9535;p26"/>
            <p:cNvSpPr/>
            <p:nvPr/>
          </p:nvSpPr>
          <p:spPr>
            <a:xfrm>
              <a:off x="168080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6" name="Google Shape;9536;p26"/>
            <p:cNvSpPr/>
            <p:nvPr/>
          </p:nvSpPr>
          <p:spPr>
            <a:xfrm>
              <a:off x="168080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7" name="Google Shape;9537;p26"/>
            <p:cNvSpPr/>
            <p:nvPr/>
          </p:nvSpPr>
          <p:spPr>
            <a:xfrm>
              <a:off x="1680800" y="2834800"/>
              <a:ext cx="4825" cy="99225"/>
            </a:xfrm>
            <a:custGeom>
              <a:rect b="b" l="l" r="r" t="t"/>
              <a:pathLst>
                <a:path extrusionOk="0" h="3969" w="193">
                  <a:moveTo>
                    <a:pt x="1" y="0"/>
                  </a:moveTo>
                  <a:lnTo>
                    <a:pt x="1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8" name="Google Shape;9538;p26"/>
            <p:cNvSpPr/>
            <p:nvPr/>
          </p:nvSpPr>
          <p:spPr>
            <a:xfrm>
              <a:off x="168080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9" name="Google Shape;9539;p26"/>
            <p:cNvSpPr/>
            <p:nvPr/>
          </p:nvSpPr>
          <p:spPr>
            <a:xfrm>
              <a:off x="168080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0" name="Google Shape;9540;p26"/>
            <p:cNvSpPr/>
            <p:nvPr/>
          </p:nvSpPr>
          <p:spPr>
            <a:xfrm>
              <a:off x="168080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1" name="Google Shape;9541;p26"/>
            <p:cNvSpPr/>
            <p:nvPr/>
          </p:nvSpPr>
          <p:spPr>
            <a:xfrm>
              <a:off x="1787675" y="1489725"/>
              <a:ext cx="4625" cy="119525"/>
            </a:xfrm>
            <a:custGeom>
              <a:rect b="b" l="l" r="r" t="t"/>
              <a:pathLst>
                <a:path extrusionOk="0" h="4781" w="185">
                  <a:moveTo>
                    <a:pt x="1" y="0"/>
                  </a:moveTo>
                  <a:lnTo>
                    <a:pt x="1" y="4781"/>
                  </a:lnTo>
                  <a:lnTo>
                    <a:pt x="184" y="47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2" name="Google Shape;9542;p26"/>
            <p:cNvSpPr/>
            <p:nvPr/>
          </p:nvSpPr>
          <p:spPr>
            <a:xfrm>
              <a:off x="1787675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3" name="Google Shape;9543;p26"/>
            <p:cNvSpPr/>
            <p:nvPr/>
          </p:nvSpPr>
          <p:spPr>
            <a:xfrm>
              <a:off x="1787675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4" name="Google Shape;9544;p26"/>
            <p:cNvSpPr/>
            <p:nvPr/>
          </p:nvSpPr>
          <p:spPr>
            <a:xfrm>
              <a:off x="1787675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5" name="Google Shape;9545;p26"/>
            <p:cNvSpPr/>
            <p:nvPr/>
          </p:nvSpPr>
          <p:spPr>
            <a:xfrm>
              <a:off x="1787675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6" name="Google Shape;9546;p26"/>
            <p:cNvSpPr/>
            <p:nvPr/>
          </p:nvSpPr>
          <p:spPr>
            <a:xfrm>
              <a:off x="1787675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7" name="Google Shape;9547;p26"/>
            <p:cNvSpPr/>
            <p:nvPr/>
          </p:nvSpPr>
          <p:spPr>
            <a:xfrm>
              <a:off x="1787675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8" name="Google Shape;9548;p26"/>
            <p:cNvSpPr/>
            <p:nvPr/>
          </p:nvSpPr>
          <p:spPr>
            <a:xfrm>
              <a:off x="1787675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9" name="Google Shape;9549;p26"/>
            <p:cNvSpPr/>
            <p:nvPr/>
          </p:nvSpPr>
          <p:spPr>
            <a:xfrm>
              <a:off x="1787675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0" name="Google Shape;9550;p26"/>
            <p:cNvSpPr/>
            <p:nvPr/>
          </p:nvSpPr>
          <p:spPr>
            <a:xfrm>
              <a:off x="1787675" y="2834800"/>
              <a:ext cx="4625" cy="100000"/>
            </a:xfrm>
            <a:custGeom>
              <a:rect b="b" l="l" r="r" t="t"/>
              <a:pathLst>
                <a:path extrusionOk="0" h="4000" w="185">
                  <a:moveTo>
                    <a:pt x="1" y="0"/>
                  </a:moveTo>
                  <a:lnTo>
                    <a:pt x="1" y="3999"/>
                  </a:lnTo>
                  <a:lnTo>
                    <a:pt x="184" y="39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1" name="Google Shape;9551;p26"/>
            <p:cNvSpPr/>
            <p:nvPr/>
          </p:nvSpPr>
          <p:spPr>
            <a:xfrm>
              <a:off x="1787675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2" name="Google Shape;9552;p26"/>
            <p:cNvSpPr/>
            <p:nvPr/>
          </p:nvSpPr>
          <p:spPr>
            <a:xfrm>
              <a:off x="1787675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3" name="Google Shape;9553;p26"/>
            <p:cNvSpPr/>
            <p:nvPr/>
          </p:nvSpPr>
          <p:spPr>
            <a:xfrm>
              <a:off x="18943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4" name="Google Shape;9554;p26"/>
            <p:cNvSpPr/>
            <p:nvPr/>
          </p:nvSpPr>
          <p:spPr>
            <a:xfrm>
              <a:off x="18943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5" name="Google Shape;9555;p26"/>
            <p:cNvSpPr/>
            <p:nvPr/>
          </p:nvSpPr>
          <p:spPr>
            <a:xfrm>
              <a:off x="18943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6" name="Google Shape;9556;p26"/>
            <p:cNvSpPr/>
            <p:nvPr/>
          </p:nvSpPr>
          <p:spPr>
            <a:xfrm>
              <a:off x="18943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7" name="Google Shape;9557;p26"/>
            <p:cNvSpPr/>
            <p:nvPr/>
          </p:nvSpPr>
          <p:spPr>
            <a:xfrm>
              <a:off x="18943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8" name="Google Shape;9558;p26"/>
            <p:cNvSpPr/>
            <p:nvPr/>
          </p:nvSpPr>
          <p:spPr>
            <a:xfrm>
              <a:off x="18943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9" name="Google Shape;9559;p26"/>
            <p:cNvSpPr/>
            <p:nvPr/>
          </p:nvSpPr>
          <p:spPr>
            <a:xfrm>
              <a:off x="18943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0" name="Google Shape;9560;p26"/>
            <p:cNvSpPr/>
            <p:nvPr/>
          </p:nvSpPr>
          <p:spPr>
            <a:xfrm>
              <a:off x="18943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1" name="Google Shape;9561;p26"/>
            <p:cNvSpPr/>
            <p:nvPr/>
          </p:nvSpPr>
          <p:spPr>
            <a:xfrm>
              <a:off x="18943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2" name="Google Shape;9562;p26"/>
            <p:cNvSpPr/>
            <p:nvPr/>
          </p:nvSpPr>
          <p:spPr>
            <a:xfrm>
              <a:off x="1894350" y="2834800"/>
              <a:ext cx="4825" cy="100575"/>
            </a:xfrm>
            <a:custGeom>
              <a:rect b="b" l="l" r="r" t="t"/>
              <a:pathLst>
                <a:path extrusionOk="0" h="4023" w="193">
                  <a:moveTo>
                    <a:pt x="1" y="0"/>
                  </a:moveTo>
                  <a:lnTo>
                    <a:pt x="1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3" name="Google Shape;9563;p26"/>
            <p:cNvSpPr/>
            <p:nvPr/>
          </p:nvSpPr>
          <p:spPr>
            <a:xfrm>
              <a:off x="1894350" y="1488950"/>
              <a:ext cx="4825" cy="120300"/>
            </a:xfrm>
            <a:custGeom>
              <a:rect b="b" l="l" r="r" t="t"/>
              <a:pathLst>
                <a:path extrusionOk="0" h="4812" w="193">
                  <a:moveTo>
                    <a:pt x="1" y="1"/>
                  </a:moveTo>
                  <a:lnTo>
                    <a:pt x="1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4" name="Google Shape;9564;p26"/>
            <p:cNvSpPr/>
            <p:nvPr/>
          </p:nvSpPr>
          <p:spPr>
            <a:xfrm>
              <a:off x="18943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5" name="Google Shape;9565;p26"/>
            <p:cNvSpPr/>
            <p:nvPr/>
          </p:nvSpPr>
          <p:spPr>
            <a:xfrm>
              <a:off x="2000450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6" name="Google Shape;9566;p26"/>
            <p:cNvSpPr/>
            <p:nvPr/>
          </p:nvSpPr>
          <p:spPr>
            <a:xfrm>
              <a:off x="2000450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7" name="Google Shape;9567;p26"/>
            <p:cNvSpPr/>
            <p:nvPr/>
          </p:nvSpPr>
          <p:spPr>
            <a:xfrm>
              <a:off x="2000450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8" name="Google Shape;9568;p26"/>
            <p:cNvSpPr/>
            <p:nvPr/>
          </p:nvSpPr>
          <p:spPr>
            <a:xfrm>
              <a:off x="2000450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9" name="Google Shape;9569;p26"/>
            <p:cNvSpPr/>
            <p:nvPr/>
          </p:nvSpPr>
          <p:spPr>
            <a:xfrm>
              <a:off x="2000450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0" name="Google Shape;9570;p26"/>
            <p:cNvSpPr/>
            <p:nvPr/>
          </p:nvSpPr>
          <p:spPr>
            <a:xfrm>
              <a:off x="2000450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1" name="Google Shape;9571;p26"/>
            <p:cNvSpPr/>
            <p:nvPr/>
          </p:nvSpPr>
          <p:spPr>
            <a:xfrm>
              <a:off x="2000450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2" name="Google Shape;9572;p26"/>
            <p:cNvSpPr/>
            <p:nvPr/>
          </p:nvSpPr>
          <p:spPr>
            <a:xfrm>
              <a:off x="2000450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3" name="Google Shape;9573;p26"/>
            <p:cNvSpPr/>
            <p:nvPr/>
          </p:nvSpPr>
          <p:spPr>
            <a:xfrm>
              <a:off x="2000450" y="1488375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4" name="Google Shape;9574;p26"/>
            <p:cNvSpPr/>
            <p:nvPr/>
          </p:nvSpPr>
          <p:spPr>
            <a:xfrm>
              <a:off x="2000450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5" name="Google Shape;9575;p26"/>
            <p:cNvSpPr/>
            <p:nvPr/>
          </p:nvSpPr>
          <p:spPr>
            <a:xfrm>
              <a:off x="2000450" y="2834800"/>
              <a:ext cx="5400" cy="101900"/>
            </a:xfrm>
            <a:custGeom>
              <a:rect b="b" l="l" r="r" t="t"/>
              <a:pathLst>
                <a:path extrusionOk="0" h="4076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6" name="Google Shape;9576;p26"/>
            <p:cNvSpPr/>
            <p:nvPr/>
          </p:nvSpPr>
          <p:spPr>
            <a:xfrm>
              <a:off x="2000450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7" name="Google Shape;9577;p26"/>
            <p:cNvSpPr/>
            <p:nvPr/>
          </p:nvSpPr>
          <p:spPr>
            <a:xfrm>
              <a:off x="2107150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8" name="Google Shape;9578;p26"/>
            <p:cNvSpPr/>
            <p:nvPr/>
          </p:nvSpPr>
          <p:spPr>
            <a:xfrm>
              <a:off x="2107150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9" name="Google Shape;9579;p26"/>
            <p:cNvSpPr/>
            <p:nvPr/>
          </p:nvSpPr>
          <p:spPr>
            <a:xfrm>
              <a:off x="2107150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0" name="Google Shape;9580;p26"/>
            <p:cNvSpPr/>
            <p:nvPr/>
          </p:nvSpPr>
          <p:spPr>
            <a:xfrm>
              <a:off x="2107150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1" name="Google Shape;9581;p26"/>
            <p:cNvSpPr/>
            <p:nvPr/>
          </p:nvSpPr>
          <p:spPr>
            <a:xfrm>
              <a:off x="2107150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2" name="Google Shape;9582;p26"/>
            <p:cNvSpPr/>
            <p:nvPr/>
          </p:nvSpPr>
          <p:spPr>
            <a:xfrm>
              <a:off x="2107150" y="1487625"/>
              <a:ext cx="5375" cy="121625"/>
            </a:xfrm>
            <a:custGeom>
              <a:rect b="b" l="l" r="r" t="t"/>
              <a:pathLst>
                <a:path extrusionOk="0" h="4865" w="215">
                  <a:moveTo>
                    <a:pt x="0" y="0"/>
                  </a:moveTo>
                  <a:lnTo>
                    <a:pt x="0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3" name="Google Shape;9583;p26"/>
            <p:cNvSpPr/>
            <p:nvPr/>
          </p:nvSpPr>
          <p:spPr>
            <a:xfrm>
              <a:off x="2107150" y="2834800"/>
              <a:ext cx="5375" cy="91375"/>
            </a:xfrm>
            <a:custGeom>
              <a:rect b="b" l="l" r="r" t="t"/>
              <a:pathLst>
                <a:path extrusionOk="0" h="3655" w="215">
                  <a:moveTo>
                    <a:pt x="0" y="0"/>
                  </a:moveTo>
                  <a:lnTo>
                    <a:pt x="0" y="3654"/>
                  </a:lnTo>
                  <a:lnTo>
                    <a:pt x="215" y="363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4" name="Google Shape;9584;p26"/>
            <p:cNvSpPr/>
            <p:nvPr/>
          </p:nvSpPr>
          <p:spPr>
            <a:xfrm>
              <a:off x="2107150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5" name="Google Shape;9585;p26"/>
            <p:cNvSpPr/>
            <p:nvPr/>
          </p:nvSpPr>
          <p:spPr>
            <a:xfrm>
              <a:off x="2107150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6" name="Google Shape;9586;p26"/>
            <p:cNvSpPr/>
            <p:nvPr/>
          </p:nvSpPr>
          <p:spPr>
            <a:xfrm>
              <a:off x="2107150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7" name="Google Shape;9587;p26"/>
            <p:cNvSpPr/>
            <p:nvPr/>
          </p:nvSpPr>
          <p:spPr>
            <a:xfrm>
              <a:off x="2107150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8" name="Google Shape;9588;p26"/>
            <p:cNvSpPr/>
            <p:nvPr/>
          </p:nvSpPr>
          <p:spPr>
            <a:xfrm>
              <a:off x="2107150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9" name="Google Shape;9589;p26"/>
            <p:cNvSpPr/>
            <p:nvPr/>
          </p:nvSpPr>
          <p:spPr>
            <a:xfrm>
              <a:off x="2214000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5" y="467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0" name="Google Shape;9590;p26"/>
            <p:cNvSpPr/>
            <p:nvPr/>
          </p:nvSpPr>
          <p:spPr>
            <a:xfrm>
              <a:off x="2214000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1" name="Google Shape;9591;p26"/>
            <p:cNvSpPr/>
            <p:nvPr/>
          </p:nvSpPr>
          <p:spPr>
            <a:xfrm>
              <a:off x="2214000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2" name="Google Shape;9592;p26"/>
            <p:cNvSpPr/>
            <p:nvPr/>
          </p:nvSpPr>
          <p:spPr>
            <a:xfrm>
              <a:off x="2214000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3" name="Google Shape;9593;p26"/>
            <p:cNvSpPr/>
            <p:nvPr/>
          </p:nvSpPr>
          <p:spPr>
            <a:xfrm>
              <a:off x="2214000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4" name="Google Shape;9594;p26"/>
            <p:cNvSpPr/>
            <p:nvPr/>
          </p:nvSpPr>
          <p:spPr>
            <a:xfrm>
              <a:off x="2214000" y="2834800"/>
              <a:ext cx="4625" cy="97125"/>
            </a:xfrm>
            <a:custGeom>
              <a:rect b="b" l="l" r="r" t="t"/>
              <a:pathLst>
                <a:path extrusionOk="0" h="3885" w="185">
                  <a:moveTo>
                    <a:pt x="1" y="0"/>
                  </a:moveTo>
                  <a:lnTo>
                    <a:pt x="1" y="3884"/>
                  </a:lnTo>
                  <a:lnTo>
                    <a:pt x="185" y="3877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5" name="Google Shape;9595;p26"/>
            <p:cNvSpPr/>
            <p:nvPr/>
          </p:nvSpPr>
          <p:spPr>
            <a:xfrm>
              <a:off x="2214000" y="1487625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5" y="4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6" name="Google Shape;9596;p26"/>
            <p:cNvSpPr/>
            <p:nvPr/>
          </p:nvSpPr>
          <p:spPr>
            <a:xfrm>
              <a:off x="2214000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7" name="Google Shape;9597;p26"/>
            <p:cNvSpPr/>
            <p:nvPr/>
          </p:nvSpPr>
          <p:spPr>
            <a:xfrm>
              <a:off x="2214000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8" name="Google Shape;9598;p26"/>
            <p:cNvSpPr/>
            <p:nvPr/>
          </p:nvSpPr>
          <p:spPr>
            <a:xfrm>
              <a:off x="2214000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9" name="Google Shape;9599;p26"/>
            <p:cNvSpPr/>
            <p:nvPr/>
          </p:nvSpPr>
          <p:spPr>
            <a:xfrm>
              <a:off x="2214000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0" name="Google Shape;9600;p26"/>
            <p:cNvSpPr/>
            <p:nvPr/>
          </p:nvSpPr>
          <p:spPr>
            <a:xfrm>
              <a:off x="2214000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1" name="Google Shape;9601;p26"/>
            <p:cNvSpPr/>
            <p:nvPr/>
          </p:nvSpPr>
          <p:spPr>
            <a:xfrm>
              <a:off x="232067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2" name="Google Shape;9602;p26"/>
            <p:cNvSpPr/>
            <p:nvPr/>
          </p:nvSpPr>
          <p:spPr>
            <a:xfrm>
              <a:off x="232067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3" y="465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3" name="Google Shape;9603;p26"/>
            <p:cNvSpPr/>
            <p:nvPr/>
          </p:nvSpPr>
          <p:spPr>
            <a:xfrm>
              <a:off x="232067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4" name="Google Shape;9604;p26"/>
            <p:cNvSpPr/>
            <p:nvPr/>
          </p:nvSpPr>
          <p:spPr>
            <a:xfrm>
              <a:off x="232067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3" y="468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5" name="Google Shape;9605;p26"/>
            <p:cNvSpPr/>
            <p:nvPr/>
          </p:nvSpPr>
          <p:spPr>
            <a:xfrm>
              <a:off x="2320675" y="2834800"/>
              <a:ext cx="4825" cy="84475"/>
            </a:xfrm>
            <a:custGeom>
              <a:rect b="b" l="l" r="r" t="t"/>
              <a:pathLst>
                <a:path extrusionOk="0" h="3379" w="193">
                  <a:moveTo>
                    <a:pt x="1" y="0"/>
                  </a:moveTo>
                  <a:lnTo>
                    <a:pt x="1" y="3379"/>
                  </a:lnTo>
                  <a:cubicBezTo>
                    <a:pt x="32" y="3371"/>
                    <a:pt x="55" y="3371"/>
                    <a:pt x="85" y="3371"/>
                  </a:cubicBezTo>
                  <a:cubicBezTo>
                    <a:pt x="116" y="3371"/>
                    <a:pt x="154" y="3363"/>
                    <a:pt x="193" y="3363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6" name="Google Shape;9606;p26"/>
            <p:cNvSpPr/>
            <p:nvPr/>
          </p:nvSpPr>
          <p:spPr>
            <a:xfrm>
              <a:off x="232067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3" y="468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7" name="Google Shape;9607;p26"/>
            <p:cNvSpPr/>
            <p:nvPr/>
          </p:nvSpPr>
          <p:spPr>
            <a:xfrm>
              <a:off x="232067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8" name="Google Shape;9608;p26"/>
            <p:cNvSpPr/>
            <p:nvPr/>
          </p:nvSpPr>
          <p:spPr>
            <a:xfrm>
              <a:off x="232067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3" y="465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9" name="Google Shape;9609;p26"/>
            <p:cNvSpPr/>
            <p:nvPr/>
          </p:nvSpPr>
          <p:spPr>
            <a:xfrm>
              <a:off x="232067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3" y="4682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0" name="Google Shape;9610;p26"/>
            <p:cNvSpPr/>
            <p:nvPr/>
          </p:nvSpPr>
          <p:spPr>
            <a:xfrm>
              <a:off x="2320675" y="1487050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3" y="488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1" name="Google Shape;9611;p26"/>
            <p:cNvSpPr/>
            <p:nvPr/>
          </p:nvSpPr>
          <p:spPr>
            <a:xfrm>
              <a:off x="232067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3" y="465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2" name="Google Shape;9612;p26"/>
            <p:cNvSpPr/>
            <p:nvPr/>
          </p:nvSpPr>
          <p:spPr>
            <a:xfrm>
              <a:off x="232067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3" y="4673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3" name="Google Shape;9613;p26"/>
            <p:cNvSpPr/>
            <p:nvPr/>
          </p:nvSpPr>
          <p:spPr>
            <a:xfrm>
              <a:off x="242737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4" name="Google Shape;9614;p26"/>
            <p:cNvSpPr/>
            <p:nvPr/>
          </p:nvSpPr>
          <p:spPr>
            <a:xfrm>
              <a:off x="242737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5" name="Google Shape;9615;p26"/>
            <p:cNvSpPr/>
            <p:nvPr/>
          </p:nvSpPr>
          <p:spPr>
            <a:xfrm>
              <a:off x="2427375" y="1486475"/>
              <a:ext cx="4800" cy="122775"/>
            </a:xfrm>
            <a:custGeom>
              <a:rect b="b" l="l" r="r" t="t"/>
              <a:pathLst>
                <a:path extrusionOk="0" h="4911" w="192">
                  <a:moveTo>
                    <a:pt x="0" y="0"/>
                  </a:moveTo>
                  <a:lnTo>
                    <a:pt x="0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6" name="Google Shape;9616;p26"/>
            <p:cNvSpPr/>
            <p:nvPr/>
          </p:nvSpPr>
          <p:spPr>
            <a:xfrm>
              <a:off x="242737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7" name="Google Shape;9617;p26"/>
            <p:cNvSpPr/>
            <p:nvPr/>
          </p:nvSpPr>
          <p:spPr>
            <a:xfrm>
              <a:off x="242737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8" name="Google Shape;9618;p26"/>
            <p:cNvSpPr/>
            <p:nvPr/>
          </p:nvSpPr>
          <p:spPr>
            <a:xfrm>
              <a:off x="242737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9" name="Google Shape;9619;p26"/>
            <p:cNvSpPr/>
            <p:nvPr/>
          </p:nvSpPr>
          <p:spPr>
            <a:xfrm>
              <a:off x="2427375" y="2834800"/>
              <a:ext cx="4800" cy="75275"/>
            </a:xfrm>
            <a:custGeom>
              <a:rect b="b" l="l" r="r" t="t"/>
              <a:pathLst>
                <a:path extrusionOk="0" h="3011" w="192">
                  <a:moveTo>
                    <a:pt x="0" y="0"/>
                  </a:moveTo>
                  <a:lnTo>
                    <a:pt x="0" y="3011"/>
                  </a:lnTo>
                  <a:cubicBezTo>
                    <a:pt x="61" y="3011"/>
                    <a:pt x="123" y="3011"/>
                    <a:pt x="192" y="300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0" name="Google Shape;9620;p26"/>
            <p:cNvSpPr/>
            <p:nvPr/>
          </p:nvSpPr>
          <p:spPr>
            <a:xfrm>
              <a:off x="242737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1" name="Google Shape;9621;p26"/>
            <p:cNvSpPr/>
            <p:nvPr/>
          </p:nvSpPr>
          <p:spPr>
            <a:xfrm>
              <a:off x="242737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2" name="Google Shape;9622;p26"/>
            <p:cNvSpPr/>
            <p:nvPr/>
          </p:nvSpPr>
          <p:spPr>
            <a:xfrm>
              <a:off x="242737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3" name="Google Shape;9623;p26"/>
            <p:cNvSpPr/>
            <p:nvPr/>
          </p:nvSpPr>
          <p:spPr>
            <a:xfrm>
              <a:off x="242737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4" name="Google Shape;9624;p26"/>
            <p:cNvSpPr/>
            <p:nvPr/>
          </p:nvSpPr>
          <p:spPr>
            <a:xfrm>
              <a:off x="242737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5" name="Google Shape;9625;p26"/>
            <p:cNvSpPr/>
            <p:nvPr/>
          </p:nvSpPr>
          <p:spPr>
            <a:xfrm>
              <a:off x="2533475" y="19809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6" name="Google Shape;9626;p26"/>
            <p:cNvSpPr/>
            <p:nvPr/>
          </p:nvSpPr>
          <p:spPr>
            <a:xfrm>
              <a:off x="2533475" y="24689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7" name="Google Shape;9627;p26"/>
            <p:cNvSpPr/>
            <p:nvPr/>
          </p:nvSpPr>
          <p:spPr>
            <a:xfrm>
              <a:off x="2533475" y="1486475"/>
              <a:ext cx="5575" cy="122775"/>
            </a:xfrm>
            <a:custGeom>
              <a:rect b="b" l="l" r="r" t="t"/>
              <a:pathLst>
                <a:path extrusionOk="0" h="4911" w="223">
                  <a:moveTo>
                    <a:pt x="0" y="0"/>
                  </a:moveTo>
                  <a:lnTo>
                    <a:pt x="0" y="4911"/>
                  </a:lnTo>
                  <a:lnTo>
                    <a:pt x="222" y="491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8" name="Google Shape;9628;p26"/>
            <p:cNvSpPr/>
            <p:nvPr/>
          </p:nvSpPr>
          <p:spPr>
            <a:xfrm>
              <a:off x="2533475" y="1614400"/>
              <a:ext cx="5575" cy="117050"/>
            </a:xfrm>
            <a:custGeom>
              <a:rect b="b" l="l" r="r" t="t"/>
              <a:pathLst>
                <a:path extrusionOk="0" h="4682" w="223">
                  <a:moveTo>
                    <a:pt x="0" y="1"/>
                  </a:moveTo>
                  <a:lnTo>
                    <a:pt x="0" y="4681"/>
                  </a:lnTo>
                  <a:lnTo>
                    <a:pt x="222" y="468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9" name="Google Shape;9629;p26"/>
            <p:cNvSpPr/>
            <p:nvPr/>
          </p:nvSpPr>
          <p:spPr>
            <a:xfrm>
              <a:off x="2533475" y="2224800"/>
              <a:ext cx="5575" cy="116850"/>
            </a:xfrm>
            <a:custGeom>
              <a:rect b="b" l="l" r="r" t="t"/>
              <a:pathLst>
                <a:path extrusionOk="0" h="4674" w="223">
                  <a:moveTo>
                    <a:pt x="0" y="0"/>
                  </a:moveTo>
                  <a:lnTo>
                    <a:pt x="0" y="4673"/>
                  </a:lnTo>
                  <a:lnTo>
                    <a:pt x="222" y="467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0" name="Google Shape;9630;p26"/>
            <p:cNvSpPr/>
            <p:nvPr/>
          </p:nvSpPr>
          <p:spPr>
            <a:xfrm>
              <a:off x="2533475" y="1736600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0"/>
                  </a:lnTo>
                  <a:lnTo>
                    <a:pt x="222" y="465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1" name="Google Shape;9631;p26"/>
            <p:cNvSpPr/>
            <p:nvPr/>
          </p:nvSpPr>
          <p:spPr>
            <a:xfrm>
              <a:off x="2533475" y="25911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2" name="Google Shape;9632;p26"/>
            <p:cNvSpPr/>
            <p:nvPr/>
          </p:nvSpPr>
          <p:spPr>
            <a:xfrm>
              <a:off x="2533475" y="2834800"/>
              <a:ext cx="5575" cy="71850"/>
            </a:xfrm>
            <a:custGeom>
              <a:rect b="b" l="l" r="r" t="t"/>
              <a:pathLst>
                <a:path extrusionOk="0" h="2874" w="223">
                  <a:moveTo>
                    <a:pt x="0" y="0"/>
                  </a:moveTo>
                  <a:lnTo>
                    <a:pt x="0" y="2873"/>
                  </a:lnTo>
                  <a:cubicBezTo>
                    <a:pt x="92" y="2865"/>
                    <a:pt x="161" y="2865"/>
                    <a:pt x="222" y="2865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3" name="Google Shape;9633;p26"/>
            <p:cNvSpPr/>
            <p:nvPr/>
          </p:nvSpPr>
          <p:spPr>
            <a:xfrm>
              <a:off x="2533475" y="2102400"/>
              <a:ext cx="5575" cy="117050"/>
            </a:xfrm>
            <a:custGeom>
              <a:rect b="b" l="l" r="r" t="t"/>
              <a:pathLst>
                <a:path extrusionOk="0" h="4682" w="223">
                  <a:moveTo>
                    <a:pt x="0" y="1"/>
                  </a:moveTo>
                  <a:lnTo>
                    <a:pt x="0" y="4682"/>
                  </a:lnTo>
                  <a:lnTo>
                    <a:pt x="222" y="4682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4" name="Google Shape;9634;p26"/>
            <p:cNvSpPr/>
            <p:nvPr/>
          </p:nvSpPr>
          <p:spPr>
            <a:xfrm>
              <a:off x="2533475" y="1858775"/>
              <a:ext cx="5575" cy="116300"/>
            </a:xfrm>
            <a:custGeom>
              <a:rect b="b" l="l" r="r" t="t"/>
              <a:pathLst>
                <a:path extrusionOk="0" h="4652" w="223">
                  <a:moveTo>
                    <a:pt x="0" y="1"/>
                  </a:moveTo>
                  <a:lnTo>
                    <a:pt x="0" y="4651"/>
                  </a:lnTo>
                  <a:lnTo>
                    <a:pt x="222" y="4651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5" name="Google Shape;9635;p26"/>
            <p:cNvSpPr/>
            <p:nvPr/>
          </p:nvSpPr>
          <p:spPr>
            <a:xfrm>
              <a:off x="2533475" y="2346800"/>
              <a:ext cx="5575" cy="117025"/>
            </a:xfrm>
            <a:custGeom>
              <a:rect b="b" l="l" r="r" t="t"/>
              <a:pathLst>
                <a:path extrusionOk="0" h="4681" w="223">
                  <a:moveTo>
                    <a:pt x="0" y="0"/>
                  </a:moveTo>
                  <a:lnTo>
                    <a:pt x="0" y="4681"/>
                  </a:lnTo>
                  <a:lnTo>
                    <a:pt x="222" y="468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6" name="Google Shape;9636;p26"/>
            <p:cNvSpPr/>
            <p:nvPr/>
          </p:nvSpPr>
          <p:spPr>
            <a:xfrm>
              <a:off x="2533475" y="2713375"/>
              <a:ext cx="5575" cy="116275"/>
            </a:xfrm>
            <a:custGeom>
              <a:rect b="b" l="l" r="r" t="t"/>
              <a:pathLst>
                <a:path extrusionOk="0" h="4651" w="223">
                  <a:moveTo>
                    <a:pt x="0" y="0"/>
                  </a:moveTo>
                  <a:lnTo>
                    <a:pt x="0" y="4650"/>
                  </a:lnTo>
                  <a:lnTo>
                    <a:pt x="222" y="465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7" name="Google Shape;9637;p26"/>
            <p:cNvSpPr/>
            <p:nvPr/>
          </p:nvSpPr>
          <p:spPr>
            <a:xfrm>
              <a:off x="2640350" y="18587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8" name="Google Shape;9638;p26"/>
            <p:cNvSpPr/>
            <p:nvPr/>
          </p:nvSpPr>
          <p:spPr>
            <a:xfrm>
              <a:off x="2640350" y="2468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9" name="Google Shape;9639;p26"/>
            <p:cNvSpPr/>
            <p:nvPr/>
          </p:nvSpPr>
          <p:spPr>
            <a:xfrm>
              <a:off x="2640350" y="1614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0" name="Google Shape;9640;p26"/>
            <p:cNvSpPr/>
            <p:nvPr/>
          </p:nvSpPr>
          <p:spPr>
            <a:xfrm>
              <a:off x="2640350" y="2834800"/>
              <a:ext cx="4800" cy="80450"/>
            </a:xfrm>
            <a:custGeom>
              <a:rect b="b" l="l" r="r" t="t"/>
              <a:pathLst>
                <a:path extrusionOk="0" h="3218" w="192">
                  <a:moveTo>
                    <a:pt x="0" y="0"/>
                  </a:moveTo>
                  <a:lnTo>
                    <a:pt x="0" y="3156"/>
                  </a:lnTo>
                  <a:lnTo>
                    <a:pt x="192" y="321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1" name="Google Shape;9641;p26"/>
            <p:cNvSpPr/>
            <p:nvPr/>
          </p:nvSpPr>
          <p:spPr>
            <a:xfrm>
              <a:off x="2640350" y="27133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2" name="Google Shape;9642;p26"/>
            <p:cNvSpPr/>
            <p:nvPr/>
          </p:nvSpPr>
          <p:spPr>
            <a:xfrm>
              <a:off x="2640350" y="2102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3" name="Google Shape;9643;p26"/>
            <p:cNvSpPr/>
            <p:nvPr/>
          </p:nvSpPr>
          <p:spPr>
            <a:xfrm>
              <a:off x="2640350" y="198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4" name="Google Shape;9644;p26"/>
            <p:cNvSpPr/>
            <p:nvPr/>
          </p:nvSpPr>
          <p:spPr>
            <a:xfrm>
              <a:off x="2640350" y="2224800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5" name="Google Shape;9645;p26"/>
            <p:cNvSpPr/>
            <p:nvPr/>
          </p:nvSpPr>
          <p:spPr>
            <a:xfrm>
              <a:off x="2640350" y="1485700"/>
              <a:ext cx="4600" cy="123550"/>
            </a:xfrm>
            <a:custGeom>
              <a:rect b="b" l="l" r="r" t="t"/>
              <a:pathLst>
                <a:path extrusionOk="0" h="4942" w="184">
                  <a:moveTo>
                    <a:pt x="0" y="0"/>
                  </a:moveTo>
                  <a:lnTo>
                    <a:pt x="0" y="4942"/>
                  </a:lnTo>
                  <a:lnTo>
                    <a:pt x="184" y="494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6" name="Google Shape;9646;p26"/>
            <p:cNvSpPr/>
            <p:nvPr/>
          </p:nvSpPr>
          <p:spPr>
            <a:xfrm>
              <a:off x="2640350" y="25911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7" name="Google Shape;9647;p26"/>
            <p:cNvSpPr/>
            <p:nvPr/>
          </p:nvSpPr>
          <p:spPr>
            <a:xfrm>
              <a:off x="2640350" y="23468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8" name="Google Shape;9648;p26"/>
            <p:cNvSpPr/>
            <p:nvPr/>
          </p:nvSpPr>
          <p:spPr>
            <a:xfrm>
              <a:off x="2640350" y="17366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9" name="Google Shape;9649;p26"/>
            <p:cNvSpPr/>
            <p:nvPr/>
          </p:nvSpPr>
          <p:spPr>
            <a:xfrm>
              <a:off x="274702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0" name="Google Shape;9650;p26"/>
            <p:cNvSpPr/>
            <p:nvPr/>
          </p:nvSpPr>
          <p:spPr>
            <a:xfrm>
              <a:off x="2747025" y="2834800"/>
              <a:ext cx="4800" cy="69150"/>
            </a:xfrm>
            <a:custGeom>
              <a:rect b="b" l="l" r="r" t="t"/>
              <a:pathLst>
                <a:path extrusionOk="0" h="2766" w="192">
                  <a:moveTo>
                    <a:pt x="0" y="0"/>
                  </a:moveTo>
                  <a:lnTo>
                    <a:pt x="0" y="2766"/>
                  </a:lnTo>
                  <a:lnTo>
                    <a:pt x="192" y="272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1" name="Google Shape;9651;p26"/>
            <p:cNvSpPr/>
            <p:nvPr/>
          </p:nvSpPr>
          <p:spPr>
            <a:xfrm>
              <a:off x="274702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2" name="Google Shape;9652;p26"/>
            <p:cNvSpPr/>
            <p:nvPr/>
          </p:nvSpPr>
          <p:spPr>
            <a:xfrm>
              <a:off x="2747025" y="1485125"/>
              <a:ext cx="4800" cy="124125"/>
            </a:xfrm>
            <a:custGeom>
              <a:rect b="b" l="l" r="r" t="t"/>
              <a:pathLst>
                <a:path extrusionOk="0" h="4965" w="192">
                  <a:moveTo>
                    <a:pt x="0" y="0"/>
                  </a:moveTo>
                  <a:lnTo>
                    <a:pt x="0" y="4965"/>
                  </a:lnTo>
                  <a:lnTo>
                    <a:pt x="192" y="496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3" name="Google Shape;9653;p26"/>
            <p:cNvSpPr/>
            <p:nvPr/>
          </p:nvSpPr>
          <p:spPr>
            <a:xfrm>
              <a:off x="274702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4" name="Google Shape;9654;p26"/>
            <p:cNvSpPr/>
            <p:nvPr/>
          </p:nvSpPr>
          <p:spPr>
            <a:xfrm>
              <a:off x="274702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5" name="Google Shape;9655;p26"/>
            <p:cNvSpPr/>
            <p:nvPr/>
          </p:nvSpPr>
          <p:spPr>
            <a:xfrm>
              <a:off x="274702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6" name="Google Shape;9656;p26"/>
            <p:cNvSpPr/>
            <p:nvPr/>
          </p:nvSpPr>
          <p:spPr>
            <a:xfrm>
              <a:off x="274702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7" name="Google Shape;9657;p26"/>
            <p:cNvSpPr/>
            <p:nvPr/>
          </p:nvSpPr>
          <p:spPr>
            <a:xfrm>
              <a:off x="274702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8" name="Google Shape;9658;p26"/>
            <p:cNvSpPr/>
            <p:nvPr/>
          </p:nvSpPr>
          <p:spPr>
            <a:xfrm>
              <a:off x="274702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9" name="Google Shape;9659;p26"/>
            <p:cNvSpPr/>
            <p:nvPr/>
          </p:nvSpPr>
          <p:spPr>
            <a:xfrm>
              <a:off x="274702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0" name="Google Shape;9660;p26"/>
            <p:cNvSpPr/>
            <p:nvPr/>
          </p:nvSpPr>
          <p:spPr>
            <a:xfrm>
              <a:off x="274702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1" name="Google Shape;9661;p26"/>
            <p:cNvSpPr/>
            <p:nvPr/>
          </p:nvSpPr>
          <p:spPr>
            <a:xfrm>
              <a:off x="2853900" y="27133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2" name="Google Shape;9662;p26"/>
            <p:cNvSpPr/>
            <p:nvPr/>
          </p:nvSpPr>
          <p:spPr>
            <a:xfrm>
              <a:off x="2853900" y="2468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3" name="Google Shape;9663;p26"/>
            <p:cNvSpPr/>
            <p:nvPr/>
          </p:nvSpPr>
          <p:spPr>
            <a:xfrm>
              <a:off x="2853900" y="1614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4" name="Google Shape;9664;p26"/>
            <p:cNvSpPr/>
            <p:nvPr/>
          </p:nvSpPr>
          <p:spPr>
            <a:xfrm>
              <a:off x="2853900" y="18587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5" name="Google Shape;9665;p26"/>
            <p:cNvSpPr/>
            <p:nvPr/>
          </p:nvSpPr>
          <p:spPr>
            <a:xfrm>
              <a:off x="2853900" y="198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6" name="Google Shape;9666;p26"/>
            <p:cNvSpPr/>
            <p:nvPr/>
          </p:nvSpPr>
          <p:spPr>
            <a:xfrm>
              <a:off x="2853900" y="25911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7" name="Google Shape;9667;p26"/>
            <p:cNvSpPr/>
            <p:nvPr/>
          </p:nvSpPr>
          <p:spPr>
            <a:xfrm>
              <a:off x="2853900" y="17366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8" name="Google Shape;9668;p26"/>
            <p:cNvSpPr/>
            <p:nvPr/>
          </p:nvSpPr>
          <p:spPr>
            <a:xfrm>
              <a:off x="2853900" y="2834800"/>
              <a:ext cx="4600" cy="62825"/>
            </a:xfrm>
            <a:custGeom>
              <a:rect b="b" l="l" r="r" t="t"/>
              <a:pathLst>
                <a:path extrusionOk="0" h="2513" w="184">
                  <a:moveTo>
                    <a:pt x="0" y="0"/>
                  </a:moveTo>
                  <a:lnTo>
                    <a:pt x="0" y="2513"/>
                  </a:lnTo>
                  <a:lnTo>
                    <a:pt x="184" y="250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9" name="Google Shape;9669;p26"/>
            <p:cNvSpPr/>
            <p:nvPr/>
          </p:nvSpPr>
          <p:spPr>
            <a:xfrm>
              <a:off x="2853900" y="23468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0" name="Google Shape;9670;p26"/>
            <p:cNvSpPr/>
            <p:nvPr/>
          </p:nvSpPr>
          <p:spPr>
            <a:xfrm>
              <a:off x="2853900" y="1484550"/>
              <a:ext cx="4600" cy="124700"/>
            </a:xfrm>
            <a:custGeom>
              <a:rect b="b" l="l" r="r" t="t"/>
              <a:pathLst>
                <a:path extrusionOk="0" h="4988" w="184">
                  <a:moveTo>
                    <a:pt x="0" y="0"/>
                  </a:moveTo>
                  <a:lnTo>
                    <a:pt x="0" y="4988"/>
                  </a:lnTo>
                  <a:lnTo>
                    <a:pt x="184" y="498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1" name="Google Shape;9671;p26"/>
            <p:cNvSpPr/>
            <p:nvPr/>
          </p:nvSpPr>
          <p:spPr>
            <a:xfrm>
              <a:off x="2853900" y="2224800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2" name="Google Shape;9672;p26"/>
            <p:cNvSpPr/>
            <p:nvPr/>
          </p:nvSpPr>
          <p:spPr>
            <a:xfrm>
              <a:off x="2853900" y="21024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3" name="Google Shape;9673;p26"/>
            <p:cNvSpPr/>
            <p:nvPr/>
          </p:nvSpPr>
          <p:spPr>
            <a:xfrm>
              <a:off x="2960000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4" name="Google Shape;9674;p26"/>
            <p:cNvSpPr/>
            <p:nvPr/>
          </p:nvSpPr>
          <p:spPr>
            <a:xfrm>
              <a:off x="2960000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5" name="Google Shape;9675;p26"/>
            <p:cNvSpPr/>
            <p:nvPr/>
          </p:nvSpPr>
          <p:spPr>
            <a:xfrm>
              <a:off x="2960000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6" name="Google Shape;9676;p26"/>
            <p:cNvSpPr/>
            <p:nvPr/>
          </p:nvSpPr>
          <p:spPr>
            <a:xfrm>
              <a:off x="2960000" y="2834800"/>
              <a:ext cx="5375" cy="73175"/>
            </a:xfrm>
            <a:custGeom>
              <a:rect b="b" l="l" r="r" t="t"/>
              <a:pathLst>
                <a:path extrusionOk="0" h="2927" w="215">
                  <a:moveTo>
                    <a:pt x="0" y="0"/>
                  </a:moveTo>
                  <a:lnTo>
                    <a:pt x="0" y="2904"/>
                  </a:lnTo>
                  <a:lnTo>
                    <a:pt x="215" y="292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7" name="Google Shape;9677;p26"/>
            <p:cNvSpPr/>
            <p:nvPr/>
          </p:nvSpPr>
          <p:spPr>
            <a:xfrm>
              <a:off x="2960000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8" name="Google Shape;9678;p26"/>
            <p:cNvSpPr/>
            <p:nvPr/>
          </p:nvSpPr>
          <p:spPr>
            <a:xfrm>
              <a:off x="2960000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9" name="Google Shape;9679;p26"/>
            <p:cNvSpPr/>
            <p:nvPr/>
          </p:nvSpPr>
          <p:spPr>
            <a:xfrm>
              <a:off x="2960000" y="1484550"/>
              <a:ext cx="5375" cy="124700"/>
            </a:xfrm>
            <a:custGeom>
              <a:rect b="b" l="l" r="r" t="t"/>
              <a:pathLst>
                <a:path extrusionOk="0" h="4988" w="215">
                  <a:moveTo>
                    <a:pt x="0" y="0"/>
                  </a:moveTo>
                  <a:lnTo>
                    <a:pt x="0" y="4988"/>
                  </a:lnTo>
                  <a:lnTo>
                    <a:pt x="215" y="498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0" name="Google Shape;9680;p26"/>
            <p:cNvSpPr/>
            <p:nvPr/>
          </p:nvSpPr>
          <p:spPr>
            <a:xfrm>
              <a:off x="2960000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1" name="Google Shape;9681;p26"/>
            <p:cNvSpPr/>
            <p:nvPr/>
          </p:nvSpPr>
          <p:spPr>
            <a:xfrm>
              <a:off x="2960000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2" name="Google Shape;9682;p26"/>
            <p:cNvSpPr/>
            <p:nvPr/>
          </p:nvSpPr>
          <p:spPr>
            <a:xfrm>
              <a:off x="2960000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3" name="Google Shape;9683;p26"/>
            <p:cNvSpPr/>
            <p:nvPr/>
          </p:nvSpPr>
          <p:spPr>
            <a:xfrm>
              <a:off x="2960000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4" name="Google Shape;9684;p26"/>
            <p:cNvSpPr/>
            <p:nvPr/>
          </p:nvSpPr>
          <p:spPr>
            <a:xfrm>
              <a:off x="2960000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5" name="Google Shape;9685;p26"/>
            <p:cNvSpPr/>
            <p:nvPr/>
          </p:nvSpPr>
          <p:spPr>
            <a:xfrm>
              <a:off x="3066675" y="2834800"/>
              <a:ext cx="5375" cy="88125"/>
            </a:xfrm>
            <a:custGeom>
              <a:rect b="b" l="l" r="r" t="t"/>
              <a:pathLst>
                <a:path extrusionOk="0" h="3525" w="215">
                  <a:moveTo>
                    <a:pt x="0" y="0"/>
                  </a:moveTo>
                  <a:lnTo>
                    <a:pt x="0" y="3509"/>
                  </a:lnTo>
                  <a:cubicBezTo>
                    <a:pt x="77" y="3517"/>
                    <a:pt x="146" y="3524"/>
                    <a:pt x="215" y="3524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6" name="Google Shape;9686;p26"/>
            <p:cNvSpPr/>
            <p:nvPr/>
          </p:nvSpPr>
          <p:spPr>
            <a:xfrm>
              <a:off x="3066675" y="17366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7" name="Google Shape;9687;p26"/>
            <p:cNvSpPr/>
            <p:nvPr/>
          </p:nvSpPr>
          <p:spPr>
            <a:xfrm>
              <a:off x="3066675" y="2224800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8" name="Google Shape;9688;p26"/>
            <p:cNvSpPr/>
            <p:nvPr/>
          </p:nvSpPr>
          <p:spPr>
            <a:xfrm>
              <a:off x="3066675" y="2468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9" name="Google Shape;9689;p26"/>
            <p:cNvSpPr/>
            <p:nvPr/>
          </p:nvSpPr>
          <p:spPr>
            <a:xfrm>
              <a:off x="3066675" y="198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0" name="Google Shape;9690;p26"/>
            <p:cNvSpPr/>
            <p:nvPr/>
          </p:nvSpPr>
          <p:spPr>
            <a:xfrm>
              <a:off x="3066675" y="1614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1" name="Google Shape;9691;p26"/>
            <p:cNvSpPr/>
            <p:nvPr/>
          </p:nvSpPr>
          <p:spPr>
            <a:xfrm>
              <a:off x="3066675" y="25911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2" name="Google Shape;9692;p26"/>
            <p:cNvSpPr/>
            <p:nvPr/>
          </p:nvSpPr>
          <p:spPr>
            <a:xfrm>
              <a:off x="3066675" y="23468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3" name="Google Shape;9693;p26"/>
            <p:cNvSpPr/>
            <p:nvPr/>
          </p:nvSpPr>
          <p:spPr>
            <a:xfrm>
              <a:off x="3066675" y="27133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4" name="Google Shape;9694;p26"/>
            <p:cNvSpPr/>
            <p:nvPr/>
          </p:nvSpPr>
          <p:spPr>
            <a:xfrm>
              <a:off x="3066675" y="1483775"/>
              <a:ext cx="5375" cy="125475"/>
            </a:xfrm>
            <a:custGeom>
              <a:rect b="b" l="l" r="r" t="t"/>
              <a:pathLst>
                <a:path extrusionOk="0" h="5019" w="215">
                  <a:moveTo>
                    <a:pt x="0" y="1"/>
                  </a:moveTo>
                  <a:lnTo>
                    <a:pt x="0" y="5019"/>
                  </a:lnTo>
                  <a:lnTo>
                    <a:pt x="215" y="501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5" name="Google Shape;9695;p26"/>
            <p:cNvSpPr/>
            <p:nvPr/>
          </p:nvSpPr>
          <p:spPr>
            <a:xfrm>
              <a:off x="3066675" y="21024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6" name="Google Shape;9696;p26"/>
            <p:cNvSpPr/>
            <p:nvPr/>
          </p:nvSpPr>
          <p:spPr>
            <a:xfrm>
              <a:off x="3066675" y="18587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7" name="Google Shape;9697;p26"/>
            <p:cNvSpPr/>
            <p:nvPr/>
          </p:nvSpPr>
          <p:spPr>
            <a:xfrm>
              <a:off x="3173350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8" name="Google Shape;9698;p26"/>
            <p:cNvSpPr/>
            <p:nvPr/>
          </p:nvSpPr>
          <p:spPr>
            <a:xfrm>
              <a:off x="3173350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9" name="Google Shape;9699;p26"/>
            <p:cNvSpPr/>
            <p:nvPr/>
          </p:nvSpPr>
          <p:spPr>
            <a:xfrm>
              <a:off x="3173350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0" name="Google Shape;9700;p26"/>
            <p:cNvSpPr/>
            <p:nvPr/>
          </p:nvSpPr>
          <p:spPr>
            <a:xfrm>
              <a:off x="3173350" y="1483200"/>
              <a:ext cx="4825" cy="126050"/>
            </a:xfrm>
            <a:custGeom>
              <a:rect b="b" l="l" r="r" t="t"/>
              <a:pathLst>
                <a:path extrusionOk="0" h="5042" w="193">
                  <a:moveTo>
                    <a:pt x="1" y="1"/>
                  </a:moveTo>
                  <a:lnTo>
                    <a:pt x="1" y="5042"/>
                  </a:lnTo>
                  <a:lnTo>
                    <a:pt x="192" y="50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1" name="Google Shape;9701;p26"/>
            <p:cNvSpPr/>
            <p:nvPr/>
          </p:nvSpPr>
          <p:spPr>
            <a:xfrm>
              <a:off x="3173350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2" name="Google Shape;9702;p26"/>
            <p:cNvSpPr/>
            <p:nvPr/>
          </p:nvSpPr>
          <p:spPr>
            <a:xfrm>
              <a:off x="3173350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3" name="Google Shape;9703;p26"/>
            <p:cNvSpPr/>
            <p:nvPr/>
          </p:nvSpPr>
          <p:spPr>
            <a:xfrm>
              <a:off x="3173350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4" name="Google Shape;9704;p26"/>
            <p:cNvSpPr/>
            <p:nvPr/>
          </p:nvSpPr>
          <p:spPr>
            <a:xfrm>
              <a:off x="3173350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5" name="Google Shape;9705;p26"/>
            <p:cNvSpPr/>
            <p:nvPr/>
          </p:nvSpPr>
          <p:spPr>
            <a:xfrm>
              <a:off x="3173350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6" name="Google Shape;9706;p26"/>
            <p:cNvSpPr/>
            <p:nvPr/>
          </p:nvSpPr>
          <p:spPr>
            <a:xfrm>
              <a:off x="3173350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7" name="Google Shape;9707;p26"/>
            <p:cNvSpPr/>
            <p:nvPr/>
          </p:nvSpPr>
          <p:spPr>
            <a:xfrm>
              <a:off x="3173350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8" name="Google Shape;9708;p26"/>
            <p:cNvSpPr/>
            <p:nvPr/>
          </p:nvSpPr>
          <p:spPr>
            <a:xfrm>
              <a:off x="3173350" y="2834800"/>
              <a:ext cx="4825" cy="111875"/>
            </a:xfrm>
            <a:custGeom>
              <a:rect b="b" l="l" r="r" t="t"/>
              <a:pathLst>
                <a:path extrusionOk="0" h="4475" w="193">
                  <a:moveTo>
                    <a:pt x="1" y="0"/>
                  </a:moveTo>
                  <a:lnTo>
                    <a:pt x="1" y="4474"/>
                  </a:lnTo>
                  <a:lnTo>
                    <a:pt x="192" y="4474"/>
                  </a:lnTo>
                  <a:lnTo>
                    <a:pt x="192" y="4451"/>
                  </a:lnTo>
                  <a:cubicBezTo>
                    <a:pt x="138" y="4428"/>
                    <a:pt x="123" y="4413"/>
                    <a:pt x="169" y="4413"/>
                  </a:cubicBez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9" name="Google Shape;9709;p26"/>
            <p:cNvSpPr/>
            <p:nvPr/>
          </p:nvSpPr>
          <p:spPr>
            <a:xfrm>
              <a:off x="3280225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0" name="Google Shape;9710;p26"/>
            <p:cNvSpPr/>
            <p:nvPr/>
          </p:nvSpPr>
          <p:spPr>
            <a:xfrm>
              <a:off x="3280225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1" name="Google Shape;9711;p26"/>
            <p:cNvSpPr/>
            <p:nvPr/>
          </p:nvSpPr>
          <p:spPr>
            <a:xfrm>
              <a:off x="3280225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2" name="Google Shape;9712;p26"/>
            <p:cNvSpPr/>
            <p:nvPr/>
          </p:nvSpPr>
          <p:spPr>
            <a:xfrm>
              <a:off x="3280225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3" name="Google Shape;9713;p26"/>
            <p:cNvSpPr/>
            <p:nvPr/>
          </p:nvSpPr>
          <p:spPr>
            <a:xfrm>
              <a:off x="3280225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4" name="Google Shape;9714;p26"/>
            <p:cNvSpPr/>
            <p:nvPr/>
          </p:nvSpPr>
          <p:spPr>
            <a:xfrm>
              <a:off x="3280225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5" name="Google Shape;9715;p26"/>
            <p:cNvSpPr/>
            <p:nvPr/>
          </p:nvSpPr>
          <p:spPr>
            <a:xfrm>
              <a:off x="3280225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6" name="Google Shape;9716;p26"/>
            <p:cNvSpPr/>
            <p:nvPr/>
          </p:nvSpPr>
          <p:spPr>
            <a:xfrm>
              <a:off x="3280225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7" name="Google Shape;9717;p26"/>
            <p:cNvSpPr/>
            <p:nvPr/>
          </p:nvSpPr>
          <p:spPr>
            <a:xfrm>
              <a:off x="3280225" y="2834800"/>
              <a:ext cx="4625" cy="107275"/>
            </a:xfrm>
            <a:custGeom>
              <a:rect b="b" l="l" r="r" t="t"/>
              <a:pathLst>
                <a:path extrusionOk="0" h="4291" w="185">
                  <a:moveTo>
                    <a:pt x="0" y="0"/>
                  </a:moveTo>
                  <a:lnTo>
                    <a:pt x="0" y="4290"/>
                  </a:lnTo>
                  <a:lnTo>
                    <a:pt x="184" y="426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8" name="Google Shape;9718;p26"/>
            <p:cNvSpPr/>
            <p:nvPr/>
          </p:nvSpPr>
          <p:spPr>
            <a:xfrm>
              <a:off x="3280225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9" name="Google Shape;9719;p26"/>
            <p:cNvSpPr/>
            <p:nvPr/>
          </p:nvSpPr>
          <p:spPr>
            <a:xfrm>
              <a:off x="3280225" y="1483200"/>
              <a:ext cx="4625" cy="126050"/>
            </a:xfrm>
            <a:custGeom>
              <a:rect b="b" l="l" r="r" t="t"/>
              <a:pathLst>
                <a:path extrusionOk="0" h="5042" w="185">
                  <a:moveTo>
                    <a:pt x="0" y="1"/>
                  </a:moveTo>
                  <a:lnTo>
                    <a:pt x="0" y="5042"/>
                  </a:lnTo>
                  <a:lnTo>
                    <a:pt x="184" y="504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0" name="Google Shape;9720;p26"/>
            <p:cNvSpPr/>
            <p:nvPr/>
          </p:nvSpPr>
          <p:spPr>
            <a:xfrm>
              <a:off x="3280225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1" name="Google Shape;9721;p26"/>
            <p:cNvSpPr/>
            <p:nvPr/>
          </p:nvSpPr>
          <p:spPr>
            <a:xfrm>
              <a:off x="3386325" y="18587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2" name="Google Shape;9722;p26"/>
            <p:cNvSpPr/>
            <p:nvPr/>
          </p:nvSpPr>
          <p:spPr>
            <a:xfrm>
              <a:off x="3386325" y="17366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3" name="Google Shape;9723;p26"/>
            <p:cNvSpPr/>
            <p:nvPr/>
          </p:nvSpPr>
          <p:spPr>
            <a:xfrm>
              <a:off x="3386900" y="2834800"/>
              <a:ext cx="4800" cy="93100"/>
            </a:xfrm>
            <a:custGeom>
              <a:rect b="b" l="l" r="r" t="t"/>
              <a:pathLst>
                <a:path extrusionOk="0" h="3724" w="192">
                  <a:moveTo>
                    <a:pt x="0" y="0"/>
                  </a:moveTo>
                  <a:lnTo>
                    <a:pt x="0" y="3723"/>
                  </a:lnTo>
                  <a:lnTo>
                    <a:pt x="192" y="372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4" name="Google Shape;9724;p26"/>
            <p:cNvSpPr/>
            <p:nvPr/>
          </p:nvSpPr>
          <p:spPr>
            <a:xfrm>
              <a:off x="3386325" y="1614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5" name="Google Shape;9725;p26"/>
            <p:cNvSpPr/>
            <p:nvPr/>
          </p:nvSpPr>
          <p:spPr>
            <a:xfrm>
              <a:off x="3386325" y="2224800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6" name="Google Shape;9726;p26"/>
            <p:cNvSpPr/>
            <p:nvPr/>
          </p:nvSpPr>
          <p:spPr>
            <a:xfrm>
              <a:off x="3386325" y="27133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7" name="Google Shape;9727;p26"/>
            <p:cNvSpPr/>
            <p:nvPr/>
          </p:nvSpPr>
          <p:spPr>
            <a:xfrm>
              <a:off x="3386325" y="198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8" name="Google Shape;9728;p26"/>
            <p:cNvSpPr/>
            <p:nvPr/>
          </p:nvSpPr>
          <p:spPr>
            <a:xfrm>
              <a:off x="3386325" y="23468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9" name="Google Shape;9729;p26"/>
            <p:cNvSpPr/>
            <p:nvPr/>
          </p:nvSpPr>
          <p:spPr>
            <a:xfrm>
              <a:off x="3386325" y="21024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0" name="Google Shape;9730;p26"/>
            <p:cNvSpPr/>
            <p:nvPr/>
          </p:nvSpPr>
          <p:spPr>
            <a:xfrm>
              <a:off x="3386900" y="1482450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1" name="Google Shape;9731;p26"/>
            <p:cNvSpPr/>
            <p:nvPr/>
          </p:nvSpPr>
          <p:spPr>
            <a:xfrm>
              <a:off x="3386325" y="2468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2" name="Google Shape;9732;p26"/>
            <p:cNvSpPr/>
            <p:nvPr/>
          </p:nvSpPr>
          <p:spPr>
            <a:xfrm>
              <a:off x="3386325" y="25911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3" name="Google Shape;9733;p26"/>
            <p:cNvSpPr/>
            <p:nvPr/>
          </p:nvSpPr>
          <p:spPr>
            <a:xfrm>
              <a:off x="3493000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4" name="Google Shape;9734;p26"/>
            <p:cNvSpPr/>
            <p:nvPr/>
          </p:nvSpPr>
          <p:spPr>
            <a:xfrm>
              <a:off x="3493000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5" name="Google Shape;9735;p26"/>
            <p:cNvSpPr/>
            <p:nvPr/>
          </p:nvSpPr>
          <p:spPr>
            <a:xfrm>
              <a:off x="3493000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6" name="Google Shape;9736;p26"/>
            <p:cNvSpPr/>
            <p:nvPr/>
          </p:nvSpPr>
          <p:spPr>
            <a:xfrm>
              <a:off x="3493000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7" name="Google Shape;9737;p26"/>
            <p:cNvSpPr/>
            <p:nvPr/>
          </p:nvSpPr>
          <p:spPr>
            <a:xfrm>
              <a:off x="3493000" y="1481875"/>
              <a:ext cx="5400" cy="127375"/>
            </a:xfrm>
            <a:custGeom>
              <a:rect b="b" l="l" r="r" t="t"/>
              <a:pathLst>
                <a:path extrusionOk="0" h="5095" w="216">
                  <a:moveTo>
                    <a:pt x="1" y="0"/>
                  </a:moveTo>
                  <a:lnTo>
                    <a:pt x="1" y="5095"/>
                  </a:lnTo>
                  <a:lnTo>
                    <a:pt x="215" y="50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8" name="Google Shape;9738;p26"/>
            <p:cNvSpPr/>
            <p:nvPr/>
          </p:nvSpPr>
          <p:spPr>
            <a:xfrm>
              <a:off x="3493000" y="2834800"/>
              <a:ext cx="5400" cy="93875"/>
            </a:xfrm>
            <a:custGeom>
              <a:rect b="b" l="l" r="r" t="t"/>
              <a:pathLst>
                <a:path extrusionOk="0" h="3755" w="216">
                  <a:moveTo>
                    <a:pt x="1" y="0"/>
                  </a:moveTo>
                  <a:lnTo>
                    <a:pt x="1" y="3754"/>
                  </a:lnTo>
                  <a:cubicBezTo>
                    <a:pt x="85" y="3739"/>
                    <a:pt x="154" y="3731"/>
                    <a:pt x="215" y="3723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9" name="Google Shape;9739;p26"/>
            <p:cNvSpPr/>
            <p:nvPr/>
          </p:nvSpPr>
          <p:spPr>
            <a:xfrm>
              <a:off x="3493000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0" name="Google Shape;9740;p26"/>
            <p:cNvSpPr/>
            <p:nvPr/>
          </p:nvSpPr>
          <p:spPr>
            <a:xfrm>
              <a:off x="3493000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1" name="Google Shape;9741;p26"/>
            <p:cNvSpPr/>
            <p:nvPr/>
          </p:nvSpPr>
          <p:spPr>
            <a:xfrm>
              <a:off x="3493000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2" name="Google Shape;9742;p26"/>
            <p:cNvSpPr/>
            <p:nvPr/>
          </p:nvSpPr>
          <p:spPr>
            <a:xfrm>
              <a:off x="3493000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3" name="Google Shape;9743;p26"/>
            <p:cNvSpPr/>
            <p:nvPr/>
          </p:nvSpPr>
          <p:spPr>
            <a:xfrm>
              <a:off x="3493000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4" name="Google Shape;9744;p26"/>
            <p:cNvSpPr/>
            <p:nvPr/>
          </p:nvSpPr>
          <p:spPr>
            <a:xfrm>
              <a:off x="3493000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5" name="Google Shape;9745;p26"/>
            <p:cNvSpPr/>
            <p:nvPr/>
          </p:nvSpPr>
          <p:spPr>
            <a:xfrm>
              <a:off x="359967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6" name="Google Shape;9746;p26"/>
            <p:cNvSpPr/>
            <p:nvPr/>
          </p:nvSpPr>
          <p:spPr>
            <a:xfrm>
              <a:off x="359967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7" name="Google Shape;9747;p26"/>
            <p:cNvSpPr/>
            <p:nvPr/>
          </p:nvSpPr>
          <p:spPr>
            <a:xfrm>
              <a:off x="359967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8" name="Google Shape;9748;p26"/>
            <p:cNvSpPr/>
            <p:nvPr/>
          </p:nvSpPr>
          <p:spPr>
            <a:xfrm>
              <a:off x="359967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9" name="Google Shape;9749;p26"/>
            <p:cNvSpPr/>
            <p:nvPr/>
          </p:nvSpPr>
          <p:spPr>
            <a:xfrm>
              <a:off x="359967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0" name="Google Shape;9750;p26"/>
            <p:cNvSpPr/>
            <p:nvPr/>
          </p:nvSpPr>
          <p:spPr>
            <a:xfrm>
              <a:off x="359967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1" name="Google Shape;9751;p26"/>
            <p:cNvSpPr/>
            <p:nvPr/>
          </p:nvSpPr>
          <p:spPr>
            <a:xfrm>
              <a:off x="3599675" y="1481100"/>
              <a:ext cx="4825" cy="128150"/>
            </a:xfrm>
            <a:custGeom>
              <a:rect b="b" l="l" r="r" t="t"/>
              <a:pathLst>
                <a:path extrusionOk="0" h="5126" w="193">
                  <a:moveTo>
                    <a:pt x="1" y="1"/>
                  </a:moveTo>
                  <a:lnTo>
                    <a:pt x="1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2" name="Google Shape;9752;p26"/>
            <p:cNvSpPr/>
            <p:nvPr/>
          </p:nvSpPr>
          <p:spPr>
            <a:xfrm>
              <a:off x="359967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3" name="Google Shape;9753;p26"/>
            <p:cNvSpPr/>
            <p:nvPr/>
          </p:nvSpPr>
          <p:spPr>
            <a:xfrm>
              <a:off x="359967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4" name="Google Shape;9754;p26"/>
            <p:cNvSpPr/>
            <p:nvPr/>
          </p:nvSpPr>
          <p:spPr>
            <a:xfrm>
              <a:off x="359967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5" name="Google Shape;9755;p26"/>
            <p:cNvSpPr/>
            <p:nvPr/>
          </p:nvSpPr>
          <p:spPr>
            <a:xfrm>
              <a:off x="359967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6" name="Google Shape;9756;p26"/>
            <p:cNvSpPr/>
            <p:nvPr/>
          </p:nvSpPr>
          <p:spPr>
            <a:xfrm>
              <a:off x="3599675" y="2834800"/>
              <a:ext cx="4825" cy="95775"/>
            </a:xfrm>
            <a:custGeom>
              <a:rect b="b" l="l" r="r" t="t"/>
              <a:pathLst>
                <a:path extrusionOk="0" h="3831" w="193">
                  <a:moveTo>
                    <a:pt x="1" y="0"/>
                  </a:moveTo>
                  <a:lnTo>
                    <a:pt x="1" y="3831"/>
                  </a:lnTo>
                  <a:cubicBezTo>
                    <a:pt x="70" y="3823"/>
                    <a:pt x="131" y="3808"/>
                    <a:pt x="192" y="3785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7" name="Google Shape;9757;p26"/>
            <p:cNvSpPr/>
            <p:nvPr/>
          </p:nvSpPr>
          <p:spPr>
            <a:xfrm>
              <a:off x="3706550" y="23468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8" name="Google Shape;9758;p26"/>
            <p:cNvSpPr/>
            <p:nvPr/>
          </p:nvSpPr>
          <p:spPr>
            <a:xfrm>
              <a:off x="3706550" y="2468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9" name="Google Shape;9759;p26"/>
            <p:cNvSpPr/>
            <p:nvPr/>
          </p:nvSpPr>
          <p:spPr>
            <a:xfrm>
              <a:off x="3706550" y="18587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0" name="Google Shape;9760;p26"/>
            <p:cNvSpPr/>
            <p:nvPr/>
          </p:nvSpPr>
          <p:spPr>
            <a:xfrm>
              <a:off x="3706550" y="2224800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3"/>
                  </a:lnTo>
                  <a:lnTo>
                    <a:pt x="184" y="467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1" name="Google Shape;9761;p26"/>
            <p:cNvSpPr/>
            <p:nvPr/>
          </p:nvSpPr>
          <p:spPr>
            <a:xfrm>
              <a:off x="3706550" y="27133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2" name="Google Shape;9762;p26"/>
            <p:cNvSpPr/>
            <p:nvPr/>
          </p:nvSpPr>
          <p:spPr>
            <a:xfrm>
              <a:off x="3706550" y="198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3" name="Google Shape;9763;p26"/>
            <p:cNvSpPr/>
            <p:nvPr/>
          </p:nvSpPr>
          <p:spPr>
            <a:xfrm>
              <a:off x="3706550" y="1614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4" name="Google Shape;9764;p26"/>
            <p:cNvSpPr/>
            <p:nvPr/>
          </p:nvSpPr>
          <p:spPr>
            <a:xfrm>
              <a:off x="3706550" y="25911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5" name="Google Shape;9765;p26"/>
            <p:cNvSpPr/>
            <p:nvPr/>
          </p:nvSpPr>
          <p:spPr>
            <a:xfrm>
              <a:off x="3706550" y="1481100"/>
              <a:ext cx="4625" cy="128150"/>
            </a:xfrm>
            <a:custGeom>
              <a:rect b="b" l="l" r="r" t="t"/>
              <a:pathLst>
                <a:path extrusionOk="0" h="5126" w="185">
                  <a:moveTo>
                    <a:pt x="1" y="1"/>
                  </a:moveTo>
                  <a:lnTo>
                    <a:pt x="1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6" name="Google Shape;9766;p26"/>
            <p:cNvSpPr/>
            <p:nvPr/>
          </p:nvSpPr>
          <p:spPr>
            <a:xfrm>
              <a:off x="3706550" y="2834800"/>
              <a:ext cx="4625" cy="93300"/>
            </a:xfrm>
            <a:custGeom>
              <a:rect b="b" l="l" r="r" t="t"/>
              <a:pathLst>
                <a:path extrusionOk="0" h="3732" w="185">
                  <a:moveTo>
                    <a:pt x="1" y="0"/>
                  </a:moveTo>
                  <a:lnTo>
                    <a:pt x="1" y="3723"/>
                  </a:lnTo>
                  <a:lnTo>
                    <a:pt x="116" y="3723"/>
                  </a:lnTo>
                  <a:cubicBezTo>
                    <a:pt x="116" y="3723"/>
                    <a:pt x="116" y="3723"/>
                    <a:pt x="184" y="3731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7" name="Google Shape;9767;p26"/>
            <p:cNvSpPr/>
            <p:nvPr/>
          </p:nvSpPr>
          <p:spPr>
            <a:xfrm>
              <a:off x="3706550" y="17366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8" name="Google Shape;9768;p26"/>
            <p:cNvSpPr/>
            <p:nvPr/>
          </p:nvSpPr>
          <p:spPr>
            <a:xfrm>
              <a:off x="3706550" y="21024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9" name="Google Shape;9769;p26"/>
            <p:cNvSpPr/>
            <p:nvPr/>
          </p:nvSpPr>
          <p:spPr>
            <a:xfrm>
              <a:off x="3813225" y="2834800"/>
              <a:ext cx="4825" cy="94250"/>
            </a:xfrm>
            <a:custGeom>
              <a:rect b="b" l="l" r="r" t="t"/>
              <a:pathLst>
                <a:path extrusionOk="0" h="3770" w="193">
                  <a:moveTo>
                    <a:pt x="1" y="0"/>
                  </a:moveTo>
                  <a:lnTo>
                    <a:pt x="1" y="3769"/>
                  </a:lnTo>
                  <a:lnTo>
                    <a:pt x="192" y="37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0" name="Google Shape;9770;p26"/>
            <p:cNvSpPr/>
            <p:nvPr/>
          </p:nvSpPr>
          <p:spPr>
            <a:xfrm>
              <a:off x="3813225" y="23468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1" name="Google Shape;9771;p26"/>
            <p:cNvSpPr/>
            <p:nvPr/>
          </p:nvSpPr>
          <p:spPr>
            <a:xfrm>
              <a:off x="3813225" y="2102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2" name="Google Shape;9772;p26"/>
            <p:cNvSpPr/>
            <p:nvPr/>
          </p:nvSpPr>
          <p:spPr>
            <a:xfrm>
              <a:off x="3813225" y="2468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3" name="Google Shape;9773;p26"/>
            <p:cNvSpPr/>
            <p:nvPr/>
          </p:nvSpPr>
          <p:spPr>
            <a:xfrm>
              <a:off x="3813225" y="18587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4" name="Google Shape;9774;p26"/>
            <p:cNvSpPr/>
            <p:nvPr/>
          </p:nvSpPr>
          <p:spPr>
            <a:xfrm>
              <a:off x="3813225" y="27133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5" name="Google Shape;9775;p26"/>
            <p:cNvSpPr/>
            <p:nvPr/>
          </p:nvSpPr>
          <p:spPr>
            <a:xfrm>
              <a:off x="3813225" y="25911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6" name="Google Shape;9776;p26"/>
            <p:cNvSpPr/>
            <p:nvPr/>
          </p:nvSpPr>
          <p:spPr>
            <a:xfrm>
              <a:off x="3813225" y="1480525"/>
              <a:ext cx="4825" cy="128725"/>
            </a:xfrm>
            <a:custGeom>
              <a:rect b="b" l="l" r="r" t="t"/>
              <a:pathLst>
                <a:path extrusionOk="0" h="5149" w="193">
                  <a:moveTo>
                    <a:pt x="1" y="1"/>
                  </a:moveTo>
                  <a:lnTo>
                    <a:pt x="1" y="5149"/>
                  </a:lnTo>
                  <a:lnTo>
                    <a:pt x="192" y="514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7" name="Google Shape;9777;p26"/>
            <p:cNvSpPr/>
            <p:nvPr/>
          </p:nvSpPr>
          <p:spPr>
            <a:xfrm>
              <a:off x="3813225" y="17366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8" name="Google Shape;9778;p26"/>
            <p:cNvSpPr/>
            <p:nvPr/>
          </p:nvSpPr>
          <p:spPr>
            <a:xfrm>
              <a:off x="3813225" y="2224800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3"/>
                  </a:lnTo>
                  <a:lnTo>
                    <a:pt x="192" y="46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9" name="Google Shape;9779;p26"/>
            <p:cNvSpPr/>
            <p:nvPr/>
          </p:nvSpPr>
          <p:spPr>
            <a:xfrm>
              <a:off x="3813225" y="16144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0" name="Google Shape;9780;p26"/>
            <p:cNvSpPr/>
            <p:nvPr/>
          </p:nvSpPr>
          <p:spPr>
            <a:xfrm>
              <a:off x="3813225" y="198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1" name="Google Shape;9781;p26"/>
            <p:cNvSpPr/>
            <p:nvPr/>
          </p:nvSpPr>
          <p:spPr>
            <a:xfrm>
              <a:off x="3919325" y="1479750"/>
              <a:ext cx="5400" cy="129500"/>
            </a:xfrm>
            <a:custGeom>
              <a:rect b="b" l="l" r="r" t="t"/>
              <a:pathLst>
                <a:path extrusionOk="0" h="5180" w="216">
                  <a:moveTo>
                    <a:pt x="1" y="1"/>
                  </a:moveTo>
                  <a:lnTo>
                    <a:pt x="1" y="5180"/>
                  </a:lnTo>
                  <a:lnTo>
                    <a:pt x="215" y="518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2" name="Google Shape;9782;p26"/>
            <p:cNvSpPr/>
            <p:nvPr/>
          </p:nvSpPr>
          <p:spPr>
            <a:xfrm>
              <a:off x="3919325" y="2834800"/>
              <a:ext cx="5400" cy="101725"/>
            </a:xfrm>
            <a:custGeom>
              <a:rect b="b" l="l" r="r" t="t"/>
              <a:pathLst>
                <a:path extrusionOk="0" h="4069" w="216">
                  <a:moveTo>
                    <a:pt x="1" y="0"/>
                  </a:moveTo>
                  <a:lnTo>
                    <a:pt x="1" y="4068"/>
                  </a:lnTo>
                  <a:lnTo>
                    <a:pt x="215" y="406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3" name="Google Shape;9783;p26"/>
            <p:cNvSpPr/>
            <p:nvPr/>
          </p:nvSpPr>
          <p:spPr>
            <a:xfrm>
              <a:off x="3919325" y="2468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4" name="Google Shape;9784;p26"/>
            <p:cNvSpPr/>
            <p:nvPr/>
          </p:nvSpPr>
          <p:spPr>
            <a:xfrm>
              <a:off x="3919325" y="18587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5" name="Google Shape;9785;p26"/>
            <p:cNvSpPr/>
            <p:nvPr/>
          </p:nvSpPr>
          <p:spPr>
            <a:xfrm>
              <a:off x="3919325" y="1614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6" name="Google Shape;9786;p26"/>
            <p:cNvSpPr/>
            <p:nvPr/>
          </p:nvSpPr>
          <p:spPr>
            <a:xfrm>
              <a:off x="3919325" y="2224800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3"/>
                  </a:lnTo>
                  <a:lnTo>
                    <a:pt x="215" y="467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7" name="Google Shape;9787;p26"/>
            <p:cNvSpPr/>
            <p:nvPr/>
          </p:nvSpPr>
          <p:spPr>
            <a:xfrm>
              <a:off x="3919325" y="17366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8" name="Google Shape;9788;p26"/>
            <p:cNvSpPr/>
            <p:nvPr/>
          </p:nvSpPr>
          <p:spPr>
            <a:xfrm>
              <a:off x="3919325" y="198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9" name="Google Shape;9789;p26"/>
            <p:cNvSpPr/>
            <p:nvPr/>
          </p:nvSpPr>
          <p:spPr>
            <a:xfrm>
              <a:off x="3919325" y="23468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0" name="Google Shape;9790;p26"/>
            <p:cNvSpPr/>
            <p:nvPr/>
          </p:nvSpPr>
          <p:spPr>
            <a:xfrm>
              <a:off x="3919325" y="25911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1" name="Google Shape;9791;p26"/>
            <p:cNvSpPr/>
            <p:nvPr/>
          </p:nvSpPr>
          <p:spPr>
            <a:xfrm>
              <a:off x="3919325" y="27133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2" name="Google Shape;9792;p26"/>
            <p:cNvSpPr/>
            <p:nvPr/>
          </p:nvSpPr>
          <p:spPr>
            <a:xfrm>
              <a:off x="3919325" y="21024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3" name="Google Shape;9793;p26"/>
            <p:cNvSpPr/>
            <p:nvPr/>
          </p:nvSpPr>
          <p:spPr>
            <a:xfrm>
              <a:off x="1257550" y="2829625"/>
              <a:ext cx="2767725" cy="5200"/>
            </a:xfrm>
            <a:custGeom>
              <a:rect b="b" l="l" r="r" t="t"/>
              <a:pathLst>
                <a:path extrusionOk="0" h="208" w="110709">
                  <a:moveTo>
                    <a:pt x="0" y="0"/>
                  </a:moveTo>
                  <a:lnTo>
                    <a:pt x="0" y="207"/>
                  </a:lnTo>
                  <a:lnTo>
                    <a:pt x="110708" y="207"/>
                  </a:lnTo>
                  <a:lnTo>
                    <a:pt x="110708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4" name="Google Shape;9794;p26"/>
            <p:cNvSpPr/>
            <p:nvPr/>
          </p:nvSpPr>
          <p:spPr>
            <a:xfrm>
              <a:off x="1258700" y="2707425"/>
              <a:ext cx="2768100" cy="5975"/>
            </a:xfrm>
            <a:custGeom>
              <a:rect b="b" l="l" r="r" t="t"/>
              <a:pathLst>
                <a:path extrusionOk="0" h="239" w="110724">
                  <a:moveTo>
                    <a:pt x="0" y="1"/>
                  </a:moveTo>
                  <a:lnTo>
                    <a:pt x="0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5" name="Google Shape;9795;p26"/>
            <p:cNvSpPr/>
            <p:nvPr/>
          </p:nvSpPr>
          <p:spPr>
            <a:xfrm>
              <a:off x="1259275" y="2585225"/>
              <a:ext cx="2766950" cy="5975"/>
            </a:xfrm>
            <a:custGeom>
              <a:rect b="b" l="l" r="r" t="t"/>
              <a:pathLst>
                <a:path extrusionOk="0" h="239" w="110678">
                  <a:moveTo>
                    <a:pt x="0" y="1"/>
                  </a:moveTo>
                  <a:lnTo>
                    <a:pt x="0" y="238"/>
                  </a:lnTo>
                  <a:lnTo>
                    <a:pt x="110678" y="238"/>
                  </a:lnTo>
                  <a:lnTo>
                    <a:pt x="110678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6" name="Google Shape;9796;p26"/>
            <p:cNvSpPr/>
            <p:nvPr/>
          </p:nvSpPr>
          <p:spPr>
            <a:xfrm>
              <a:off x="1260425" y="2463800"/>
              <a:ext cx="2764650" cy="5200"/>
            </a:xfrm>
            <a:custGeom>
              <a:rect b="b" l="l" r="r" t="t"/>
              <a:pathLst>
                <a:path extrusionOk="0" h="208" w="110586">
                  <a:moveTo>
                    <a:pt x="0" y="1"/>
                  </a:moveTo>
                  <a:lnTo>
                    <a:pt x="0" y="208"/>
                  </a:lnTo>
                  <a:lnTo>
                    <a:pt x="110586" y="208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7" name="Google Shape;9797;p26"/>
            <p:cNvSpPr/>
            <p:nvPr/>
          </p:nvSpPr>
          <p:spPr>
            <a:xfrm>
              <a:off x="1260975" y="2341625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1" y="207"/>
                  </a:lnTo>
                  <a:lnTo>
                    <a:pt x="11054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8" name="Google Shape;9798;p26"/>
            <p:cNvSpPr/>
            <p:nvPr/>
          </p:nvSpPr>
          <p:spPr>
            <a:xfrm>
              <a:off x="1262125" y="2219425"/>
              <a:ext cx="2761050" cy="5400"/>
            </a:xfrm>
            <a:custGeom>
              <a:rect b="b" l="l" r="r" t="t"/>
              <a:pathLst>
                <a:path extrusionOk="0" h="216" w="110442">
                  <a:moveTo>
                    <a:pt x="1" y="1"/>
                  </a:moveTo>
                  <a:lnTo>
                    <a:pt x="1" y="215"/>
                  </a:lnTo>
                  <a:lnTo>
                    <a:pt x="110441" y="215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9" name="Google Shape;9799;p26"/>
            <p:cNvSpPr/>
            <p:nvPr/>
          </p:nvSpPr>
          <p:spPr>
            <a:xfrm>
              <a:off x="1262700" y="2097225"/>
              <a:ext cx="2759900" cy="5200"/>
            </a:xfrm>
            <a:custGeom>
              <a:rect b="b" l="l" r="r" t="t"/>
              <a:pathLst>
                <a:path extrusionOk="0" h="208" w="110396">
                  <a:moveTo>
                    <a:pt x="1" y="1"/>
                  </a:moveTo>
                  <a:lnTo>
                    <a:pt x="1" y="208"/>
                  </a:lnTo>
                  <a:lnTo>
                    <a:pt x="110395" y="208"/>
                  </a:lnTo>
                  <a:lnTo>
                    <a:pt x="110395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0" name="Google Shape;9800;p26"/>
            <p:cNvSpPr/>
            <p:nvPr/>
          </p:nvSpPr>
          <p:spPr>
            <a:xfrm>
              <a:off x="1263850" y="1975050"/>
              <a:ext cx="2758175" cy="5950"/>
            </a:xfrm>
            <a:custGeom>
              <a:rect b="b" l="l" r="r" t="t"/>
              <a:pathLst>
                <a:path extrusionOk="0" h="238" w="110327">
                  <a:moveTo>
                    <a:pt x="1" y="0"/>
                  </a:moveTo>
                  <a:lnTo>
                    <a:pt x="1" y="238"/>
                  </a:lnTo>
                  <a:lnTo>
                    <a:pt x="110326" y="238"/>
                  </a:lnTo>
                  <a:lnTo>
                    <a:pt x="110326" y="230"/>
                  </a:lnTo>
                  <a:lnTo>
                    <a:pt x="110303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1" name="Google Shape;9801;p26"/>
            <p:cNvSpPr/>
            <p:nvPr/>
          </p:nvSpPr>
          <p:spPr>
            <a:xfrm>
              <a:off x="1264625" y="1852850"/>
              <a:ext cx="2756250" cy="5950"/>
            </a:xfrm>
            <a:custGeom>
              <a:rect b="b" l="l" r="r" t="t"/>
              <a:pathLst>
                <a:path extrusionOk="0" h="238" w="110250">
                  <a:moveTo>
                    <a:pt x="24" y="0"/>
                  </a:moveTo>
                  <a:lnTo>
                    <a:pt x="1" y="238"/>
                  </a:lnTo>
                  <a:lnTo>
                    <a:pt x="110249" y="238"/>
                  </a:lnTo>
                  <a:lnTo>
                    <a:pt x="110249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2" name="Google Shape;9802;p26"/>
            <p:cNvSpPr/>
            <p:nvPr/>
          </p:nvSpPr>
          <p:spPr>
            <a:xfrm>
              <a:off x="1265775" y="1731425"/>
              <a:ext cx="2754125" cy="5200"/>
            </a:xfrm>
            <a:custGeom>
              <a:rect b="b" l="l" r="r" t="t"/>
              <a:pathLst>
                <a:path extrusionOk="0" h="208" w="110165">
                  <a:moveTo>
                    <a:pt x="1" y="0"/>
                  </a:moveTo>
                  <a:lnTo>
                    <a:pt x="1" y="207"/>
                  </a:lnTo>
                  <a:lnTo>
                    <a:pt x="110165" y="207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3" name="Google Shape;9803;p26"/>
            <p:cNvSpPr/>
            <p:nvPr/>
          </p:nvSpPr>
          <p:spPr>
            <a:xfrm>
              <a:off x="1266550" y="1609225"/>
              <a:ext cx="2752400" cy="5200"/>
            </a:xfrm>
            <a:custGeom>
              <a:rect b="b" l="l" r="r" t="t"/>
              <a:pathLst>
                <a:path extrusionOk="0" h="208" w="110096">
                  <a:moveTo>
                    <a:pt x="15" y="1"/>
                  </a:moveTo>
                  <a:lnTo>
                    <a:pt x="0" y="154"/>
                  </a:lnTo>
                  <a:lnTo>
                    <a:pt x="0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4" name="Google Shape;9804;p26"/>
            <p:cNvSpPr/>
            <p:nvPr/>
          </p:nvSpPr>
          <p:spPr>
            <a:xfrm>
              <a:off x="1457100" y="2819850"/>
              <a:ext cx="225" cy="400"/>
            </a:xfrm>
            <a:custGeom>
              <a:rect b="b" l="l" r="r" t="t"/>
              <a:pathLst>
                <a:path extrusionOk="0" h="16" w="9">
                  <a:moveTo>
                    <a:pt x="8" y="1"/>
                  </a:moveTo>
                  <a:lnTo>
                    <a:pt x="1" y="16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05" name="Google Shape;9805;p26"/>
          <p:cNvSpPr/>
          <p:nvPr/>
        </p:nvSpPr>
        <p:spPr>
          <a:xfrm>
            <a:off x="771196" y="669220"/>
            <a:ext cx="23550" cy="3889706"/>
          </a:xfrm>
          <a:custGeom>
            <a:rect b="b" l="l" r="r" t="t"/>
            <a:pathLst>
              <a:path extrusionOk="0" h="21259" w="143">
                <a:moveTo>
                  <a:pt x="0" y="0"/>
                </a:moveTo>
                <a:lnTo>
                  <a:pt x="0" y="21259"/>
                </a:lnTo>
                <a:cubicBezTo>
                  <a:pt x="45" y="21250"/>
                  <a:pt x="98" y="21232"/>
                  <a:pt x="143" y="21214"/>
                </a:cubicBezTo>
                <a:lnTo>
                  <a:pt x="1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6" name="Google Shape;9806;p26"/>
          <p:cNvSpPr txBox="1"/>
          <p:nvPr>
            <p:ph type="title"/>
          </p:nvPr>
        </p:nvSpPr>
        <p:spPr>
          <a:xfrm>
            <a:off x="1261313" y="539400"/>
            <a:ext cx="3658800" cy="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807" name="Google Shape;9807;p26"/>
          <p:cNvSpPr/>
          <p:nvPr/>
        </p:nvSpPr>
        <p:spPr>
          <a:xfrm>
            <a:off x="215753" y="146947"/>
            <a:ext cx="994688" cy="955594"/>
          </a:xfrm>
          <a:custGeom>
            <a:rect b="b" l="l" r="r" t="t"/>
            <a:pathLst>
              <a:path extrusionOk="0" h="10894" w="11340">
                <a:moveTo>
                  <a:pt x="7664" y="1"/>
                </a:moveTo>
                <a:cubicBezTo>
                  <a:pt x="5077" y="2526"/>
                  <a:pt x="2498" y="5050"/>
                  <a:pt x="1" y="7682"/>
                </a:cubicBezTo>
                <a:cubicBezTo>
                  <a:pt x="134" y="7949"/>
                  <a:pt x="143" y="8280"/>
                  <a:pt x="348" y="8503"/>
                </a:cubicBezTo>
                <a:cubicBezTo>
                  <a:pt x="420" y="8592"/>
                  <a:pt x="518" y="8654"/>
                  <a:pt x="598" y="8735"/>
                </a:cubicBezTo>
                <a:cubicBezTo>
                  <a:pt x="705" y="8850"/>
                  <a:pt x="786" y="9002"/>
                  <a:pt x="866" y="9145"/>
                </a:cubicBezTo>
                <a:cubicBezTo>
                  <a:pt x="1178" y="9707"/>
                  <a:pt x="1722" y="10376"/>
                  <a:pt x="2115" y="10893"/>
                </a:cubicBezTo>
                <a:cubicBezTo>
                  <a:pt x="4622" y="8262"/>
                  <a:pt x="8868" y="4158"/>
                  <a:pt x="11339" y="1642"/>
                </a:cubicBezTo>
                <a:cubicBezTo>
                  <a:pt x="11045" y="1196"/>
                  <a:pt x="10438" y="1152"/>
                  <a:pt x="9956" y="929"/>
                </a:cubicBezTo>
                <a:cubicBezTo>
                  <a:pt x="9725" y="813"/>
                  <a:pt x="9519" y="652"/>
                  <a:pt x="9296" y="527"/>
                </a:cubicBezTo>
                <a:cubicBezTo>
                  <a:pt x="8850" y="260"/>
                  <a:pt x="8163" y="153"/>
                  <a:pt x="7664" y="1"/>
                </a:cubicBezTo>
                <a:close/>
              </a:path>
            </a:pathLst>
          </a:custGeom>
          <a:solidFill>
            <a:schemeClr val="accent2">
              <a:alpha val="7209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08" name="Google Shape;9808;p26"/>
          <p:cNvGrpSpPr/>
          <p:nvPr/>
        </p:nvGrpSpPr>
        <p:grpSpPr>
          <a:xfrm flipH="1" rot="-7130480">
            <a:off x="7815554" y="-325028"/>
            <a:ext cx="2003370" cy="1927297"/>
            <a:chOff x="3795825" y="3576625"/>
            <a:chExt cx="273225" cy="262850"/>
          </a:xfrm>
        </p:grpSpPr>
        <p:sp>
          <p:nvSpPr>
            <p:cNvPr id="9809" name="Google Shape;9809;p26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0" name="Google Shape;9810;p26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1" name="Google Shape;9811;p26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2" name="Google Shape;9812;p26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3" name="Google Shape;9813;p26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4" name="Google Shape;9814;p26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5" name="Google Shape;9815;p26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6" name="Google Shape;9816;p26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7" name="Google Shape;9817;p26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8" name="Google Shape;9818;p26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9" name="Google Shape;9819;p26"/>
          <p:cNvGrpSpPr/>
          <p:nvPr/>
        </p:nvGrpSpPr>
        <p:grpSpPr>
          <a:xfrm rot="-5400000">
            <a:off x="7353155" y="3166433"/>
            <a:ext cx="2310839" cy="1902145"/>
            <a:chOff x="3857825" y="4400025"/>
            <a:chExt cx="287500" cy="236650"/>
          </a:xfrm>
        </p:grpSpPr>
        <p:sp>
          <p:nvSpPr>
            <p:cNvPr id="9820" name="Google Shape;9820;p26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1" name="Google Shape;9821;p26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2" name="Google Shape;9822;p26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3" name="Google Shape;9823;p26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4" name="Google Shape;9824;p26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5" name="Google Shape;9825;p26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6" name="Google Shape;9826;p26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7" name="Google Shape;9827;p26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8" name="Google Shape;9828;p26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9" name="Google Shape;9829;p26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30" name="Google Shape;9830;p26"/>
          <p:cNvSpPr/>
          <p:nvPr>
            <p:ph idx="2" type="pic"/>
          </p:nvPr>
        </p:nvSpPr>
        <p:spPr>
          <a:xfrm rot="-210244">
            <a:off x="5397910" y="814780"/>
            <a:ext cx="2596554" cy="3513853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  <p:grpSp>
        <p:nvGrpSpPr>
          <p:cNvPr id="9831" name="Google Shape;9831;p26"/>
          <p:cNvGrpSpPr/>
          <p:nvPr/>
        </p:nvGrpSpPr>
        <p:grpSpPr>
          <a:xfrm rot="4789981">
            <a:off x="132803" y="3924100"/>
            <a:ext cx="1300346" cy="1027389"/>
            <a:chOff x="1745100" y="1681650"/>
            <a:chExt cx="1300475" cy="1027490"/>
          </a:xfrm>
        </p:grpSpPr>
        <p:sp>
          <p:nvSpPr>
            <p:cNvPr id="9832" name="Google Shape;9832;p26"/>
            <p:cNvSpPr/>
            <p:nvPr/>
          </p:nvSpPr>
          <p:spPr>
            <a:xfrm>
              <a:off x="1745100" y="1681650"/>
              <a:ext cx="1300475" cy="1027490"/>
            </a:xfrm>
            <a:custGeom>
              <a:rect b="b" l="l" r="r" t="t"/>
              <a:pathLst>
                <a:path extrusionOk="0" h="9805" w="12410">
                  <a:moveTo>
                    <a:pt x="11486" y="0"/>
                  </a:moveTo>
                  <a:cubicBezTo>
                    <a:pt x="11240" y="0"/>
                    <a:pt x="10999" y="121"/>
                    <a:pt x="10848" y="319"/>
                  </a:cubicBezTo>
                  <a:cubicBezTo>
                    <a:pt x="10688" y="533"/>
                    <a:pt x="10661" y="809"/>
                    <a:pt x="10768" y="1059"/>
                  </a:cubicBezTo>
                  <a:cubicBezTo>
                    <a:pt x="10768" y="1077"/>
                    <a:pt x="10777" y="1095"/>
                    <a:pt x="10786" y="1113"/>
                  </a:cubicBezTo>
                  <a:lnTo>
                    <a:pt x="10786" y="1131"/>
                  </a:lnTo>
                  <a:cubicBezTo>
                    <a:pt x="10804" y="1184"/>
                    <a:pt x="10813" y="1246"/>
                    <a:pt x="10813" y="1309"/>
                  </a:cubicBezTo>
                  <a:cubicBezTo>
                    <a:pt x="10813" y="1336"/>
                    <a:pt x="10813" y="1354"/>
                    <a:pt x="10813" y="1371"/>
                  </a:cubicBezTo>
                  <a:cubicBezTo>
                    <a:pt x="10813" y="1425"/>
                    <a:pt x="10804" y="1487"/>
                    <a:pt x="10786" y="1541"/>
                  </a:cubicBezTo>
                  <a:lnTo>
                    <a:pt x="10768" y="1630"/>
                  </a:lnTo>
                  <a:cubicBezTo>
                    <a:pt x="10750" y="1657"/>
                    <a:pt x="10741" y="1693"/>
                    <a:pt x="10733" y="1719"/>
                  </a:cubicBezTo>
                  <a:cubicBezTo>
                    <a:pt x="10527" y="970"/>
                    <a:pt x="10037" y="301"/>
                    <a:pt x="9234" y="140"/>
                  </a:cubicBezTo>
                  <a:cubicBezTo>
                    <a:pt x="9154" y="125"/>
                    <a:pt x="9074" y="118"/>
                    <a:pt x="8995" y="118"/>
                  </a:cubicBezTo>
                  <a:cubicBezTo>
                    <a:pt x="8428" y="118"/>
                    <a:pt x="7898" y="497"/>
                    <a:pt x="7726" y="1068"/>
                  </a:cubicBezTo>
                  <a:cubicBezTo>
                    <a:pt x="7655" y="1318"/>
                    <a:pt x="7646" y="1577"/>
                    <a:pt x="7682" y="1835"/>
                  </a:cubicBezTo>
                  <a:cubicBezTo>
                    <a:pt x="7505" y="1763"/>
                    <a:pt x="7314" y="1727"/>
                    <a:pt x="7115" y="1727"/>
                  </a:cubicBezTo>
                  <a:cubicBezTo>
                    <a:pt x="7093" y="1727"/>
                    <a:pt x="7070" y="1727"/>
                    <a:pt x="7048" y="1728"/>
                  </a:cubicBezTo>
                  <a:cubicBezTo>
                    <a:pt x="6450" y="1755"/>
                    <a:pt x="5951" y="2210"/>
                    <a:pt x="5808" y="2852"/>
                  </a:cubicBezTo>
                  <a:cubicBezTo>
                    <a:pt x="5755" y="3102"/>
                    <a:pt x="5755" y="3352"/>
                    <a:pt x="5799" y="3584"/>
                  </a:cubicBezTo>
                  <a:cubicBezTo>
                    <a:pt x="5505" y="3342"/>
                    <a:pt x="5158" y="3215"/>
                    <a:pt x="4821" y="3215"/>
                  </a:cubicBezTo>
                  <a:cubicBezTo>
                    <a:pt x="4585" y="3215"/>
                    <a:pt x="4354" y="3277"/>
                    <a:pt x="4149" y="3405"/>
                  </a:cubicBezTo>
                  <a:cubicBezTo>
                    <a:pt x="3631" y="3727"/>
                    <a:pt x="3408" y="4396"/>
                    <a:pt x="3587" y="5047"/>
                  </a:cubicBezTo>
                  <a:cubicBezTo>
                    <a:pt x="3277" y="4712"/>
                    <a:pt x="2896" y="4518"/>
                    <a:pt x="2496" y="4518"/>
                  </a:cubicBezTo>
                  <a:cubicBezTo>
                    <a:pt x="2470" y="4518"/>
                    <a:pt x="2444" y="4519"/>
                    <a:pt x="2418" y="4520"/>
                  </a:cubicBezTo>
                  <a:cubicBezTo>
                    <a:pt x="1767" y="4547"/>
                    <a:pt x="1312" y="5083"/>
                    <a:pt x="1160" y="5600"/>
                  </a:cubicBezTo>
                  <a:cubicBezTo>
                    <a:pt x="875" y="6519"/>
                    <a:pt x="1214" y="7563"/>
                    <a:pt x="2008" y="8267"/>
                  </a:cubicBezTo>
                  <a:cubicBezTo>
                    <a:pt x="2017" y="8276"/>
                    <a:pt x="2026" y="8285"/>
                    <a:pt x="2035" y="8285"/>
                  </a:cubicBezTo>
                  <a:cubicBezTo>
                    <a:pt x="1927" y="8324"/>
                    <a:pt x="1821" y="8343"/>
                    <a:pt x="1717" y="8343"/>
                  </a:cubicBezTo>
                  <a:cubicBezTo>
                    <a:pt x="1486" y="8343"/>
                    <a:pt x="1271" y="8247"/>
                    <a:pt x="1098" y="8062"/>
                  </a:cubicBezTo>
                  <a:cubicBezTo>
                    <a:pt x="1035" y="7991"/>
                    <a:pt x="982" y="7919"/>
                    <a:pt x="946" y="7830"/>
                  </a:cubicBezTo>
                  <a:cubicBezTo>
                    <a:pt x="882" y="7662"/>
                    <a:pt x="717" y="7558"/>
                    <a:pt x="542" y="7558"/>
                  </a:cubicBezTo>
                  <a:cubicBezTo>
                    <a:pt x="522" y="7558"/>
                    <a:pt x="502" y="7560"/>
                    <a:pt x="482" y="7563"/>
                  </a:cubicBezTo>
                  <a:cubicBezTo>
                    <a:pt x="286" y="7589"/>
                    <a:pt x="134" y="7750"/>
                    <a:pt x="108" y="7946"/>
                  </a:cubicBezTo>
                  <a:lnTo>
                    <a:pt x="9" y="8731"/>
                  </a:lnTo>
                  <a:cubicBezTo>
                    <a:pt x="1" y="8865"/>
                    <a:pt x="36" y="8990"/>
                    <a:pt x="125" y="9079"/>
                  </a:cubicBezTo>
                  <a:cubicBezTo>
                    <a:pt x="447" y="9427"/>
                    <a:pt x="884" y="9677"/>
                    <a:pt x="1348" y="9766"/>
                  </a:cubicBezTo>
                  <a:cubicBezTo>
                    <a:pt x="1478" y="9792"/>
                    <a:pt x="1611" y="9805"/>
                    <a:pt x="1744" y="9805"/>
                  </a:cubicBezTo>
                  <a:cubicBezTo>
                    <a:pt x="2430" y="9805"/>
                    <a:pt x="3130" y="9470"/>
                    <a:pt x="3622" y="8910"/>
                  </a:cubicBezTo>
                  <a:cubicBezTo>
                    <a:pt x="3666" y="8912"/>
                    <a:pt x="3710" y="8913"/>
                    <a:pt x="3754" y="8913"/>
                  </a:cubicBezTo>
                  <a:cubicBezTo>
                    <a:pt x="4104" y="8913"/>
                    <a:pt x="4459" y="8849"/>
                    <a:pt x="4800" y="8722"/>
                  </a:cubicBezTo>
                  <a:cubicBezTo>
                    <a:pt x="5460" y="8473"/>
                    <a:pt x="6004" y="8000"/>
                    <a:pt x="6352" y="7375"/>
                  </a:cubicBezTo>
                  <a:cubicBezTo>
                    <a:pt x="7084" y="7348"/>
                    <a:pt x="7940" y="6911"/>
                    <a:pt x="8422" y="5948"/>
                  </a:cubicBezTo>
                  <a:cubicBezTo>
                    <a:pt x="8511" y="5761"/>
                    <a:pt x="8591" y="5555"/>
                    <a:pt x="8645" y="5332"/>
                  </a:cubicBezTo>
                  <a:cubicBezTo>
                    <a:pt x="9020" y="5279"/>
                    <a:pt x="9368" y="5136"/>
                    <a:pt x="9671" y="4931"/>
                  </a:cubicBezTo>
                  <a:cubicBezTo>
                    <a:pt x="10090" y="4636"/>
                    <a:pt x="10429" y="4208"/>
                    <a:pt x="10625" y="3691"/>
                  </a:cubicBezTo>
                  <a:cubicBezTo>
                    <a:pt x="11116" y="3566"/>
                    <a:pt x="11535" y="3263"/>
                    <a:pt x="11848" y="2852"/>
                  </a:cubicBezTo>
                  <a:cubicBezTo>
                    <a:pt x="12071" y="2558"/>
                    <a:pt x="12240" y="2201"/>
                    <a:pt x="12320" y="1817"/>
                  </a:cubicBezTo>
                  <a:cubicBezTo>
                    <a:pt x="12410" y="1380"/>
                    <a:pt x="12356" y="899"/>
                    <a:pt x="12169" y="461"/>
                  </a:cubicBezTo>
                  <a:cubicBezTo>
                    <a:pt x="12062" y="212"/>
                    <a:pt x="11848" y="42"/>
                    <a:pt x="11580" y="6"/>
                  </a:cubicBezTo>
                  <a:cubicBezTo>
                    <a:pt x="11549" y="2"/>
                    <a:pt x="11517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3" name="Google Shape;9833;p26"/>
            <p:cNvSpPr/>
            <p:nvPr/>
          </p:nvSpPr>
          <p:spPr>
            <a:xfrm>
              <a:off x="1791838" y="1727969"/>
              <a:ext cx="1207000" cy="935273"/>
            </a:xfrm>
            <a:custGeom>
              <a:rect b="b" l="l" r="r" t="t"/>
              <a:pathLst>
                <a:path extrusionOk="0" h="8925" w="11518">
                  <a:moveTo>
                    <a:pt x="8708" y="797"/>
                  </a:moveTo>
                  <a:lnTo>
                    <a:pt x="8708" y="797"/>
                  </a:lnTo>
                  <a:cubicBezTo>
                    <a:pt x="8710" y="799"/>
                    <a:pt x="8720" y="804"/>
                    <a:pt x="8725" y="804"/>
                  </a:cubicBezTo>
                  <a:cubicBezTo>
                    <a:pt x="8718" y="801"/>
                    <a:pt x="8713" y="799"/>
                    <a:pt x="8708" y="797"/>
                  </a:cubicBezTo>
                  <a:close/>
                  <a:moveTo>
                    <a:pt x="8520" y="751"/>
                  </a:moveTo>
                  <a:cubicBezTo>
                    <a:pt x="8547" y="751"/>
                    <a:pt x="8583" y="751"/>
                    <a:pt x="8609" y="760"/>
                  </a:cubicBezTo>
                  <a:cubicBezTo>
                    <a:pt x="8627" y="769"/>
                    <a:pt x="8654" y="778"/>
                    <a:pt x="8681" y="787"/>
                  </a:cubicBezTo>
                  <a:cubicBezTo>
                    <a:pt x="8692" y="792"/>
                    <a:pt x="8699" y="794"/>
                    <a:pt x="8708" y="797"/>
                  </a:cubicBezTo>
                  <a:lnTo>
                    <a:pt x="8708" y="797"/>
                  </a:lnTo>
                  <a:cubicBezTo>
                    <a:pt x="8707" y="797"/>
                    <a:pt x="8707" y="797"/>
                    <a:pt x="8707" y="797"/>
                  </a:cubicBezTo>
                  <a:cubicBezTo>
                    <a:pt x="8708" y="797"/>
                    <a:pt x="8713" y="799"/>
                    <a:pt x="8725" y="804"/>
                  </a:cubicBezTo>
                  <a:cubicBezTo>
                    <a:pt x="8752" y="822"/>
                    <a:pt x="8788" y="849"/>
                    <a:pt x="8815" y="867"/>
                  </a:cubicBezTo>
                  <a:cubicBezTo>
                    <a:pt x="8886" y="920"/>
                    <a:pt x="8904" y="938"/>
                    <a:pt x="8957" y="1001"/>
                  </a:cubicBezTo>
                  <a:cubicBezTo>
                    <a:pt x="9064" y="1126"/>
                    <a:pt x="9109" y="1215"/>
                    <a:pt x="9171" y="1375"/>
                  </a:cubicBezTo>
                  <a:cubicBezTo>
                    <a:pt x="9234" y="1518"/>
                    <a:pt x="9252" y="1598"/>
                    <a:pt x="9278" y="1759"/>
                  </a:cubicBezTo>
                  <a:cubicBezTo>
                    <a:pt x="9305" y="1937"/>
                    <a:pt x="9305" y="2027"/>
                    <a:pt x="9296" y="2169"/>
                  </a:cubicBezTo>
                  <a:lnTo>
                    <a:pt x="9287" y="2169"/>
                  </a:lnTo>
                  <a:cubicBezTo>
                    <a:pt x="9278" y="2169"/>
                    <a:pt x="9243" y="2160"/>
                    <a:pt x="9234" y="2152"/>
                  </a:cubicBezTo>
                  <a:cubicBezTo>
                    <a:pt x="9189" y="2143"/>
                    <a:pt x="9154" y="2125"/>
                    <a:pt x="9109" y="2116"/>
                  </a:cubicBezTo>
                  <a:cubicBezTo>
                    <a:pt x="9046" y="2089"/>
                    <a:pt x="8984" y="2053"/>
                    <a:pt x="8913" y="2027"/>
                  </a:cubicBezTo>
                  <a:cubicBezTo>
                    <a:pt x="8913" y="2018"/>
                    <a:pt x="8913" y="2018"/>
                    <a:pt x="8913" y="2018"/>
                  </a:cubicBezTo>
                  <a:cubicBezTo>
                    <a:pt x="8904" y="2009"/>
                    <a:pt x="8886" y="2009"/>
                    <a:pt x="8877" y="2000"/>
                  </a:cubicBezTo>
                  <a:cubicBezTo>
                    <a:pt x="8850" y="1982"/>
                    <a:pt x="8815" y="1955"/>
                    <a:pt x="8788" y="1937"/>
                  </a:cubicBezTo>
                  <a:cubicBezTo>
                    <a:pt x="8725" y="1893"/>
                    <a:pt x="8672" y="1848"/>
                    <a:pt x="8627" y="1804"/>
                  </a:cubicBezTo>
                  <a:cubicBezTo>
                    <a:pt x="8609" y="1795"/>
                    <a:pt x="8600" y="1777"/>
                    <a:pt x="8592" y="1768"/>
                  </a:cubicBezTo>
                  <a:cubicBezTo>
                    <a:pt x="8565" y="1741"/>
                    <a:pt x="8538" y="1706"/>
                    <a:pt x="8511" y="1670"/>
                  </a:cubicBezTo>
                  <a:cubicBezTo>
                    <a:pt x="8351" y="1465"/>
                    <a:pt x="8270" y="1233"/>
                    <a:pt x="8306" y="974"/>
                  </a:cubicBezTo>
                  <a:cubicBezTo>
                    <a:pt x="8306" y="952"/>
                    <a:pt x="8304" y="952"/>
                    <a:pt x="8304" y="952"/>
                  </a:cubicBezTo>
                  <a:cubicBezTo>
                    <a:pt x="8304" y="952"/>
                    <a:pt x="8306" y="952"/>
                    <a:pt x="8315" y="929"/>
                  </a:cubicBezTo>
                  <a:cubicBezTo>
                    <a:pt x="8324" y="903"/>
                    <a:pt x="8333" y="876"/>
                    <a:pt x="8351" y="849"/>
                  </a:cubicBezTo>
                  <a:cubicBezTo>
                    <a:pt x="8351" y="849"/>
                    <a:pt x="8377" y="813"/>
                    <a:pt x="8386" y="804"/>
                  </a:cubicBezTo>
                  <a:cubicBezTo>
                    <a:pt x="8395" y="804"/>
                    <a:pt x="8431" y="778"/>
                    <a:pt x="8431" y="778"/>
                  </a:cubicBezTo>
                  <a:cubicBezTo>
                    <a:pt x="8440" y="769"/>
                    <a:pt x="8458" y="760"/>
                    <a:pt x="8467" y="760"/>
                  </a:cubicBezTo>
                  <a:lnTo>
                    <a:pt x="8476" y="760"/>
                  </a:lnTo>
                  <a:cubicBezTo>
                    <a:pt x="8476" y="760"/>
                    <a:pt x="8476" y="760"/>
                    <a:pt x="8476" y="751"/>
                  </a:cubicBezTo>
                  <a:close/>
                  <a:moveTo>
                    <a:pt x="6673" y="2354"/>
                  </a:moveTo>
                  <a:cubicBezTo>
                    <a:pt x="6681" y="2354"/>
                    <a:pt x="6690" y="2355"/>
                    <a:pt x="6700" y="2357"/>
                  </a:cubicBezTo>
                  <a:cubicBezTo>
                    <a:pt x="6752" y="2365"/>
                    <a:pt x="6796" y="2374"/>
                    <a:pt x="6863" y="2415"/>
                  </a:cubicBezTo>
                  <a:lnTo>
                    <a:pt x="6863" y="2415"/>
                  </a:lnTo>
                  <a:cubicBezTo>
                    <a:pt x="6866" y="2418"/>
                    <a:pt x="6907" y="2448"/>
                    <a:pt x="6914" y="2455"/>
                  </a:cubicBezTo>
                  <a:cubicBezTo>
                    <a:pt x="6932" y="2473"/>
                    <a:pt x="6950" y="2482"/>
                    <a:pt x="6968" y="2499"/>
                  </a:cubicBezTo>
                  <a:cubicBezTo>
                    <a:pt x="6968" y="2499"/>
                    <a:pt x="6986" y="2517"/>
                    <a:pt x="6986" y="2517"/>
                  </a:cubicBezTo>
                  <a:cubicBezTo>
                    <a:pt x="7084" y="2624"/>
                    <a:pt x="7137" y="2767"/>
                    <a:pt x="7173" y="2910"/>
                  </a:cubicBezTo>
                  <a:cubicBezTo>
                    <a:pt x="7227" y="3177"/>
                    <a:pt x="7236" y="3454"/>
                    <a:pt x="7227" y="3740"/>
                  </a:cubicBezTo>
                  <a:cubicBezTo>
                    <a:pt x="7209" y="3731"/>
                    <a:pt x="7191" y="3722"/>
                    <a:pt x="7173" y="3722"/>
                  </a:cubicBezTo>
                  <a:cubicBezTo>
                    <a:pt x="7111" y="3695"/>
                    <a:pt x="7048" y="3668"/>
                    <a:pt x="6986" y="3632"/>
                  </a:cubicBezTo>
                  <a:cubicBezTo>
                    <a:pt x="6977" y="3632"/>
                    <a:pt x="6968" y="3624"/>
                    <a:pt x="6950" y="3615"/>
                  </a:cubicBezTo>
                  <a:cubicBezTo>
                    <a:pt x="6950" y="3615"/>
                    <a:pt x="6950" y="3615"/>
                    <a:pt x="6941" y="3606"/>
                  </a:cubicBezTo>
                  <a:cubicBezTo>
                    <a:pt x="6914" y="3588"/>
                    <a:pt x="6879" y="3570"/>
                    <a:pt x="6852" y="3552"/>
                  </a:cubicBezTo>
                  <a:cubicBezTo>
                    <a:pt x="6798" y="3508"/>
                    <a:pt x="6745" y="3472"/>
                    <a:pt x="6700" y="3427"/>
                  </a:cubicBezTo>
                  <a:cubicBezTo>
                    <a:pt x="6691" y="3418"/>
                    <a:pt x="6682" y="3409"/>
                    <a:pt x="6682" y="3409"/>
                  </a:cubicBezTo>
                  <a:cubicBezTo>
                    <a:pt x="6682" y="3409"/>
                    <a:pt x="6674" y="3401"/>
                    <a:pt x="6674" y="3392"/>
                  </a:cubicBezTo>
                  <a:cubicBezTo>
                    <a:pt x="6647" y="3365"/>
                    <a:pt x="6620" y="3338"/>
                    <a:pt x="6602" y="3311"/>
                  </a:cubicBezTo>
                  <a:cubicBezTo>
                    <a:pt x="6575" y="3285"/>
                    <a:pt x="6558" y="3258"/>
                    <a:pt x="6540" y="3222"/>
                  </a:cubicBezTo>
                  <a:cubicBezTo>
                    <a:pt x="6531" y="3213"/>
                    <a:pt x="6513" y="3186"/>
                    <a:pt x="6504" y="3177"/>
                  </a:cubicBezTo>
                  <a:cubicBezTo>
                    <a:pt x="6477" y="3124"/>
                    <a:pt x="6450" y="3062"/>
                    <a:pt x="6433" y="2999"/>
                  </a:cubicBezTo>
                  <a:cubicBezTo>
                    <a:pt x="6433" y="2990"/>
                    <a:pt x="6415" y="2954"/>
                    <a:pt x="6415" y="2946"/>
                  </a:cubicBezTo>
                  <a:cubicBezTo>
                    <a:pt x="6406" y="2910"/>
                    <a:pt x="6406" y="2874"/>
                    <a:pt x="6397" y="2838"/>
                  </a:cubicBezTo>
                  <a:cubicBezTo>
                    <a:pt x="6397" y="2821"/>
                    <a:pt x="6397" y="2776"/>
                    <a:pt x="6397" y="2767"/>
                  </a:cubicBezTo>
                  <a:cubicBezTo>
                    <a:pt x="6397" y="2758"/>
                    <a:pt x="6397" y="2705"/>
                    <a:pt x="6397" y="2687"/>
                  </a:cubicBezTo>
                  <a:cubicBezTo>
                    <a:pt x="6406" y="2651"/>
                    <a:pt x="6406" y="2624"/>
                    <a:pt x="6415" y="2589"/>
                  </a:cubicBezTo>
                  <a:cubicBezTo>
                    <a:pt x="6424" y="2571"/>
                    <a:pt x="6424" y="2562"/>
                    <a:pt x="6433" y="2544"/>
                  </a:cubicBezTo>
                  <a:cubicBezTo>
                    <a:pt x="6433" y="2535"/>
                    <a:pt x="6450" y="2499"/>
                    <a:pt x="6450" y="2491"/>
                  </a:cubicBezTo>
                  <a:cubicBezTo>
                    <a:pt x="6459" y="2482"/>
                    <a:pt x="6468" y="2464"/>
                    <a:pt x="6468" y="2464"/>
                  </a:cubicBezTo>
                  <a:cubicBezTo>
                    <a:pt x="6486" y="2446"/>
                    <a:pt x="6495" y="2437"/>
                    <a:pt x="6504" y="2419"/>
                  </a:cubicBezTo>
                  <a:cubicBezTo>
                    <a:pt x="6513" y="2410"/>
                    <a:pt x="6522" y="2401"/>
                    <a:pt x="6531" y="2392"/>
                  </a:cubicBezTo>
                  <a:cubicBezTo>
                    <a:pt x="6540" y="2392"/>
                    <a:pt x="6549" y="2384"/>
                    <a:pt x="6558" y="2375"/>
                  </a:cubicBezTo>
                  <a:lnTo>
                    <a:pt x="6575" y="2375"/>
                  </a:lnTo>
                  <a:cubicBezTo>
                    <a:pt x="6619" y="2367"/>
                    <a:pt x="6639" y="2354"/>
                    <a:pt x="6673" y="2354"/>
                  </a:cubicBezTo>
                  <a:close/>
                  <a:moveTo>
                    <a:pt x="4354" y="3838"/>
                  </a:moveTo>
                  <a:cubicBezTo>
                    <a:pt x="4361" y="3838"/>
                    <a:pt x="4414" y="3849"/>
                    <a:pt x="4426" y="3849"/>
                  </a:cubicBezTo>
                  <a:cubicBezTo>
                    <a:pt x="4429" y="3849"/>
                    <a:pt x="4429" y="3848"/>
                    <a:pt x="4425" y="3847"/>
                  </a:cubicBezTo>
                  <a:lnTo>
                    <a:pt x="4425" y="3847"/>
                  </a:lnTo>
                  <a:cubicBezTo>
                    <a:pt x="4497" y="3873"/>
                    <a:pt x="4532" y="3891"/>
                    <a:pt x="4577" y="3918"/>
                  </a:cubicBezTo>
                  <a:cubicBezTo>
                    <a:pt x="4711" y="4016"/>
                    <a:pt x="4791" y="4096"/>
                    <a:pt x="4880" y="4239"/>
                  </a:cubicBezTo>
                  <a:cubicBezTo>
                    <a:pt x="5032" y="4471"/>
                    <a:pt x="5130" y="4810"/>
                    <a:pt x="5166" y="5113"/>
                  </a:cubicBezTo>
                  <a:cubicBezTo>
                    <a:pt x="5193" y="5292"/>
                    <a:pt x="5193" y="5390"/>
                    <a:pt x="5175" y="5568"/>
                  </a:cubicBezTo>
                  <a:cubicBezTo>
                    <a:pt x="5175" y="5568"/>
                    <a:pt x="5175" y="5577"/>
                    <a:pt x="5175" y="5577"/>
                  </a:cubicBezTo>
                  <a:cubicBezTo>
                    <a:pt x="5041" y="5479"/>
                    <a:pt x="4925" y="5363"/>
                    <a:pt x="4809" y="5229"/>
                  </a:cubicBezTo>
                  <a:cubicBezTo>
                    <a:pt x="4586" y="4980"/>
                    <a:pt x="4327" y="4694"/>
                    <a:pt x="4193" y="4382"/>
                  </a:cubicBezTo>
                  <a:cubicBezTo>
                    <a:pt x="4167" y="4310"/>
                    <a:pt x="4149" y="4248"/>
                    <a:pt x="4140" y="4177"/>
                  </a:cubicBezTo>
                  <a:cubicBezTo>
                    <a:pt x="4140" y="4159"/>
                    <a:pt x="4140" y="4159"/>
                    <a:pt x="4140" y="4123"/>
                  </a:cubicBezTo>
                  <a:cubicBezTo>
                    <a:pt x="4140" y="4108"/>
                    <a:pt x="4153" y="4038"/>
                    <a:pt x="4151" y="4038"/>
                  </a:cubicBezTo>
                  <a:lnTo>
                    <a:pt x="4151" y="4038"/>
                  </a:lnTo>
                  <a:cubicBezTo>
                    <a:pt x="4151" y="4038"/>
                    <a:pt x="4150" y="4039"/>
                    <a:pt x="4149" y="4043"/>
                  </a:cubicBezTo>
                  <a:cubicBezTo>
                    <a:pt x="4167" y="3971"/>
                    <a:pt x="4193" y="3927"/>
                    <a:pt x="4229" y="3891"/>
                  </a:cubicBezTo>
                  <a:cubicBezTo>
                    <a:pt x="4238" y="3873"/>
                    <a:pt x="4292" y="3847"/>
                    <a:pt x="4309" y="3847"/>
                  </a:cubicBezTo>
                  <a:cubicBezTo>
                    <a:pt x="4327" y="3838"/>
                    <a:pt x="4336" y="3838"/>
                    <a:pt x="4354" y="3838"/>
                  </a:cubicBezTo>
                  <a:close/>
                  <a:moveTo>
                    <a:pt x="2036" y="5067"/>
                  </a:moveTo>
                  <a:cubicBezTo>
                    <a:pt x="2047" y="5067"/>
                    <a:pt x="2059" y="5067"/>
                    <a:pt x="2070" y="5069"/>
                  </a:cubicBezTo>
                  <a:cubicBezTo>
                    <a:pt x="2365" y="5095"/>
                    <a:pt x="2561" y="5461"/>
                    <a:pt x="2659" y="5702"/>
                  </a:cubicBezTo>
                  <a:cubicBezTo>
                    <a:pt x="2793" y="6014"/>
                    <a:pt x="2855" y="6362"/>
                    <a:pt x="2837" y="6701"/>
                  </a:cubicBezTo>
                  <a:cubicBezTo>
                    <a:pt x="2820" y="6906"/>
                    <a:pt x="2784" y="7103"/>
                    <a:pt x="2713" y="7290"/>
                  </a:cubicBezTo>
                  <a:cubicBezTo>
                    <a:pt x="2543" y="7228"/>
                    <a:pt x="2391" y="7129"/>
                    <a:pt x="2249" y="7014"/>
                  </a:cubicBezTo>
                  <a:cubicBezTo>
                    <a:pt x="2026" y="6835"/>
                    <a:pt x="1847" y="6594"/>
                    <a:pt x="1740" y="6327"/>
                  </a:cubicBezTo>
                  <a:cubicBezTo>
                    <a:pt x="1633" y="6068"/>
                    <a:pt x="1589" y="5773"/>
                    <a:pt x="1651" y="5497"/>
                  </a:cubicBezTo>
                  <a:cubicBezTo>
                    <a:pt x="1693" y="5302"/>
                    <a:pt x="1824" y="5067"/>
                    <a:pt x="2036" y="5067"/>
                  </a:cubicBezTo>
                  <a:close/>
                  <a:moveTo>
                    <a:pt x="11044" y="0"/>
                  </a:moveTo>
                  <a:cubicBezTo>
                    <a:pt x="10833" y="0"/>
                    <a:pt x="10613" y="197"/>
                    <a:pt x="10724" y="448"/>
                  </a:cubicBezTo>
                  <a:cubicBezTo>
                    <a:pt x="10733" y="483"/>
                    <a:pt x="10741" y="510"/>
                    <a:pt x="10759" y="546"/>
                  </a:cubicBezTo>
                  <a:cubicBezTo>
                    <a:pt x="10759" y="546"/>
                    <a:pt x="10759" y="555"/>
                    <a:pt x="10759" y="555"/>
                  </a:cubicBezTo>
                  <a:cubicBezTo>
                    <a:pt x="10768" y="573"/>
                    <a:pt x="10768" y="581"/>
                    <a:pt x="10768" y="599"/>
                  </a:cubicBezTo>
                  <a:cubicBezTo>
                    <a:pt x="10786" y="671"/>
                    <a:pt x="10795" y="751"/>
                    <a:pt x="10804" y="822"/>
                  </a:cubicBezTo>
                  <a:cubicBezTo>
                    <a:pt x="10804" y="840"/>
                    <a:pt x="10804" y="849"/>
                    <a:pt x="10804" y="867"/>
                  </a:cubicBezTo>
                  <a:cubicBezTo>
                    <a:pt x="10804" y="894"/>
                    <a:pt x="10804" y="929"/>
                    <a:pt x="10804" y="965"/>
                  </a:cubicBezTo>
                  <a:cubicBezTo>
                    <a:pt x="10795" y="1036"/>
                    <a:pt x="10786" y="1108"/>
                    <a:pt x="10768" y="1188"/>
                  </a:cubicBezTo>
                  <a:cubicBezTo>
                    <a:pt x="10768" y="1197"/>
                    <a:pt x="10759" y="1233"/>
                    <a:pt x="10759" y="1251"/>
                  </a:cubicBezTo>
                  <a:cubicBezTo>
                    <a:pt x="10750" y="1268"/>
                    <a:pt x="10750" y="1286"/>
                    <a:pt x="10750" y="1286"/>
                  </a:cubicBezTo>
                  <a:cubicBezTo>
                    <a:pt x="10741" y="1304"/>
                    <a:pt x="10733" y="1322"/>
                    <a:pt x="10733" y="1331"/>
                  </a:cubicBezTo>
                  <a:cubicBezTo>
                    <a:pt x="10706" y="1402"/>
                    <a:pt x="10679" y="1474"/>
                    <a:pt x="10643" y="1545"/>
                  </a:cubicBezTo>
                  <a:cubicBezTo>
                    <a:pt x="10634" y="1554"/>
                    <a:pt x="10617" y="1590"/>
                    <a:pt x="10617" y="1598"/>
                  </a:cubicBezTo>
                  <a:cubicBezTo>
                    <a:pt x="10599" y="1616"/>
                    <a:pt x="10590" y="1643"/>
                    <a:pt x="10572" y="1670"/>
                  </a:cubicBezTo>
                  <a:cubicBezTo>
                    <a:pt x="10527" y="1732"/>
                    <a:pt x="10483" y="1786"/>
                    <a:pt x="10429" y="1848"/>
                  </a:cubicBezTo>
                  <a:cubicBezTo>
                    <a:pt x="10420" y="1857"/>
                    <a:pt x="10420" y="1857"/>
                    <a:pt x="10420" y="1866"/>
                  </a:cubicBezTo>
                  <a:cubicBezTo>
                    <a:pt x="10420" y="1866"/>
                    <a:pt x="10411" y="1866"/>
                    <a:pt x="10402" y="1875"/>
                  </a:cubicBezTo>
                  <a:cubicBezTo>
                    <a:pt x="10376" y="1902"/>
                    <a:pt x="10349" y="1929"/>
                    <a:pt x="10322" y="1955"/>
                  </a:cubicBezTo>
                  <a:cubicBezTo>
                    <a:pt x="10295" y="1973"/>
                    <a:pt x="10269" y="1991"/>
                    <a:pt x="10242" y="2009"/>
                  </a:cubicBezTo>
                  <a:cubicBezTo>
                    <a:pt x="10233" y="2018"/>
                    <a:pt x="10188" y="2045"/>
                    <a:pt x="10179" y="2053"/>
                  </a:cubicBezTo>
                  <a:cubicBezTo>
                    <a:pt x="10126" y="2089"/>
                    <a:pt x="10063" y="2116"/>
                    <a:pt x="10001" y="2143"/>
                  </a:cubicBezTo>
                  <a:cubicBezTo>
                    <a:pt x="9992" y="2143"/>
                    <a:pt x="9974" y="2152"/>
                    <a:pt x="9956" y="2152"/>
                  </a:cubicBezTo>
                  <a:cubicBezTo>
                    <a:pt x="9965" y="2125"/>
                    <a:pt x="9965" y="2089"/>
                    <a:pt x="9965" y="2062"/>
                  </a:cubicBezTo>
                  <a:cubicBezTo>
                    <a:pt x="9948" y="1277"/>
                    <a:pt x="9564" y="296"/>
                    <a:pt x="8699" y="126"/>
                  </a:cubicBezTo>
                  <a:cubicBezTo>
                    <a:pt x="8644" y="115"/>
                    <a:pt x="8590" y="110"/>
                    <a:pt x="8537" y="110"/>
                  </a:cubicBezTo>
                  <a:cubicBezTo>
                    <a:pt x="8158" y="110"/>
                    <a:pt x="7810" y="376"/>
                    <a:pt x="7708" y="751"/>
                  </a:cubicBezTo>
                  <a:cubicBezTo>
                    <a:pt x="7583" y="1170"/>
                    <a:pt x="7690" y="1607"/>
                    <a:pt x="7914" y="1973"/>
                  </a:cubicBezTo>
                  <a:cubicBezTo>
                    <a:pt x="8190" y="2410"/>
                    <a:pt x="8654" y="2723"/>
                    <a:pt x="9154" y="2838"/>
                  </a:cubicBezTo>
                  <a:cubicBezTo>
                    <a:pt x="9136" y="2892"/>
                    <a:pt x="9109" y="2954"/>
                    <a:pt x="9073" y="3008"/>
                  </a:cubicBezTo>
                  <a:cubicBezTo>
                    <a:pt x="9073" y="3017"/>
                    <a:pt x="9055" y="3062"/>
                    <a:pt x="9046" y="3070"/>
                  </a:cubicBezTo>
                  <a:cubicBezTo>
                    <a:pt x="9029" y="3097"/>
                    <a:pt x="9020" y="3115"/>
                    <a:pt x="9002" y="3142"/>
                  </a:cubicBezTo>
                  <a:cubicBezTo>
                    <a:pt x="8957" y="3213"/>
                    <a:pt x="8904" y="3276"/>
                    <a:pt x="8859" y="3338"/>
                  </a:cubicBezTo>
                  <a:cubicBezTo>
                    <a:pt x="8832" y="3356"/>
                    <a:pt x="8815" y="3383"/>
                    <a:pt x="8797" y="3409"/>
                  </a:cubicBezTo>
                  <a:cubicBezTo>
                    <a:pt x="8788" y="3409"/>
                    <a:pt x="8743" y="3454"/>
                    <a:pt x="8734" y="3463"/>
                  </a:cubicBezTo>
                  <a:cubicBezTo>
                    <a:pt x="8681" y="3508"/>
                    <a:pt x="8609" y="3561"/>
                    <a:pt x="8547" y="3606"/>
                  </a:cubicBezTo>
                  <a:cubicBezTo>
                    <a:pt x="8538" y="3615"/>
                    <a:pt x="8529" y="3624"/>
                    <a:pt x="8511" y="3624"/>
                  </a:cubicBezTo>
                  <a:cubicBezTo>
                    <a:pt x="8484" y="3641"/>
                    <a:pt x="8458" y="3659"/>
                    <a:pt x="8431" y="3668"/>
                  </a:cubicBezTo>
                  <a:cubicBezTo>
                    <a:pt x="8368" y="3704"/>
                    <a:pt x="8297" y="3731"/>
                    <a:pt x="8226" y="3757"/>
                  </a:cubicBezTo>
                  <a:cubicBezTo>
                    <a:pt x="8217" y="3757"/>
                    <a:pt x="8208" y="3757"/>
                    <a:pt x="8190" y="3766"/>
                  </a:cubicBezTo>
                  <a:cubicBezTo>
                    <a:pt x="8154" y="3775"/>
                    <a:pt x="8119" y="3784"/>
                    <a:pt x="8083" y="3793"/>
                  </a:cubicBezTo>
                  <a:cubicBezTo>
                    <a:pt x="8021" y="3802"/>
                    <a:pt x="7958" y="3811"/>
                    <a:pt x="7905" y="3811"/>
                  </a:cubicBezTo>
                  <a:cubicBezTo>
                    <a:pt x="7914" y="3365"/>
                    <a:pt x="7905" y="2865"/>
                    <a:pt x="7717" y="2446"/>
                  </a:cubicBezTo>
                  <a:cubicBezTo>
                    <a:pt x="7526" y="2029"/>
                    <a:pt x="7133" y="1723"/>
                    <a:pt x="6660" y="1723"/>
                  </a:cubicBezTo>
                  <a:cubicBezTo>
                    <a:pt x="6647" y="1723"/>
                    <a:pt x="6633" y="1723"/>
                    <a:pt x="6620" y="1723"/>
                  </a:cubicBezTo>
                  <a:cubicBezTo>
                    <a:pt x="6183" y="1741"/>
                    <a:pt x="5880" y="2107"/>
                    <a:pt x="5790" y="2508"/>
                  </a:cubicBezTo>
                  <a:cubicBezTo>
                    <a:pt x="5621" y="3276"/>
                    <a:pt x="6165" y="3989"/>
                    <a:pt x="6834" y="4293"/>
                  </a:cubicBezTo>
                  <a:cubicBezTo>
                    <a:pt x="6941" y="4346"/>
                    <a:pt x="7048" y="4382"/>
                    <a:pt x="7155" y="4409"/>
                  </a:cubicBezTo>
                  <a:cubicBezTo>
                    <a:pt x="7111" y="4641"/>
                    <a:pt x="7039" y="4864"/>
                    <a:pt x="6932" y="5087"/>
                  </a:cubicBezTo>
                  <a:cubicBezTo>
                    <a:pt x="6879" y="5194"/>
                    <a:pt x="6754" y="5354"/>
                    <a:pt x="6674" y="5443"/>
                  </a:cubicBezTo>
                  <a:cubicBezTo>
                    <a:pt x="6638" y="5470"/>
                    <a:pt x="6566" y="5533"/>
                    <a:pt x="6522" y="5568"/>
                  </a:cubicBezTo>
                  <a:cubicBezTo>
                    <a:pt x="6450" y="5622"/>
                    <a:pt x="6397" y="5658"/>
                    <a:pt x="6343" y="5684"/>
                  </a:cubicBezTo>
                  <a:cubicBezTo>
                    <a:pt x="6192" y="5765"/>
                    <a:pt x="6094" y="5800"/>
                    <a:pt x="5933" y="5827"/>
                  </a:cubicBezTo>
                  <a:lnTo>
                    <a:pt x="5835" y="5827"/>
                  </a:lnTo>
                  <a:cubicBezTo>
                    <a:pt x="5960" y="5033"/>
                    <a:pt x="5746" y="4105"/>
                    <a:pt x="5157" y="3543"/>
                  </a:cubicBezTo>
                  <a:cubicBezTo>
                    <a:pt x="4942" y="3346"/>
                    <a:pt x="4659" y="3209"/>
                    <a:pt x="4376" y="3209"/>
                  </a:cubicBezTo>
                  <a:cubicBezTo>
                    <a:pt x="4225" y="3209"/>
                    <a:pt x="4075" y="3248"/>
                    <a:pt x="3935" y="3338"/>
                  </a:cubicBezTo>
                  <a:cubicBezTo>
                    <a:pt x="3515" y="3588"/>
                    <a:pt x="3435" y="4123"/>
                    <a:pt x="3578" y="4551"/>
                  </a:cubicBezTo>
                  <a:cubicBezTo>
                    <a:pt x="3658" y="4783"/>
                    <a:pt x="3792" y="4980"/>
                    <a:pt x="3935" y="5176"/>
                  </a:cubicBezTo>
                  <a:cubicBezTo>
                    <a:pt x="4060" y="5345"/>
                    <a:pt x="4193" y="5515"/>
                    <a:pt x="4336" y="5684"/>
                  </a:cubicBezTo>
                  <a:cubicBezTo>
                    <a:pt x="4532" y="5907"/>
                    <a:pt x="4755" y="6112"/>
                    <a:pt x="5005" y="6264"/>
                  </a:cubicBezTo>
                  <a:cubicBezTo>
                    <a:pt x="4916" y="6478"/>
                    <a:pt x="4791" y="6666"/>
                    <a:pt x="4631" y="6826"/>
                  </a:cubicBezTo>
                  <a:cubicBezTo>
                    <a:pt x="4274" y="7174"/>
                    <a:pt x="3783" y="7388"/>
                    <a:pt x="3284" y="7388"/>
                  </a:cubicBezTo>
                  <a:cubicBezTo>
                    <a:pt x="3507" y="6701"/>
                    <a:pt x="3426" y="5907"/>
                    <a:pt x="3078" y="5274"/>
                  </a:cubicBezTo>
                  <a:cubicBezTo>
                    <a:pt x="2871" y="4886"/>
                    <a:pt x="2514" y="4514"/>
                    <a:pt x="2039" y="4514"/>
                  </a:cubicBezTo>
                  <a:cubicBezTo>
                    <a:pt x="2023" y="4514"/>
                    <a:pt x="2007" y="4515"/>
                    <a:pt x="1990" y="4516"/>
                  </a:cubicBezTo>
                  <a:cubicBezTo>
                    <a:pt x="1562" y="4533"/>
                    <a:pt x="1250" y="4899"/>
                    <a:pt x="1134" y="5283"/>
                  </a:cubicBezTo>
                  <a:cubicBezTo>
                    <a:pt x="884" y="6095"/>
                    <a:pt x="1241" y="6960"/>
                    <a:pt x="1856" y="7504"/>
                  </a:cubicBezTo>
                  <a:cubicBezTo>
                    <a:pt x="2008" y="7638"/>
                    <a:pt x="2186" y="7754"/>
                    <a:pt x="2374" y="7834"/>
                  </a:cubicBezTo>
                  <a:cubicBezTo>
                    <a:pt x="2240" y="7986"/>
                    <a:pt x="2070" y="8111"/>
                    <a:pt x="1883" y="8200"/>
                  </a:cubicBezTo>
                  <a:cubicBezTo>
                    <a:pt x="1684" y="8290"/>
                    <a:pt x="1476" y="8336"/>
                    <a:pt x="1272" y="8336"/>
                  </a:cubicBezTo>
                  <a:cubicBezTo>
                    <a:pt x="928" y="8336"/>
                    <a:pt x="594" y="8204"/>
                    <a:pt x="331" y="7923"/>
                  </a:cubicBezTo>
                  <a:cubicBezTo>
                    <a:pt x="233" y="7807"/>
                    <a:pt x="152" y="7692"/>
                    <a:pt x="99" y="7558"/>
                  </a:cubicBezTo>
                  <a:lnTo>
                    <a:pt x="1" y="8343"/>
                  </a:lnTo>
                  <a:cubicBezTo>
                    <a:pt x="259" y="8619"/>
                    <a:pt x="598" y="8816"/>
                    <a:pt x="982" y="8896"/>
                  </a:cubicBezTo>
                  <a:cubicBezTo>
                    <a:pt x="1084" y="8915"/>
                    <a:pt x="1187" y="8924"/>
                    <a:pt x="1290" y="8924"/>
                  </a:cubicBezTo>
                  <a:cubicBezTo>
                    <a:pt x="1950" y="8924"/>
                    <a:pt x="2602" y="8545"/>
                    <a:pt x="2980" y="8013"/>
                  </a:cubicBezTo>
                  <a:cubicBezTo>
                    <a:pt x="3083" y="8026"/>
                    <a:pt x="3186" y="8033"/>
                    <a:pt x="3291" y="8033"/>
                  </a:cubicBezTo>
                  <a:cubicBezTo>
                    <a:pt x="3594" y="8033"/>
                    <a:pt x="3901" y="7976"/>
                    <a:pt x="4193" y="7870"/>
                  </a:cubicBezTo>
                  <a:cubicBezTo>
                    <a:pt x="4863" y="7620"/>
                    <a:pt x="5362" y="7112"/>
                    <a:pt x="5639" y="6487"/>
                  </a:cubicBezTo>
                  <a:cubicBezTo>
                    <a:pt x="5702" y="6495"/>
                    <a:pt x="5766" y="6498"/>
                    <a:pt x="5829" y="6498"/>
                  </a:cubicBezTo>
                  <a:cubicBezTo>
                    <a:pt x="6576" y="6498"/>
                    <a:pt x="7254" y="5976"/>
                    <a:pt x="7583" y="5310"/>
                  </a:cubicBezTo>
                  <a:cubicBezTo>
                    <a:pt x="7708" y="5051"/>
                    <a:pt x="7789" y="4774"/>
                    <a:pt x="7842" y="4489"/>
                  </a:cubicBezTo>
                  <a:cubicBezTo>
                    <a:pt x="8244" y="4480"/>
                    <a:pt x="8645" y="4355"/>
                    <a:pt x="8975" y="4123"/>
                  </a:cubicBezTo>
                  <a:cubicBezTo>
                    <a:pt x="9412" y="3829"/>
                    <a:pt x="9707" y="3374"/>
                    <a:pt x="9849" y="2874"/>
                  </a:cubicBezTo>
                  <a:cubicBezTo>
                    <a:pt x="9867" y="2874"/>
                    <a:pt x="9876" y="2874"/>
                    <a:pt x="9894" y="2865"/>
                  </a:cubicBezTo>
                  <a:cubicBezTo>
                    <a:pt x="10697" y="2740"/>
                    <a:pt x="11286" y="2062"/>
                    <a:pt x="11446" y="1286"/>
                  </a:cubicBezTo>
                  <a:cubicBezTo>
                    <a:pt x="11518" y="920"/>
                    <a:pt x="11464" y="528"/>
                    <a:pt x="11321" y="189"/>
                  </a:cubicBezTo>
                  <a:cubicBezTo>
                    <a:pt x="11266" y="56"/>
                    <a:pt x="11156" y="0"/>
                    <a:pt x="11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34" name="Google Shape;9834;p26"/>
          <p:cNvSpPr txBox="1"/>
          <p:nvPr>
            <p:ph idx="1" type="subTitle"/>
          </p:nvPr>
        </p:nvSpPr>
        <p:spPr>
          <a:xfrm>
            <a:off x="1261313" y="2142025"/>
            <a:ext cx="3658800" cy="10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835" name="Google Shape;9835;p26"/>
          <p:cNvSpPr txBox="1"/>
          <p:nvPr/>
        </p:nvSpPr>
        <p:spPr>
          <a:xfrm>
            <a:off x="1261313" y="3334600"/>
            <a:ext cx="365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and infographics and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9836" name="Shape 9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7" name="Google Shape;9837;p27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8" name="Google Shape;9838;p27"/>
          <p:cNvSpPr/>
          <p:nvPr/>
        </p:nvSpPr>
        <p:spPr>
          <a:xfrm rot="222207">
            <a:off x="1634025" y="3373100"/>
            <a:ext cx="1467665" cy="16579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39" name="Google Shape;9839;p27"/>
          <p:cNvGrpSpPr/>
          <p:nvPr/>
        </p:nvGrpSpPr>
        <p:grpSpPr>
          <a:xfrm>
            <a:off x="436965" y="371680"/>
            <a:ext cx="8270070" cy="4400212"/>
            <a:chOff x="4068925" y="3794325"/>
            <a:chExt cx="2771750" cy="1474750"/>
          </a:xfrm>
        </p:grpSpPr>
        <p:sp>
          <p:nvSpPr>
            <p:cNvPr id="9840" name="Google Shape;9840;p27"/>
            <p:cNvSpPr/>
            <p:nvPr/>
          </p:nvSpPr>
          <p:spPr>
            <a:xfrm>
              <a:off x="4068925" y="3794325"/>
              <a:ext cx="2771750" cy="1474750"/>
            </a:xfrm>
            <a:custGeom>
              <a:rect b="b" l="l" r="r" t="t"/>
              <a:pathLst>
                <a:path extrusionOk="0" h="58990" w="110870">
                  <a:moveTo>
                    <a:pt x="110448" y="1"/>
                  </a:moveTo>
                  <a:lnTo>
                    <a:pt x="429" y="453"/>
                  </a:lnTo>
                  <a:lnTo>
                    <a:pt x="23" y="52746"/>
                  </a:lnTo>
                  <a:lnTo>
                    <a:pt x="0" y="52746"/>
                  </a:lnTo>
                  <a:lnTo>
                    <a:pt x="0" y="58653"/>
                  </a:lnTo>
                  <a:lnTo>
                    <a:pt x="0" y="58913"/>
                  </a:lnTo>
                  <a:lnTo>
                    <a:pt x="0" y="58944"/>
                  </a:lnTo>
                  <a:lnTo>
                    <a:pt x="2482" y="58814"/>
                  </a:lnTo>
                  <a:lnTo>
                    <a:pt x="5784" y="58990"/>
                  </a:lnTo>
                  <a:lnTo>
                    <a:pt x="8266" y="58814"/>
                  </a:lnTo>
                  <a:lnTo>
                    <a:pt x="13223" y="58814"/>
                  </a:lnTo>
                  <a:lnTo>
                    <a:pt x="16525" y="58645"/>
                  </a:lnTo>
                  <a:lnTo>
                    <a:pt x="19827" y="58469"/>
                  </a:lnTo>
                  <a:lnTo>
                    <a:pt x="26438" y="58469"/>
                  </a:lnTo>
                  <a:lnTo>
                    <a:pt x="27373" y="58369"/>
                  </a:lnTo>
                  <a:cubicBezTo>
                    <a:pt x="27319" y="58369"/>
                    <a:pt x="27265" y="58362"/>
                    <a:pt x="27212" y="58362"/>
                  </a:cubicBezTo>
                  <a:lnTo>
                    <a:pt x="28085" y="58270"/>
                  </a:lnTo>
                  <a:lnTo>
                    <a:pt x="28690" y="58270"/>
                  </a:lnTo>
                  <a:cubicBezTo>
                    <a:pt x="28598" y="58277"/>
                    <a:pt x="28506" y="58285"/>
                    <a:pt x="28422" y="58300"/>
                  </a:cubicBezTo>
                  <a:cubicBezTo>
                    <a:pt x="29778" y="58300"/>
                    <a:pt x="34919" y="58323"/>
                    <a:pt x="36351" y="58469"/>
                  </a:cubicBezTo>
                  <a:cubicBezTo>
                    <a:pt x="36900" y="58528"/>
                    <a:pt x="37542" y="58547"/>
                    <a:pt x="38154" y="58547"/>
                  </a:cubicBezTo>
                  <a:cubicBezTo>
                    <a:pt x="39377" y="58547"/>
                    <a:pt x="40481" y="58469"/>
                    <a:pt x="40481" y="58469"/>
                  </a:cubicBezTo>
                  <a:cubicBezTo>
                    <a:pt x="40481" y="58469"/>
                    <a:pt x="43782" y="58124"/>
                    <a:pt x="47084" y="58124"/>
                  </a:cubicBezTo>
                  <a:cubicBezTo>
                    <a:pt x="50394" y="58124"/>
                    <a:pt x="50394" y="58469"/>
                    <a:pt x="52868" y="58469"/>
                  </a:cubicBezTo>
                  <a:cubicBezTo>
                    <a:pt x="55350" y="58469"/>
                    <a:pt x="60307" y="57779"/>
                    <a:pt x="62782" y="57779"/>
                  </a:cubicBezTo>
                  <a:cubicBezTo>
                    <a:pt x="65256" y="57779"/>
                    <a:pt x="71040" y="58300"/>
                    <a:pt x="72695" y="58300"/>
                  </a:cubicBezTo>
                  <a:cubicBezTo>
                    <a:pt x="74350" y="58300"/>
                    <a:pt x="81781" y="58645"/>
                    <a:pt x="81781" y="58645"/>
                  </a:cubicBezTo>
                  <a:lnTo>
                    <a:pt x="90039" y="58124"/>
                  </a:lnTo>
                  <a:lnTo>
                    <a:pt x="96651" y="58645"/>
                  </a:lnTo>
                  <a:lnTo>
                    <a:pt x="104082" y="58645"/>
                  </a:lnTo>
                  <a:lnTo>
                    <a:pt x="110693" y="58262"/>
                  </a:lnTo>
                  <a:lnTo>
                    <a:pt x="110693" y="58254"/>
                  </a:lnTo>
                  <a:lnTo>
                    <a:pt x="110479" y="58239"/>
                  </a:lnTo>
                  <a:lnTo>
                    <a:pt x="110693" y="58231"/>
                  </a:lnTo>
                  <a:lnTo>
                    <a:pt x="110693" y="55864"/>
                  </a:lnTo>
                  <a:lnTo>
                    <a:pt x="110869" y="55864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1" name="Google Shape;9841;p27"/>
            <p:cNvSpPr/>
            <p:nvPr/>
          </p:nvSpPr>
          <p:spPr>
            <a:xfrm>
              <a:off x="4173300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4735"/>
                  </a:moveTo>
                  <a:lnTo>
                    <a:pt x="192" y="4735"/>
                  </a:lnTo>
                  <a:lnTo>
                    <a:pt x="1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2" name="Google Shape;9842;p27"/>
            <p:cNvSpPr/>
            <p:nvPr/>
          </p:nvSpPr>
          <p:spPr>
            <a:xfrm>
              <a:off x="41733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3" name="Google Shape;9843;p27"/>
            <p:cNvSpPr/>
            <p:nvPr/>
          </p:nvSpPr>
          <p:spPr>
            <a:xfrm>
              <a:off x="4173300" y="5150125"/>
              <a:ext cx="4800" cy="95975"/>
            </a:xfrm>
            <a:custGeom>
              <a:rect b="b" l="l" r="r" t="t"/>
              <a:pathLst>
                <a:path extrusionOk="0" h="3839" w="192">
                  <a:moveTo>
                    <a:pt x="0" y="0"/>
                  </a:moveTo>
                  <a:lnTo>
                    <a:pt x="0" y="3839"/>
                  </a:lnTo>
                  <a:lnTo>
                    <a:pt x="192" y="38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4" name="Google Shape;9844;p27"/>
            <p:cNvSpPr/>
            <p:nvPr/>
          </p:nvSpPr>
          <p:spPr>
            <a:xfrm>
              <a:off x="41733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5" name="Google Shape;9845;p27"/>
            <p:cNvSpPr/>
            <p:nvPr/>
          </p:nvSpPr>
          <p:spPr>
            <a:xfrm>
              <a:off x="41733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6" name="Google Shape;9846;p27"/>
            <p:cNvSpPr/>
            <p:nvPr/>
          </p:nvSpPr>
          <p:spPr>
            <a:xfrm>
              <a:off x="41733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7" name="Google Shape;9847;p27"/>
            <p:cNvSpPr/>
            <p:nvPr/>
          </p:nvSpPr>
          <p:spPr>
            <a:xfrm>
              <a:off x="41733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8" name="Google Shape;9848;p27"/>
            <p:cNvSpPr/>
            <p:nvPr/>
          </p:nvSpPr>
          <p:spPr>
            <a:xfrm>
              <a:off x="41733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9" name="Google Shape;9849;p27"/>
            <p:cNvSpPr/>
            <p:nvPr/>
          </p:nvSpPr>
          <p:spPr>
            <a:xfrm>
              <a:off x="41733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0" name="Google Shape;9850;p27"/>
            <p:cNvSpPr/>
            <p:nvPr/>
          </p:nvSpPr>
          <p:spPr>
            <a:xfrm>
              <a:off x="41733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1" name="Google Shape;9851;p27"/>
            <p:cNvSpPr/>
            <p:nvPr/>
          </p:nvSpPr>
          <p:spPr>
            <a:xfrm>
              <a:off x="41733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2" name="Google Shape;9852;p27"/>
            <p:cNvSpPr/>
            <p:nvPr/>
          </p:nvSpPr>
          <p:spPr>
            <a:xfrm>
              <a:off x="41733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3" name="Google Shape;9853;p27"/>
            <p:cNvSpPr/>
            <p:nvPr/>
          </p:nvSpPr>
          <p:spPr>
            <a:xfrm>
              <a:off x="4280175" y="5150125"/>
              <a:ext cx="4800" cy="97325"/>
            </a:xfrm>
            <a:custGeom>
              <a:rect b="b" l="l" r="r" t="t"/>
              <a:pathLst>
                <a:path extrusionOk="0" h="3893" w="192">
                  <a:moveTo>
                    <a:pt x="0" y="0"/>
                  </a:moveTo>
                  <a:lnTo>
                    <a:pt x="0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4" name="Google Shape;9854;p27"/>
            <p:cNvSpPr/>
            <p:nvPr/>
          </p:nvSpPr>
          <p:spPr>
            <a:xfrm>
              <a:off x="42801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5" name="Google Shape;9855;p27"/>
            <p:cNvSpPr/>
            <p:nvPr/>
          </p:nvSpPr>
          <p:spPr>
            <a:xfrm>
              <a:off x="4280175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1"/>
                  </a:moveTo>
                  <a:lnTo>
                    <a:pt x="0" y="4735"/>
                  </a:lnTo>
                  <a:lnTo>
                    <a:pt x="192" y="473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6" name="Google Shape;9856;p27"/>
            <p:cNvSpPr/>
            <p:nvPr/>
          </p:nvSpPr>
          <p:spPr>
            <a:xfrm>
              <a:off x="42801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7" name="Google Shape;9857;p27"/>
            <p:cNvSpPr/>
            <p:nvPr/>
          </p:nvSpPr>
          <p:spPr>
            <a:xfrm>
              <a:off x="42801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8" name="Google Shape;9858;p27"/>
            <p:cNvSpPr/>
            <p:nvPr/>
          </p:nvSpPr>
          <p:spPr>
            <a:xfrm>
              <a:off x="42801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9" name="Google Shape;9859;p27"/>
            <p:cNvSpPr/>
            <p:nvPr/>
          </p:nvSpPr>
          <p:spPr>
            <a:xfrm>
              <a:off x="42801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0" name="Google Shape;9860;p27"/>
            <p:cNvSpPr/>
            <p:nvPr/>
          </p:nvSpPr>
          <p:spPr>
            <a:xfrm>
              <a:off x="42801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1" name="Google Shape;9861;p27"/>
            <p:cNvSpPr/>
            <p:nvPr/>
          </p:nvSpPr>
          <p:spPr>
            <a:xfrm>
              <a:off x="42801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2" name="Google Shape;9862;p27"/>
            <p:cNvSpPr/>
            <p:nvPr/>
          </p:nvSpPr>
          <p:spPr>
            <a:xfrm>
              <a:off x="42801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3" name="Google Shape;9863;p27"/>
            <p:cNvSpPr/>
            <p:nvPr/>
          </p:nvSpPr>
          <p:spPr>
            <a:xfrm>
              <a:off x="42801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4" name="Google Shape;9864;p27"/>
            <p:cNvSpPr/>
            <p:nvPr/>
          </p:nvSpPr>
          <p:spPr>
            <a:xfrm>
              <a:off x="42801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5" name="Google Shape;9865;p27"/>
            <p:cNvSpPr/>
            <p:nvPr/>
          </p:nvSpPr>
          <p:spPr>
            <a:xfrm>
              <a:off x="43862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6" name="Google Shape;9866;p27"/>
            <p:cNvSpPr/>
            <p:nvPr/>
          </p:nvSpPr>
          <p:spPr>
            <a:xfrm>
              <a:off x="43862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7" name="Google Shape;9867;p27"/>
            <p:cNvSpPr/>
            <p:nvPr/>
          </p:nvSpPr>
          <p:spPr>
            <a:xfrm>
              <a:off x="43862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8" name="Google Shape;9868;p27"/>
            <p:cNvSpPr/>
            <p:nvPr/>
          </p:nvSpPr>
          <p:spPr>
            <a:xfrm>
              <a:off x="43862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9" name="Google Shape;9869;p27"/>
            <p:cNvSpPr/>
            <p:nvPr/>
          </p:nvSpPr>
          <p:spPr>
            <a:xfrm>
              <a:off x="43862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0" name="Google Shape;9870;p27"/>
            <p:cNvSpPr/>
            <p:nvPr/>
          </p:nvSpPr>
          <p:spPr>
            <a:xfrm>
              <a:off x="43862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1" name="Google Shape;9871;p27"/>
            <p:cNvSpPr/>
            <p:nvPr/>
          </p:nvSpPr>
          <p:spPr>
            <a:xfrm>
              <a:off x="4386275" y="5150125"/>
              <a:ext cx="5375" cy="97900"/>
            </a:xfrm>
            <a:custGeom>
              <a:rect b="b" l="l" r="r" t="t"/>
              <a:pathLst>
                <a:path extrusionOk="0" h="3916" w="215">
                  <a:moveTo>
                    <a:pt x="0" y="0"/>
                  </a:moveTo>
                  <a:lnTo>
                    <a:pt x="0" y="3915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2" name="Google Shape;9872;p27"/>
            <p:cNvSpPr/>
            <p:nvPr/>
          </p:nvSpPr>
          <p:spPr>
            <a:xfrm>
              <a:off x="4386275" y="3805625"/>
              <a:ext cx="5375" cy="118950"/>
            </a:xfrm>
            <a:custGeom>
              <a:rect b="b" l="l" r="r" t="t"/>
              <a:pathLst>
                <a:path extrusionOk="0" h="4758" w="215">
                  <a:moveTo>
                    <a:pt x="0" y="1"/>
                  </a:moveTo>
                  <a:lnTo>
                    <a:pt x="0" y="4758"/>
                  </a:lnTo>
                  <a:lnTo>
                    <a:pt x="215" y="475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3" name="Google Shape;9873;p27"/>
            <p:cNvSpPr/>
            <p:nvPr/>
          </p:nvSpPr>
          <p:spPr>
            <a:xfrm>
              <a:off x="43862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4" name="Google Shape;9874;p27"/>
            <p:cNvSpPr/>
            <p:nvPr/>
          </p:nvSpPr>
          <p:spPr>
            <a:xfrm>
              <a:off x="43862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5" name="Google Shape;9875;p27"/>
            <p:cNvSpPr/>
            <p:nvPr/>
          </p:nvSpPr>
          <p:spPr>
            <a:xfrm>
              <a:off x="43862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6" name="Google Shape;9876;p27"/>
            <p:cNvSpPr/>
            <p:nvPr/>
          </p:nvSpPr>
          <p:spPr>
            <a:xfrm>
              <a:off x="43862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7" name="Google Shape;9877;p27"/>
            <p:cNvSpPr/>
            <p:nvPr/>
          </p:nvSpPr>
          <p:spPr>
            <a:xfrm>
              <a:off x="449295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8" name="Google Shape;9878;p27"/>
            <p:cNvSpPr/>
            <p:nvPr/>
          </p:nvSpPr>
          <p:spPr>
            <a:xfrm>
              <a:off x="449295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9" name="Google Shape;9879;p27"/>
            <p:cNvSpPr/>
            <p:nvPr/>
          </p:nvSpPr>
          <p:spPr>
            <a:xfrm>
              <a:off x="449295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0" name="Google Shape;9880;p27"/>
            <p:cNvSpPr/>
            <p:nvPr/>
          </p:nvSpPr>
          <p:spPr>
            <a:xfrm>
              <a:off x="449295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1" name="Google Shape;9881;p27"/>
            <p:cNvSpPr/>
            <p:nvPr/>
          </p:nvSpPr>
          <p:spPr>
            <a:xfrm>
              <a:off x="449295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2" name="Google Shape;9882;p27"/>
            <p:cNvSpPr/>
            <p:nvPr/>
          </p:nvSpPr>
          <p:spPr>
            <a:xfrm>
              <a:off x="4492950" y="3804850"/>
              <a:ext cx="4800" cy="119725"/>
            </a:xfrm>
            <a:custGeom>
              <a:rect b="b" l="l" r="r" t="t"/>
              <a:pathLst>
                <a:path extrusionOk="0" h="4789" w="192">
                  <a:moveTo>
                    <a:pt x="0" y="1"/>
                  </a:moveTo>
                  <a:lnTo>
                    <a:pt x="0" y="4789"/>
                  </a:lnTo>
                  <a:lnTo>
                    <a:pt x="192" y="478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3" name="Google Shape;9883;p27"/>
            <p:cNvSpPr/>
            <p:nvPr/>
          </p:nvSpPr>
          <p:spPr>
            <a:xfrm>
              <a:off x="449295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4" name="Google Shape;9884;p27"/>
            <p:cNvSpPr/>
            <p:nvPr/>
          </p:nvSpPr>
          <p:spPr>
            <a:xfrm>
              <a:off x="449295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5" name="Google Shape;9885;p27"/>
            <p:cNvSpPr/>
            <p:nvPr/>
          </p:nvSpPr>
          <p:spPr>
            <a:xfrm>
              <a:off x="4492950" y="5150125"/>
              <a:ext cx="4800" cy="99225"/>
            </a:xfrm>
            <a:custGeom>
              <a:rect b="b" l="l" r="r" t="t"/>
              <a:pathLst>
                <a:path extrusionOk="0" h="3969" w="192">
                  <a:moveTo>
                    <a:pt x="0" y="0"/>
                  </a:moveTo>
                  <a:lnTo>
                    <a:pt x="0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6" name="Google Shape;9886;p27"/>
            <p:cNvSpPr/>
            <p:nvPr/>
          </p:nvSpPr>
          <p:spPr>
            <a:xfrm>
              <a:off x="449295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7" name="Google Shape;9887;p27"/>
            <p:cNvSpPr/>
            <p:nvPr/>
          </p:nvSpPr>
          <p:spPr>
            <a:xfrm>
              <a:off x="449295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8" name="Google Shape;9888;p27"/>
            <p:cNvSpPr/>
            <p:nvPr/>
          </p:nvSpPr>
          <p:spPr>
            <a:xfrm>
              <a:off x="449295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9" name="Google Shape;9889;p27"/>
            <p:cNvSpPr/>
            <p:nvPr/>
          </p:nvSpPr>
          <p:spPr>
            <a:xfrm>
              <a:off x="4599825" y="3804850"/>
              <a:ext cx="4625" cy="119725"/>
            </a:xfrm>
            <a:custGeom>
              <a:rect b="b" l="l" r="r" t="t"/>
              <a:pathLst>
                <a:path extrusionOk="0" h="4789" w="185">
                  <a:moveTo>
                    <a:pt x="0" y="1"/>
                  </a:moveTo>
                  <a:lnTo>
                    <a:pt x="0" y="4789"/>
                  </a:lnTo>
                  <a:lnTo>
                    <a:pt x="184" y="478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0" name="Google Shape;9890;p27"/>
            <p:cNvSpPr/>
            <p:nvPr/>
          </p:nvSpPr>
          <p:spPr>
            <a:xfrm>
              <a:off x="45998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1" name="Google Shape;9891;p27"/>
            <p:cNvSpPr/>
            <p:nvPr/>
          </p:nvSpPr>
          <p:spPr>
            <a:xfrm>
              <a:off x="45998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2" name="Google Shape;9892;p27"/>
            <p:cNvSpPr/>
            <p:nvPr/>
          </p:nvSpPr>
          <p:spPr>
            <a:xfrm>
              <a:off x="45998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3" name="Google Shape;9893;p27"/>
            <p:cNvSpPr/>
            <p:nvPr/>
          </p:nvSpPr>
          <p:spPr>
            <a:xfrm>
              <a:off x="45998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4" name="Google Shape;9894;p27"/>
            <p:cNvSpPr/>
            <p:nvPr/>
          </p:nvSpPr>
          <p:spPr>
            <a:xfrm>
              <a:off x="45998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5" name="Google Shape;9895;p27"/>
            <p:cNvSpPr/>
            <p:nvPr/>
          </p:nvSpPr>
          <p:spPr>
            <a:xfrm>
              <a:off x="45998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6" name="Google Shape;9896;p27"/>
            <p:cNvSpPr/>
            <p:nvPr/>
          </p:nvSpPr>
          <p:spPr>
            <a:xfrm>
              <a:off x="45998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7" name="Google Shape;9897;p27"/>
            <p:cNvSpPr/>
            <p:nvPr/>
          </p:nvSpPr>
          <p:spPr>
            <a:xfrm>
              <a:off x="45998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8" name="Google Shape;9898;p27"/>
            <p:cNvSpPr/>
            <p:nvPr/>
          </p:nvSpPr>
          <p:spPr>
            <a:xfrm>
              <a:off x="4599825" y="5150125"/>
              <a:ext cx="4625" cy="99800"/>
            </a:xfrm>
            <a:custGeom>
              <a:rect b="b" l="l" r="r" t="t"/>
              <a:pathLst>
                <a:path extrusionOk="0" h="3992" w="185">
                  <a:moveTo>
                    <a:pt x="0" y="0"/>
                  </a:moveTo>
                  <a:lnTo>
                    <a:pt x="0" y="3992"/>
                  </a:lnTo>
                  <a:lnTo>
                    <a:pt x="184" y="399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9" name="Google Shape;9899;p27"/>
            <p:cNvSpPr/>
            <p:nvPr/>
          </p:nvSpPr>
          <p:spPr>
            <a:xfrm>
              <a:off x="45998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0" name="Google Shape;9900;p27"/>
            <p:cNvSpPr/>
            <p:nvPr/>
          </p:nvSpPr>
          <p:spPr>
            <a:xfrm>
              <a:off x="45998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1" name="Google Shape;9901;p27"/>
            <p:cNvSpPr/>
            <p:nvPr/>
          </p:nvSpPr>
          <p:spPr>
            <a:xfrm>
              <a:off x="4706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2" name="Google Shape;9902;p27"/>
            <p:cNvSpPr/>
            <p:nvPr/>
          </p:nvSpPr>
          <p:spPr>
            <a:xfrm>
              <a:off x="4706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3" name="Google Shape;9903;p27"/>
            <p:cNvSpPr/>
            <p:nvPr/>
          </p:nvSpPr>
          <p:spPr>
            <a:xfrm>
              <a:off x="4706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4" name="Google Shape;9904;p27"/>
            <p:cNvSpPr/>
            <p:nvPr/>
          </p:nvSpPr>
          <p:spPr>
            <a:xfrm>
              <a:off x="4706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5" name="Google Shape;9905;p27"/>
            <p:cNvSpPr/>
            <p:nvPr/>
          </p:nvSpPr>
          <p:spPr>
            <a:xfrm>
              <a:off x="4706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6" name="Google Shape;9906;p27"/>
            <p:cNvSpPr/>
            <p:nvPr/>
          </p:nvSpPr>
          <p:spPr>
            <a:xfrm>
              <a:off x="4706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7" name="Google Shape;9907;p27"/>
            <p:cNvSpPr/>
            <p:nvPr/>
          </p:nvSpPr>
          <p:spPr>
            <a:xfrm>
              <a:off x="4706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8" name="Google Shape;9908;p27"/>
            <p:cNvSpPr/>
            <p:nvPr/>
          </p:nvSpPr>
          <p:spPr>
            <a:xfrm>
              <a:off x="4706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9" name="Google Shape;9909;p27"/>
            <p:cNvSpPr/>
            <p:nvPr/>
          </p:nvSpPr>
          <p:spPr>
            <a:xfrm>
              <a:off x="4706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0" name="Google Shape;9910;p27"/>
            <p:cNvSpPr/>
            <p:nvPr/>
          </p:nvSpPr>
          <p:spPr>
            <a:xfrm>
              <a:off x="4706500" y="5150125"/>
              <a:ext cx="4800" cy="100575"/>
            </a:xfrm>
            <a:custGeom>
              <a:rect b="b" l="l" r="r" t="t"/>
              <a:pathLst>
                <a:path extrusionOk="0" h="4023" w="192">
                  <a:moveTo>
                    <a:pt x="0" y="0"/>
                  </a:moveTo>
                  <a:lnTo>
                    <a:pt x="0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1" name="Google Shape;9911;p27"/>
            <p:cNvSpPr/>
            <p:nvPr/>
          </p:nvSpPr>
          <p:spPr>
            <a:xfrm>
              <a:off x="4706500" y="3804275"/>
              <a:ext cx="4800" cy="120300"/>
            </a:xfrm>
            <a:custGeom>
              <a:rect b="b" l="l" r="r" t="t"/>
              <a:pathLst>
                <a:path extrusionOk="0" h="4812" w="192">
                  <a:moveTo>
                    <a:pt x="0" y="1"/>
                  </a:moveTo>
                  <a:lnTo>
                    <a:pt x="0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2" name="Google Shape;9912;p27"/>
            <p:cNvSpPr/>
            <p:nvPr/>
          </p:nvSpPr>
          <p:spPr>
            <a:xfrm>
              <a:off x="4706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3" name="Google Shape;9913;p27"/>
            <p:cNvSpPr/>
            <p:nvPr/>
          </p:nvSpPr>
          <p:spPr>
            <a:xfrm>
              <a:off x="48126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4" name="Google Shape;9914;p27"/>
            <p:cNvSpPr/>
            <p:nvPr/>
          </p:nvSpPr>
          <p:spPr>
            <a:xfrm>
              <a:off x="48126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5" name="Google Shape;9915;p27"/>
            <p:cNvSpPr/>
            <p:nvPr/>
          </p:nvSpPr>
          <p:spPr>
            <a:xfrm>
              <a:off x="48126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6" name="Google Shape;9916;p27"/>
            <p:cNvSpPr/>
            <p:nvPr/>
          </p:nvSpPr>
          <p:spPr>
            <a:xfrm>
              <a:off x="48126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7" name="Google Shape;9917;p27"/>
            <p:cNvSpPr/>
            <p:nvPr/>
          </p:nvSpPr>
          <p:spPr>
            <a:xfrm>
              <a:off x="48126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8" name="Google Shape;9918;p27"/>
            <p:cNvSpPr/>
            <p:nvPr/>
          </p:nvSpPr>
          <p:spPr>
            <a:xfrm>
              <a:off x="48126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9" name="Google Shape;9919;p27"/>
            <p:cNvSpPr/>
            <p:nvPr/>
          </p:nvSpPr>
          <p:spPr>
            <a:xfrm>
              <a:off x="48126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0" name="Google Shape;9920;p27"/>
            <p:cNvSpPr/>
            <p:nvPr/>
          </p:nvSpPr>
          <p:spPr>
            <a:xfrm>
              <a:off x="48126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1" name="Google Shape;9921;p27"/>
            <p:cNvSpPr/>
            <p:nvPr/>
          </p:nvSpPr>
          <p:spPr>
            <a:xfrm>
              <a:off x="4812600" y="3803700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2" name="Google Shape;9922;p27"/>
            <p:cNvSpPr/>
            <p:nvPr/>
          </p:nvSpPr>
          <p:spPr>
            <a:xfrm>
              <a:off x="48126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3" name="Google Shape;9923;p27"/>
            <p:cNvSpPr/>
            <p:nvPr/>
          </p:nvSpPr>
          <p:spPr>
            <a:xfrm>
              <a:off x="4812600" y="5150125"/>
              <a:ext cx="5400" cy="101925"/>
            </a:xfrm>
            <a:custGeom>
              <a:rect b="b" l="l" r="r" t="t"/>
              <a:pathLst>
                <a:path extrusionOk="0" h="4077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4" name="Google Shape;9924;p27"/>
            <p:cNvSpPr/>
            <p:nvPr/>
          </p:nvSpPr>
          <p:spPr>
            <a:xfrm>
              <a:off x="48126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5" name="Google Shape;9925;p27"/>
            <p:cNvSpPr/>
            <p:nvPr/>
          </p:nvSpPr>
          <p:spPr>
            <a:xfrm>
              <a:off x="491927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6" name="Google Shape;9926;p27"/>
            <p:cNvSpPr/>
            <p:nvPr/>
          </p:nvSpPr>
          <p:spPr>
            <a:xfrm>
              <a:off x="491927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7" name="Google Shape;9927;p27"/>
            <p:cNvSpPr/>
            <p:nvPr/>
          </p:nvSpPr>
          <p:spPr>
            <a:xfrm>
              <a:off x="491927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8" name="Google Shape;9928;p27"/>
            <p:cNvSpPr/>
            <p:nvPr/>
          </p:nvSpPr>
          <p:spPr>
            <a:xfrm>
              <a:off x="491927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9" name="Google Shape;9929;p27"/>
            <p:cNvSpPr/>
            <p:nvPr/>
          </p:nvSpPr>
          <p:spPr>
            <a:xfrm>
              <a:off x="491927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0" name="Google Shape;9930;p27"/>
            <p:cNvSpPr/>
            <p:nvPr/>
          </p:nvSpPr>
          <p:spPr>
            <a:xfrm>
              <a:off x="4919275" y="3802950"/>
              <a:ext cx="5400" cy="121625"/>
            </a:xfrm>
            <a:custGeom>
              <a:rect b="b" l="l" r="r" t="t"/>
              <a:pathLst>
                <a:path extrusionOk="0" h="4865" w="216">
                  <a:moveTo>
                    <a:pt x="1" y="0"/>
                  </a:moveTo>
                  <a:lnTo>
                    <a:pt x="1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1" name="Google Shape;9931;p27"/>
            <p:cNvSpPr/>
            <p:nvPr/>
          </p:nvSpPr>
          <p:spPr>
            <a:xfrm>
              <a:off x="4919275" y="5150125"/>
              <a:ext cx="5400" cy="102500"/>
            </a:xfrm>
            <a:custGeom>
              <a:rect b="b" l="l" r="r" t="t"/>
              <a:pathLst>
                <a:path extrusionOk="0" h="4100" w="216">
                  <a:moveTo>
                    <a:pt x="1" y="0"/>
                  </a:moveTo>
                  <a:lnTo>
                    <a:pt x="1" y="4099"/>
                  </a:lnTo>
                  <a:lnTo>
                    <a:pt x="215" y="409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2" name="Google Shape;9932;p27"/>
            <p:cNvSpPr/>
            <p:nvPr/>
          </p:nvSpPr>
          <p:spPr>
            <a:xfrm>
              <a:off x="491927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3" name="Google Shape;9933;p27"/>
            <p:cNvSpPr/>
            <p:nvPr/>
          </p:nvSpPr>
          <p:spPr>
            <a:xfrm>
              <a:off x="491927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4" name="Google Shape;9934;p27"/>
            <p:cNvSpPr/>
            <p:nvPr/>
          </p:nvSpPr>
          <p:spPr>
            <a:xfrm>
              <a:off x="491927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5" name="Google Shape;9935;p27"/>
            <p:cNvSpPr/>
            <p:nvPr/>
          </p:nvSpPr>
          <p:spPr>
            <a:xfrm>
              <a:off x="491927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6" name="Google Shape;9936;p27"/>
            <p:cNvSpPr/>
            <p:nvPr/>
          </p:nvSpPr>
          <p:spPr>
            <a:xfrm>
              <a:off x="491927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7" name="Google Shape;9937;p27"/>
            <p:cNvSpPr/>
            <p:nvPr/>
          </p:nvSpPr>
          <p:spPr>
            <a:xfrm>
              <a:off x="50261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8" name="Google Shape;9938;p27"/>
            <p:cNvSpPr/>
            <p:nvPr/>
          </p:nvSpPr>
          <p:spPr>
            <a:xfrm>
              <a:off x="50261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9" name="Google Shape;9939;p27"/>
            <p:cNvSpPr/>
            <p:nvPr/>
          </p:nvSpPr>
          <p:spPr>
            <a:xfrm>
              <a:off x="50261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0" name="Google Shape;9940;p27"/>
            <p:cNvSpPr/>
            <p:nvPr/>
          </p:nvSpPr>
          <p:spPr>
            <a:xfrm>
              <a:off x="50261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1" name="Google Shape;9941;p27"/>
            <p:cNvSpPr/>
            <p:nvPr/>
          </p:nvSpPr>
          <p:spPr>
            <a:xfrm>
              <a:off x="50261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2" name="Google Shape;9942;p27"/>
            <p:cNvSpPr/>
            <p:nvPr/>
          </p:nvSpPr>
          <p:spPr>
            <a:xfrm>
              <a:off x="5026150" y="5150125"/>
              <a:ext cx="4625" cy="103825"/>
            </a:xfrm>
            <a:custGeom>
              <a:rect b="b" l="l" r="r" t="t"/>
              <a:pathLst>
                <a:path extrusionOk="0" h="4153" w="185">
                  <a:moveTo>
                    <a:pt x="1" y="0"/>
                  </a:moveTo>
                  <a:lnTo>
                    <a:pt x="1" y="4153"/>
                  </a:lnTo>
                  <a:lnTo>
                    <a:pt x="184" y="415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3" name="Google Shape;9943;p27"/>
            <p:cNvSpPr/>
            <p:nvPr/>
          </p:nvSpPr>
          <p:spPr>
            <a:xfrm>
              <a:off x="5026150" y="3802950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4" y="486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4" name="Google Shape;9944;p27"/>
            <p:cNvSpPr/>
            <p:nvPr/>
          </p:nvSpPr>
          <p:spPr>
            <a:xfrm>
              <a:off x="50261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5" name="Google Shape;9945;p27"/>
            <p:cNvSpPr/>
            <p:nvPr/>
          </p:nvSpPr>
          <p:spPr>
            <a:xfrm>
              <a:off x="50261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6" name="Google Shape;9946;p27"/>
            <p:cNvSpPr/>
            <p:nvPr/>
          </p:nvSpPr>
          <p:spPr>
            <a:xfrm>
              <a:off x="50261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7" name="Google Shape;9947;p27"/>
            <p:cNvSpPr/>
            <p:nvPr/>
          </p:nvSpPr>
          <p:spPr>
            <a:xfrm>
              <a:off x="50261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8" name="Google Shape;9948;p27"/>
            <p:cNvSpPr/>
            <p:nvPr/>
          </p:nvSpPr>
          <p:spPr>
            <a:xfrm>
              <a:off x="50261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9" name="Google Shape;9949;p27"/>
            <p:cNvSpPr/>
            <p:nvPr/>
          </p:nvSpPr>
          <p:spPr>
            <a:xfrm>
              <a:off x="513282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0" name="Google Shape;9950;p27"/>
            <p:cNvSpPr/>
            <p:nvPr/>
          </p:nvSpPr>
          <p:spPr>
            <a:xfrm>
              <a:off x="513282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1" name="Google Shape;9951;p27"/>
            <p:cNvSpPr/>
            <p:nvPr/>
          </p:nvSpPr>
          <p:spPr>
            <a:xfrm>
              <a:off x="513282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2" name="Google Shape;9952;p27"/>
            <p:cNvSpPr/>
            <p:nvPr/>
          </p:nvSpPr>
          <p:spPr>
            <a:xfrm>
              <a:off x="513282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3" name="Google Shape;9953;p27"/>
            <p:cNvSpPr/>
            <p:nvPr/>
          </p:nvSpPr>
          <p:spPr>
            <a:xfrm>
              <a:off x="5132825" y="5150125"/>
              <a:ext cx="4825" cy="101725"/>
            </a:xfrm>
            <a:custGeom>
              <a:rect b="b" l="l" r="r" t="t"/>
              <a:pathLst>
                <a:path extrusionOk="0" h="4069" w="193">
                  <a:moveTo>
                    <a:pt x="1" y="0"/>
                  </a:moveTo>
                  <a:lnTo>
                    <a:pt x="1" y="4068"/>
                  </a:lnTo>
                  <a:cubicBezTo>
                    <a:pt x="62" y="4061"/>
                    <a:pt x="131" y="4061"/>
                    <a:pt x="192" y="405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4" name="Google Shape;9954;p27"/>
            <p:cNvSpPr/>
            <p:nvPr/>
          </p:nvSpPr>
          <p:spPr>
            <a:xfrm>
              <a:off x="513282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5" name="Google Shape;9955;p27"/>
            <p:cNvSpPr/>
            <p:nvPr/>
          </p:nvSpPr>
          <p:spPr>
            <a:xfrm>
              <a:off x="513282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6" name="Google Shape;9956;p27"/>
            <p:cNvSpPr/>
            <p:nvPr/>
          </p:nvSpPr>
          <p:spPr>
            <a:xfrm>
              <a:off x="513282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7" name="Google Shape;9957;p27"/>
            <p:cNvSpPr/>
            <p:nvPr/>
          </p:nvSpPr>
          <p:spPr>
            <a:xfrm>
              <a:off x="513282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8" name="Google Shape;9958;p27"/>
            <p:cNvSpPr/>
            <p:nvPr/>
          </p:nvSpPr>
          <p:spPr>
            <a:xfrm>
              <a:off x="5132825" y="3802375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2" y="48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9" name="Google Shape;9959;p27"/>
            <p:cNvSpPr/>
            <p:nvPr/>
          </p:nvSpPr>
          <p:spPr>
            <a:xfrm>
              <a:off x="513282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0" name="Google Shape;9960;p27"/>
            <p:cNvSpPr/>
            <p:nvPr/>
          </p:nvSpPr>
          <p:spPr>
            <a:xfrm>
              <a:off x="513282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1" name="Google Shape;9961;p27"/>
            <p:cNvSpPr/>
            <p:nvPr/>
          </p:nvSpPr>
          <p:spPr>
            <a:xfrm>
              <a:off x="523950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2" name="Google Shape;9962;p27"/>
            <p:cNvSpPr/>
            <p:nvPr/>
          </p:nvSpPr>
          <p:spPr>
            <a:xfrm>
              <a:off x="523950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3" name="Google Shape;9963;p27"/>
            <p:cNvSpPr/>
            <p:nvPr/>
          </p:nvSpPr>
          <p:spPr>
            <a:xfrm>
              <a:off x="5239500" y="3801800"/>
              <a:ext cx="4825" cy="122775"/>
            </a:xfrm>
            <a:custGeom>
              <a:rect b="b" l="l" r="r" t="t"/>
              <a:pathLst>
                <a:path extrusionOk="0" h="4911" w="193">
                  <a:moveTo>
                    <a:pt x="1" y="0"/>
                  </a:moveTo>
                  <a:lnTo>
                    <a:pt x="1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4" name="Google Shape;9964;p27"/>
            <p:cNvSpPr/>
            <p:nvPr/>
          </p:nvSpPr>
          <p:spPr>
            <a:xfrm>
              <a:off x="523950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5" name="Google Shape;9965;p27"/>
            <p:cNvSpPr/>
            <p:nvPr/>
          </p:nvSpPr>
          <p:spPr>
            <a:xfrm>
              <a:off x="523950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6" name="Google Shape;9966;p27"/>
            <p:cNvSpPr/>
            <p:nvPr/>
          </p:nvSpPr>
          <p:spPr>
            <a:xfrm>
              <a:off x="523950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7" name="Google Shape;9967;p27"/>
            <p:cNvSpPr/>
            <p:nvPr/>
          </p:nvSpPr>
          <p:spPr>
            <a:xfrm>
              <a:off x="5239500" y="5150125"/>
              <a:ext cx="4825" cy="97325"/>
            </a:xfrm>
            <a:custGeom>
              <a:rect b="b" l="l" r="r" t="t"/>
              <a:pathLst>
                <a:path extrusionOk="0" h="3893" w="193">
                  <a:moveTo>
                    <a:pt x="1" y="0"/>
                  </a:moveTo>
                  <a:lnTo>
                    <a:pt x="1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8" name="Google Shape;9968;p27"/>
            <p:cNvSpPr/>
            <p:nvPr/>
          </p:nvSpPr>
          <p:spPr>
            <a:xfrm>
              <a:off x="523950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9" name="Google Shape;9969;p27"/>
            <p:cNvSpPr/>
            <p:nvPr/>
          </p:nvSpPr>
          <p:spPr>
            <a:xfrm>
              <a:off x="523950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0" name="Google Shape;9970;p27"/>
            <p:cNvSpPr/>
            <p:nvPr/>
          </p:nvSpPr>
          <p:spPr>
            <a:xfrm>
              <a:off x="523950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1" name="Google Shape;9971;p27"/>
            <p:cNvSpPr/>
            <p:nvPr/>
          </p:nvSpPr>
          <p:spPr>
            <a:xfrm>
              <a:off x="523950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2" name="Google Shape;9972;p27"/>
            <p:cNvSpPr/>
            <p:nvPr/>
          </p:nvSpPr>
          <p:spPr>
            <a:xfrm>
              <a:off x="523950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3" name="Google Shape;9973;p27"/>
            <p:cNvSpPr/>
            <p:nvPr/>
          </p:nvSpPr>
          <p:spPr>
            <a:xfrm>
              <a:off x="53458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4" name="Google Shape;9974;p27"/>
            <p:cNvSpPr/>
            <p:nvPr/>
          </p:nvSpPr>
          <p:spPr>
            <a:xfrm>
              <a:off x="53458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5" name="Google Shape;9975;p27"/>
            <p:cNvSpPr/>
            <p:nvPr/>
          </p:nvSpPr>
          <p:spPr>
            <a:xfrm>
              <a:off x="5345800" y="3801800"/>
              <a:ext cx="5400" cy="122775"/>
            </a:xfrm>
            <a:custGeom>
              <a:rect b="b" l="l" r="r" t="t"/>
              <a:pathLst>
                <a:path extrusionOk="0" h="4911" w="216">
                  <a:moveTo>
                    <a:pt x="1" y="0"/>
                  </a:moveTo>
                  <a:lnTo>
                    <a:pt x="1" y="4911"/>
                  </a:lnTo>
                  <a:lnTo>
                    <a:pt x="215" y="491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6" name="Google Shape;9976;p27"/>
            <p:cNvSpPr/>
            <p:nvPr/>
          </p:nvSpPr>
          <p:spPr>
            <a:xfrm>
              <a:off x="53458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7" name="Google Shape;9977;p27"/>
            <p:cNvSpPr/>
            <p:nvPr/>
          </p:nvSpPr>
          <p:spPr>
            <a:xfrm>
              <a:off x="53458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8" name="Google Shape;9978;p27"/>
            <p:cNvSpPr/>
            <p:nvPr/>
          </p:nvSpPr>
          <p:spPr>
            <a:xfrm>
              <a:off x="53458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9" name="Google Shape;9979;p27"/>
            <p:cNvSpPr/>
            <p:nvPr/>
          </p:nvSpPr>
          <p:spPr>
            <a:xfrm>
              <a:off x="53458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0" name="Google Shape;9980;p27"/>
            <p:cNvSpPr/>
            <p:nvPr/>
          </p:nvSpPr>
          <p:spPr>
            <a:xfrm>
              <a:off x="5345800" y="5150125"/>
              <a:ext cx="5400" cy="104400"/>
            </a:xfrm>
            <a:custGeom>
              <a:rect b="b" l="l" r="r" t="t"/>
              <a:pathLst>
                <a:path extrusionOk="0" h="4176" w="216">
                  <a:moveTo>
                    <a:pt x="1" y="0"/>
                  </a:moveTo>
                  <a:lnTo>
                    <a:pt x="1" y="4160"/>
                  </a:lnTo>
                  <a:cubicBezTo>
                    <a:pt x="70" y="4160"/>
                    <a:pt x="139" y="4168"/>
                    <a:pt x="215" y="4176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1" name="Google Shape;9981;p27"/>
            <p:cNvSpPr/>
            <p:nvPr/>
          </p:nvSpPr>
          <p:spPr>
            <a:xfrm>
              <a:off x="53458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2" name="Google Shape;9982;p27"/>
            <p:cNvSpPr/>
            <p:nvPr/>
          </p:nvSpPr>
          <p:spPr>
            <a:xfrm>
              <a:off x="53458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3" name="Google Shape;9983;p27"/>
            <p:cNvSpPr/>
            <p:nvPr/>
          </p:nvSpPr>
          <p:spPr>
            <a:xfrm>
              <a:off x="53458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4" name="Google Shape;9984;p27"/>
            <p:cNvSpPr/>
            <p:nvPr/>
          </p:nvSpPr>
          <p:spPr>
            <a:xfrm>
              <a:off x="53458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5" name="Google Shape;9985;p27"/>
            <p:cNvSpPr/>
            <p:nvPr/>
          </p:nvSpPr>
          <p:spPr>
            <a:xfrm>
              <a:off x="545247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6" name="Google Shape;9986;p27"/>
            <p:cNvSpPr/>
            <p:nvPr/>
          </p:nvSpPr>
          <p:spPr>
            <a:xfrm>
              <a:off x="545247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7" name="Google Shape;9987;p27"/>
            <p:cNvSpPr/>
            <p:nvPr/>
          </p:nvSpPr>
          <p:spPr>
            <a:xfrm>
              <a:off x="545247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8" name="Google Shape;9988;p27"/>
            <p:cNvSpPr/>
            <p:nvPr/>
          </p:nvSpPr>
          <p:spPr>
            <a:xfrm>
              <a:off x="5452475" y="5150125"/>
              <a:ext cx="4825" cy="102875"/>
            </a:xfrm>
            <a:custGeom>
              <a:rect b="b" l="l" r="r" t="t"/>
              <a:pathLst>
                <a:path extrusionOk="0" h="4115" w="193">
                  <a:moveTo>
                    <a:pt x="1" y="0"/>
                  </a:moveTo>
                  <a:lnTo>
                    <a:pt x="1" y="4114"/>
                  </a:lnTo>
                  <a:cubicBezTo>
                    <a:pt x="62" y="4107"/>
                    <a:pt x="123" y="4107"/>
                    <a:pt x="192" y="40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9" name="Google Shape;9989;p27"/>
            <p:cNvSpPr/>
            <p:nvPr/>
          </p:nvSpPr>
          <p:spPr>
            <a:xfrm>
              <a:off x="545247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0" name="Google Shape;9990;p27"/>
            <p:cNvSpPr/>
            <p:nvPr/>
          </p:nvSpPr>
          <p:spPr>
            <a:xfrm>
              <a:off x="545247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1" name="Google Shape;9991;p27"/>
            <p:cNvSpPr/>
            <p:nvPr/>
          </p:nvSpPr>
          <p:spPr>
            <a:xfrm>
              <a:off x="545247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2" name="Google Shape;9992;p27"/>
            <p:cNvSpPr/>
            <p:nvPr/>
          </p:nvSpPr>
          <p:spPr>
            <a:xfrm>
              <a:off x="545247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3" name="Google Shape;9993;p27"/>
            <p:cNvSpPr/>
            <p:nvPr/>
          </p:nvSpPr>
          <p:spPr>
            <a:xfrm>
              <a:off x="5452475" y="3801025"/>
              <a:ext cx="4825" cy="123550"/>
            </a:xfrm>
            <a:custGeom>
              <a:rect b="b" l="l" r="r" t="t"/>
              <a:pathLst>
                <a:path extrusionOk="0" h="4942" w="193">
                  <a:moveTo>
                    <a:pt x="1" y="1"/>
                  </a:moveTo>
                  <a:lnTo>
                    <a:pt x="1" y="4942"/>
                  </a:lnTo>
                  <a:lnTo>
                    <a:pt x="192" y="49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4" name="Google Shape;9994;p27"/>
            <p:cNvSpPr/>
            <p:nvPr/>
          </p:nvSpPr>
          <p:spPr>
            <a:xfrm>
              <a:off x="545247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5" name="Google Shape;9995;p27"/>
            <p:cNvSpPr/>
            <p:nvPr/>
          </p:nvSpPr>
          <p:spPr>
            <a:xfrm>
              <a:off x="545247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6" name="Google Shape;9996;p27"/>
            <p:cNvSpPr/>
            <p:nvPr/>
          </p:nvSpPr>
          <p:spPr>
            <a:xfrm>
              <a:off x="545247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7" name="Google Shape;9997;p27"/>
            <p:cNvSpPr/>
            <p:nvPr/>
          </p:nvSpPr>
          <p:spPr>
            <a:xfrm>
              <a:off x="555915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8" name="Google Shape;9998;p27"/>
            <p:cNvSpPr/>
            <p:nvPr/>
          </p:nvSpPr>
          <p:spPr>
            <a:xfrm>
              <a:off x="5559150" y="5150125"/>
              <a:ext cx="4825" cy="93300"/>
            </a:xfrm>
            <a:custGeom>
              <a:rect b="b" l="l" r="r" t="t"/>
              <a:pathLst>
                <a:path extrusionOk="0" h="3732" w="193">
                  <a:moveTo>
                    <a:pt x="1" y="0"/>
                  </a:moveTo>
                  <a:lnTo>
                    <a:pt x="1" y="3731"/>
                  </a:lnTo>
                  <a:cubicBezTo>
                    <a:pt x="70" y="3724"/>
                    <a:pt x="131" y="3724"/>
                    <a:pt x="192" y="371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9" name="Google Shape;9999;p27"/>
            <p:cNvSpPr/>
            <p:nvPr/>
          </p:nvSpPr>
          <p:spPr>
            <a:xfrm>
              <a:off x="555915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0" name="Google Shape;10000;p27"/>
            <p:cNvSpPr/>
            <p:nvPr/>
          </p:nvSpPr>
          <p:spPr>
            <a:xfrm>
              <a:off x="5559150" y="3800450"/>
              <a:ext cx="4825" cy="124125"/>
            </a:xfrm>
            <a:custGeom>
              <a:rect b="b" l="l" r="r" t="t"/>
              <a:pathLst>
                <a:path extrusionOk="0" h="4965" w="193">
                  <a:moveTo>
                    <a:pt x="1" y="1"/>
                  </a:moveTo>
                  <a:lnTo>
                    <a:pt x="1" y="4965"/>
                  </a:lnTo>
                  <a:lnTo>
                    <a:pt x="192" y="496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1" name="Google Shape;10001;p27"/>
            <p:cNvSpPr/>
            <p:nvPr/>
          </p:nvSpPr>
          <p:spPr>
            <a:xfrm>
              <a:off x="555915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2" name="Google Shape;10002;p27"/>
            <p:cNvSpPr/>
            <p:nvPr/>
          </p:nvSpPr>
          <p:spPr>
            <a:xfrm>
              <a:off x="555915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3" name="Google Shape;10003;p27"/>
            <p:cNvSpPr/>
            <p:nvPr/>
          </p:nvSpPr>
          <p:spPr>
            <a:xfrm>
              <a:off x="555915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4" name="Google Shape;10004;p27"/>
            <p:cNvSpPr/>
            <p:nvPr/>
          </p:nvSpPr>
          <p:spPr>
            <a:xfrm>
              <a:off x="555915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5" name="Google Shape;10005;p27"/>
            <p:cNvSpPr/>
            <p:nvPr/>
          </p:nvSpPr>
          <p:spPr>
            <a:xfrm>
              <a:off x="555915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6" name="Google Shape;10006;p27"/>
            <p:cNvSpPr/>
            <p:nvPr/>
          </p:nvSpPr>
          <p:spPr>
            <a:xfrm>
              <a:off x="555915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7" name="Google Shape;10007;p27"/>
            <p:cNvSpPr/>
            <p:nvPr/>
          </p:nvSpPr>
          <p:spPr>
            <a:xfrm>
              <a:off x="555915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8" name="Google Shape;10008;p27"/>
            <p:cNvSpPr/>
            <p:nvPr/>
          </p:nvSpPr>
          <p:spPr>
            <a:xfrm>
              <a:off x="555915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9" name="Google Shape;10009;p27"/>
            <p:cNvSpPr/>
            <p:nvPr/>
          </p:nvSpPr>
          <p:spPr>
            <a:xfrm>
              <a:off x="56660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0" name="Google Shape;10010;p27"/>
            <p:cNvSpPr/>
            <p:nvPr/>
          </p:nvSpPr>
          <p:spPr>
            <a:xfrm>
              <a:off x="56660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1" name="Google Shape;10011;p27"/>
            <p:cNvSpPr/>
            <p:nvPr/>
          </p:nvSpPr>
          <p:spPr>
            <a:xfrm>
              <a:off x="56660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2" name="Google Shape;10012;p27"/>
            <p:cNvSpPr/>
            <p:nvPr/>
          </p:nvSpPr>
          <p:spPr>
            <a:xfrm>
              <a:off x="56660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3" name="Google Shape;10013;p27"/>
            <p:cNvSpPr/>
            <p:nvPr/>
          </p:nvSpPr>
          <p:spPr>
            <a:xfrm>
              <a:off x="56660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4" name="Google Shape;10014;p27"/>
            <p:cNvSpPr/>
            <p:nvPr/>
          </p:nvSpPr>
          <p:spPr>
            <a:xfrm>
              <a:off x="56660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5" name="Google Shape;10015;p27"/>
            <p:cNvSpPr/>
            <p:nvPr/>
          </p:nvSpPr>
          <p:spPr>
            <a:xfrm>
              <a:off x="56660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6" name="Google Shape;10016;p27"/>
            <p:cNvSpPr/>
            <p:nvPr/>
          </p:nvSpPr>
          <p:spPr>
            <a:xfrm>
              <a:off x="5666025" y="5150125"/>
              <a:ext cx="4625" cy="89475"/>
            </a:xfrm>
            <a:custGeom>
              <a:rect b="b" l="l" r="r" t="t"/>
              <a:pathLst>
                <a:path extrusionOk="0" h="3579" w="185">
                  <a:moveTo>
                    <a:pt x="1" y="0"/>
                  </a:moveTo>
                  <a:lnTo>
                    <a:pt x="1" y="3570"/>
                  </a:lnTo>
                  <a:cubicBezTo>
                    <a:pt x="62" y="3578"/>
                    <a:pt x="123" y="3578"/>
                    <a:pt x="185" y="357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7" name="Google Shape;10017;p27"/>
            <p:cNvSpPr/>
            <p:nvPr/>
          </p:nvSpPr>
          <p:spPr>
            <a:xfrm>
              <a:off x="56660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8" name="Google Shape;10018;p27"/>
            <p:cNvSpPr/>
            <p:nvPr/>
          </p:nvSpPr>
          <p:spPr>
            <a:xfrm>
              <a:off x="5666025" y="3799700"/>
              <a:ext cx="4625" cy="124875"/>
            </a:xfrm>
            <a:custGeom>
              <a:rect b="b" l="l" r="r" t="t"/>
              <a:pathLst>
                <a:path extrusionOk="0" h="4995" w="185">
                  <a:moveTo>
                    <a:pt x="1" y="0"/>
                  </a:moveTo>
                  <a:lnTo>
                    <a:pt x="1" y="4995"/>
                  </a:lnTo>
                  <a:lnTo>
                    <a:pt x="185" y="499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9" name="Google Shape;10019;p27"/>
            <p:cNvSpPr/>
            <p:nvPr/>
          </p:nvSpPr>
          <p:spPr>
            <a:xfrm>
              <a:off x="56660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0" name="Google Shape;10020;p27"/>
            <p:cNvSpPr/>
            <p:nvPr/>
          </p:nvSpPr>
          <p:spPr>
            <a:xfrm>
              <a:off x="56660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1" name="Google Shape;10021;p27"/>
            <p:cNvSpPr/>
            <p:nvPr/>
          </p:nvSpPr>
          <p:spPr>
            <a:xfrm>
              <a:off x="577212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2" name="Google Shape;10022;p27"/>
            <p:cNvSpPr/>
            <p:nvPr/>
          </p:nvSpPr>
          <p:spPr>
            <a:xfrm>
              <a:off x="577212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3" name="Google Shape;10023;p27"/>
            <p:cNvSpPr/>
            <p:nvPr/>
          </p:nvSpPr>
          <p:spPr>
            <a:xfrm>
              <a:off x="577212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4" name="Google Shape;10024;p27"/>
            <p:cNvSpPr/>
            <p:nvPr/>
          </p:nvSpPr>
          <p:spPr>
            <a:xfrm>
              <a:off x="5772125" y="5150125"/>
              <a:ext cx="5400" cy="95775"/>
            </a:xfrm>
            <a:custGeom>
              <a:rect b="b" l="l" r="r" t="t"/>
              <a:pathLst>
                <a:path extrusionOk="0" h="3831" w="216">
                  <a:moveTo>
                    <a:pt x="1" y="0"/>
                  </a:moveTo>
                  <a:lnTo>
                    <a:pt x="1" y="3816"/>
                  </a:lnTo>
                  <a:cubicBezTo>
                    <a:pt x="70" y="3816"/>
                    <a:pt x="146" y="3823"/>
                    <a:pt x="215" y="3831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5" name="Google Shape;10025;p27"/>
            <p:cNvSpPr/>
            <p:nvPr/>
          </p:nvSpPr>
          <p:spPr>
            <a:xfrm>
              <a:off x="577212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6" name="Google Shape;10026;p27"/>
            <p:cNvSpPr/>
            <p:nvPr/>
          </p:nvSpPr>
          <p:spPr>
            <a:xfrm>
              <a:off x="577212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7" name="Google Shape;10027;p27"/>
            <p:cNvSpPr/>
            <p:nvPr/>
          </p:nvSpPr>
          <p:spPr>
            <a:xfrm>
              <a:off x="5772125" y="3799700"/>
              <a:ext cx="5400" cy="124875"/>
            </a:xfrm>
            <a:custGeom>
              <a:rect b="b" l="l" r="r" t="t"/>
              <a:pathLst>
                <a:path extrusionOk="0" h="4995" w="216">
                  <a:moveTo>
                    <a:pt x="1" y="0"/>
                  </a:moveTo>
                  <a:lnTo>
                    <a:pt x="1" y="4995"/>
                  </a:lnTo>
                  <a:lnTo>
                    <a:pt x="215" y="49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8" name="Google Shape;10028;p27"/>
            <p:cNvSpPr/>
            <p:nvPr/>
          </p:nvSpPr>
          <p:spPr>
            <a:xfrm>
              <a:off x="577212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9" name="Google Shape;10029;p27"/>
            <p:cNvSpPr/>
            <p:nvPr/>
          </p:nvSpPr>
          <p:spPr>
            <a:xfrm>
              <a:off x="577212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0" name="Google Shape;10030;p27"/>
            <p:cNvSpPr/>
            <p:nvPr/>
          </p:nvSpPr>
          <p:spPr>
            <a:xfrm>
              <a:off x="577212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1" name="Google Shape;10031;p27"/>
            <p:cNvSpPr/>
            <p:nvPr/>
          </p:nvSpPr>
          <p:spPr>
            <a:xfrm>
              <a:off x="577212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2" name="Google Shape;10032;p27"/>
            <p:cNvSpPr/>
            <p:nvPr/>
          </p:nvSpPr>
          <p:spPr>
            <a:xfrm>
              <a:off x="577212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3" name="Google Shape;10033;p27"/>
            <p:cNvSpPr/>
            <p:nvPr/>
          </p:nvSpPr>
          <p:spPr>
            <a:xfrm>
              <a:off x="5878825" y="5150125"/>
              <a:ext cx="5375" cy="101725"/>
            </a:xfrm>
            <a:custGeom>
              <a:rect b="b" l="l" r="r" t="t"/>
              <a:pathLst>
                <a:path extrusionOk="0" h="4069" w="215">
                  <a:moveTo>
                    <a:pt x="0" y="0"/>
                  </a:moveTo>
                  <a:lnTo>
                    <a:pt x="0" y="4061"/>
                  </a:lnTo>
                  <a:cubicBezTo>
                    <a:pt x="77" y="4061"/>
                    <a:pt x="146" y="4068"/>
                    <a:pt x="215" y="4068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4" name="Google Shape;10034;p27"/>
            <p:cNvSpPr/>
            <p:nvPr/>
          </p:nvSpPr>
          <p:spPr>
            <a:xfrm>
              <a:off x="587882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5" name="Google Shape;10035;p27"/>
            <p:cNvSpPr/>
            <p:nvPr/>
          </p:nvSpPr>
          <p:spPr>
            <a:xfrm>
              <a:off x="587882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6" name="Google Shape;10036;p27"/>
            <p:cNvSpPr/>
            <p:nvPr/>
          </p:nvSpPr>
          <p:spPr>
            <a:xfrm>
              <a:off x="587882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7" name="Google Shape;10037;p27"/>
            <p:cNvSpPr/>
            <p:nvPr/>
          </p:nvSpPr>
          <p:spPr>
            <a:xfrm>
              <a:off x="587882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8" name="Google Shape;10038;p27"/>
            <p:cNvSpPr/>
            <p:nvPr/>
          </p:nvSpPr>
          <p:spPr>
            <a:xfrm>
              <a:off x="587882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9" name="Google Shape;10039;p27"/>
            <p:cNvSpPr/>
            <p:nvPr/>
          </p:nvSpPr>
          <p:spPr>
            <a:xfrm>
              <a:off x="587882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0" name="Google Shape;10040;p27"/>
            <p:cNvSpPr/>
            <p:nvPr/>
          </p:nvSpPr>
          <p:spPr>
            <a:xfrm>
              <a:off x="587882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1" name="Google Shape;10041;p27"/>
            <p:cNvSpPr/>
            <p:nvPr/>
          </p:nvSpPr>
          <p:spPr>
            <a:xfrm>
              <a:off x="587882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2" name="Google Shape;10042;p27"/>
            <p:cNvSpPr/>
            <p:nvPr/>
          </p:nvSpPr>
          <p:spPr>
            <a:xfrm>
              <a:off x="5878825" y="3799125"/>
              <a:ext cx="5375" cy="125450"/>
            </a:xfrm>
            <a:custGeom>
              <a:rect b="b" l="l" r="r" t="t"/>
              <a:pathLst>
                <a:path extrusionOk="0" h="5018" w="215">
                  <a:moveTo>
                    <a:pt x="0" y="0"/>
                  </a:moveTo>
                  <a:lnTo>
                    <a:pt x="0" y="5018"/>
                  </a:lnTo>
                  <a:lnTo>
                    <a:pt x="215" y="501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3" name="Google Shape;10043;p27"/>
            <p:cNvSpPr/>
            <p:nvPr/>
          </p:nvSpPr>
          <p:spPr>
            <a:xfrm>
              <a:off x="587882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4" name="Google Shape;10044;p27"/>
            <p:cNvSpPr/>
            <p:nvPr/>
          </p:nvSpPr>
          <p:spPr>
            <a:xfrm>
              <a:off x="587882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5" name="Google Shape;10045;p27"/>
            <p:cNvSpPr/>
            <p:nvPr/>
          </p:nvSpPr>
          <p:spPr>
            <a:xfrm>
              <a:off x="5985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6" name="Google Shape;10046;p27"/>
            <p:cNvSpPr/>
            <p:nvPr/>
          </p:nvSpPr>
          <p:spPr>
            <a:xfrm>
              <a:off x="5985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7" name="Google Shape;10047;p27"/>
            <p:cNvSpPr/>
            <p:nvPr/>
          </p:nvSpPr>
          <p:spPr>
            <a:xfrm>
              <a:off x="5985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8" name="Google Shape;10048;p27"/>
            <p:cNvSpPr/>
            <p:nvPr/>
          </p:nvSpPr>
          <p:spPr>
            <a:xfrm>
              <a:off x="5985500" y="3798350"/>
              <a:ext cx="4800" cy="126225"/>
            </a:xfrm>
            <a:custGeom>
              <a:rect b="b" l="l" r="r" t="t"/>
              <a:pathLst>
                <a:path extrusionOk="0" h="5049" w="192">
                  <a:moveTo>
                    <a:pt x="0" y="0"/>
                  </a:moveTo>
                  <a:lnTo>
                    <a:pt x="0" y="5049"/>
                  </a:lnTo>
                  <a:lnTo>
                    <a:pt x="192" y="504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9" name="Google Shape;10049;p27"/>
            <p:cNvSpPr/>
            <p:nvPr/>
          </p:nvSpPr>
          <p:spPr>
            <a:xfrm>
              <a:off x="5985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0" name="Google Shape;10050;p27"/>
            <p:cNvSpPr/>
            <p:nvPr/>
          </p:nvSpPr>
          <p:spPr>
            <a:xfrm>
              <a:off x="5985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1" name="Google Shape;10051;p27"/>
            <p:cNvSpPr/>
            <p:nvPr/>
          </p:nvSpPr>
          <p:spPr>
            <a:xfrm>
              <a:off x="5985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2" name="Google Shape;10052;p27"/>
            <p:cNvSpPr/>
            <p:nvPr/>
          </p:nvSpPr>
          <p:spPr>
            <a:xfrm>
              <a:off x="5985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3" name="Google Shape;10053;p27"/>
            <p:cNvSpPr/>
            <p:nvPr/>
          </p:nvSpPr>
          <p:spPr>
            <a:xfrm>
              <a:off x="5985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4" name="Google Shape;10054;p27"/>
            <p:cNvSpPr/>
            <p:nvPr/>
          </p:nvSpPr>
          <p:spPr>
            <a:xfrm>
              <a:off x="5985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5" name="Google Shape;10055;p27"/>
            <p:cNvSpPr/>
            <p:nvPr/>
          </p:nvSpPr>
          <p:spPr>
            <a:xfrm>
              <a:off x="5985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6" name="Google Shape;10056;p27"/>
            <p:cNvSpPr/>
            <p:nvPr/>
          </p:nvSpPr>
          <p:spPr>
            <a:xfrm>
              <a:off x="598550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1"/>
                  </a:lnTo>
                  <a:cubicBezTo>
                    <a:pt x="69" y="4191"/>
                    <a:pt x="130" y="4199"/>
                    <a:pt x="192" y="41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7" name="Google Shape;10057;p27"/>
            <p:cNvSpPr/>
            <p:nvPr/>
          </p:nvSpPr>
          <p:spPr>
            <a:xfrm>
              <a:off x="60923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8" name="Google Shape;10058;p27"/>
            <p:cNvSpPr/>
            <p:nvPr/>
          </p:nvSpPr>
          <p:spPr>
            <a:xfrm>
              <a:off x="60923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9" name="Google Shape;10059;p27"/>
            <p:cNvSpPr/>
            <p:nvPr/>
          </p:nvSpPr>
          <p:spPr>
            <a:xfrm>
              <a:off x="60923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0" name="Google Shape;10060;p27"/>
            <p:cNvSpPr/>
            <p:nvPr/>
          </p:nvSpPr>
          <p:spPr>
            <a:xfrm>
              <a:off x="60923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1" name="Google Shape;10061;p27"/>
            <p:cNvSpPr/>
            <p:nvPr/>
          </p:nvSpPr>
          <p:spPr>
            <a:xfrm>
              <a:off x="60923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2" name="Google Shape;10062;p27"/>
            <p:cNvSpPr/>
            <p:nvPr/>
          </p:nvSpPr>
          <p:spPr>
            <a:xfrm>
              <a:off x="60923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3" name="Google Shape;10063;p27"/>
            <p:cNvSpPr/>
            <p:nvPr/>
          </p:nvSpPr>
          <p:spPr>
            <a:xfrm>
              <a:off x="60923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4" name="Google Shape;10064;p27"/>
            <p:cNvSpPr/>
            <p:nvPr/>
          </p:nvSpPr>
          <p:spPr>
            <a:xfrm>
              <a:off x="60923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5" name="Google Shape;10065;p27"/>
            <p:cNvSpPr/>
            <p:nvPr/>
          </p:nvSpPr>
          <p:spPr>
            <a:xfrm>
              <a:off x="6092350" y="5150125"/>
              <a:ext cx="4625" cy="109575"/>
            </a:xfrm>
            <a:custGeom>
              <a:rect b="b" l="l" r="r" t="t"/>
              <a:pathLst>
                <a:path extrusionOk="0" h="4383" w="185">
                  <a:moveTo>
                    <a:pt x="1" y="0"/>
                  </a:moveTo>
                  <a:lnTo>
                    <a:pt x="1" y="4375"/>
                  </a:lnTo>
                  <a:cubicBezTo>
                    <a:pt x="62" y="4375"/>
                    <a:pt x="131" y="4382"/>
                    <a:pt x="185" y="4382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6" name="Google Shape;10066;p27"/>
            <p:cNvSpPr/>
            <p:nvPr/>
          </p:nvSpPr>
          <p:spPr>
            <a:xfrm>
              <a:off x="60923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7" name="Google Shape;10067;p27"/>
            <p:cNvSpPr/>
            <p:nvPr/>
          </p:nvSpPr>
          <p:spPr>
            <a:xfrm>
              <a:off x="6092350" y="3798350"/>
              <a:ext cx="4625" cy="126225"/>
            </a:xfrm>
            <a:custGeom>
              <a:rect b="b" l="l" r="r" t="t"/>
              <a:pathLst>
                <a:path extrusionOk="0" h="5049" w="185">
                  <a:moveTo>
                    <a:pt x="1" y="0"/>
                  </a:moveTo>
                  <a:lnTo>
                    <a:pt x="1" y="5049"/>
                  </a:lnTo>
                  <a:lnTo>
                    <a:pt x="185" y="504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8" name="Google Shape;10068;p27"/>
            <p:cNvSpPr/>
            <p:nvPr/>
          </p:nvSpPr>
          <p:spPr>
            <a:xfrm>
              <a:off x="60923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9" name="Google Shape;10069;p27"/>
            <p:cNvSpPr/>
            <p:nvPr/>
          </p:nvSpPr>
          <p:spPr>
            <a:xfrm>
              <a:off x="61984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0" name="Google Shape;10070;p27"/>
            <p:cNvSpPr/>
            <p:nvPr/>
          </p:nvSpPr>
          <p:spPr>
            <a:xfrm>
              <a:off x="61984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1" name="Google Shape;10071;p27"/>
            <p:cNvSpPr/>
            <p:nvPr/>
          </p:nvSpPr>
          <p:spPr>
            <a:xfrm>
              <a:off x="619905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9"/>
                  </a:lnTo>
                  <a:lnTo>
                    <a:pt x="192" y="418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2" name="Google Shape;10072;p27"/>
            <p:cNvSpPr/>
            <p:nvPr/>
          </p:nvSpPr>
          <p:spPr>
            <a:xfrm>
              <a:off x="61984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3" name="Google Shape;10073;p27"/>
            <p:cNvSpPr/>
            <p:nvPr/>
          </p:nvSpPr>
          <p:spPr>
            <a:xfrm>
              <a:off x="61984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4" name="Google Shape;10074;p27"/>
            <p:cNvSpPr/>
            <p:nvPr/>
          </p:nvSpPr>
          <p:spPr>
            <a:xfrm>
              <a:off x="61984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5" name="Google Shape;10075;p27"/>
            <p:cNvSpPr/>
            <p:nvPr/>
          </p:nvSpPr>
          <p:spPr>
            <a:xfrm>
              <a:off x="61984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6" name="Google Shape;10076;p27"/>
            <p:cNvSpPr/>
            <p:nvPr/>
          </p:nvSpPr>
          <p:spPr>
            <a:xfrm>
              <a:off x="61984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7" name="Google Shape;10077;p27"/>
            <p:cNvSpPr/>
            <p:nvPr/>
          </p:nvSpPr>
          <p:spPr>
            <a:xfrm>
              <a:off x="61984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8" name="Google Shape;10078;p27"/>
            <p:cNvSpPr/>
            <p:nvPr/>
          </p:nvSpPr>
          <p:spPr>
            <a:xfrm>
              <a:off x="6199050" y="3797775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9" name="Google Shape;10079;p27"/>
            <p:cNvSpPr/>
            <p:nvPr/>
          </p:nvSpPr>
          <p:spPr>
            <a:xfrm>
              <a:off x="61984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0" name="Google Shape;10080;p27"/>
            <p:cNvSpPr/>
            <p:nvPr/>
          </p:nvSpPr>
          <p:spPr>
            <a:xfrm>
              <a:off x="61984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1" name="Google Shape;10081;p27"/>
            <p:cNvSpPr/>
            <p:nvPr/>
          </p:nvSpPr>
          <p:spPr>
            <a:xfrm>
              <a:off x="6305150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2" name="Google Shape;10082;p27"/>
            <p:cNvSpPr/>
            <p:nvPr/>
          </p:nvSpPr>
          <p:spPr>
            <a:xfrm>
              <a:off x="6305150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3" name="Google Shape;10083;p27"/>
            <p:cNvSpPr/>
            <p:nvPr/>
          </p:nvSpPr>
          <p:spPr>
            <a:xfrm>
              <a:off x="6305150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4" name="Google Shape;10084;p27"/>
            <p:cNvSpPr/>
            <p:nvPr/>
          </p:nvSpPr>
          <p:spPr>
            <a:xfrm>
              <a:off x="6305150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5" name="Google Shape;10085;p27"/>
            <p:cNvSpPr/>
            <p:nvPr/>
          </p:nvSpPr>
          <p:spPr>
            <a:xfrm>
              <a:off x="6305150" y="3797000"/>
              <a:ext cx="5375" cy="127575"/>
            </a:xfrm>
            <a:custGeom>
              <a:rect b="b" l="l" r="r" t="t"/>
              <a:pathLst>
                <a:path extrusionOk="0" h="5103" w="215">
                  <a:moveTo>
                    <a:pt x="0" y="1"/>
                  </a:moveTo>
                  <a:lnTo>
                    <a:pt x="0" y="5103"/>
                  </a:lnTo>
                  <a:lnTo>
                    <a:pt x="215" y="5103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6" name="Google Shape;10086;p27"/>
            <p:cNvSpPr/>
            <p:nvPr/>
          </p:nvSpPr>
          <p:spPr>
            <a:xfrm>
              <a:off x="6305150" y="5150125"/>
              <a:ext cx="5375" cy="98275"/>
            </a:xfrm>
            <a:custGeom>
              <a:rect b="b" l="l" r="r" t="t"/>
              <a:pathLst>
                <a:path extrusionOk="0" h="3931" w="215">
                  <a:moveTo>
                    <a:pt x="0" y="0"/>
                  </a:moveTo>
                  <a:lnTo>
                    <a:pt x="0" y="3930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7" name="Google Shape;10087;p27"/>
            <p:cNvSpPr/>
            <p:nvPr/>
          </p:nvSpPr>
          <p:spPr>
            <a:xfrm>
              <a:off x="6305150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8" name="Google Shape;10088;p27"/>
            <p:cNvSpPr/>
            <p:nvPr/>
          </p:nvSpPr>
          <p:spPr>
            <a:xfrm>
              <a:off x="6305150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9" name="Google Shape;10089;p27"/>
            <p:cNvSpPr/>
            <p:nvPr/>
          </p:nvSpPr>
          <p:spPr>
            <a:xfrm>
              <a:off x="6305150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0" name="Google Shape;10090;p27"/>
            <p:cNvSpPr/>
            <p:nvPr/>
          </p:nvSpPr>
          <p:spPr>
            <a:xfrm>
              <a:off x="6305150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1" name="Google Shape;10091;p27"/>
            <p:cNvSpPr/>
            <p:nvPr/>
          </p:nvSpPr>
          <p:spPr>
            <a:xfrm>
              <a:off x="6305150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2" name="Google Shape;10092;p27"/>
            <p:cNvSpPr/>
            <p:nvPr/>
          </p:nvSpPr>
          <p:spPr>
            <a:xfrm>
              <a:off x="6305150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3" name="Google Shape;10093;p27"/>
            <p:cNvSpPr/>
            <p:nvPr/>
          </p:nvSpPr>
          <p:spPr>
            <a:xfrm>
              <a:off x="6412025" y="3929725"/>
              <a:ext cx="4600" cy="116875"/>
            </a:xfrm>
            <a:custGeom>
              <a:rect b="b" l="l" r="r" t="t"/>
              <a:pathLst>
                <a:path extrusionOk="0" h="4675" w="184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4" name="Google Shape;10094;p27"/>
            <p:cNvSpPr/>
            <p:nvPr/>
          </p:nvSpPr>
          <p:spPr>
            <a:xfrm>
              <a:off x="6412025" y="4662125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5" name="Google Shape;10095;p27"/>
            <p:cNvSpPr/>
            <p:nvPr/>
          </p:nvSpPr>
          <p:spPr>
            <a:xfrm>
              <a:off x="6412025" y="50287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6" name="Google Shape;10096;p27"/>
            <p:cNvSpPr/>
            <p:nvPr/>
          </p:nvSpPr>
          <p:spPr>
            <a:xfrm>
              <a:off x="6412025" y="45399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7" name="Google Shape;10097;p27"/>
            <p:cNvSpPr/>
            <p:nvPr/>
          </p:nvSpPr>
          <p:spPr>
            <a:xfrm>
              <a:off x="6412025" y="49065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8" name="Google Shape;10098;p27"/>
            <p:cNvSpPr/>
            <p:nvPr/>
          </p:nvSpPr>
          <p:spPr>
            <a:xfrm>
              <a:off x="6412025" y="44177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9" name="Google Shape;10099;p27"/>
            <p:cNvSpPr/>
            <p:nvPr/>
          </p:nvSpPr>
          <p:spPr>
            <a:xfrm>
              <a:off x="6412025" y="3796425"/>
              <a:ext cx="4600" cy="128150"/>
            </a:xfrm>
            <a:custGeom>
              <a:rect b="b" l="l" r="r" t="t"/>
              <a:pathLst>
                <a:path extrusionOk="0" h="5126" w="184">
                  <a:moveTo>
                    <a:pt x="0" y="1"/>
                  </a:moveTo>
                  <a:lnTo>
                    <a:pt x="0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0" name="Google Shape;10100;p27"/>
            <p:cNvSpPr/>
            <p:nvPr/>
          </p:nvSpPr>
          <p:spPr>
            <a:xfrm>
              <a:off x="6412025" y="41741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1" name="Google Shape;10101;p27"/>
            <p:cNvSpPr/>
            <p:nvPr/>
          </p:nvSpPr>
          <p:spPr>
            <a:xfrm>
              <a:off x="6412025" y="47843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2" name="Google Shape;10102;p27"/>
            <p:cNvSpPr/>
            <p:nvPr/>
          </p:nvSpPr>
          <p:spPr>
            <a:xfrm>
              <a:off x="6412025" y="4296300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3" name="Google Shape;10103;p27"/>
            <p:cNvSpPr/>
            <p:nvPr/>
          </p:nvSpPr>
          <p:spPr>
            <a:xfrm>
              <a:off x="6412025" y="40519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4" name="Google Shape;10104;p27"/>
            <p:cNvSpPr/>
            <p:nvPr/>
          </p:nvSpPr>
          <p:spPr>
            <a:xfrm>
              <a:off x="6412025" y="5150125"/>
              <a:ext cx="4600" cy="104975"/>
            </a:xfrm>
            <a:custGeom>
              <a:rect b="b" l="l" r="r" t="t"/>
              <a:pathLst>
                <a:path extrusionOk="0" h="4199" w="184">
                  <a:moveTo>
                    <a:pt x="0" y="0"/>
                  </a:moveTo>
                  <a:lnTo>
                    <a:pt x="0" y="4183"/>
                  </a:lnTo>
                  <a:lnTo>
                    <a:pt x="184" y="41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5" name="Google Shape;10105;p27"/>
            <p:cNvSpPr/>
            <p:nvPr/>
          </p:nvSpPr>
          <p:spPr>
            <a:xfrm>
              <a:off x="65187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6" name="Google Shape;10106;p27"/>
            <p:cNvSpPr/>
            <p:nvPr/>
          </p:nvSpPr>
          <p:spPr>
            <a:xfrm>
              <a:off x="65187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7" name="Google Shape;10107;p27"/>
            <p:cNvSpPr/>
            <p:nvPr/>
          </p:nvSpPr>
          <p:spPr>
            <a:xfrm>
              <a:off x="65187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8" name="Google Shape;10108;p27"/>
            <p:cNvSpPr/>
            <p:nvPr/>
          </p:nvSpPr>
          <p:spPr>
            <a:xfrm>
              <a:off x="65187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9" name="Google Shape;10109;p27"/>
            <p:cNvSpPr/>
            <p:nvPr/>
          </p:nvSpPr>
          <p:spPr>
            <a:xfrm>
              <a:off x="65187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0" name="Google Shape;10110;p27"/>
            <p:cNvSpPr/>
            <p:nvPr/>
          </p:nvSpPr>
          <p:spPr>
            <a:xfrm>
              <a:off x="65187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1" name="Google Shape;10111;p27"/>
            <p:cNvSpPr/>
            <p:nvPr/>
          </p:nvSpPr>
          <p:spPr>
            <a:xfrm>
              <a:off x="65187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2" name="Google Shape;10112;p27"/>
            <p:cNvSpPr/>
            <p:nvPr/>
          </p:nvSpPr>
          <p:spPr>
            <a:xfrm>
              <a:off x="65187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3" name="Google Shape;10113;p27"/>
            <p:cNvSpPr/>
            <p:nvPr/>
          </p:nvSpPr>
          <p:spPr>
            <a:xfrm>
              <a:off x="6518700" y="3796425"/>
              <a:ext cx="4800" cy="128150"/>
            </a:xfrm>
            <a:custGeom>
              <a:rect b="b" l="l" r="r" t="t"/>
              <a:pathLst>
                <a:path extrusionOk="0" h="5126" w="192">
                  <a:moveTo>
                    <a:pt x="0" y="1"/>
                  </a:moveTo>
                  <a:lnTo>
                    <a:pt x="0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4" name="Google Shape;10114;p27"/>
            <p:cNvSpPr/>
            <p:nvPr/>
          </p:nvSpPr>
          <p:spPr>
            <a:xfrm>
              <a:off x="6518700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5" name="Google Shape;10115;p27"/>
            <p:cNvSpPr/>
            <p:nvPr/>
          </p:nvSpPr>
          <p:spPr>
            <a:xfrm>
              <a:off x="65187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6" name="Google Shape;10116;p27"/>
            <p:cNvSpPr/>
            <p:nvPr/>
          </p:nvSpPr>
          <p:spPr>
            <a:xfrm>
              <a:off x="65187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7" name="Google Shape;10117;p27"/>
            <p:cNvSpPr/>
            <p:nvPr/>
          </p:nvSpPr>
          <p:spPr>
            <a:xfrm>
              <a:off x="6625375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8" name="Google Shape;10118;p27"/>
            <p:cNvSpPr/>
            <p:nvPr/>
          </p:nvSpPr>
          <p:spPr>
            <a:xfrm>
              <a:off x="66253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9" name="Google Shape;10119;p27"/>
            <p:cNvSpPr/>
            <p:nvPr/>
          </p:nvSpPr>
          <p:spPr>
            <a:xfrm>
              <a:off x="66253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0" name="Google Shape;10120;p27"/>
            <p:cNvSpPr/>
            <p:nvPr/>
          </p:nvSpPr>
          <p:spPr>
            <a:xfrm>
              <a:off x="66253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1" name="Google Shape;10121;p27"/>
            <p:cNvSpPr/>
            <p:nvPr/>
          </p:nvSpPr>
          <p:spPr>
            <a:xfrm>
              <a:off x="66253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2" name="Google Shape;10122;p27"/>
            <p:cNvSpPr/>
            <p:nvPr/>
          </p:nvSpPr>
          <p:spPr>
            <a:xfrm>
              <a:off x="66253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3" name="Google Shape;10123;p27"/>
            <p:cNvSpPr/>
            <p:nvPr/>
          </p:nvSpPr>
          <p:spPr>
            <a:xfrm>
              <a:off x="66253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4" name="Google Shape;10124;p27"/>
            <p:cNvSpPr/>
            <p:nvPr/>
          </p:nvSpPr>
          <p:spPr>
            <a:xfrm>
              <a:off x="6625375" y="3795675"/>
              <a:ext cx="4800" cy="128900"/>
            </a:xfrm>
            <a:custGeom>
              <a:rect b="b" l="l" r="r" t="t"/>
              <a:pathLst>
                <a:path extrusionOk="0" h="5156" w="192">
                  <a:moveTo>
                    <a:pt x="0" y="0"/>
                  </a:moveTo>
                  <a:lnTo>
                    <a:pt x="0" y="5156"/>
                  </a:lnTo>
                  <a:lnTo>
                    <a:pt x="192" y="515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5" name="Google Shape;10125;p27"/>
            <p:cNvSpPr/>
            <p:nvPr/>
          </p:nvSpPr>
          <p:spPr>
            <a:xfrm>
              <a:off x="66253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6" name="Google Shape;10126;p27"/>
            <p:cNvSpPr/>
            <p:nvPr/>
          </p:nvSpPr>
          <p:spPr>
            <a:xfrm>
              <a:off x="66253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7" name="Google Shape;10127;p27"/>
            <p:cNvSpPr/>
            <p:nvPr/>
          </p:nvSpPr>
          <p:spPr>
            <a:xfrm>
              <a:off x="66253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8" name="Google Shape;10128;p27"/>
            <p:cNvSpPr/>
            <p:nvPr/>
          </p:nvSpPr>
          <p:spPr>
            <a:xfrm>
              <a:off x="66253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9" name="Google Shape;10129;p27"/>
            <p:cNvSpPr/>
            <p:nvPr/>
          </p:nvSpPr>
          <p:spPr>
            <a:xfrm>
              <a:off x="6731675" y="3795100"/>
              <a:ext cx="5200" cy="129475"/>
            </a:xfrm>
            <a:custGeom>
              <a:rect b="b" l="l" r="r" t="t"/>
              <a:pathLst>
                <a:path extrusionOk="0" h="5179" w="208">
                  <a:moveTo>
                    <a:pt x="0" y="0"/>
                  </a:moveTo>
                  <a:lnTo>
                    <a:pt x="0" y="5179"/>
                  </a:lnTo>
                  <a:lnTo>
                    <a:pt x="207" y="517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0" name="Google Shape;10130;p27"/>
            <p:cNvSpPr/>
            <p:nvPr/>
          </p:nvSpPr>
          <p:spPr>
            <a:xfrm>
              <a:off x="6731675" y="5150125"/>
              <a:ext cx="5200" cy="106700"/>
            </a:xfrm>
            <a:custGeom>
              <a:rect b="b" l="l" r="r" t="t"/>
              <a:pathLst>
                <a:path extrusionOk="0" h="4268" w="208">
                  <a:moveTo>
                    <a:pt x="0" y="0"/>
                  </a:moveTo>
                  <a:lnTo>
                    <a:pt x="0" y="4268"/>
                  </a:lnTo>
                  <a:lnTo>
                    <a:pt x="207" y="426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1" name="Google Shape;10131;p27"/>
            <p:cNvSpPr/>
            <p:nvPr/>
          </p:nvSpPr>
          <p:spPr>
            <a:xfrm>
              <a:off x="6731675" y="47843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2" name="Google Shape;10132;p27"/>
            <p:cNvSpPr/>
            <p:nvPr/>
          </p:nvSpPr>
          <p:spPr>
            <a:xfrm>
              <a:off x="6731675" y="41741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3" name="Google Shape;10133;p27"/>
            <p:cNvSpPr/>
            <p:nvPr/>
          </p:nvSpPr>
          <p:spPr>
            <a:xfrm>
              <a:off x="6731675" y="3929725"/>
              <a:ext cx="5200" cy="116875"/>
            </a:xfrm>
            <a:custGeom>
              <a:rect b="b" l="l" r="r" t="t"/>
              <a:pathLst>
                <a:path extrusionOk="0" h="4675" w="208">
                  <a:moveTo>
                    <a:pt x="0" y="1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4" name="Google Shape;10134;p27"/>
            <p:cNvSpPr/>
            <p:nvPr/>
          </p:nvSpPr>
          <p:spPr>
            <a:xfrm>
              <a:off x="6731675" y="45399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1"/>
                  </a:lnTo>
                  <a:lnTo>
                    <a:pt x="207" y="468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5" name="Google Shape;10135;p27"/>
            <p:cNvSpPr/>
            <p:nvPr/>
          </p:nvSpPr>
          <p:spPr>
            <a:xfrm>
              <a:off x="6731675" y="40519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6" name="Google Shape;10136;p27"/>
            <p:cNvSpPr/>
            <p:nvPr/>
          </p:nvSpPr>
          <p:spPr>
            <a:xfrm>
              <a:off x="6731675" y="4296300"/>
              <a:ext cx="5200" cy="116300"/>
            </a:xfrm>
            <a:custGeom>
              <a:rect b="b" l="l" r="r" t="t"/>
              <a:pathLst>
                <a:path extrusionOk="0" h="4652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7" name="Google Shape;10137;p27"/>
            <p:cNvSpPr/>
            <p:nvPr/>
          </p:nvSpPr>
          <p:spPr>
            <a:xfrm>
              <a:off x="6731675" y="4662125"/>
              <a:ext cx="5200" cy="116850"/>
            </a:xfrm>
            <a:custGeom>
              <a:rect b="b" l="l" r="r" t="t"/>
              <a:pathLst>
                <a:path extrusionOk="0" h="4674" w="208">
                  <a:moveTo>
                    <a:pt x="0" y="0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8" name="Google Shape;10138;p27"/>
            <p:cNvSpPr/>
            <p:nvPr/>
          </p:nvSpPr>
          <p:spPr>
            <a:xfrm>
              <a:off x="6731675" y="49065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9" name="Google Shape;10139;p27"/>
            <p:cNvSpPr/>
            <p:nvPr/>
          </p:nvSpPr>
          <p:spPr>
            <a:xfrm>
              <a:off x="6731675" y="50287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0" name="Google Shape;10140;p27"/>
            <p:cNvSpPr/>
            <p:nvPr/>
          </p:nvSpPr>
          <p:spPr>
            <a:xfrm>
              <a:off x="6731675" y="44177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2"/>
                  </a:lnTo>
                  <a:lnTo>
                    <a:pt x="207" y="4682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1" name="Google Shape;10141;p27"/>
            <p:cNvSpPr/>
            <p:nvPr/>
          </p:nvSpPr>
          <p:spPr>
            <a:xfrm>
              <a:off x="4069500" y="5144950"/>
              <a:ext cx="2770600" cy="5200"/>
            </a:xfrm>
            <a:custGeom>
              <a:rect b="b" l="l" r="r" t="t"/>
              <a:pathLst>
                <a:path extrusionOk="0" h="208" w="110824">
                  <a:moveTo>
                    <a:pt x="0" y="1"/>
                  </a:moveTo>
                  <a:lnTo>
                    <a:pt x="0" y="207"/>
                  </a:lnTo>
                  <a:lnTo>
                    <a:pt x="110823" y="207"/>
                  </a:lnTo>
                  <a:lnTo>
                    <a:pt x="11082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2" name="Google Shape;10142;p27"/>
            <p:cNvSpPr/>
            <p:nvPr/>
          </p:nvSpPr>
          <p:spPr>
            <a:xfrm>
              <a:off x="4070825" y="5022750"/>
              <a:ext cx="2768125" cy="5975"/>
            </a:xfrm>
            <a:custGeom>
              <a:rect b="b" l="l" r="r" t="t"/>
              <a:pathLst>
                <a:path extrusionOk="0" h="239" w="110725">
                  <a:moveTo>
                    <a:pt x="1" y="1"/>
                  </a:moveTo>
                  <a:lnTo>
                    <a:pt x="1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3" name="Google Shape;10143;p27"/>
            <p:cNvSpPr/>
            <p:nvPr/>
          </p:nvSpPr>
          <p:spPr>
            <a:xfrm>
              <a:off x="4071400" y="4900575"/>
              <a:ext cx="2766975" cy="5950"/>
            </a:xfrm>
            <a:custGeom>
              <a:rect b="b" l="l" r="r" t="t"/>
              <a:pathLst>
                <a:path extrusionOk="0" h="238" w="110679">
                  <a:moveTo>
                    <a:pt x="1" y="0"/>
                  </a:moveTo>
                  <a:lnTo>
                    <a:pt x="1" y="238"/>
                  </a:lnTo>
                  <a:lnTo>
                    <a:pt x="110678" y="238"/>
                  </a:lnTo>
                  <a:lnTo>
                    <a:pt x="110678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4" name="Google Shape;10144;p27"/>
            <p:cNvSpPr/>
            <p:nvPr/>
          </p:nvSpPr>
          <p:spPr>
            <a:xfrm>
              <a:off x="4072550" y="4778950"/>
              <a:ext cx="2764675" cy="5375"/>
            </a:xfrm>
            <a:custGeom>
              <a:rect b="b" l="l" r="r" t="t"/>
              <a:pathLst>
                <a:path extrusionOk="0" h="215" w="110587">
                  <a:moveTo>
                    <a:pt x="1" y="1"/>
                  </a:moveTo>
                  <a:lnTo>
                    <a:pt x="1" y="215"/>
                  </a:lnTo>
                  <a:lnTo>
                    <a:pt x="110586" y="215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5" name="Google Shape;10145;p27"/>
            <p:cNvSpPr/>
            <p:nvPr/>
          </p:nvSpPr>
          <p:spPr>
            <a:xfrm>
              <a:off x="4073125" y="4656950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0" y="207"/>
                  </a:lnTo>
                  <a:lnTo>
                    <a:pt x="110540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6" name="Google Shape;10146;p27"/>
            <p:cNvSpPr/>
            <p:nvPr/>
          </p:nvSpPr>
          <p:spPr>
            <a:xfrm>
              <a:off x="4074275" y="4534750"/>
              <a:ext cx="2761025" cy="5200"/>
            </a:xfrm>
            <a:custGeom>
              <a:rect b="b" l="l" r="r" t="t"/>
              <a:pathLst>
                <a:path extrusionOk="0" h="208" w="110441">
                  <a:moveTo>
                    <a:pt x="1" y="1"/>
                  </a:moveTo>
                  <a:lnTo>
                    <a:pt x="1" y="208"/>
                  </a:lnTo>
                  <a:lnTo>
                    <a:pt x="110441" y="208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7" name="Google Shape;10147;p27"/>
            <p:cNvSpPr/>
            <p:nvPr/>
          </p:nvSpPr>
          <p:spPr>
            <a:xfrm>
              <a:off x="4074850" y="4412575"/>
              <a:ext cx="2759875" cy="5175"/>
            </a:xfrm>
            <a:custGeom>
              <a:rect b="b" l="l" r="r" t="t"/>
              <a:pathLst>
                <a:path extrusionOk="0" h="207" w="110395">
                  <a:moveTo>
                    <a:pt x="1" y="0"/>
                  </a:moveTo>
                  <a:lnTo>
                    <a:pt x="1" y="92"/>
                  </a:lnTo>
                  <a:lnTo>
                    <a:pt x="1" y="207"/>
                  </a:lnTo>
                  <a:lnTo>
                    <a:pt x="110395" y="207"/>
                  </a:lnTo>
                  <a:lnTo>
                    <a:pt x="110395" y="69"/>
                  </a:lnTo>
                  <a:lnTo>
                    <a:pt x="1103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8" name="Google Shape;10148;p27"/>
            <p:cNvSpPr/>
            <p:nvPr/>
          </p:nvSpPr>
          <p:spPr>
            <a:xfrm>
              <a:off x="4076200" y="4290375"/>
              <a:ext cx="2757775" cy="5950"/>
            </a:xfrm>
            <a:custGeom>
              <a:rect b="b" l="l" r="r" t="t"/>
              <a:pathLst>
                <a:path extrusionOk="0" h="238" w="110311">
                  <a:moveTo>
                    <a:pt x="0" y="0"/>
                  </a:moveTo>
                  <a:lnTo>
                    <a:pt x="0" y="238"/>
                  </a:lnTo>
                  <a:lnTo>
                    <a:pt x="110310" y="238"/>
                  </a:lnTo>
                  <a:lnTo>
                    <a:pt x="110303" y="108"/>
                  </a:lnTo>
                  <a:lnTo>
                    <a:pt x="1102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9" name="Google Shape;10149;p27"/>
            <p:cNvSpPr/>
            <p:nvPr/>
          </p:nvSpPr>
          <p:spPr>
            <a:xfrm>
              <a:off x="4076775" y="4168175"/>
              <a:ext cx="2756225" cy="5975"/>
            </a:xfrm>
            <a:custGeom>
              <a:rect b="b" l="l" r="r" t="t"/>
              <a:pathLst>
                <a:path extrusionOk="0" h="239" w="110249">
                  <a:moveTo>
                    <a:pt x="23" y="1"/>
                  </a:moveTo>
                  <a:lnTo>
                    <a:pt x="0" y="200"/>
                  </a:lnTo>
                  <a:lnTo>
                    <a:pt x="0" y="238"/>
                  </a:lnTo>
                  <a:lnTo>
                    <a:pt x="110249" y="238"/>
                  </a:lnTo>
                  <a:lnTo>
                    <a:pt x="1102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0" name="Google Shape;10150;p27"/>
            <p:cNvSpPr/>
            <p:nvPr/>
          </p:nvSpPr>
          <p:spPr>
            <a:xfrm>
              <a:off x="4077925" y="4046575"/>
              <a:ext cx="2754125" cy="5375"/>
            </a:xfrm>
            <a:custGeom>
              <a:rect b="b" l="l" r="r" t="t"/>
              <a:pathLst>
                <a:path extrusionOk="0" h="215" w="110165">
                  <a:moveTo>
                    <a:pt x="0" y="0"/>
                  </a:moveTo>
                  <a:lnTo>
                    <a:pt x="0" y="215"/>
                  </a:lnTo>
                  <a:lnTo>
                    <a:pt x="110165" y="215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1" name="Google Shape;10151;p27"/>
            <p:cNvSpPr/>
            <p:nvPr/>
          </p:nvSpPr>
          <p:spPr>
            <a:xfrm>
              <a:off x="4078675" y="3924550"/>
              <a:ext cx="2752425" cy="5200"/>
            </a:xfrm>
            <a:custGeom>
              <a:rect b="b" l="l" r="r" t="t"/>
              <a:pathLst>
                <a:path extrusionOk="0" h="208" w="110097">
                  <a:moveTo>
                    <a:pt x="16" y="1"/>
                  </a:moveTo>
                  <a:lnTo>
                    <a:pt x="1" y="124"/>
                  </a:lnTo>
                  <a:lnTo>
                    <a:pt x="1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2" name="Google Shape;10152;p27"/>
            <p:cNvSpPr/>
            <p:nvPr/>
          </p:nvSpPr>
          <p:spPr>
            <a:xfrm>
              <a:off x="4814700" y="4786225"/>
              <a:ext cx="25" cy="56325"/>
            </a:xfrm>
            <a:custGeom>
              <a:rect b="b" l="l" r="r" t="t"/>
              <a:pathLst>
                <a:path extrusionOk="0" fill="none" h="2253" w="1">
                  <a:moveTo>
                    <a:pt x="1" y="2253"/>
                  </a:moveTo>
                  <a:lnTo>
                    <a:pt x="1" y="1"/>
                  </a:lnTo>
                </a:path>
              </a:pathLst>
            </a:custGeom>
            <a:solidFill>
              <a:schemeClr val="dk1">
                <a:alpha val="17210"/>
              </a:schemeClr>
            </a:solidFill>
            <a:ln cap="rnd" cmpd="sng" w="2300">
              <a:solidFill>
                <a:srgbClr val="01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3" name="Google Shape;10153;p27"/>
            <p:cNvSpPr/>
            <p:nvPr/>
          </p:nvSpPr>
          <p:spPr>
            <a:xfrm>
              <a:off x="4269250" y="5135175"/>
              <a:ext cx="225" cy="425"/>
            </a:xfrm>
            <a:custGeom>
              <a:rect b="b" l="l" r="r" t="t"/>
              <a:pathLst>
                <a:path extrusionOk="0" h="17" w="9">
                  <a:moveTo>
                    <a:pt x="0" y="16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54" name="Google Shape;10154;p27"/>
          <p:cNvSpPr/>
          <p:nvPr/>
        </p:nvSpPr>
        <p:spPr>
          <a:xfrm rot="585416">
            <a:off x="6373989" y="-781315"/>
            <a:ext cx="1467527" cy="1658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55" name="Google Shape;10155;p27"/>
          <p:cNvGrpSpPr/>
          <p:nvPr/>
        </p:nvGrpSpPr>
        <p:grpSpPr>
          <a:xfrm rot="-1532069">
            <a:off x="4399783" y="4099118"/>
            <a:ext cx="1417870" cy="1009955"/>
            <a:chOff x="1174150" y="1093100"/>
            <a:chExt cx="360450" cy="256750"/>
          </a:xfrm>
        </p:grpSpPr>
        <p:sp>
          <p:nvSpPr>
            <p:cNvPr id="10156" name="Google Shape;10156;p27"/>
            <p:cNvSpPr/>
            <p:nvPr/>
          </p:nvSpPr>
          <p:spPr>
            <a:xfrm>
              <a:off x="1174150" y="1093100"/>
              <a:ext cx="360450" cy="256750"/>
            </a:xfrm>
            <a:custGeom>
              <a:rect b="b" l="l" r="r" t="t"/>
              <a:pathLst>
                <a:path extrusionOk="0" h="10270" w="14418">
                  <a:moveTo>
                    <a:pt x="7252" y="1"/>
                  </a:moveTo>
                  <a:cubicBezTo>
                    <a:pt x="6939" y="1"/>
                    <a:pt x="6617" y="23"/>
                    <a:pt x="6281" y="68"/>
                  </a:cubicBezTo>
                  <a:cubicBezTo>
                    <a:pt x="5237" y="211"/>
                    <a:pt x="4283" y="559"/>
                    <a:pt x="3453" y="1112"/>
                  </a:cubicBezTo>
                  <a:cubicBezTo>
                    <a:pt x="2739" y="1585"/>
                    <a:pt x="2070" y="2201"/>
                    <a:pt x="1410" y="2994"/>
                  </a:cubicBezTo>
                  <a:cubicBezTo>
                    <a:pt x="1035" y="3441"/>
                    <a:pt x="741" y="3931"/>
                    <a:pt x="420" y="4466"/>
                  </a:cubicBezTo>
                  <a:cubicBezTo>
                    <a:pt x="322" y="4654"/>
                    <a:pt x="215" y="4832"/>
                    <a:pt x="143" y="4966"/>
                  </a:cubicBezTo>
                  <a:cubicBezTo>
                    <a:pt x="10" y="5216"/>
                    <a:pt x="1" y="5519"/>
                    <a:pt x="126" y="5760"/>
                  </a:cubicBezTo>
                  <a:cubicBezTo>
                    <a:pt x="241" y="6001"/>
                    <a:pt x="473" y="6170"/>
                    <a:pt x="741" y="6215"/>
                  </a:cubicBezTo>
                  <a:cubicBezTo>
                    <a:pt x="786" y="6465"/>
                    <a:pt x="955" y="6697"/>
                    <a:pt x="1196" y="6813"/>
                  </a:cubicBezTo>
                  <a:cubicBezTo>
                    <a:pt x="1313" y="6874"/>
                    <a:pt x="1435" y="6899"/>
                    <a:pt x="1554" y="6899"/>
                  </a:cubicBezTo>
                  <a:cubicBezTo>
                    <a:pt x="1590" y="6899"/>
                    <a:pt x="1625" y="6897"/>
                    <a:pt x="1660" y="6893"/>
                  </a:cubicBezTo>
                  <a:cubicBezTo>
                    <a:pt x="1713" y="6991"/>
                    <a:pt x="1785" y="7089"/>
                    <a:pt x="1874" y="7161"/>
                  </a:cubicBezTo>
                  <a:cubicBezTo>
                    <a:pt x="1981" y="7241"/>
                    <a:pt x="2097" y="7303"/>
                    <a:pt x="2222" y="7330"/>
                  </a:cubicBezTo>
                  <a:cubicBezTo>
                    <a:pt x="2267" y="7500"/>
                    <a:pt x="2365" y="7651"/>
                    <a:pt x="2516" y="7767"/>
                  </a:cubicBezTo>
                  <a:cubicBezTo>
                    <a:pt x="2672" y="7887"/>
                    <a:pt x="2852" y="7946"/>
                    <a:pt x="3032" y="7946"/>
                  </a:cubicBezTo>
                  <a:cubicBezTo>
                    <a:pt x="3253" y="7946"/>
                    <a:pt x="3473" y="7856"/>
                    <a:pt x="3640" y="7678"/>
                  </a:cubicBezTo>
                  <a:cubicBezTo>
                    <a:pt x="3694" y="7624"/>
                    <a:pt x="3739" y="7571"/>
                    <a:pt x="3765" y="7526"/>
                  </a:cubicBezTo>
                  <a:lnTo>
                    <a:pt x="3783" y="7509"/>
                  </a:lnTo>
                  <a:cubicBezTo>
                    <a:pt x="3846" y="7428"/>
                    <a:pt x="3908" y="7339"/>
                    <a:pt x="3970" y="7259"/>
                  </a:cubicBezTo>
                  <a:cubicBezTo>
                    <a:pt x="4095" y="7089"/>
                    <a:pt x="4211" y="6929"/>
                    <a:pt x="4336" y="6777"/>
                  </a:cubicBezTo>
                  <a:cubicBezTo>
                    <a:pt x="4684" y="6358"/>
                    <a:pt x="5023" y="6045"/>
                    <a:pt x="5380" y="5822"/>
                  </a:cubicBezTo>
                  <a:cubicBezTo>
                    <a:pt x="5790" y="5564"/>
                    <a:pt x="6219" y="5376"/>
                    <a:pt x="6665" y="5260"/>
                  </a:cubicBezTo>
                  <a:cubicBezTo>
                    <a:pt x="6875" y="5207"/>
                    <a:pt x="7076" y="5180"/>
                    <a:pt x="7269" y="5180"/>
                  </a:cubicBezTo>
                  <a:cubicBezTo>
                    <a:pt x="7626" y="5180"/>
                    <a:pt x="7955" y="5272"/>
                    <a:pt x="8262" y="5457"/>
                  </a:cubicBezTo>
                  <a:cubicBezTo>
                    <a:pt x="8859" y="5805"/>
                    <a:pt x="9243" y="6295"/>
                    <a:pt x="9430" y="6947"/>
                  </a:cubicBezTo>
                  <a:cubicBezTo>
                    <a:pt x="9573" y="7446"/>
                    <a:pt x="9618" y="7999"/>
                    <a:pt x="9582" y="8695"/>
                  </a:cubicBezTo>
                  <a:cubicBezTo>
                    <a:pt x="9573" y="8829"/>
                    <a:pt x="9555" y="8972"/>
                    <a:pt x="9546" y="9123"/>
                  </a:cubicBezTo>
                  <a:cubicBezTo>
                    <a:pt x="9537" y="9186"/>
                    <a:pt x="9528" y="9257"/>
                    <a:pt x="9519" y="9328"/>
                  </a:cubicBezTo>
                  <a:cubicBezTo>
                    <a:pt x="9484" y="9757"/>
                    <a:pt x="9725" y="10122"/>
                    <a:pt x="10117" y="10238"/>
                  </a:cubicBezTo>
                  <a:cubicBezTo>
                    <a:pt x="10153" y="10247"/>
                    <a:pt x="10188" y="10256"/>
                    <a:pt x="10215" y="10256"/>
                  </a:cubicBezTo>
                  <a:cubicBezTo>
                    <a:pt x="10267" y="10265"/>
                    <a:pt x="10318" y="10270"/>
                    <a:pt x="10369" y="10270"/>
                  </a:cubicBezTo>
                  <a:cubicBezTo>
                    <a:pt x="10613" y="10270"/>
                    <a:pt x="10836" y="10165"/>
                    <a:pt x="10991" y="9980"/>
                  </a:cubicBezTo>
                  <a:cubicBezTo>
                    <a:pt x="11000" y="9980"/>
                    <a:pt x="11009" y="9989"/>
                    <a:pt x="11018" y="9989"/>
                  </a:cubicBezTo>
                  <a:lnTo>
                    <a:pt x="11036" y="9989"/>
                  </a:lnTo>
                  <a:cubicBezTo>
                    <a:pt x="11115" y="10012"/>
                    <a:pt x="11194" y="10023"/>
                    <a:pt x="11271" y="10023"/>
                  </a:cubicBezTo>
                  <a:cubicBezTo>
                    <a:pt x="11456" y="10023"/>
                    <a:pt x="11632" y="9959"/>
                    <a:pt x="11776" y="9846"/>
                  </a:cubicBezTo>
                  <a:cubicBezTo>
                    <a:pt x="11883" y="10006"/>
                    <a:pt x="12044" y="10131"/>
                    <a:pt x="12240" y="10185"/>
                  </a:cubicBezTo>
                  <a:cubicBezTo>
                    <a:pt x="12303" y="10203"/>
                    <a:pt x="12365" y="10221"/>
                    <a:pt x="12428" y="10221"/>
                  </a:cubicBezTo>
                  <a:cubicBezTo>
                    <a:pt x="12449" y="10222"/>
                    <a:pt x="12470" y="10223"/>
                    <a:pt x="12491" y="10223"/>
                  </a:cubicBezTo>
                  <a:cubicBezTo>
                    <a:pt x="12673" y="10223"/>
                    <a:pt x="12845" y="10155"/>
                    <a:pt x="12981" y="10051"/>
                  </a:cubicBezTo>
                  <a:cubicBezTo>
                    <a:pt x="13052" y="10105"/>
                    <a:pt x="13123" y="10149"/>
                    <a:pt x="13204" y="10176"/>
                  </a:cubicBezTo>
                  <a:cubicBezTo>
                    <a:pt x="13231" y="10185"/>
                    <a:pt x="13248" y="10194"/>
                    <a:pt x="13275" y="10203"/>
                  </a:cubicBezTo>
                  <a:cubicBezTo>
                    <a:pt x="13352" y="10226"/>
                    <a:pt x="13431" y="10237"/>
                    <a:pt x="13509" y="10237"/>
                  </a:cubicBezTo>
                  <a:cubicBezTo>
                    <a:pt x="13795" y="10237"/>
                    <a:pt x="14076" y="10089"/>
                    <a:pt x="14230" y="9837"/>
                  </a:cubicBezTo>
                  <a:cubicBezTo>
                    <a:pt x="14301" y="9703"/>
                    <a:pt x="14355" y="9569"/>
                    <a:pt x="14372" y="9427"/>
                  </a:cubicBezTo>
                  <a:cubicBezTo>
                    <a:pt x="14399" y="9239"/>
                    <a:pt x="14408" y="9088"/>
                    <a:pt x="14408" y="8936"/>
                  </a:cubicBezTo>
                  <a:cubicBezTo>
                    <a:pt x="14417" y="8427"/>
                    <a:pt x="14417" y="8044"/>
                    <a:pt x="14408" y="7687"/>
                  </a:cubicBezTo>
                  <a:cubicBezTo>
                    <a:pt x="14390" y="6786"/>
                    <a:pt x="14265" y="6001"/>
                    <a:pt x="14016" y="5269"/>
                  </a:cubicBezTo>
                  <a:cubicBezTo>
                    <a:pt x="13819" y="4681"/>
                    <a:pt x="13534" y="4083"/>
                    <a:pt x="13150" y="3423"/>
                  </a:cubicBezTo>
                  <a:cubicBezTo>
                    <a:pt x="12677" y="2620"/>
                    <a:pt x="12089" y="1933"/>
                    <a:pt x="11384" y="1389"/>
                  </a:cubicBezTo>
                  <a:cubicBezTo>
                    <a:pt x="10733" y="880"/>
                    <a:pt x="10028" y="514"/>
                    <a:pt x="9287" y="291"/>
                  </a:cubicBezTo>
                  <a:lnTo>
                    <a:pt x="9270" y="291"/>
                  </a:lnTo>
                  <a:cubicBezTo>
                    <a:pt x="8788" y="167"/>
                    <a:pt x="8369" y="86"/>
                    <a:pt x="7967" y="42"/>
                  </a:cubicBezTo>
                  <a:cubicBezTo>
                    <a:pt x="7733" y="14"/>
                    <a:pt x="7495" y="1"/>
                    <a:pt x="7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7" name="Google Shape;10157;p27"/>
            <p:cNvSpPr/>
            <p:nvPr/>
          </p:nvSpPr>
          <p:spPr>
            <a:xfrm>
              <a:off x="1187975" y="1107625"/>
              <a:ext cx="332125" cy="226925"/>
            </a:xfrm>
            <a:custGeom>
              <a:rect b="b" l="l" r="r" t="t"/>
              <a:pathLst>
                <a:path extrusionOk="0" h="9077" w="13285">
                  <a:moveTo>
                    <a:pt x="6740" y="0"/>
                  </a:moveTo>
                  <a:cubicBezTo>
                    <a:pt x="6427" y="0"/>
                    <a:pt x="6116" y="24"/>
                    <a:pt x="5808" y="67"/>
                  </a:cubicBezTo>
                  <a:cubicBezTo>
                    <a:pt x="4872" y="183"/>
                    <a:pt x="4006" y="487"/>
                    <a:pt x="3221" y="1013"/>
                  </a:cubicBezTo>
                  <a:cubicBezTo>
                    <a:pt x="2490" y="1504"/>
                    <a:pt x="1865" y="2110"/>
                    <a:pt x="1303" y="2779"/>
                  </a:cubicBezTo>
                  <a:cubicBezTo>
                    <a:pt x="946" y="3216"/>
                    <a:pt x="652" y="3698"/>
                    <a:pt x="375" y="4180"/>
                  </a:cubicBezTo>
                  <a:cubicBezTo>
                    <a:pt x="277" y="4340"/>
                    <a:pt x="188" y="4501"/>
                    <a:pt x="99" y="4662"/>
                  </a:cubicBezTo>
                  <a:cubicBezTo>
                    <a:pt x="1" y="4840"/>
                    <a:pt x="99" y="5036"/>
                    <a:pt x="286" y="5063"/>
                  </a:cubicBezTo>
                  <a:cubicBezTo>
                    <a:pt x="303" y="5066"/>
                    <a:pt x="319" y="5067"/>
                    <a:pt x="335" y="5067"/>
                  </a:cubicBezTo>
                  <a:cubicBezTo>
                    <a:pt x="425" y="5067"/>
                    <a:pt x="492" y="5023"/>
                    <a:pt x="545" y="4947"/>
                  </a:cubicBezTo>
                  <a:cubicBezTo>
                    <a:pt x="607" y="4840"/>
                    <a:pt x="670" y="4742"/>
                    <a:pt x="723" y="4635"/>
                  </a:cubicBezTo>
                  <a:cubicBezTo>
                    <a:pt x="982" y="4171"/>
                    <a:pt x="1250" y="3725"/>
                    <a:pt x="1571" y="3297"/>
                  </a:cubicBezTo>
                  <a:cubicBezTo>
                    <a:pt x="1999" y="2735"/>
                    <a:pt x="2499" y="2244"/>
                    <a:pt x="3043" y="1798"/>
                  </a:cubicBezTo>
                  <a:cubicBezTo>
                    <a:pt x="3453" y="1459"/>
                    <a:pt x="3908" y="1173"/>
                    <a:pt x="4408" y="968"/>
                  </a:cubicBezTo>
                  <a:cubicBezTo>
                    <a:pt x="5095" y="692"/>
                    <a:pt x="5817" y="558"/>
                    <a:pt x="6558" y="531"/>
                  </a:cubicBezTo>
                  <a:cubicBezTo>
                    <a:pt x="6616" y="529"/>
                    <a:pt x="6675" y="528"/>
                    <a:pt x="6734" y="528"/>
                  </a:cubicBezTo>
                  <a:cubicBezTo>
                    <a:pt x="7128" y="528"/>
                    <a:pt x="7515" y="578"/>
                    <a:pt x="7896" y="656"/>
                  </a:cubicBezTo>
                  <a:cubicBezTo>
                    <a:pt x="8387" y="754"/>
                    <a:pt x="8850" y="897"/>
                    <a:pt x="9288" y="1129"/>
                  </a:cubicBezTo>
                  <a:cubicBezTo>
                    <a:pt x="10046" y="1530"/>
                    <a:pt x="10679" y="2066"/>
                    <a:pt x="11197" y="2744"/>
                  </a:cubicBezTo>
                  <a:cubicBezTo>
                    <a:pt x="11661" y="3350"/>
                    <a:pt x="12017" y="4028"/>
                    <a:pt x="12303" y="4742"/>
                  </a:cubicBezTo>
                  <a:cubicBezTo>
                    <a:pt x="12508" y="5259"/>
                    <a:pt x="12642" y="5786"/>
                    <a:pt x="12695" y="6339"/>
                  </a:cubicBezTo>
                  <a:cubicBezTo>
                    <a:pt x="12749" y="6847"/>
                    <a:pt x="12749" y="7356"/>
                    <a:pt x="12758" y="7864"/>
                  </a:cubicBezTo>
                  <a:cubicBezTo>
                    <a:pt x="12758" y="8176"/>
                    <a:pt x="12758" y="8480"/>
                    <a:pt x="12695" y="8783"/>
                  </a:cubicBezTo>
                  <a:cubicBezTo>
                    <a:pt x="12678" y="8899"/>
                    <a:pt x="12749" y="9015"/>
                    <a:pt x="12865" y="9060"/>
                  </a:cubicBezTo>
                  <a:cubicBezTo>
                    <a:pt x="12893" y="9071"/>
                    <a:pt x="12923" y="9077"/>
                    <a:pt x="12954" y="9077"/>
                  </a:cubicBezTo>
                  <a:cubicBezTo>
                    <a:pt x="13041" y="9077"/>
                    <a:pt x="13131" y="9032"/>
                    <a:pt x="13177" y="8953"/>
                  </a:cubicBezTo>
                  <a:cubicBezTo>
                    <a:pt x="13204" y="8899"/>
                    <a:pt x="13231" y="8837"/>
                    <a:pt x="13240" y="8774"/>
                  </a:cubicBezTo>
                  <a:cubicBezTo>
                    <a:pt x="13257" y="8631"/>
                    <a:pt x="13275" y="8489"/>
                    <a:pt x="13275" y="8355"/>
                  </a:cubicBezTo>
                  <a:cubicBezTo>
                    <a:pt x="13275" y="7936"/>
                    <a:pt x="13284" y="7525"/>
                    <a:pt x="13275" y="7115"/>
                  </a:cubicBezTo>
                  <a:cubicBezTo>
                    <a:pt x="13257" y="6348"/>
                    <a:pt x="13159" y="5598"/>
                    <a:pt x="12909" y="4876"/>
                  </a:cubicBezTo>
                  <a:cubicBezTo>
                    <a:pt x="12704" y="4269"/>
                    <a:pt x="12419" y="3689"/>
                    <a:pt x="12098" y="3136"/>
                  </a:cubicBezTo>
                  <a:cubicBezTo>
                    <a:pt x="11669" y="2413"/>
                    <a:pt x="11134" y="1780"/>
                    <a:pt x="10474" y="1263"/>
                  </a:cubicBezTo>
                  <a:cubicBezTo>
                    <a:pt x="9894" y="817"/>
                    <a:pt x="9261" y="478"/>
                    <a:pt x="8574" y="272"/>
                  </a:cubicBezTo>
                  <a:cubicBezTo>
                    <a:pt x="8163" y="165"/>
                    <a:pt x="7762" y="76"/>
                    <a:pt x="7352" y="32"/>
                  </a:cubicBezTo>
                  <a:cubicBezTo>
                    <a:pt x="7148" y="10"/>
                    <a:pt x="6943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8" name="Google Shape;10158;p27"/>
            <p:cNvSpPr/>
            <p:nvPr/>
          </p:nvSpPr>
          <p:spPr>
            <a:xfrm>
              <a:off x="1206275" y="1136150"/>
              <a:ext cx="287950" cy="198000"/>
            </a:xfrm>
            <a:custGeom>
              <a:rect b="b" l="l" r="r" t="t"/>
              <a:pathLst>
                <a:path extrusionOk="0" h="7920" w="11518">
                  <a:moveTo>
                    <a:pt x="6023" y="1"/>
                  </a:moveTo>
                  <a:cubicBezTo>
                    <a:pt x="5954" y="1"/>
                    <a:pt x="5885" y="2"/>
                    <a:pt x="5817" y="6"/>
                  </a:cubicBezTo>
                  <a:cubicBezTo>
                    <a:pt x="4559" y="77"/>
                    <a:pt x="3417" y="461"/>
                    <a:pt x="2418" y="1237"/>
                  </a:cubicBezTo>
                  <a:cubicBezTo>
                    <a:pt x="1749" y="1754"/>
                    <a:pt x="1160" y="2361"/>
                    <a:pt x="705" y="3083"/>
                  </a:cubicBezTo>
                  <a:cubicBezTo>
                    <a:pt x="482" y="3431"/>
                    <a:pt x="286" y="3797"/>
                    <a:pt x="81" y="4154"/>
                  </a:cubicBezTo>
                  <a:cubicBezTo>
                    <a:pt x="63" y="4190"/>
                    <a:pt x="45" y="4234"/>
                    <a:pt x="36" y="4270"/>
                  </a:cubicBezTo>
                  <a:cubicBezTo>
                    <a:pt x="0" y="4395"/>
                    <a:pt x="54" y="4520"/>
                    <a:pt x="170" y="4573"/>
                  </a:cubicBezTo>
                  <a:cubicBezTo>
                    <a:pt x="206" y="4591"/>
                    <a:pt x="246" y="4600"/>
                    <a:pt x="285" y="4600"/>
                  </a:cubicBezTo>
                  <a:cubicBezTo>
                    <a:pt x="361" y="4600"/>
                    <a:pt x="435" y="4567"/>
                    <a:pt x="482" y="4502"/>
                  </a:cubicBezTo>
                  <a:cubicBezTo>
                    <a:pt x="509" y="4475"/>
                    <a:pt x="527" y="4448"/>
                    <a:pt x="536" y="4422"/>
                  </a:cubicBezTo>
                  <a:cubicBezTo>
                    <a:pt x="634" y="4252"/>
                    <a:pt x="723" y="4092"/>
                    <a:pt x="812" y="3931"/>
                  </a:cubicBezTo>
                  <a:cubicBezTo>
                    <a:pt x="1160" y="3280"/>
                    <a:pt x="1597" y="2700"/>
                    <a:pt x="2123" y="2191"/>
                  </a:cubicBezTo>
                  <a:cubicBezTo>
                    <a:pt x="2578" y="1754"/>
                    <a:pt x="3060" y="1362"/>
                    <a:pt x="3640" y="1094"/>
                  </a:cubicBezTo>
                  <a:cubicBezTo>
                    <a:pt x="4068" y="898"/>
                    <a:pt x="4514" y="746"/>
                    <a:pt x="4969" y="648"/>
                  </a:cubicBezTo>
                  <a:cubicBezTo>
                    <a:pt x="5318" y="570"/>
                    <a:pt x="5667" y="530"/>
                    <a:pt x="6015" y="530"/>
                  </a:cubicBezTo>
                  <a:cubicBezTo>
                    <a:pt x="6343" y="530"/>
                    <a:pt x="6670" y="566"/>
                    <a:pt x="6994" y="639"/>
                  </a:cubicBezTo>
                  <a:cubicBezTo>
                    <a:pt x="7744" y="809"/>
                    <a:pt x="8431" y="1112"/>
                    <a:pt x="9028" y="1594"/>
                  </a:cubicBezTo>
                  <a:cubicBezTo>
                    <a:pt x="9367" y="1870"/>
                    <a:pt x="9680" y="2156"/>
                    <a:pt x="9912" y="2521"/>
                  </a:cubicBezTo>
                  <a:cubicBezTo>
                    <a:pt x="10108" y="2843"/>
                    <a:pt x="10295" y="3164"/>
                    <a:pt x="10456" y="3503"/>
                  </a:cubicBezTo>
                  <a:cubicBezTo>
                    <a:pt x="10679" y="3976"/>
                    <a:pt x="10821" y="4466"/>
                    <a:pt x="10884" y="4984"/>
                  </a:cubicBezTo>
                  <a:cubicBezTo>
                    <a:pt x="10982" y="5813"/>
                    <a:pt x="10982" y="6643"/>
                    <a:pt x="10937" y="7473"/>
                  </a:cubicBezTo>
                  <a:cubicBezTo>
                    <a:pt x="10937" y="7544"/>
                    <a:pt x="10929" y="7624"/>
                    <a:pt x="10929" y="7696"/>
                  </a:cubicBezTo>
                  <a:cubicBezTo>
                    <a:pt x="10946" y="7821"/>
                    <a:pt x="11053" y="7910"/>
                    <a:pt x="11178" y="7919"/>
                  </a:cubicBezTo>
                  <a:cubicBezTo>
                    <a:pt x="11185" y="7919"/>
                    <a:pt x="11191" y="7919"/>
                    <a:pt x="11197" y="7919"/>
                  </a:cubicBezTo>
                  <a:cubicBezTo>
                    <a:pt x="11314" y="7919"/>
                    <a:pt x="11412" y="7841"/>
                    <a:pt x="11446" y="7722"/>
                  </a:cubicBezTo>
                  <a:cubicBezTo>
                    <a:pt x="11455" y="7687"/>
                    <a:pt x="11455" y="7642"/>
                    <a:pt x="11455" y="7606"/>
                  </a:cubicBezTo>
                  <a:cubicBezTo>
                    <a:pt x="11517" y="6821"/>
                    <a:pt x="11499" y="6036"/>
                    <a:pt x="11446" y="5260"/>
                  </a:cubicBezTo>
                  <a:cubicBezTo>
                    <a:pt x="11410" y="4770"/>
                    <a:pt x="11312" y="4306"/>
                    <a:pt x="11160" y="3842"/>
                  </a:cubicBezTo>
                  <a:cubicBezTo>
                    <a:pt x="10973" y="3280"/>
                    <a:pt x="10697" y="2771"/>
                    <a:pt x="10384" y="2281"/>
                  </a:cubicBezTo>
                  <a:cubicBezTo>
                    <a:pt x="10242" y="2058"/>
                    <a:pt x="10090" y="1852"/>
                    <a:pt x="9912" y="1674"/>
                  </a:cubicBezTo>
                  <a:cubicBezTo>
                    <a:pt x="9216" y="978"/>
                    <a:pt x="8404" y="479"/>
                    <a:pt x="7646" y="264"/>
                  </a:cubicBezTo>
                  <a:cubicBezTo>
                    <a:pt x="7020" y="85"/>
                    <a:pt x="6511" y="1"/>
                    <a:pt x="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9" name="Google Shape;10159;p27"/>
            <p:cNvSpPr/>
            <p:nvPr/>
          </p:nvSpPr>
          <p:spPr>
            <a:xfrm>
              <a:off x="1227225" y="1164275"/>
              <a:ext cx="238000" cy="164825"/>
            </a:xfrm>
            <a:custGeom>
              <a:rect b="b" l="l" r="r" t="t"/>
              <a:pathLst>
                <a:path extrusionOk="0" h="6593" w="9520">
                  <a:moveTo>
                    <a:pt x="5037" y="1"/>
                  </a:moveTo>
                  <a:cubicBezTo>
                    <a:pt x="4671" y="1"/>
                    <a:pt x="4305" y="48"/>
                    <a:pt x="3944" y="139"/>
                  </a:cubicBezTo>
                  <a:cubicBezTo>
                    <a:pt x="3489" y="246"/>
                    <a:pt x="3061" y="433"/>
                    <a:pt x="2677" y="718"/>
                  </a:cubicBezTo>
                  <a:cubicBezTo>
                    <a:pt x="2311" y="995"/>
                    <a:pt x="1972" y="1298"/>
                    <a:pt x="1660" y="1619"/>
                  </a:cubicBezTo>
                  <a:cubicBezTo>
                    <a:pt x="1080" y="2199"/>
                    <a:pt x="581" y="2833"/>
                    <a:pt x="90" y="3484"/>
                  </a:cubicBezTo>
                  <a:cubicBezTo>
                    <a:pt x="81" y="3502"/>
                    <a:pt x="63" y="3529"/>
                    <a:pt x="54" y="3555"/>
                  </a:cubicBezTo>
                  <a:cubicBezTo>
                    <a:pt x="1" y="3662"/>
                    <a:pt x="28" y="3787"/>
                    <a:pt x="126" y="3859"/>
                  </a:cubicBezTo>
                  <a:cubicBezTo>
                    <a:pt x="173" y="3901"/>
                    <a:pt x="232" y="3923"/>
                    <a:pt x="292" y="3923"/>
                  </a:cubicBezTo>
                  <a:cubicBezTo>
                    <a:pt x="346" y="3923"/>
                    <a:pt x="401" y="3905"/>
                    <a:pt x="447" y="3868"/>
                  </a:cubicBezTo>
                  <a:cubicBezTo>
                    <a:pt x="483" y="3841"/>
                    <a:pt x="509" y="3805"/>
                    <a:pt x="536" y="3769"/>
                  </a:cubicBezTo>
                  <a:cubicBezTo>
                    <a:pt x="652" y="3618"/>
                    <a:pt x="768" y="3475"/>
                    <a:pt x="884" y="3323"/>
                  </a:cubicBezTo>
                  <a:cubicBezTo>
                    <a:pt x="1393" y="2663"/>
                    <a:pt x="1937" y="2030"/>
                    <a:pt x="2570" y="1495"/>
                  </a:cubicBezTo>
                  <a:cubicBezTo>
                    <a:pt x="2856" y="1245"/>
                    <a:pt x="3141" y="1004"/>
                    <a:pt x="3489" y="843"/>
                  </a:cubicBezTo>
                  <a:cubicBezTo>
                    <a:pt x="3864" y="674"/>
                    <a:pt x="4265" y="594"/>
                    <a:pt x="4667" y="549"/>
                  </a:cubicBezTo>
                  <a:cubicBezTo>
                    <a:pt x="4800" y="535"/>
                    <a:pt x="4932" y="528"/>
                    <a:pt x="5062" y="528"/>
                  </a:cubicBezTo>
                  <a:cubicBezTo>
                    <a:pt x="5683" y="528"/>
                    <a:pt x="6274" y="685"/>
                    <a:pt x="6834" y="995"/>
                  </a:cubicBezTo>
                  <a:cubicBezTo>
                    <a:pt x="7334" y="1263"/>
                    <a:pt x="7771" y="1611"/>
                    <a:pt x="8101" y="2066"/>
                  </a:cubicBezTo>
                  <a:cubicBezTo>
                    <a:pt x="8485" y="2592"/>
                    <a:pt x="8735" y="3181"/>
                    <a:pt x="8859" y="3823"/>
                  </a:cubicBezTo>
                  <a:cubicBezTo>
                    <a:pt x="9020" y="4635"/>
                    <a:pt x="9047" y="5447"/>
                    <a:pt x="8877" y="6258"/>
                  </a:cubicBezTo>
                  <a:cubicBezTo>
                    <a:pt x="8851" y="6410"/>
                    <a:pt x="8931" y="6544"/>
                    <a:pt x="9065" y="6580"/>
                  </a:cubicBezTo>
                  <a:cubicBezTo>
                    <a:pt x="9091" y="6588"/>
                    <a:pt x="9118" y="6593"/>
                    <a:pt x="9144" y="6593"/>
                  </a:cubicBezTo>
                  <a:cubicBezTo>
                    <a:pt x="9251" y="6593"/>
                    <a:pt x="9350" y="6523"/>
                    <a:pt x="9386" y="6401"/>
                  </a:cubicBezTo>
                  <a:cubicBezTo>
                    <a:pt x="9421" y="6303"/>
                    <a:pt x="9448" y="6205"/>
                    <a:pt x="9457" y="6098"/>
                  </a:cubicBezTo>
                  <a:cubicBezTo>
                    <a:pt x="9511" y="5768"/>
                    <a:pt x="9511" y="5429"/>
                    <a:pt x="9511" y="5090"/>
                  </a:cubicBezTo>
                  <a:cubicBezTo>
                    <a:pt x="9520" y="4421"/>
                    <a:pt x="9439" y="3761"/>
                    <a:pt x="9225" y="3127"/>
                  </a:cubicBezTo>
                  <a:cubicBezTo>
                    <a:pt x="9029" y="2556"/>
                    <a:pt x="8770" y="2030"/>
                    <a:pt x="8387" y="1575"/>
                  </a:cubicBezTo>
                  <a:cubicBezTo>
                    <a:pt x="7807" y="888"/>
                    <a:pt x="7075" y="424"/>
                    <a:pt x="6147" y="139"/>
                  </a:cubicBezTo>
                  <a:cubicBezTo>
                    <a:pt x="6031" y="121"/>
                    <a:pt x="5853" y="76"/>
                    <a:pt x="5675" y="49"/>
                  </a:cubicBezTo>
                  <a:cubicBezTo>
                    <a:pt x="5462" y="17"/>
                    <a:pt x="5249" y="1"/>
                    <a:pt x="5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0" name="Google Shape;10160;p27"/>
            <p:cNvSpPr/>
            <p:nvPr/>
          </p:nvSpPr>
          <p:spPr>
            <a:xfrm>
              <a:off x="1242625" y="1194925"/>
              <a:ext cx="199175" cy="140425"/>
            </a:xfrm>
            <a:custGeom>
              <a:rect b="b" l="l" r="r" t="t"/>
              <a:pathLst>
                <a:path extrusionOk="0" h="5617" w="7967">
                  <a:moveTo>
                    <a:pt x="4488" y="1"/>
                  </a:moveTo>
                  <a:cubicBezTo>
                    <a:pt x="4006" y="1"/>
                    <a:pt x="3551" y="126"/>
                    <a:pt x="3105" y="286"/>
                  </a:cubicBezTo>
                  <a:cubicBezTo>
                    <a:pt x="2266" y="599"/>
                    <a:pt x="1544" y="1080"/>
                    <a:pt x="955" y="1749"/>
                  </a:cubicBezTo>
                  <a:cubicBezTo>
                    <a:pt x="669" y="2062"/>
                    <a:pt x="420" y="2410"/>
                    <a:pt x="170" y="2749"/>
                  </a:cubicBezTo>
                  <a:cubicBezTo>
                    <a:pt x="134" y="2793"/>
                    <a:pt x="99" y="2838"/>
                    <a:pt x="72" y="2882"/>
                  </a:cubicBezTo>
                  <a:cubicBezTo>
                    <a:pt x="0" y="3007"/>
                    <a:pt x="27" y="3150"/>
                    <a:pt x="134" y="3230"/>
                  </a:cubicBezTo>
                  <a:cubicBezTo>
                    <a:pt x="181" y="3270"/>
                    <a:pt x="236" y="3288"/>
                    <a:pt x="290" y="3288"/>
                  </a:cubicBezTo>
                  <a:cubicBezTo>
                    <a:pt x="358" y="3288"/>
                    <a:pt x="427" y="3258"/>
                    <a:pt x="482" y="3204"/>
                  </a:cubicBezTo>
                  <a:cubicBezTo>
                    <a:pt x="518" y="3168"/>
                    <a:pt x="553" y="3123"/>
                    <a:pt x="580" y="3079"/>
                  </a:cubicBezTo>
                  <a:cubicBezTo>
                    <a:pt x="768" y="2829"/>
                    <a:pt x="955" y="2579"/>
                    <a:pt x="1151" y="2329"/>
                  </a:cubicBezTo>
                  <a:cubicBezTo>
                    <a:pt x="1490" y="1919"/>
                    <a:pt x="1874" y="1544"/>
                    <a:pt x="2329" y="1259"/>
                  </a:cubicBezTo>
                  <a:cubicBezTo>
                    <a:pt x="2784" y="973"/>
                    <a:pt x="3265" y="759"/>
                    <a:pt x="3783" y="625"/>
                  </a:cubicBezTo>
                  <a:cubicBezTo>
                    <a:pt x="4034" y="559"/>
                    <a:pt x="4284" y="524"/>
                    <a:pt x="4530" y="524"/>
                  </a:cubicBezTo>
                  <a:cubicBezTo>
                    <a:pt x="4973" y="524"/>
                    <a:pt x="5407" y="637"/>
                    <a:pt x="5826" y="884"/>
                  </a:cubicBezTo>
                  <a:cubicBezTo>
                    <a:pt x="6540" y="1303"/>
                    <a:pt x="7012" y="1910"/>
                    <a:pt x="7244" y="2713"/>
                  </a:cubicBezTo>
                  <a:cubicBezTo>
                    <a:pt x="7432" y="3355"/>
                    <a:pt x="7458" y="3998"/>
                    <a:pt x="7423" y="4658"/>
                  </a:cubicBezTo>
                  <a:cubicBezTo>
                    <a:pt x="7405" y="4872"/>
                    <a:pt x="7378" y="5086"/>
                    <a:pt x="7360" y="5309"/>
                  </a:cubicBezTo>
                  <a:cubicBezTo>
                    <a:pt x="7342" y="5470"/>
                    <a:pt x="7432" y="5585"/>
                    <a:pt x="7574" y="5612"/>
                  </a:cubicBezTo>
                  <a:cubicBezTo>
                    <a:pt x="7591" y="5615"/>
                    <a:pt x="7608" y="5617"/>
                    <a:pt x="7624" y="5617"/>
                  </a:cubicBezTo>
                  <a:cubicBezTo>
                    <a:pt x="7744" y="5617"/>
                    <a:pt x="7838" y="5532"/>
                    <a:pt x="7878" y="5398"/>
                  </a:cubicBezTo>
                  <a:cubicBezTo>
                    <a:pt x="7887" y="5362"/>
                    <a:pt x="7896" y="5318"/>
                    <a:pt x="7904" y="5282"/>
                  </a:cubicBezTo>
                  <a:cubicBezTo>
                    <a:pt x="7922" y="4925"/>
                    <a:pt x="7958" y="4568"/>
                    <a:pt x="7958" y="4212"/>
                  </a:cubicBezTo>
                  <a:cubicBezTo>
                    <a:pt x="7967" y="3632"/>
                    <a:pt x="7904" y="3070"/>
                    <a:pt x="7735" y="2517"/>
                  </a:cubicBezTo>
                  <a:cubicBezTo>
                    <a:pt x="7521" y="1803"/>
                    <a:pt x="7137" y="1214"/>
                    <a:pt x="6566" y="750"/>
                  </a:cubicBezTo>
                  <a:cubicBezTo>
                    <a:pt x="6218" y="474"/>
                    <a:pt x="5835" y="251"/>
                    <a:pt x="5371" y="108"/>
                  </a:cubicBezTo>
                  <a:cubicBezTo>
                    <a:pt x="5112" y="37"/>
                    <a:pt x="4791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61" name="Google Shape;10161;p27"/>
          <p:cNvSpPr/>
          <p:nvPr/>
        </p:nvSpPr>
        <p:spPr>
          <a:xfrm rot="1489915">
            <a:off x="3881431" y="59099"/>
            <a:ext cx="1029017" cy="656007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5">
              <a:alpha val="6558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62" name="Google Shape;10162;p27"/>
          <p:cNvGrpSpPr/>
          <p:nvPr/>
        </p:nvGrpSpPr>
        <p:grpSpPr>
          <a:xfrm rot="-3669520">
            <a:off x="8161279" y="1228972"/>
            <a:ext cx="2003370" cy="1927297"/>
            <a:chOff x="3795825" y="3576625"/>
            <a:chExt cx="273225" cy="262850"/>
          </a:xfrm>
        </p:grpSpPr>
        <p:sp>
          <p:nvSpPr>
            <p:cNvPr id="10163" name="Google Shape;10163;p27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4" name="Google Shape;10164;p27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5" name="Google Shape;10165;p27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6" name="Google Shape;10166;p27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7" name="Google Shape;10167;p27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8" name="Google Shape;10168;p27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9" name="Google Shape;10169;p27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0" name="Google Shape;10170;p27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1" name="Google Shape;10171;p27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2" name="Google Shape;10172;p27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3" name="Google Shape;10173;p27"/>
          <p:cNvGrpSpPr/>
          <p:nvPr/>
        </p:nvGrpSpPr>
        <p:grpSpPr>
          <a:xfrm rot="-5400000">
            <a:off x="7631292" y="3174908"/>
            <a:ext cx="2310839" cy="1902145"/>
            <a:chOff x="3857825" y="4400025"/>
            <a:chExt cx="287500" cy="236650"/>
          </a:xfrm>
        </p:grpSpPr>
        <p:sp>
          <p:nvSpPr>
            <p:cNvPr id="10174" name="Google Shape;10174;p27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5" name="Google Shape;10175;p27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6" name="Google Shape;10176;p27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7" name="Google Shape;10177;p27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8" name="Google Shape;10178;p27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9" name="Google Shape;10179;p27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0" name="Google Shape;10180;p27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1" name="Google Shape;10181;p27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2" name="Google Shape;10182;p27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3" name="Google Shape;10183;p27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4" name="Google Shape;10184;p27"/>
          <p:cNvGrpSpPr/>
          <p:nvPr/>
        </p:nvGrpSpPr>
        <p:grpSpPr>
          <a:xfrm>
            <a:off x="30540" y="98798"/>
            <a:ext cx="1523737" cy="1065174"/>
            <a:chOff x="551250" y="1010950"/>
            <a:chExt cx="438700" cy="306675"/>
          </a:xfrm>
        </p:grpSpPr>
        <p:sp>
          <p:nvSpPr>
            <p:cNvPr id="10185" name="Google Shape;10185;p27"/>
            <p:cNvSpPr/>
            <p:nvPr/>
          </p:nvSpPr>
          <p:spPr>
            <a:xfrm>
              <a:off x="551250" y="1010950"/>
              <a:ext cx="438700" cy="306675"/>
            </a:xfrm>
            <a:custGeom>
              <a:rect b="b" l="l" r="r" t="t"/>
              <a:pathLst>
                <a:path extrusionOk="0" h="12267" w="17548">
                  <a:moveTo>
                    <a:pt x="15416" y="0"/>
                  </a:moveTo>
                  <a:cubicBezTo>
                    <a:pt x="15130" y="0"/>
                    <a:pt x="14791" y="18"/>
                    <a:pt x="14515" y="143"/>
                  </a:cubicBezTo>
                  <a:cubicBezTo>
                    <a:pt x="14372" y="205"/>
                    <a:pt x="14229" y="277"/>
                    <a:pt x="14086" y="348"/>
                  </a:cubicBezTo>
                  <a:lnTo>
                    <a:pt x="14033" y="384"/>
                  </a:lnTo>
                  <a:cubicBezTo>
                    <a:pt x="13444" y="678"/>
                    <a:pt x="12855" y="999"/>
                    <a:pt x="12293" y="1303"/>
                  </a:cubicBezTo>
                  <a:lnTo>
                    <a:pt x="12276" y="1312"/>
                  </a:lnTo>
                  <a:cubicBezTo>
                    <a:pt x="11027" y="1990"/>
                    <a:pt x="9706" y="2712"/>
                    <a:pt x="8234" y="3533"/>
                  </a:cubicBezTo>
                  <a:lnTo>
                    <a:pt x="7753" y="3800"/>
                  </a:lnTo>
                  <a:cubicBezTo>
                    <a:pt x="7271" y="4077"/>
                    <a:pt x="6789" y="4345"/>
                    <a:pt x="6307" y="4612"/>
                  </a:cubicBezTo>
                  <a:cubicBezTo>
                    <a:pt x="5826" y="4889"/>
                    <a:pt x="5335" y="5156"/>
                    <a:pt x="4853" y="5424"/>
                  </a:cubicBezTo>
                  <a:cubicBezTo>
                    <a:pt x="4505" y="5620"/>
                    <a:pt x="4166" y="5817"/>
                    <a:pt x="3818" y="6004"/>
                  </a:cubicBezTo>
                  <a:cubicBezTo>
                    <a:pt x="3551" y="6156"/>
                    <a:pt x="3274" y="6307"/>
                    <a:pt x="3007" y="6459"/>
                  </a:cubicBezTo>
                  <a:lnTo>
                    <a:pt x="2123" y="6950"/>
                  </a:lnTo>
                  <a:cubicBezTo>
                    <a:pt x="1945" y="7048"/>
                    <a:pt x="1410" y="7351"/>
                    <a:pt x="1410" y="7351"/>
                  </a:cubicBezTo>
                  <a:cubicBezTo>
                    <a:pt x="1124" y="7512"/>
                    <a:pt x="821" y="7681"/>
                    <a:pt x="544" y="7904"/>
                  </a:cubicBezTo>
                  <a:cubicBezTo>
                    <a:pt x="393" y="8020"/>
                    <a:pt x="250" y="8154"/>
                    <a:pt x="125" y="8288"/>
                  </a:cubicBezTo>
                  <a:lnTo>
                    <a:pt x="107" y="8306"/>
                  </a:lnTo>
                  <a:cubicBezTo>
                    <a:pt x="63" y="8350"/>
                    <a:pt x="9" y="8413"/>
                    <a:pt x="0" y="8466"/>
                  </a:cubicBezTo>
                  <a:cubicBezTo>
                    <a:pt x="205" y="8520"/>
                    <a:pt x="402" y="8573"/>
                    <a:pt x="598" y="8627"/>
                  </a:cubicBezTo>
                  <a:lnTo>
                    <a:pt x="678" y="8653"/>
                  </a:lnTo>
                  <a:lnTo>
                    <a:pt x="651" y="8716"/>
                  </a:lnTo>
                  <a:cubicBezTo>
                    <a:pt x="625" y="8769"/>
                    <a:pt x="607" y="8832"/>
                    <a:pt x="580" y="8885"/>
                  </a:cubicBezTo>
                  <a:cubicBezTo>
                    <a:pt x="535" y="9010"/>
                    <a:pt x="482" y="9126"/>
                    <a:pt x="419" y="9251"/>
                  </a:cubicBezTo>
                  <a:cubicBezTo>
                    <a:pt x="518" y="9269"/>
                    <a:pt x="634" y="9278"/>
                    <a:pt x="741" y="9287"/>
                  </a:cubicBezTo>
                  <a:cubicBezTo>
                    <a:pt x="857" y="9305"/>
                    <a:pt x="981" y="9314"/>
                    <a:pt x="1106" y="9340"/>
                  </a:cubicBezTo>
                  <a:lnTo>
                    <a:pt x="1178" y="9358"/>
                  </a:lnTo>
                  <a:lnTo>
                    <a:pt x="1151" y="9421"/>
                  </a:lnTo>
                  <a:cubicBezTo>
                    <a:pt x="1133" y="9483"/>
                    <a:pt x="1115" y="9537"/>
                    <a:pt x="1097" y="9590"/>
                  </a:cubicBezTo>
                  <a:cubicBezTo>
                    <a:pt x="1053" y="9724"/>
                    <a:pt x="1017" y="9849"/>
                    <a:pt x="964" y="9983"/>
                  </a:cubicBezTo>
                  <a:cubicBezTo>
                    <a:pt x="1044" y="10009"/>
                    <a:pt x="1133" y="10045"/>
                    <a:pt x="1222" y="10072"/>
                  </a:cubicBezTo>
                  <a:cubicBezTo>
                    <a:pt x="1356" y="10117"/>
                    <a:pt x="1490" y="10170"/>
                    <a:pt x="1624" y="10224"/>
                  </a:cubicBezTo>
                  <a:lnTo>
                    <a:pt x="1686" y="10241"/>
                  </a:lnTo>
                  <a:lnTo>
                    <a:pt x="1659" y="10304"/>
                  </a:lnTo>
                  <a:cubicBezTo>
                    <a:pt x="1615" y="10402"/>
                    <a:pt x="1561" y="10491"/>
                    <a:pt x="1499" y="10580"/>
                  </a:cubicBezTo>
                  <a:cubicBezTo>
                    <a:pt x="1463" y="10643"/>
                    <a:pt x="1419" y="10705"/>
                    <a:pt x="1383" y="10768"/>
                  </a:cubicBezTo>
                  <a:cubicBezTo>
                    <a:pt x="1526" y="10812"/>
                    <a:pt x="1668" y="10830"/>
                    <a:pt x="1811" y="10839"/>
                  </a:cubicBezTo>
                  <a:cubicBezTo>
                    <a:pt x="1882" y="10848"/>
                    <a:pt x="1963" y="10857"/>
                    <a:pt x="2034" y="10866"/>
                  </a:cubicBezTo>
                  <a:lnTo>
                    <a:pt x="2106" y="10884"/>
                  </a:lnTo>
                  <a:lnTo>
                    <a:pt x="2088" y="10955"/>
                  </a:lnTo>
                  <a:cubicBezTo>
                    <a:pt x="2061" y="11018"/>
                    <a:pt x="2034" y="11089"/>
                    <a:pt x="2016" y="11169"/>
                  </a:cubicBezTo>
                  <a:cubicBezTo>
                    <a:pt x="1981" y="11267"/>
                    <a:pt x="1945" y="11374"/>
                    <a:pt x="1909" y="11481"/>
                  </a:cubicBezTo>
                  <a:cubicBezTo>
                    <a:pt x="2088" y="11508"/>
                    <a:pt x="2275" y="11544"/>
                    <a:pt x="2445" y="11606"/>
                  </a:cubicBezTo>
                  <a:lnTo>
                    <a:pt x="2507" y="11633"/>
                  </a:lnTo>
                  <a:lnTo>
                    <a:pt x="2480" y="11687"/>
                  </a:lnTo>
                  <a:cubicBezTo>
                    <a:pt x="2418" y="11856"/>
                    <a:pt x="2293" y="11999"/>
                    <a:pt x="2177" y="12124"/>
                  </a:cubicBezTo>
                  <a:lnTo>
                    <a:pt x="2132" y="12186"/>
                  </a:lnTo>
                  <a:cubicBezTo>
                    <a:pt x="2267" y="12239"/>
                    <a:pt x="2392" y="12266"/>
                    <a:pt x="2521" y="12266"/>
                  </a:cubicBezTo>
                  <a:cubicBezTo>
                    <a:pt x="2674" y="12266"/>
                    <a:pt x="2831" y="12228"/>
                    <a:pt x="3015" y="12151"/>
                  </a:cubicBezTo>
                  <a:cubicBezTo>
                    <a:pt x="3265" y="12052"/>
                    <a:pt x="3533" y="11919"/>
                    <a:pt x="3845" y="11740"/>
                  </a:cubicBezTo>
                  <a:cubicBezTo>
                    <a:pt x="4032" y="11642"/>
                    <a:pt x="4220" y="11526"/>
                    <a:pt x="4398" y="11428"/>
                  </a:cubicBezTo>
                  <a:lnTo>
                    <a:pt x="4407" y="11419"/>
                  </a:lnTo>
                  <a:cubicBezTo>
                    <a:pt x="4577" y="11321"/>
                    <a:pt x="4773" y="11205"/>
                    <a:pt x="4969" y="11098"/>
                  </a:cubicBezTo>
                  <a:cubicBezTo>
                    <a:pt x="5049" y="11044"/>
                    <a:pt x="5130" y="11000"/>
                    <a:pt x="5219" y="10955"/>
                  </a:cubicBezTo>
                  <a:cubicBezTo>
                    <a:pt x="5433" y="10848"/>
                    <a:pt x="5656" y="10723"/>
                    <a:pt x="5915" y="10580"/>
                  </a:cubicBezTo>
                  <a:cubicBezTo>
                    <a:pt x="6182" y="10429"/>
                    <a:pt x="6450" y="10277"/>
                    <a:pt x="6718" y="10125"/>
                  </a:cubicBezTo>
                  <a:lnTo>
                    <a:pt x="6736" y="10117"/>
                  </a:lnTo>
                  <a:cubicBezTo>
                    <a:pt x="7003" y="9956"/>
                    <a:pt x="7280" y="9804"/>
                    <a:pt x="7547" y="9653"/>
                  </a:cubicBezTo>
                  <a:cubicBezTo>
                    <a:pt x="7663" y="9590"/>
                    <a:pt x="7779" y="9528"/>
                    <a:pt x="7886" y="9465"/>
                  </a:cubicBezTo>
                  <a:cubicBezTo>
                    <a:pt x="8422" y="9171"/>
                    <a:pt x="8993" y="8859"/>
                    <a:pt x="9635" y="8502"/>
                  </a:cubicBezTo>
                  <a:cubicBezTo>
                    <a:pt x="10036" y="8270"/>
                    <a:pt x="10447" y="8047"/>
                    <a:pt x="10848" y="7815"/>
                  </a:cubicBezTo>
                  <a:cubicBezTo>
                    <a:pt x="11151" y="7645"/>
                    <a:pt x="11446" y="7476"/>
                    <a:pt x="11749" y="7306"/>
                  </a:cubicBezTo>
                  <a:cubicBezTo>
                    <a:pt x="12329" y="6976"/>
                    <a:pt x="12909" y="6646"/>
                    <a:pt x="13489" y="6325"/>
                  </a:cubicBezTo>
                  <a:cubicBezTo>
                    <a:pt x="13953" y="6066"/>
                    <a:pt x="14363" y="5843"/>
                    <a:pt x="14747" y="5629"/>
                  </a:cubicBezTo>
                  <a:lnTo>
                    <a:pt x="14800" y="5603"/>
                  </a:lnTo>
                  <a:cubicBezTo>
                    <a:pt x="15032" y="5478"/>
                    <a:pt x="15264" y="5353"/>
                    <a:pt x="15487" y="5219"/>
                  </a:cubicBezTo>
                  <a:cubicBezTo>
                    <a:pt x="15960" y="4960"/>
                    <a:pt x="16326" y="4746"/>
                    <a:pt x="16656" y="4532"/>
                  </a:cubicBezTo>
                  <a:lnTo>
                    <a:pt x="16754" y="4470"/>
                  </a:lnTo>
                  <a:cubicBezTo>
                    <a:pt x="17048" y="4273"/>
                    <a:pt x="17423" y="4032"/>
                    <a:pt x="17548" y="3720"/>
                  </a:cubicBezTo>
                  <a:cubicBezTo>
                    <a:pt x="17343" y="3676"/>
                    <a:pt x="17137" y="3613"/>
                    <a:pt x="16941" y="3560"/>
                  </a:cubicBezTo>
                  <a:lnTo>
                    <a:pt x="16861" y="3542"/>
                  </a:lnTo>
                  <a:lnTo>
                    <a:pt x="16888" y="3470"/>
                  </a:lnTo>
                  <a:cubicBezTo>
                    <a:pt x="16914" y="3417"/>
                    <a:pt x="16941" y="3363"/>
                    <a:pt x="16959" y="3301"/>
                  </a:cubicBezTo>
                  <a:cubicBezTo>
                    <a:pt x="17013" y="3185"/>
                    <a:pt x="17057" y="3060"/>
                    <a:pt x="17129" y="2935"/>
                  </a:cubicBezTo>
                  <a:cubicBezTo>
                    <a:pt x="17048" y="2917"/>
                    <a:pt x="16968" y="2908"/>
                    <a:pt x="16888" y="2891"/>
                  </a:cubicBezTo>
                  <a:cubicBezTo>
                    <a:pt x="16763" y="2864"/>
                    <a:pt x="16629" y="2846"/>
                    <a:pt x="16504" y="2810"/>
                  </a:cubicBezTo>
                  <a:lnTo>
                    <a:pt x="16442" y="2792"/>
                  </a:lnTo>
                  <a:lnTo>
                    <a:pt x="16468" y="2730"/>
                  </a:lnTo>
                  <a:cubicBezTo>
                    <a:pt x="16486" y="2667"/>
                    <a:pt x="16504" y="2614"/>
                    <a:pt x="16522" y="2552"/>
                  </a:cubicBezTo>
                  <a:cubicBezTo>
                    <a:pt x="16567" y="2427"/>
                    <a:pt x="16602" y="2302"/>
                    <a:pt x="16656" y="2168"/>
                  </a:cubicBezTo>
                  <a:cubicBezTo>
                    <a:pt x="16531" y="2114"/>
                    <a:pt x="16406" y="2052"/>
                    <a:pt x="16299" y="1990"/>
                  </a:cubicBezTo>
                  <a:cubicBezTo>
                    <a:pt x="16228" y="1945"/>
                    <a:pt x="16156" y="1909"/>
                    <a:pt x="16085" y="1874"/>
                  </a:cubicBezTo>
                  <a:lnTo>
                    <a:pt x="16031" y="1847"/>
                  </a:lnTo>
                  <a:lnTo>
                    <a:pt x="16049" y="1793"/>
                  </a:lnTo>
                  <a:cubicBezTo>
                    <a:pt x="16076" y="1731"/>
                    <a:pt x="16103" y="1668"/>
                    <a:pt x="16129" y="1606"/>
                  </a:cubicBezTo>
                  <a:cubicBezTo>
                    <a:pt x="16156" y="1535"/>
                    <a:pt x="16183" y="1463"/>
                    <a:pt x="16210" y="1392"/>
                  </a:cubicBezTo>
                  <a:cubicBezTo>
                    <a:pt x="16040" y="1303"/>
                    <a:pt x="15871" y="1267"/>
                    <a:pt x="15674" y="1222"/>
                  </a:cubicBezTo>
                  <a:lnTo>
                    <a:pt x="15612" y="1213"/>
                  </a:lnTo>
                  <a:lnTo>
                    <a:pt x="15630" y="1142"/>
                  </a:lnTo>
                  <a:cubicBezTo>
                    <a:pt x="15666" y="1008"/>
                    <a:pt x="15701" y="874"/>
                    <a:pt x="15728" y="732"/>
                  </a:cubicBezTo>
                  <a:lnTo>
                    <a:pt x="15737" y="723"/>
                  </a:lnTo>
                  <a:lnTo>
                    <a:pt x="15746" y="642"/>
                  </a:lnTo>
                  <a:cubicBezTo>
                    <a:pt x="15666" y="625"/>
                    <a:pt x="15585" y="625"/>
                    <a:pt x="15496" y="625"/>
                  </a:cubicBezTo>
                  <a:cubicBezTo>
                    <a:pt x="15371" y="616"/>
                    <a:pt x="15228" y="616"/>
                    <a:pt x="15103" y="580"/>
                  </a:cubicBezTo>
                  <a:lnTo>
                    <a:pt x="15032" y="562"/>
                  </a:lnTo>
                  <a:lnTo>
                    <a:pt x="15059" y="500"/>
                  </a:lnTo>
                  <a:cubicBezTo>
                    <a:pt x="15130" y="339"/>
                    <a:pt x="15255" y="187"/>
                    <a:pt x="15362" y="63"/>
                  </a:cubicBezTo>
                  <a:lnTo>
                    <a:pt x="15416" y="0"/>
                  </a:lnTo>
                  <a:close/>
                </a:path>
              </a:pathLst>
            </a:custGeom>
            <a:solidFill>
              <a:schemeClr val="accent5">
                <a:alpha val="65580"/>
              </a:schemeClr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6" name="Google Shape;10186;p27"/>
            <p:cNvSpPr/>
            <p:nvPr/>
          </p:nvSpPr>
          <p:spPr>
            <a:xfrm>
              <a:off x="606325" y="1296850"/>
              <a:ext cx="25450" cy="20775"/>
            </a:xfrm>
            <a:custGeom>
              <a:rect b="b" l="l" r="r" t="t"/>
              <a:pathLst>
                <a:path extrusionOk="0" h="831" w="1018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18" y="45"/>
                    <a:pt x="456" y="90"/>
                  </a:cubicBezTo>
                  <a:cubicBezTo>
                    <a:pt x="509" y="117"/>
                    <a:pt x="554" y="170"/>
                    <a:pt x="563" y="224"/>
                  </a:cubicBezTo>
                  <a:cubicBezTo>
                    <a:pt x="589" y="304"/>
                    <a:pt x="572" y="393"/>
                    <a:pt x="518" y="465"/>
                  </a:cubicBezTo>
                  <a:cubicBezTo>
                    <a:pt x="465" y="544"/>
                    <a:pt x="374" y="586"/>
                    <a:pt x="284" y="586"/>
                  </a:cubicBezTo>
                  <a:cubicBezTo>
                    <a:pt x="224" y="586"/>
                    <a:pt x="164" y="567"/>
                    <a:pt x="117" y="527"/>
                  </a:cubicBezTo>
                  <a:cubicBezTo>
                    <a:pt x="81" y="563"/>
                    <a:pt x="54" y="607"/>
                    <a:pt x="18" y="643"/>
                  </a:cubicBezTo>
                  <a:cubicBezTo>
                    <a:pt x="10" y="661"/>
                    <a:pt x="10" y="679"/>
                    <a:pt x="1" y="697"/>
                  </a:cubicBezTo>
                  <a:cubicBezTo>
                    <a:pt x="81" y="777"/>
                    <a:pt x="170" y="822"/>
                    <a:pt x="250" y="830"/>
                  </a:cubicBezTo>
                  <a:lnTo>
                    <a:pt x="331" y="830"/>
                  </a:lnTo>
                  <a:cubicBezTo>
                    <a:pt x="696" y="804"/>
                    <a:pt x="1018" y="26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7" name="Google Shape;10187;p27"/>
            <p:cNvSpPr/>
            <p:nvPr/>
          </p:nvSpPr>
          <p:spPr>
            <a:xfrm>
              <a:off x="634425" y="1297075"/>
              <a:ext cx="3375" cy="14075"/>
            </a:xfrm>
            <a:custGeom>
              <a:rect b="b" l="l" r="r" t="t"/>
              <a:pathLst>
                <a:path extrusionOk="0" h="563" w="135">
                  <a:moveTo>
                    <a:pt x="1" y="1"/>
                  </a:moveTo>
                  <a:lnTo>
                    <a:pt x="1" y="1"/>
                  </a:lnTo>
                  <a:cubicBezTo>
                    <a:pt x="27" y="72"/>
                    <a:pt x="45" y="152"/>
                    <a:pt x="54" y="215"/>
                  </a:cubicBezTo>
                  <a:cubicBezTo>
                    <a:pt x="72" y="331"/>
                    <a:pt x="63" y="465"/>
                    <a:pt x="10" y="563"/>
                  </a:cubicBezTo>
                  <a:cubicBezTo>
                    <a:pt x="36" y="554"/>
                    <a:pt x="72" y="536"/>
                    <a:pt x="99" y="518"/>
                  </a:cubicBezTo>
                  <a:cubicBezTo>
                    <a:pt x="135" y="358"/>
                    <a:pt x="126" y="179"/>
                    <a:pt x="54" y="19"/>
                  </a:cubicBez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8" name="Google Shape;10188;p27"/>
            <p:cNvSpPr/>
            <p:nvPr/>
          </p:nvSpPr>
          <p:spPr>
            <a:xfrm>
              <a:off x="623725" y="1295975"/>
              <a:ext cx="11400" cy="19875"/>
            </a:xfrm>
            <a:custGeom>
              <a:rect b="b" l="l" r="r" t="t"/>
              <a:pathLst>
                <a:path extrusionOk="0" h="795" w="456">
                  <a:moveTo>
                    <a:pt x="206" y="0"/>
                  </a:moveTo>
                  <a:cubicBezTo>
                    <a:pt x="161" y="0"/>
                    <a:pt x="125" y="0"/>
                    <a:pt x="81" y="9"/>
                  </a:cubicBezTo>
                  <a:cubicBezTo>
                    <a:pt x="313" y="241"/>
                    <a:pt x="224" y="589"/>
                    <a:pt x="0" y="794"/>
                  </a:cubicBezTo>
                  <a:cubicBezTo>
                    <a:pt x="36" y="785"/>
                    <a:pt x="81" y="767"/>
                    <a:pt x="116" y="750"/>
                  </a:cubicBezTo>
                  <a:cubicBezTo>
                    <a:pt x="215" y="714"/>
                    <a:pt x="322" y="669"/>
                    <a:pt x="429" y="616"/>
                  </a:cubicBezTo>
                  <a:cubicBezTo>
                    <a:pt x="438" y="491"/>
                    <a:pt x="455" y="366"/>
                    <a:pt x="420" y="241"/>
                  </a:cubicBezTo>
                  <a:cubicBezTo>
                    <a:pt x="402" y="179"/>
                    <a:pt x="384" y="116"/>
                    <a:pt x="357" y="63"/>
                  </a:cubicBezTo>
                  <a:cubicBezTo>
                    <a:pt x="339" y="45"/>
                    <a:pt x="331" y="27"/>
                    <a:pt x="322" y="18"/>
                  </a:cubicBezTo>
                  <a:cubicBezTo>
                    <a:pt x="313" y="9"/>
                    <a:pt x="304" y="9"/>
                    <a:pt x="304" y="9"/>
                  </a:cubicBezTo>
                  <a:lnTo>
                    <a:pt x="304" y="9"/>
                  </a:lnTo>
                  <a:cubicBezTo>
                    <a:pt x="322" y="45"/>
                    <a:pt x="339" y="89"/>
                    <a:pt x="348" y="125"/>
                  </a:cubicBezTo>
                  <a:cubicBezTo>
                    <a:pt x="384" y="223"/>
                    <a:pt x="420" y="339"/>
                    <a:pt x="384" y="446"/>
                  </a:cubicBezTo>
                  <a:cubicBezTo>
                    <a:pt x="366" y="330"/>
                    <a:pt x="348" y="241"/>
                    <a:pt x="304" y="143"/>
                  </a:cubicBezTo>
                  <a:cubicBezTo>
                    <a:pt x="277" y="89"/>
                    <a:pt x="241" y="45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9" name="Google Shape;10189;p27"/>
            <p:cNvSpPr/>
            <p:nvPr/>
          </p:nvSpPr>
          <p:spPr>
            <a:xfrm>
              <a:off x="609225" y="1293375"/>
              <a:ext cx="31025" cy="24250"/>
            </a:xfrm>
            <a:custGeom>
              <a:rect b="b" l="l" r="r" t="t"/>
              <a:pathLst>
                <a:path extrusionOk="0" h="970" w="1241">
                  <a:moveTo>
                    <a:pt x="763" y="0"/>
                  </a:moveTo>
                  <a:cubicBezTo>
                    <a:pt x="508" y="0"/>
                    <a:pt x="268" y="117"/>
                    <a:pt x="90" y="300"/>
                  </a:cubicBezTo>
                  <a:cubicBezTo>
                    <a:pt x="99" y="300"/>
                    <a:pt x="117" y="309"/>
                    <a:pt x="126" y="309"/>
                  </a:cubicBezTo>
                  <a:lnTo>
                    <a:pt x="188" y="336"/>
                  </a:lnTo>
                  <a:lnTo>
                    <a:pt x="161" y="390"/>
                  </a:lnTo>
                  <a:cubicBezTo>
                    <a:pt x="126" y="488"/>
                    <a:pt x="63" y="586"/>
                    <a:pt x="1" y="666"/>
                  </a:cubicBezTo>
                  <a:cubicBezTo>
                    <a:pt x="48" y="706"/>
                    <a:pt x="108" y="725"/>
                    <a:pt x="168" y="725"/>
                  </a:cubicBezTo>
                  <a:cubicBezTo>
                    <a:pt x="258" y="725"/>
                    <a:pt x="349" y="683"/>
                    <a:pt x="402" y="604"/>
                  </a:cubicBezTo>
                  <a:cubicBezTo>
                    <a:pt x="456" y="532"/>
                    <a:pt x="473" y="443"/>
                    <a:pt x="447" y="363"/>
                  </a:cubicBezTo>
                  <a:cubicBezTo>
                    <a:pt x="438" y="309"/>
                    <a:pt x="393" y="256"/>
                    <a:pt x="340" y="229"/>
                  </a:cubicBezTo>
                  <a:cubicBezTo>
                    <a:pt x="402" y="184"/>
                    <a:pt x="473" y="158"/>
                    <a:pt x="536" y="140"/>
                  </a:cubicBezTo>
                  <a:lnTo>
                    <a:pt x="536" y="140"/>
                  </a:lnTo>
                  <a:cubicBezTo>
                    <a:pt x="902" y="399"/>
                    <a:pt x="580" y="943"/>
                    <a:pt x="215" y="969"/>
                  </a:cubicBezTo>
                  <a:cubicBezTo>
                    <a:pt x="331" y="969"/>
                    <a:pt x="456" y="943"/>
                    <a:pt x="580" y="898"/>
                  </a:cubicBezTo>
                  <a:cubicBezTo>
                    <a:pt x="804" y="693"/>
                    <a:pt x="893" y="345"/>
                    <a:pt x="661" y="113"/>
                  </a:cubicBezTo>
                  <a:cubicBezTo>
                    <a:pt x="705" y="104"/>
                    <a:pt x="741" y="104"/>
                    <a:pt x="786" y="104"/>
                  </a:cubicBezTo>
                  <a:cubicBezTo>
                    <a:pt x="821" y="149"/>
                    <a:pt x="857" y="193"/>
                    <a:pt x="884" y="247"/>
                  </a:cubicBezTo>
                  <a:cubicBezTo>
                    <a:pt x="928" y="345"/>
                    <a:pt x="946" y="434"/>
                    <a:pt x="964" y="550"/>
                  </a:cubicBezTo>
                  <a:cubicBezTo>
                    <a:pt x="1000" y="443"/>
                    <a:pt x="964" y="327"/>
                    <a:pt x="928" y="229"/>
                  </a:cubicBezTo>
                  <a:cubicBezTo>
                    <a:pt x="919" y="193"/>
                    <a:pt x="902" y="149"/>
                    <a:pt x="884" y="113"/>
                  </a:cubicBezTo>
                  <a:lnTo>
                    <a:pt x="884" y="113"/>
                  </a:lnTo>
                  <a:cubicBezTo>
                    <a:pt x="884" y="113"/>
                    <a:pt x="893" y="113"/>
                    <a:pt x="902" y="122"/>
                  </a:cubicBezTo>
                  <a:cubicBezTo>
                    <a:pt x="911" y="131"/>
                    <a:pt x="919" y="149"/>
                    <a:pt x="937" y="167"/>
                  </a:cubicBezTo>
                  <a:cubicBezTo>
                    <a:pt x="964" y="220"/>
                    <a:pt x="982" y="283"/>
                    <a:pt x="1000" y="345"/>
                  </a:cubicBezTo>
                  <a:cubicBezTo>
                    <a:pt x="1035" y="470"/>
                    <a:pt x="1018" y="595"/>
                    <a:pt x="1000" y="720"/>
                  </a:cubicBezTo>
                  <a:lnTo>
                    <a:pt x="1018" y="711"/>
                  </a:lnTo>
                  <a:cubicBezTo>
                    <a:pt x="1071" y="613"/>
                    <a:pt x="1080" y="479"/>
                    <a:pt x="1062" y="363"/>
                  </a:cubicBezTo>
                  <a:cubicBezTo>
                    <a:pt x="1053" y="300"/>
                    <a:pt x="1035" y="220"/>
                    <a:pt x="1009" y="149"/>
                  </a:cubicBezTo>
                  <a:lnTo>
                    <a:pt x="1009" y="149"/>
                  </a:lnTo>
                  <a:cubicBezTo>
                    <a:pt x="1027" y="158"/>
                    <a:pt x="1044" y="158"/>
                    <a:pt x="1062" y="167"/>
                  </a:cubicBezTo>
                  <a:cubicBezTo>
                    <a:pt x="1134" y="327"/>
                    <a:pt x="1143" y="506"/>
                    <a:pt x="1107" y="666"/>
                  </a:cubicBezTo>
                  <a:cubicBezTo>
                    <a:pt x="1143" y="648"/>
                    <a:pt x="1187" y="630"/>
                    <a:pt x="1223" y="613"/>
                  </a:cubicBezTo>
                  <a:cubicBezTo>
                    <a:pt x="1241" y="443"/>
                    <a:pt x="1223" y="274"/>
                    <a:pt x="1151" y="113"/>
                  </a:cubicBezTo>
                  <a:cubicBezTo>
                    <a:pt x="1143" y="104"/>
                    <a:pt x="1143" y="95"/>
                    <a:pt x="1134" y="95"/>
                  </a:cubicBezTo>
                  <a:cubicBezTo>
                    <a:pt x="1125" y="86"/>
                    <a:pt x="1125" y="86"/>
                    <a:pt x="1116" y="77"/>
                  </a:cubicBezTo>
                  <a:cubicBezTo>
                    <a:pt x="998" y="24"/>
                    <a:pt x="8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0" name="Google Shape;10190;p27"/>
            <p:cNvSpPr/>
            <p:nvPr/>
          </p:nvSpPr>
          <p:spPr>
            <a:xfrm>
              <a:off x="604550" y="1312925"/>
              <a:ext cx="8050" cy="4700"/>
            </a:xfrm>
            <a:custGeom>
              <a:rect b="b" l="l" r="r" t="t"/>
              <a:pathLst>
                <a:path extrusionOk="0" h="188" w="322">
                  <a:moveTo>
                    <a:pt x="89" y="0"/>
                  </a:moveTo>
                  <a:lnTo>
                    <a:pt x="89" y="0"/>
                  </a:lnTo>
                  <a:cubicBezTo>
                    <a:pt x="72" y="18"/>
                    <a:pt x="63" y="36"/>
                    <a:pt x="45" y="45"/>
                  </a:cubicBezTo>
                  <a:lnTo>
                    <a:pt x="0" y="107"/>
                  </a:lnTo>
                  <a:cubicBezTo>
                    <a:pt x="107" y="152"/>
                    <a:pt x="214" y="179"/>
                    <a:pt x="321" y="187"/>
                  </a:cubicBezTo>
                  <a:cubicBezTo>
                    <a:pt x="241" y="179"/>
                    <a:pt x="152" y="134"/>
                    <a:pt x="72" y="54"/>
                  </a:cubicBezTo>
                  <a:cubicBezTo>
                    <a:pt x="81" y="36"/>
                    <a:pt x="81" y="18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1" name="Google Shape;10191;p27"/>
            <p:cNvSpPr/>
            <p:nvPr/>
          </p:nvSpPr>
          <p:spPr>
            <a:xfrm>
              <a:off x="610100" y="1288725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3" y="0"/>
                  </a:moveTo>
                  <a:cubicBezTo>
                    <a:pt x="39" y="0"/>
                    <a:pt x="0" y="38"/>
                    <a:pt x="19" y="76"/>
                  </a:cubicBezTo>
                  <a:cubicBezTo>
                    <a:pt x="46" y="130"/>
                    <a:pt x="82" y="174"/>
                    <a:pt x="108" y="219"/>
                  </a:cubicBezTo>
                  <a:cubicBezTo>
                    <a:pt x="120" y="238"/>
                    <a:pt x="136" y="247"/>
                    <a:pt x="152" y="247"/>
                  </a:cubicBezTo>
                  <a:cubicBezTo>
                    <a:pt x="188" y="247"/>
                    <a:pt x="222" y="208"/>
                    <a:pt x="198" y="165"/>
                  </a:cubicBezTo>
                  <a:cubicBezTo>
                    <a:pt x="171" y="121"/>
                    <a:pt x="135" y="76"/>
                    <a:pt x="108" y="23"/>
                  </a:cubicBezTo>
                  <a:cubicBezTo>
                    <a:pt x="101" y="7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2" name="Google Shape;10192;p27"/>
            <p:cNvSpPr/>
            <p:nvPr/>
          </p:nvSpPr>
          <p:spPr>
            <a:xfrm>
              <a:off x="621725" y="12838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0"/>
                  </a:moveTo>
                  <a:cubicBezTo>
                    <a:pt x="54" y="0"/>
                    <a:pt x="50" y="1"/>
                    <a:pt x="45" y="2"/>
                  </a:cubicBezTo>
                  <a:cubicBezTo>
                    <a:pt x="9" y="11"/>
                    <a:pt x="0" y="38"/>
                    <a:pt x="9" y="65"/>
                  </a:cubicBezTo>
                  <a:cubicBezTo>
                    <a:pt x="18" y="118"/>
                    <a:pt x="18" y="163"/>
                    <a:pt x="27" y="217"/>
                  </a:cubicBezTo>
                  <a:cubicBezTo>
                    <a:pt x="27" y="243"/>
                    <a:pt x="45" y="270"/>
                    <a:pt x="72" y="270"/>
                  </a:cubicBezTo>
                  <a:cubicBezTo>
                    <a:pt x="98" y="270"/>
                    <a:pt x="134" y="243"/>
                    <a:pt x="125" y="217"/>
                  </a:cubicBezTo>
                  <a:cubicBezTo>
                    <a:pt x="116" y="154"/>
                    <a:pt x="116" y="92"/>
                    <a:pt x="107" y="38"/>
                  </a:cubicBezTo>
                  <a:cubicBezTo>
                    <a:pt x="100" y="16"/>
                    <a:pt x="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3" name="Google Shape;10193;p27"/>
            <p:cNvSpPr/>
            <p:nvPr/>
          </p:nvSpPr>
          <p:spPr>
            <a:xfrm>
              <a:off x="632875" y="1284600"/>
              <a:ext cx="3175" cy="6300"/>
            </a:xfrm>
            <a:custGeom>
              <a:rect b="b" l="l" r="r" t="t"/>
              <a:pathLst>
                <a:path extrusionOk="0" h="252" w="127">
                  <a:moveTo>
                    <a:pt x="61" y="0"/>
                  </a:moveTo>
                  <a:cubicBezTo>
                    <a:pt x="41" y="0"/>
                    <a:pt x="22" y="11"/>
                    <a:pt x="18" y="36"/>
                  </a:cubicBezTo>
                  <a:cubicBezTo>
                    <a:pt x="9" y="89"/>
                    <a:pt x="0" y="143"/>
                    <a:pt x="0" y="205"/>
                  </a:cubicBezTo>
                  <a:cubicBezTo>
                    <a:pt x="0" y="236"/>
                    <a:pt x="23" y="251"/>
                    <a:pt x="48" y="251"/>
                  </a:cubicBezTo>
                  <a:cubicBezTo>
                    <a:pt x="74" y="251"/>
                    <a:pt x="103" y="233"/>
                    <a:pt x="107" y="196"/>
                  </a:cubicBezTo>
                  <a:cubicBezTo>
                    <a:pt x="107" y="152"/>
                    <a:pt x="107" y="107"/>
                    <a:pt x="116" y="63"/>
                  </a:cubicBezTo>
                  <a:cubicBezTo>
                    <a:pt x="127" y="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4" name="Google Shape;10194;p27"/>
            <p:cNvSpPr/>
            <p:nvPr/>
          </p:nvSpPr>
          <p:spPr>
            <a:xfrm>
              <a:off x="601500" y="1296050"/>
              <a:ext cx="6425" cy="3725"/>
            </a:xfrm>
            <a:custGeom>
              <a:rect b="b" l="l" r="r" t="t"/>
              <a:pathLst>
                <a:path extrusionOk="0" h="149" w="257">
                  <a:moveTo>
                    <a:pt x="77" y="1"/>
                  </a:moveTo>
                  <a:cubicBezTo>
                    <a:pt x="34" y="1"/>
                    <a:pt x="0" y="54"/>
                    <a:pt x="42" y="95"/>
                  </a:cubicBezTo>
                  <a:cubicBezTo>
                    <a:pt x="42" y="95"/>
                    <a:pt x="51" y="104"/>
                    <a:pt x="51" y="104"/>
                  </a:cubicBezTo>
                  <a:cubicBezTo>
                    <a:pt x="122" y="122"/>
                    <a:pt x="185" y="131"/>
                    <a:pt x="256" y="149"/>
                  </a:cubicBezTo>
                  <a:cubicBezTo>
                    <a:pt x="247" y="140"/>
                    <a:pt x="247" y="140"/>
                    <a:pt x="238" y="131"/>
                  </a:cubicBezTo>
                  <a:cubicBezTo>
                    <a:pt x="194" y="95"/>
                    <a:pt x="149" y="60"/>
                    <a:pt x="113" y="15"/>
                  </a:cubicBezTo>
                  <a:cubicBezTo>
                    <a:pt x="102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5" name="Google Shape;10195;p27"/>
            <p:cNvSpPr/>
            <p:nvPr/>
          </p:nvSpPr>
          <p:spPr>
            <a:xfrm>
              <a:off x="655175" y="1189350"/>
              <a:ext cx="25700" cy="20725"/>
            </a:xfrm>
            <a:custGeom>
              <a:rect b="b" l="l" r="r" t="t"/>
              <a:pathLst>
                <a:path extrusionOk="0" h="829" w="1028">
                  <a:moveTo>
                    <a:pt x="661" y="1"/>
                  </a:moveTo>
                  <a:cubicBezTo>
                    <a:pt x="589" y="19"/>
                    <a:pt x="527" y="46"/>
                    <a:pt x="464" y="81"/>
                  </a:cubicBezTo>
                  <a:cubicBezTo>
                    <a:pt x="509" y="117"/>
                    <a:pt x="553" y="170"/>
                    <a:pt x="571" y="224"/>
                  </a:cubicBezTo>
                  <a:cubicBezTo>
                    <a:pt x="589" y="304"/>
                    <a:pt x="571" y="393"/>
                    <a:pt x="527" y="465"/>
                  </a:cubicBezTo>
                  <a:cubicBezTo>
                    <a:pt x="469" y="542"/>
                    <a:pt x="375" y="583"/>
                    <a:pt x="283" y="583"/>
                  </a:cubicBezTo>
                  <a:cubicBezTo>
                    <a:pt x="206" y="583"/>
                    <a:pt x="130" y="553"/>
                    <a:pt x="81" y="492"/>
                  </a:cubicBezTo>
                  <a:cubicBezTo>
                    <a:pt x="45" y="563"/>
                    <a:pt x="18" y="625"/>
                    <a:pt x="0" y="697"/>
                  </a:cubicBezTo>
                  <a:cubicBezTo>
                    <a:pt x="95" y="790"/>
                    <a:pt x="199" y="828"/>
                    <a:pt x="300" y="828"/>
                  </a:cubicBezTo>
                  <a:cubicBezTo>
                    <a:pt x="685" y="828"/>
                    <a:pt x="1028" y="269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6" name="Google Shape;10196;p27"/>
            <p:cNvSpPr/>
            <p:nvPr/>
          </p:nvSpPr>
          <p:spPr>
            <a:xfrm>
              <a:off x="654500" y="1188475"/>
              <a:ext cx="36425" cy="33625"/>
            </a:xfrm>
            <a:custGeom>
              <a:rect b="b" l="l" r="r" t="t"/>
              <a:pathLst>
                <a:path extrusionOk="0" h="1345" w="1457">
                  <a:moveTo>
                    <a:pt x="928" y="0"/>
                  </a:moveTo>
                  <a:cubicBezTo>
                    <a:pt x="893" y="0"/>
                    <a:pt x="848" y="0"/>
                    <a:pt x="803" y="9"/>
                  </a:cubicBezTo>
                  <a:cubicBezTo>
                    <a:pt x="1156" y="369"/>
                    <a:pt x="760" y="972"/>
                    <a:pt x="322" y="972"/>
                  </a:cubicBezTo>
                  <a:cubicBezTo>
                    <a:pt x="217" y="972"/>
                    <a:pt x="110" y="938"/>
                    <a:pt x="10" y="857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9"/>
                    <a:pt x="134" y="1124"/>
                    <a:pt x="206" y="1142"/>
                  </a:cubicBezTo>
                  <a:cubicBezTo>
                    <a:pt x="295" y="1160"/>
                    <a:pt x="375" y="1178"/>
                    <a:pt x="464" y="1178"/>
                  </a:cubicBezTo>
                  <a:cubicBezTo>
                    <a:pt x="473" y="1178"/>
                    <a:pt x="473" y="1187"/>
                    <a:pt x="473" y="1187"/>
                  </a:cubicBezTo>
                  <a:cubicBezTo>
                    <a:pt x="446" y="1195"/>
                    <a:pt x="418" y="1198"/>
                    <a:pt x="390" y="1198"/>
                  </a:cubicBezTo>
                  <a:cubicBezTo>
                    <a:pt x="325" y="1198"/>
                    <a:pt x="259" y="1181"/>
                    <a:pt x="197" y="1169"/>
                  </a:cubicBezTo>
                  <a:cubicBezTo>
                    <a:pt x="143" y="1160"/>
                    <a:pt x="81" y="1142"/>
                    <a:pt x="18" y="1124"/>
                  </a:cubicBezTo>
                  <a:lnTo>
                    <a:pt x="18" y="1124"/>
                  </a:lnTo>
                  <a:cubicBezTo>
                    <a:pt x="18" y="1142"/>
                    <a:pt x="18" y="1151"/>
                    <a:pt x="27" y="1169"/>
                  </a:cubicBezTo>
                  <a:cubicBezTo>
                    <a:pt x="117" y="1196"/>
                    <a:pt x="206" y="1231"/>
                    <a:pt x="295" y="1240"/>
                  </a:cubicBezTo>
                  <a:cubicBezTo>
                    <a:pt x="336" y="1247"/>
                    <a:pt x="375" y="1250"/>
                    <a:pt x="415" y="1250"/>
                  </a:cubicBezTo>
                  <a:cubicBezTo>
                    <a:pt x="478" y="1250"/>
                    <a:pt x="541" y="1242"/>
                    <a:pt x="607" y="1231"/>
                  </a:cubicBezTo>
                  <a:lnTo>
                    <a:pt x="607" y="1231"/>
                  </a:lnTo>
                  <a:cubicBezTo>
                    <a:pt x="553" y="1276"/>
                    <a:pt x="474" y="1287"/>
                    <a:pt x="396" y="1287"/>
                  </a:cubicBezTo>
                  <a:cubicBezTo>
                    <a:pt x="333" y="1287"/>
                    <a:pt x="271" y="1280"/>
                    <a:pt x="224" y="1276"/>
                  </a:cubicBezTo>
                  <a:cubicBezTo>
                    <a:pt x="206" y="1276"/>
                    <a:pt x="125" y="1258"/>
                    <a:pt x="54" y="1240"/>
                  </a:cubicBezTo>
                  <a:lnTo>
                    <a:pt x="54" y="1240"/>
                  </a:lnTo>
                  <a:cubicBezTo>
                    <a:pt x="54" y="1258"/>
                    <a:pt x="63" y="1267"/>
                    <a:pt x="63" y="1276"/>
                  </a:cubicBezTo>
                  <a:cubicBezTo>
                    <a:pt x="167" y="1323"/>
                    <a:pt x="271" y="1345"/>
                    <a:pt x="372" y="1345"/>
                  </a:cubicBezTo>
                  <a:cubicBezTo>
                    <a:pt x="961" y="1345"/>
                    <a:pt x="1456" y="626"/>
                    <a:pt x="1205" y="63"/>
                  </a:cubicBezTo>
                  <a:cubicBezTo>
                    <a:pt x="1187" y="54"/>
                    <a:pt x="1169" y="45"/>
                    <a:pt x="1151" y="45"/>
                  </a:cubicBezTo>
                  <a:cubicBezTo>
                    <a:pt x="1187" y="107"/>
                    <a:pt x="1205" y="196"/>
                    <a:pt x="1214" y="259"/>
                  </a:cubicBezTo>
                  <a:cubicBezTo>
                    <a:pt x="1232" y="375"/>
                    <a:pt x="1214" y="518"/>
                    <a:pt x="1151" y="625"/>
                  </a:cubicBezTo>
                  <a:cubicBezTo>
                    <a:pt x="1169" y="491"/>
                    <a:pt x="1178" y="366"/>
                    <a:pt x="1142" y="241"/>
                  </a:cubicBezTo>
                  <a:cubicBezTo>
                    <a:pt x="1134" y="179"/>
                    <a:pt x="1116" y="116"/>
                    <a:pt x="1080" y="63"/>
                  </a:cubicBezTo>
                  <a:cubicBezTo>
                    <a:pt x="1071" y="45"/>
                    <a:pt x="1053" y="27"/>
                    <a:pt x="1044" y="9"/>
                  </a:cubicBezTo>
                  <a:lnTo>
                    <a:pt x="1027" y="9"/>
                  </a:lnTo>
                  <a:cubicBezTo>
                    <a:pt x="1044" y="45"/>
                    <a:pt x="1062" y="89"/>
                    <a:pt x="1071" y="125"/>
                  </a:cubicBezTo>
                  <a:cubicBezTo>
                    <a:pt x="1107" y="223"/>
                    <a:pt x="1142" y="339"/>
                    <a:pt x="1107" y="446"/>
                  </a:cubicBezTo>
                  <a:cubicBezTo>
                    <a:pt x="1107" y="446"/>
                    <a:pt x="1107" y="446"/>
                    <a:pt x="1107" y="437"/>
                  </a:cubicBezTo>
                  <a:cubicBezTo>
                    <a:pt x="1098" y="330"/>
                    <a:pt x="1071" y="241"/>
                    <a:pt x="1027" y="143"/>
                  </a:cubicBezTo>
                  <a:cubicBezTo>
                    <a:pt x="1000" y="89"/>
                    <a:pt x="964" y="45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7" name="Google Shape;10197;p27"/>
            <p:cNvSpPr/>
            <p:nvPr/>
          </p:nvSpPr>
          <p:spPr>
            <a:xfrm>
              <a:off x="646625" y="118580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1003" y="143"/>
                  </a:moveTo>
                  <a:lnTo>
                    <a:pt x="1003" y="143"/>
                  </a:lnTo>
                  <a:cubicBezTo>
                    <a:pt x="1370" y="411"/>
                    <a:pt x="1027" y="970"/>
                    <a:pt x="642" y="970"/>
                  </a:cubicBezTo>
                  <a:cubicBezTo>
                    <a:pt x="541" y="970"/>
                    <a:pt x="437" y="932"/>
                    <a:pt x="342" y="839"/>
                  </a:cubicBezTo>
                  <a:cubicBezTo>
                    <a:pt x="360" y="767"/>
                    <a:pt x="387" y="705"/>
                    <a:pt x="423" y="634"/>
                  </a:cubicBezTo>
                  <a:cubicBezTo>
                    <a:pt x="472" y="695"/>
                    <a:pt x="548" y="725"/>
                    <a:pt x="625" y="725"/>
                  </a:cubicBezTo>
                  <a:cubicBezTo>
                    <a:pt x="717" y="725"/>
                    <a:pt x="811" y="684"/>
                    <a:pt x="869" y="607"/>
                  </a:cubicBezTo>
                  <a:cubicBezTo>
                    <a:pt x="913" y="535"/>
                    <a:pt x="931" y="446"/>
                    <a:pt x="913" y="366"/>
                  </a:cubicBezTo>
                  <a:cubicBezTo>
                    <a:pt x="895" y="312"/>
                    <a:pt x="851" y="259"/>
                    <a:pt x="806" y="223"/>
                  </a:cubicBezTo>
                  <a:cubicBezTo>
                    <a:pt x="869" y="188"/>
                    <a:pt x="931" y="161"/>
                    <a:pt x="1003" y="143"/>
                  </a:cubicBezTo>
                  <a:close/>
                  <a:moveTo>
                    <a:pt x="1243" y="107"/>
                  </a:moveTo>
                  <a:cubicBezTo>
                    <a:pt x="1279" y="152"/>
                    <a:pt x="1315" y="196"/>
                    <a:pt x="1342" y="250"/>
                  </a:cubicBezTo>
                  <a:cubicBezTo>
                    <a:pt x="1386" y="348"/>
                    <a:pt x="1413" y="437"/>
                    <a:pt x="1422" y="544"/>
                  </a:cubicBezTo>
                  <a:cubicBezTo>
                    <a:pt x="1422" y="553"/>
                    <a:pt x="1422" y="553"/>
                    <a:pt x="1422" y="553"/>
                  </a:cubicBezTo>
                  <a:cubicBezTo>
                    <a:pt x="1457" y="446"/>
                    <a:pt x="1422" y="330"/>
                    <a:pt x="1386" y="232"/>
                  </a:cubicBezTo>
                  <a:cubicBezTo>
                    <a:pt x="1377" y="196"/>
                    <a:pt x="1359" y="152"/>
                    <a:pt x="1342" y="116"/>
                  </a:cubicBezTo>
                  <a:lnTo>
                    <a:pt x="1359" y="116"/>
                  </a:lnTo>
                  <a:cubicBezTo>
                    <a:pt x="1368" y="134"/>
                    <a:pt x="1386" y="152"/>
                    <a:pt x="1395" y="170"/>
                  </a:cubicBezTo>
                  <a:cubicBezTo>
                    <a:pt x="1431" y="223"/>
                    <a:pt x="1449" y="286"/>
                    <a:pt x="1457" y="348"/>
                  </a:cubicBezTo>
                  <a:cubicBezTo>
                    <a:pt x="1493" y="473"/>
                    <a:pt x="1484" y="598"/>
                    <a:pt x="1466" y="732"/>
                  </a:cubicBezTo>
                  <a:cubicBezTo>
                    <a:pt x="1529" y="625"/>
                    <a:pt x="1547" y="482"/>
                    <a:pt x="1529" y="366"/>
                  </a:cubicBezTo>
                  <a:cubicBezTo>
                    <a:pt x="1520" y="303"/>
                    <a:pt x="1502" y="214"/>
                    <a:pt x="1466" y="152"/>
                  </a:cubicBezTo>
                  <a:cubicBezTo>
                    <a:pt x="1484" y="152"/>
                    <a:pt x="1502" y="161"/>
                    <a:pt x="1520" y="170"/>
                  </a:cubicBezTo>
                  <a:cubicBezTo>
                    <a:pt x="1771" y="733"/>
                    <a:pt x="1276" y="1452"/>
                    <a:pt x="687" y="1452"/>
                  </a:cubicBezTo>
                  <a:cubicBezTo>
                    <a:pt x="586" y="1452"/>
                    <a:pt x="482" y="1430"/>
                    <a:pt x="378" y="1383"/>
                  </a:cubicBezTo>
                  <a:cubicBezTo>
                    <a:pt x="378" y="1374"/>
                    <a:pt x="369" y="1365"/>
                    <a:pt x="369" y="1347"/>
                  </a:cubicBezTo>
                  <a:lnTo>
                    <a:pt x="369" y="1347"/>
                  </a:lnTo>
                  <a:cubicBezTo>
                    <a:pt x="440" y="1365"/>
                    <a:pt x="521" y="1383"/>
                    <a:pt x="539" y="1383"/>
                  </a:cubicBezTo>
                  <a:cubicBezTo>
                    <a:pt x="586" y="1387"/>
                    <a:pt x="648" y="1394"/>
                    <a:pt x="711" y="1394"/>
                  </a:cubicBezTo>
                  <a:cubicBezTo>
                    <a:pt x="789" y="1394"/>
                    <a:pt x="868" y="1383"/>
                    <a:pt x="922" y="1338"/>
                  </a:cubicBezTo>
                  <a:lnTo>
                    <a:pt x="922" y="1338"/>
                  </a:lnTo>
                  <a:cubicBezTo>
                    <a:pt x="856" y="1349"/>
                    <a:pt x="793" y="1357"/>
                    <a:pt x="730" y="1357"/>
                  </a:cubicBezTo>
                  <a:cubicBezTo>
                    <a:pt x="690" y="1357"/>
                    <a:pt x="651" y="1354"/>
                    <a:pt x="610" y="1347"/>
                  </a:cubicBezTo>
                  <a:cubicBezTo>
                    <a:pt x="521" y="1338"/>
                    <a:pt x="432" y="1303"/>
                    <a:pt x="342" y="1276"/>
                  </a:cubicBezTo>
                  <a:cubicBezTo>
                    <a:pt x="333" y="1258"/>
                    <a:pt x="333" y="1249"/>
                    <a:pt x="333" y="1231"/>
                  </a:cubicBezTo>
                  <a:lnTo>
                    <a:pt x="333" y="1231"/>
                  </a:lnTo>
                  <a:cubicBezTo>
                    <a:pt x="396" y="1249"/>
                    <a:pt x="458" y="1267"/>
                    <a:pt x="512" y="1276"/>
                  </a:cubicBezTo>
                  <a:cubicBezTo>
                    <a:pt x="574" y="1288"/>
                    <a:pt x="640" y="1305"/>
                    <a:pt x="705" y="1305"/>
                  </a:cubicBezTo>
                  <a:cubicBezTo>
                    <a:pt x="733" y="1305"/>
                    <a:pt x="761" y="1302"/>
                    <a:pt x="788" y="1294"/>
                  </a:cubicBezTo>
                  <a:cubicBezTo>
                    <a:pt x="788" y="1294"/>
                    <a:pt x="788" y="1285"/>
                    <a:pt x="779" y="1285"/>
                  </a:cubicBezTo>
                  <a:cubicBezTo>
                    <a:pt x="690" y="1285"/>
                    <a:pt x="610" y="1267"/>
                    <a:pt x="521" y="1249"/>
                  </a:cubicBezTo>
                  <a:cubicBezTo>
                    <a:pt x="449" y="1231"/>
                    <a:pt x="387" y="1196"/>
                    <a:pt x="316" y="1160"/>
                  </a:cubicBezTo>
                  <a:cubicBezTo>
                    <a:pt x="316" y="1097"/>
                    <a:pt x="316" y="1026"/>
                    <a:pt x="325" y="964"/>
                  </a:cubicBezTo>
                  <a:cubicBezTo>
                    <a:pt x="425" y="1045"/>
                    <a:pt x="532" y="1079"/>
                    <a:pt x="637" y="1079"/>
                  </a:cubicBezTo>
                  <a:cubicBezTo>
                    <a:pt x="1075" y="1079"/>
                    <a:pt x="1471" y="476"/>
                    <a:pt x="1118" y="116"/>
                  </a:cubicBezTo>
                  <a:cubicBezTo>
                    <a:pt x="1163" y="107"/>
                    <a:pt x="1208" y="107"/>
                    <a:pt x="1243" y="107"/>
                  </a:cubicBezTo>
                  <a:close/>
                  <a:moveTo>
                    <a:pt x="1219" y="1"/>
                  </a:moveTo>
                  <a:cubicBezTo>
                    <a:pt x="557" y="1"/>
                    <a:pt x="1" y="801"/>
                    <a:pt x="289" y="1445"/>
                  </a:cubicBezTo>
                  <a:cubicBezTo>
                    <a:pt x="298" y="1454"/>
                    <a:pt x="307" y="1463"/>
                    <a:pt x="307" y="1463"/>
                  </a:cubicBezTo>
                  <a:cubicBezTo>
                    <a:pt x="316" y="1472"/>
                    <a:pt x="316" y="1472"/>
                    <a:pt x="325" y="1472"/>
                  </a:cubicBezTo>
                  <a:cubicBezTo>
                    <a:pt x="446" y="1529"/>
                    <a:pt x="569" y="1555"/>
                    <a:pt x="687" y="1555"/>
                  </a:cubicBezTo>
                  <a:cubicBezTo>
                    <a:pt x="1352" y="1555"/>
                    <a:pt x="1904" y="752"/>
                    <a:pt x="1609" y="116"/>
                  </a:cubicBezTo>
                  <a:cubicBezTo>
                    <a:pt x="1609" y="107"/>
                    <a:pt x="1600" y="98"/>
                    <a:pt x="1591" y="98"/>
                  </a:cubicBezTo>
                  <a:cubicBezTo>
                    <a:pt x="1591" y="89"/>
                    <a:pt x="1582" y="89"/>
                    <a:pt x="1573" y="80"/>
                  </a:cubicBezTo>
                  <a:cubicBezTo>
                    <a:pt x="1455" y="26"/>
                    <a:pt x="1335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8" name="Google Shape;10198;p27"/>
            <p:cNvSpPr/>
            <p:nvPr/>
          </p:nvSpPr>
          <p:spPr>
            <a:xfrm>
              <a:off x="643575" y="1217825"/>
              <a:ext cx="6275" cy="3025"/>
            </a:xfrm>
            <a:custGeom>
              <a:rect b="b" l="l" r="r" t="t"/>
              <a:pathLst>
                <a:path extrusionOk="0" h="121" w="251">
                  <a:moveTo>
                    <a:pt x="203" y="1"/>
                  </a:moveTo>
                  <a:cubicBezTo>
                    <a:pt x="195" y="1"/>
                    <a:pt x="187" y="2"/>
                    <a:pt x="179" y="4"/>
                  </a:cubicBezTo>
                  <a:cubicBezTo>
                    <a:pt x="143" y="4"/>
                    <a:pt x="108" y="13"/>
                    <a:pt x="63" y="22"/>
                  </a:cubicBezTo>
                  <a:cubicBezTo>
                    <a:pt x="3" y="22"/>
                    <a:pt x="1" y="120"/>
                    <a:pt x="64" y="120"/>
                  </a:cubicBezTo>
                  <a:cubicBezTo>
                    <a:pt x="66" y="120"/>
                    <a:pt x="69" y="120"/>
                    <a:pt x="72" y="120"/>
                  </a:cubicBezTo>
                  <a:cubicBezTo>
                    <a:pt x="116" y="120"/>
                    <a:pt x="161" y="111"/>
                    <a:pt x="215" y="102"/>
                  </a:cubicBezTo>
                  <a:cubicBezTo>
                    <a:pt x="241" y="93"/>
                    <a:pt x="250" y="57"/>
                    <a:pt x="250" y="39"/>
                  </a:cubicBezTo>
                  <a:cubicBezTo>
                    <a:pt x="243" y="12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9" name="Google Shape;10199;p27"/>
            <p:cNvSpPr/>
            <p:nvPr/>
          </p:nvSpPr>
          <p:spPr>
            <a:xfrm>
              <a:off x="642900" y="1208100"/>
              <a:ext cx="7050" cy="2975"/>
            </a:xfrm>
            <a:custGeom>
              <a:rect b="b" l="l" r="r" t="t"/>
              <a:pathLst>
                <a:path extrusionOk="0" h="119" w="282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27" y="98"/>
                    <a:pt x="54" y="98"/>
                  </a:cubicBezTo>
                  <a:cubicBezTo>
                    <a:pt x="99" y="107"/>
                    <a:pt x="143" y="107"/>
                    <a:pt x="197" y="116"/>
                  </a:cubicBezTo>
                  <a:cubicBezTo>
                    <a:pt x="202" y="118"/>
                    <a:pt x="206" y="118"/>
                    <a:pt x="211" y="118"/>
                  </a:cubicBezTo>
                  <a:cubicBezTo>
                    <a:pt x="263" y="118"/>
                    <a:pt x="281" y="26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0" name="Google Shape;10200;p27"/>
            <p:cNvSpPr/>
            <p:nvPr/>
          </p:nvSpPr>
          <p:spPr>
            <a:xfrm>
              <a:off x="644475" y="11985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9" y="0"/>
                  </a:moveTo>
                  <a:cubicBezTo>
                    <a:pt x="41" y="0"/>
                    <a:pt x="24" y="10"/>
                    <a:pt x="18" y="27"/>
                  </a:cubicBezTo>
                  <a:cubicBezTo>
                    <a:pt x="0" y="54"/>
                    <a:pt x="9" y="90"/>
                    <a:pt x="36" y="99"/>
                  </a:cubicBezTo>
                  <a:cubicBezTo>
                    <a:pt x="89" y="126"/>
                    <a:pt x="152" y="152"/>
                    <a:pt x="205" y="170"/>
                  </a:cubicBezTo>
                  <a:cubicBezTo>
                    <a:pt x="210" y="172"/>
                    <a:pt x="215" y="172"/>
                    <a:pt x="220" y="172"/>
                  </a:cubicBezTo>
                  <a:cubicBezTo>
                    <a:pt x="272" y="172"/>
                    <a:pt x="289" y="88"/>
                    <a:pt x="232" y="63"/>
                  </a:cubicBezTo>
                  <a:cubicBezTo>
                    <a:pt x="179" y="54"/>
                    <a:pt x="134" y="27"/>
                    <a:pt x="89" y="10"/>
                  </a:cubicBezTo>
                  <a:cubicBezTo>
                    <a:pt x="80" y="3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1" name="Google Shape;10201;p27"/>
            <p:cNvSpPr/>
            <p:nvPr/>
          </p:nvSpPr>
          <p:spPr>
            <a:xfrm>
              <a:off x="659025" y="1181075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70" y="1"/>
                  </a:moveTo>
                  <a:cubicBezTo>
                    <a:pt x="34" y="1"/>
                    <a:pt x="0" y="39"/>
                    <a:pt x="25" y="82"/>
                  </a:cubicBezTo>
                  <a:cubicBezTo>
                    <a:pt x="43" y="136"/>
                    <a:pt x="78" y="180"/>
                    <a:pt x="105" y="225"/>
                  </a:cubicBezTo>
                  <a:cubicBezTo>
                    <a:pt x="116" y="245"/>
                    <a:pt x="133" y="253"/>
                    <a:pt x="149" y="253"/>
                  </a:cubicBezTo>
                  <a:cubicBezTo>
                    <a:pt x="185" y="253"/>
                    <a:pt x="222" y="214"/>
                    <a:pt x="203" y="171"/>
                  </a:cubicBezTo>
                  <a:cubicBezTo>
                    <a:pt x="168" y="127"/>
                    <a:pt x="141" y="82"/>
                    <a:pt x="114" y="29"/>
                  </a:cubicBezTo>
                  <a:cubicBezTo>
                    <a:pt x="103" y="9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2" name="Google Shape;10202;p27"/>
            <p:cNvSpPr/>
            <p:nvPr/>
          </p:nvSpPr>
          <p:spPr>
            <a:xfrm>
              <a:off x="670550" y="11763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60" y="0"/>
                  </a:moveTo>
                  <a:cubicBezTo>
                    <a:pt x="55" y="0"/>
                    <a:pt x="50" y="1"/>
                    <a:pt x="46" y="2"/>
                  </a:cubicBezTo>
                  <a:cubicBezTo>
                    <a:pt x="19" y="11"/>
                    <a:pt x="1" y="38"/>
                    <a:pt x="10" y="65"/>
                  </a:cubicBezTo>
                  <a:cubicBezTo>
                    <a:pt x="19" y="110"/>
                    <a:pt x="19" y="163"/>
                    <a:pt x="28" y="217"/>
                  </a:cubicBezTo>
                  <a:cubicBezTo>
                    <a:pt x="28" y="243"/>
                    <a:pt x="46" y="270"/>
                    <a:pt x="81" y="270"/>
                  </a:cubicBezTo>
                  <a:cubicBezTo>
                    <a:pt x="108" y="270"/>
                    <a:pt x="135" y="243"/>
                    <a:pt x="126" y="217"/>
                  </a:cubicBezTo>
                  <a:cubicBezTo>
                    <a:pt x="126" y="154"/>
                    <a:pt x="117" y="92"/>
                    <a:pt x="108" y="38"/>
                  </a:cubicBezTo>
                  <a:cubicBezTo>
                    <a:pt x="108" y="1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3" name="Google Shape;10203;p27"/>
            <p:cNvSpPr/>
            <p:nvPr/>
          </p:nvSpPr>
          <p:spPr>
            <a:xfrm>
              <a:off x="681700" y="1177100"/>
              <a:ext cx="3300" cy="6275"/>
            </a:xfrm>
            <a:custGeom>
              <a:rect b="b" l="l" r="r" t="t"/>
              <a:pathLst>
                <a:path extrusionOk="0" h="251" w="132">
                  <a:moveTo>
                    <a:pt x="66" y="0"/>
                  </a:moveTo>
                  <a:cubicBezTo>
                    <a:pt x="46" y="0"/>
                    <a:pt x="26" y="11"/>
                    <a:pt x="19" y="36"/>
                  </a:cubicBezTo>
                  <a:cubicBezTo>
                    <a:pt x="10" y="89"/>
                    <a:pt x="10" y="143"/>
                    <a:pt x="1" y="197"/>
                  </a:cubicBezTo>
                  <a:cubicBezTo>
                    <a:pt x="1" y="232"/>
                    <a:pt x="28" y="250"/>
                    <a:pt x="54" y="250"/>
                  </a:cubicBezTo>
                  <a:cubicBezTo>
                    <a:pt x="81" y="250"/>
                    <a:pt x="108" y="232"/>
                    <a:pt x="108" y="197"/>
                  </a:cubicBezTo>
                  <a:cubicBezTo>
                    <a:pt x="108" y="152"/>
                    <a:pt x="117" y="107"/>
                    <a:pt x="126" y="63"/>
                  </a:cubicBezTo>
                  <a:cubicBezTo>
                    <a:pt x="131" y="25"/>
                    <a:pt x="9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4" name="Google Shape;10204;p27"/>
            <p:cNvSpPr/>
            <p:nvPr/>
          </p:nvSpPr>
          <p:spPr>
            <a:xfrm>
              <a:off x="650350" y="1188550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9" y="1"/>
                    <a:pt x="0" y="52"/>
                    <a:pt x="42" y="86"/>
                  </a:cubicBezTo>
                  <a:cubicBezTo>
                    <a:pt x="86" y="131"/>
                    <a:pt x="122" y="167"/>
                    <a:pt x="167" y="211"/>
                  </a:cubicBezTo>
                  <a:cubicBezTo>
                    <a:pt x="178" y="221"/>
                    <a:pt x="189" y="224"/>
                    <a:pt x="201" y="224"/>
                  </a:cubicBezTo>
                  <a:cubicBezTo>
                    <a:pt x="244" y="224"/>
                    <a:pt x="280" y="166"/>
                    <a:pt x="238" y="131"/>
                  </a:cubicBezTo>
                  <a:cubicBezTo>
                    <a:pt x="202" y="95"/>
                    <a:pt x="158" y="51"/>
                    <a:pt x="113" y="15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5" name="Google Shape;10205;p27"/>
            <p:cNvSpPr/>
            <p:nvPr/>
          </p:nvSpPr>
          <p:spPr>
            <a:xfrm>
              <a:off x="607450" y="1183775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35"/>
                    <a:pt x="54" y="197"/>
                  </a:cubicBezTo>
                  <a:cubicBezTo>
                    <a:pt x="223" y="197"/>
                    <a:pt x="366" y="376"/>
                    <a:pt x="321" y="545"/>
                  </a:cubicBezTo>
                  <a:cubicBezTo>
                    <a:pt x="304" y="634"/>
                    <a:pt x="250" y="706"/>
                    <a:pt x="170" y="741"/>
                  </a:cubicBezTo>
                  <a:cubicBezTo>
                    <a:pt x="140" y="756"/>
                    <a:pt x="108" y="763"/>
                    <a:pt x="76" y="763"/>
                  </a:cubicBezTo>
                  <a:cubicBezTo>
                    <a:pt x="50" y="763"/>
                    <a:pt x="24" y="758"/>
                    <a:pt x="0" y="750"/>
                  </a:cubicBezTo>
                  <a:lnTo>
                    <a:pt x="0" y="750"/>
                  </a:lnTo>
                  <a:cubicBezTo>
                    <a:pt x="9" y="822"/>
                    <a:pt x="27" y="893"/>
                    <a:pt x="63" y="955"/>
                  </a:cubicBezTo>
                  <a:cubicBezTo>
                    <a:pt x="95" y="963"/>
                    <a:pt x="125" y="966"/>
                    <a:pt x="155" y="966"/>
                  </a:cubicBezTo>
                  <a:cubicBezTo>
                    <a:pt x="640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6" name="Google Shape;10206;p27"/>
            <p:cNvSpPr/>
            <p:nvPr/>
          </p:nvSpPr>
          <p:spPr>
            <a:xfrm>
              <a:off x="610575" y="1175525"/>
              <a:ext cx="29000" cy="41525"/>
            </a:xfrm>
            <a:custGeom>
              <a:rect b="b" l="l" r="r" t="t"/>
              <a:pathLst>
                <a:path extrusionOk="0" h="1661" w="1160">
                  <a:moveTo>
                    <a:pt x="464" y="1"/>
                  </a:moveTo>
                  <a:cubicBezTo>
                    <a:pt x="446" y="1"/>
                    <a:pt x="437" y="10"/>
                    <a:pt x="419" y="10"/>
                  </a:cubicBezTo>
                  <a:cubicBezTo>
                    <a:pt x="482" y="54"/>
                    <a:pt x="544" y="108"/>
                    <a:pt x="562" y="117"/>
                  </a:cubicBezTo>
                  <a:cubicBezTo>
                    <a:pt x="642" y="197"/>
                    <a:pt x="776" y="313"/>
                    <a:pt x="785" y="438"/>
                  </a:cubicBezTo>
                  <a:cubicBezTo>
                    <a:pt x="723" y="340"/>
                    <a:pt x="669" y="268"/>
                    <a:pt x="589" y="197"/>
                  </a:cubicBezTo>
                  <a:cubicBezTo>
                    <a:pt x="518" y="135"/>
                    <a:pt x="428" y="90"/>
                    <a:pt x="357" y="45"/>
                  </a:cubicBezTo>
                  <a:cubicBezTo>
                    <a:pt x="339" y="54"/>
                    <a:pt x="321" y="54"/>
                    <a:pt x="312" y="63"/>
                  </a:cubicBezTo>
                  <a:cubicBezTo>
                    <a:pt x="366" y="99"/>
                    <a:pt x="419" y="135"/>
                    <a:pt x="473" y="170"/>
                  </a:cubicBezTo>
                  <a:cubicBezTo>
                    <a:pt x="544" y="224"/>
                    <a:pt x="616" y="277"/>
                    <a:pt x="660" y="367"/>
                  </a:cubicBezTo>
                  <a:lnTo>
                    <a:pt x="651" y="367"/>
                  </a:lnTo>
                  <a:cubicBezTo>
                    <a:pt x="589" y="304"/>
                    <a:pt x="526" y="251"/>
                    <a:pt x="455" y="197"/>
                  </a:cubicBezTo>
                  <a:cubicBezTo>
                    <a:pt x="393" y="152"/>
                    <a:pt x="321" y="135"/>
                    <a:pt x="250" y="108"/>
                  </a:cubicBezTo>
                  <a:cubicBezTo>
                    <a:pt x="196" y="144"/>
                    <a:pt x="143" y="188"/>
                    <a:pt x="98" y="242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64"/>
                    <a:pt x="72" y="1500"/>
                  </a:cubicBezTo>
                  <a:cubicBezTo>
                    <a:pt x="134" y="1491"/>
                    <a:pt x="187" y="1491"/>
                    <a:pt x="241" y="1473"/>
                  </a:cubicBezTo>
                  <a:cubicBezTo>
                    <a:pt x="348" y="1446"/>
                    <a:pt x="428" y="1401"/>
                    <a:pt x="526" y="1330"/>
                  </a:cubicBezTo>
                  <a:cubicBezTo>
                    <a:pt x="526" y="1330"/>
                    <a:pt x="526" y="1339"/>
                    <a:pt x="526" y="1339"/>
                  </a:cubicBezTo>
                  <a:cubicBezTo>
                    <a:pt x="464" y="1428"/>
                    <a:pt x="357" y="1482"/>
                    <a:pt x="259" y="1517"/>
                  </a:cubicBezTo>
                  <a:cubicBezTo>
                    <a:pt x="232" y="1535"/>
                    <a:pt x="187" y="1553"/>
                    <a:pt x="143" y="1562"/>
                  </a:cubicBezTo>
                  <a:cubicBezTo>
                    <a:pt x="152" y="1562"/>
                    <a:pt x="152" y="1571"/>
                    <a:pt x="161" y="1571"/>
                  </a:cubicBezTo>
                  <a:cubicBezTo>
                    <a:pt x="179" y="1571"/>
                    <a:pt x="196" y="1571"/>
                    <a:pt x="223" y="1562"/>
                  </a:cubicBezTo>
                  <a:cubicBezTo>
                    <a:pt x="286" y="1553"/>
                    <a:pt x="339" y="1526"/>
                    <a:pt x="393" y="1500"/>
                  </a:cubicBezTo>
                  <a:cubicBezTo>
                    <a:pt x="518" y="1437"/>
                    <a:pt x="598" y="1348"/>
                    <a:pt x="687" y="1241"/>
                  </a:cubicBezTo>
                  <a:cubicBezTo>
                    <a:pt x="687" y="1241"/>
                    <a:pt x="687" y="1241"/>
                    <a:pt x="687" y="1250"/>
                  </a:cubicBezTo>
                  <a:cubicBezTo>
                    <a:pt x="651" y="1366"/>
                    <a:pt x="553" y="1473"/>
                    <a:pt x="455" y="1535"/>
                  </a:cubicBezTo>
                  <a:cubicBezTo>
                    <a:pt x="402" y="1571"/>
                    <a:pt x="330" y="1616"/>
                    <a:pt x="250" y="1633"/>
                  </a:cubicBezTo>
                  <a:cubicBezTo>
                    <a:pt x="268" y="1642"/>
                    <a:pt x="286" y="1651"/>
                    <a:pt x="303" y="1660"/>
                  </a:cubicBezTo>
                  <a:cubicBezTo>
                    <a:pt x="990" y="1446"/>
                    <a:pt x="1160" y="313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7" name="Google Shape;10207;p27"/>
            <p:cNvSpPr/>
            <p:nvPr/>
          </p:nvSpPr>
          <p:spPr>
            <a:xfrm>
              <a:off x="601200" y="1173525"/>
              <a:ext cx="41500" cy="46200"/>
            </a:xfrm>
            <a:custGeom>
              <a:rect b="b" l="l" r="r" t="t"/>
              <a:pathLst>
                <a:path extrusionOk="0" h="1848" w="1660">
                  <a:moveTo>
                    <a:pt x="402" y="411"/>
                  </a:moveTo>
                  <a:cubicBezTo>
                    <a:pt x="999" y="453"/>
                    <a:pt x="890" y="1376"/>
                    <a:pt x="405" y="1376"/>
                  </a:cubicBezTo>
                  <a:cubicBezTo>
                    <a:pt x="375" y="1376"/>
                    <a:pt x="345" y="1373"/>
                    <a:pt x="313" y="1365"/>
                  </a:cubicBezTo>
                  <a:cubicBezTo>
                    <a:pt x="277" y="1303"/>
                    <a:pt x="259" y="1232"/>
                    <a:pt x="250" y="1160"/>
                  </a:cubicBezTo>
                  <a:lnTo>
                    <a:pt x="250" y="1160"/>
                  </a:lnTo>
                  <a:cubicBezTo>
                    <a:pt x="274" y="1168"/>
                    <a:pt x="300" y="1173"/>
                    <a:pt x="326" y="1173"/>
                  </a:cubicBezTo>
                  <a:cubicBezTo>
                    <a:pt x="358" y="1173"/>
                    <a:pt x="390" y="1166"/>
                    <a:pt x="420" y="1151"/>
                  </a:cubicBezTo>
                  <a:cubicBezTo>
                    <a:pt x="500" y="1116"/>
                    <a:pt x="554" y="1044"/>
                    <a:pt x="571" y="955"/>
                  </a:cubicBezTo>
                  <a:cubicBezTo>
                    <a:pt x="616" y="786"/>
                    <a:pt x="473" y="607"/>
                    <a:pt x="304" y="607"/>
                  </a:cubicBezTo>
                  <a:cubicBezTo>
                    <a:pt x="331" y="545"/>
                    <a:pt x="366" y="473"/>
                    <a:pt x="402" y="411"/>
                  </a:cubicBezTo>
                  <a:close/>
                  <a:moveTo>
                    <a:pt x="839" y="81"/>
                  </a:moveTo>
                  <a:cubicBezTo>
                    <a:pt x="1535" y="393"/>
                    <a:pt x="1365" y="1526"/>
                    <a:pt x="678" y="1740"/>
                  </a:cubicBezTo>
                  <a:cubicBezTo>
                    <a:pt x="661" y="1731"/>
                    <a:pt x="643" y="1722"/>
                    <a:pt x="625" y="1713"/>
                  </a:cubicBezTo>
                  <a:cubicBezTo>
                    <a:pt x="705" y="1696"/>
                    <a:pt x="777" y="1651"/>
                    <a:pt x="830" y="1615"/>
                  </a:cubicBezTo>
                  <a:cubicBezTo>
                    <a:pt x="928" y="1553"/>
                    <a:pt x="1026" y="1446"/>
                    <a:pt x="1062" y="1330"/>
                  </a:cubicBezTo>
                  <a:cubicBezTo>
                    <a:pt x="1062" y="1321"/>
                    <a:pt x="1062" y="1321"/>
                    <a:pt x="1062" y="1321"/>
                  </a:cubicBezTo>
                  <a:cubicBezTo>
                    <a:pt x="973" y="1428"/>
                    <a:pt x="893" y="1517"/>
                    <a:pt x="768" y="1580"/>
                  </a:cubicBezTo>
                  <a:cubicBezTo>
                    <a:pt x="714" y="1606"/>
                    <a:pt x="661" y="1633"/>
                    <a:pt x="598" y="1642"/>
                  </a:cubicBezTo>
                  <a:cubicBezTo>
                    <a:pt x="571" y="1651"/>
                    <a:pt x="554" y="1651"/>
                    <a:pt x="536" y="1651"/>
                  </a:cubicBezTo>
                  <a:cubicBezTo>
                    <a:pt x="527" y="1651"/>
                    <a:pt x="527" y="1642"/>
                    <a:pt x="518" y="1642"/>
                  </a:cubicBezTo>
                  <a:cubicBezTo>
                    <a:pt x="562" y="1633"/>
                    <a:pt x="607" y="1615"/>
                    <a:pt x="634" y="1597"/>
                  </a:cubicBezTo>
                  <a:cubicBezTo>
                    <a:pt x="732" y="1562"/>
                    <a:pt x="848" y="1508"/>
                    <a:pt x="901" y="1419"/>
                  </a:cubicBezTo>
                  <a:cubicBezTo>
                    <a:pt x="901" y="1419"/>
                    <a:pt x="901" y="1410"/>
                    <a:pt x="901" y="1410"/>
                  </a:cubicBezTo>
                  <a:cubicBezTo>
                    <a:pt x="803" y="1481"/>
                    <a:pt x="723" y="1526"/>
                    <a:pt x="616" y="1553"/>
                  </a:cubicBezTo>
                  <a:cubicBezTo>
                    <a:pt x="562" y="1571"/>
                    <a:pt x="509" y="1571"/>
                    <a:pt x="447" y="1580"/>
                  </a:cubicBezTo>
                  <a:cubicBezTo>
                    <a:pt x="420" y="1544"/>
                    <a:pt x="393" y="1517"/>
                    <a:pt x="375" y="1481"/>
                  </a:cubicBezTo>
                  <a:lnTo>
                    <a:pt x="375" y="1481"/>
                  </a:lnTo>
                  <a:cubicBezTo>
                    <a:pt x="383" y="1482"/>
                    <a:pt x="390" y="1482"/>
                    <a:pt x="398" y="1482"/>
                  </a:cubicBezTo>
                  <a:cubicBezTo>
                    <a:pt x="994" y="1482"/>
                    <a:pt x="1134" y="427"/>
                    <a:pt x="473" y="322"/>
                  </a:cubicBezTo>
                  <a:cubicBezTo>
                    <a:pt x="518" y="268"/>
                    <a:pt x="571" y="224"/>
                    <a:pt x="625" y="188"/>
                  </a:cubicBezTo>
                  <a:cubicBezTo>
                    <a:pt x="696" y="215"/>
                    <a:pt x="768" y="232"/>
                    <a:pt x="830" y="277"/>
                  </a:cubicBezTo>
                  <a:cubicBezTo>
                    <a:pt x="901" y="331"/>
                    <a:pt x="964" y="384"/>
                    <a:pt x="1026" y="447"/>
                  </a:cubicBezTo>
                  <a:lnTo>
                    <a:pt x="1035" y="447"/>
                  </a:lnTo>
                  <a:cubicBezTo>
                    <a:pt x="991" y="357"/>
                    <a:pt x="919" y="304"/>
                    <a:pt x="848" y="250"/>
                  </a:cubicBezTo>
                  <a:cubicBezTo>
                    <a:pt x="794" y="215"/>
                    <a:pt x="741" y="179"/>
                    <a:pt x="687" y="143"/>
                  </a:cubicBezTo>
                  <a:cubicBezTo>
                    <a:pt x="696" y="134"/>
                    <a:pt x="714" y="134"/>
                    <a:pt x="732" y="125"/>
                  </a:cubicBezTo>
                  <a:cubicBezTo>
                    <a:pt x="812" y="170"/>
                    <a:pt x="893" y="215"/>
                    <a:pt x="964" y="277"/>
                  </a:cubicBezTo>
                  <a:cubicBezTo>
                    <a:pt x="1044" y="348"/>
                    <a:pt x="1098" y="420"/>
                    <a:pt x="1160" y="518"/>
                  </a:cubicBezTo>
                  <a:cubicBezTo>
                    <a:pt x="1151" y="393"/>
                    <a:pt x="1017" y="277"/>
                    <a:pt x="937" y="197"/>
                  </a:cubicBezTo>
                  <a:cubicBezTo>
                    <a:pt x="919" y="188"/>
                    <a:pt x="857" y="134"/>
                    <a:pt x="794" y="90"/>
                  </a:cubicBezTo>
                  <a:cubicBezTo>
                    <a:pt x="812" y="90"/>
                    <a:pt x="821" y="81"/>
                    <a:pt x="839" y="81"/>
                  </a:cubicBezTo>
                  <a:close/>
                  <a:moveTo>
                    <a:pt x="919" y="1"/>
                  </a:moveTo>
                  <a:lnTo>
                    <a:pt x="339" y="331"/>
                  </a:lnTo>
                  <a:cubicBezTo>
                    <a:pt x="0" y="803"/>
                    <a:pt x="54" y="1580"/>
                    <a:pt x="652" y="1838"/>
                  </a:cubicBezTo>
                  <a:cubicBezTo>
                    <a:pt x="661" y="1847"/>
                    <a:pt x="661" y="1847"/>
                    <a:pt x="670" y="1847"/>
                  </a:cubicBezTo>
                  <a:lnTo>
                    <a:pt x="696" y="1847"/>
                  </a:lnTo>
                  <a:cubicBezTo>
                    <a:pt x="1472" y="1606"/>
                    <a:pt x="1660" y="393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8" name="Google Shape;10208;p27"/>
            <p:cNvSpPr/>
            <p:nvPr/>
          </p:nvSpPr>
          <p:spPr>
            <a:xfrm>
              <a:off x="594850" y="12020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7" y="1"/>
                  </a:moveTo>
                  <a:cubicBezTo>
                    <a:pt x="234" y="1"/>
                    <a:pt x="231" y="1"/>
                    <a:pt x="228" y="1"/>
                  </a:cubicBezTo>
                  <a:cubicBezTo>
                    <a:pt x="174" y="10"/>
                    <a:pt x="121" y="19"/>
                    <a:pt x="58" y="28"/>
                  </a:cubicBezTo>
                  <a:cubicBezTo>
                    <a:pt x="1" y="45"/>
                    <a:pt x="11" y="137"/>
                    <a:pt x="70" y="137"/>
                  </a:cubicBezTo>
                  <a:cubicBezTo>
                    <a:pt x="74" y="137"/>
                    <a:pt x="80" y="137"/>
                    <a:pt x="85" y="135"/>
                  </a:cubicBezTo>
                  <a:cubicBezTo>
                    <a:pt x="138" y="117"/>
                    <a:pt x="192" y="117"/>
                    <a:pt x="246" y="100"/>
                  </a:cubicBezTo>
                  <a:cubicBezTo>
                    <a:pt x="314" y="91"/>
                    <a:pt x="30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9" name="Google Shape;10209;p27"/>
            <p:cNvSpPr/>
            <p:nvPr/>
          </p:nvSpPr>
          <p:spPr>
            <a:xfrm>
              <a:off x="598975" y="1212175"/>
              <a:ext cx="6475" cy="5050"/>
            </a:xfrm>
            <a:custGeom>
              <a:rect b="b" l="l" r="r" t="t"/>
              <a:pathLst>
                <a:path extrusionOk="0" h="202" w="259">
                  <a:moveTo>
                    <a:pt x="194" y="1"/>
                  </a:moveTo>
                  <a:cubicBezTo>
                    <a:pt x="183" y="1"/>
                    <a:pt x="172" y="3"/>
                    <a:pt x="161" y="7"/>
                  </a:cubicBezTo>
                  <a:cubicBezTo>
                    <a:pt x="125" y="42"/>
                    <a:pt x="81" y="69"/>
                    <a:pt x="36" y="96"/>
                  </a:cubicBezTo>
                  <a:cubicBezTo>
                    <a:pt x="18" y="114"/>
                    <a:pt x="0" y="141"/>
                    <a:pt x="18" y="167"/>
                  </a:cubicBezTo>
                  <a:cubicBezTo>
                    <a:pt x="25" y="187"/>
                    <a:pt x="45" y="201"/>
                    <a:pt x="66" y="201"/>
                  </a:cubicBezTo>
                  <a:cubicBezTo>
                    <a:pt x="74" y="201"/>
                    <a:pt x="82" y="199"/>
                    <a:pt x="89" y="194"/>
                  </a:cubicBezTo>
                  <a:cubicBezTo>
                    <a:pt x="134" y="158"/>
                    <a:pt x="179" y="123"/>
                    <a:pt x="232" y="87"/>
                  </a:cubicBezTo>
                  <a:cubicBezTo>
                    <a:pt x="259" y="78"/>
                    <a:pt x="250" y="34"/>
                    <a:pt x="241" y="16"/>
                  </a:cubicBezTo>
                  <a:cubicBezTo>
                    <a:pt x="225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0" name="Google Shape;10210;p27"/>
            <p:cNvSpPr/>
            <p:nvPr/>
          </p:nvSpPr>
          <p:spPr>
            <a:xfrm>
              <a:off x="606850" y="1219800"/>
              <a:ext cx="6200" cy="5325"/>
            </a:xfrm>
            <a:custGeom>
              <a:rect b="b" l="l" r="r" t="t"/>
              <a:pathLst>
                <a:path extrusionOk="0" h="213" w="248">
                  <a:moveTo>
                    <a:pt x="170" y="1"/>
                  </a:moveTo>
                  <a:cubicBezTo>
                    <a:pt x="160" y="1"/>
                    <a:pt x="149" y="5"/>
                    <a:pt x="140" y="14"/>
                  </a:cubicBezTo>
                  <a:cubicBezTo>
                    <a:pt x="105" y="50"/>
                    <a:pt x="60" y="94"/>
                    <a:pt x="33" y="130"/>
                  </a:cubicBezTo>
                  <a:cubicBezTo>
                    <a:pt x="1" y="169"/>
                    <a:pt x="39" y="213"/>
                    <a:pt x="77" y="213"/>
                  </a:cubicBezTo>
                  <a:cubicBezTo>
                    <a:pt x="90" y="213"/>
                    <a:pt x="104" y="207"/>
                    <a:pt x="113" y="192"/>
                  </a:cubicBezTo>
                  <a:cubicBezTo>
                    <a:pt x="140" y="157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1" name="Google Shape;10211;p27"/>
            <p:cNvSpPr/>
            <p:nvPr/>
          </p:nvSpPr>
          <p:spPr>
            <a:xfrm>
              <a:off x="594800" y="1191575"/>
              <a:ext cx="7925" cy="3175"/>
            </a:xfrm>
            <a:custGeom>
              <a:rect b="b" l="l" r="r" t="t"/>
              <a:pathLst>
                <a:path extrusionOk="0" h="127" w="317">
                  <a:moveTo>
                    <a:pt x="70" y="1"/>
                  </a:moveTo>
                  <a:cubicBezTo>
                    <a:pt x="6" y="1"/>
                    <a:pt x="1" y="100"/>
                    <a:pt x="69" y="108"/>
                  </a:cubicBezTo>
                  <a:cubicBezTo>
                    <a:pt x="123" y="108"/>
                    <a:pt x="185" y="117"/>
                    <a:pt x="239" y="126"/>
                  </a:cubicBezTo>
                  <a:cubicBezTo>
                    <a:pt x="241" y="126"/>
                    <a:pt x="244" y="127"/>
                    <a:pt x="247" y="127"/>
                  </a:cubicBezTo>
                  <a:cubicBezTo>
                    <a:pt x="311" y="127"/>
                    <a:pt x="316" y="28"/>
                    <a:pt x="248" y="19"/>
                  </a:cubicBezTo>
                  <a:cubicBezTo>
                    <a:pt x="194" y="10"/>
                    <a:pt x="132" y="10"/>
                    <a:pt x="78" y="1"/>
                  </a:cubicBezTo>
                  <a:cubicBezTo>
                    <a:pt x="75" y="1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2" name="Google Shape;10212;p27"/>
            <p:cNvSpPr/>
            <p:nvPr/>
          </p:nvSpPr>
          <p:spPr>
            <a:xfrm>
              <a:off x="687050" y="1230925"/>
              <a:ext cx="20325" cy="24025"/>
            </a:xfrm>
            <a:custGeom>
              <a:rect b="b" l="l" r="r" t="t"/>
              <a:pathLst>
                <a:path extrusionOk="0" h="961" w="813">
                  <a:moveTo>
                    <a:pt x="636" y="1"/>
                  </a:moveTo>
                  <a:cubicBezTo>
                    <a:pt x="184" y="1"/>
                    <a:pt x="0" y="855"/>
                    <a:pt x="572" y="961"/>
                  </a:cubicBezTo>
                  <a:cubicBezTo>
                    <a:pt x="626" y="907"/>
                    <a:pt x="661" y="845"/>
                    <a:pt x="697" y="773"/>
                  </a:cubicBezTo>
                  <a:cubicBezTo>
                    <a:pt x="527" y="764"/>
                    <a:pt x="403" y="568"/>
                    <a:pt x="465" y="399"/>
                  </a:cubicBezTo>
                  <a:cubicBezTo>
                    <a:pt x="492" y="318"/>
                    <a:pt x="554" y="247"/>
                    <a:pt x="634" y="220"/>
                  </a:cubicBezTo>
                  <a:cubicBezTo>
                    <a:pt x="655" y="213"/>
                    <a:pt x="678" y="211"/>
                    <a:pt x="702" y="211"/>
                  </a:cubicBezTo>
                  <a:cubicBezTo>
                    <a:pt x="740" y="211"/>
                    <a:pt x="780" y="218"/>
                    <a:pt x="813" y="229"/>
                  </a:cubicBezTo>
                  <a:cubicBezTo>
                    <a:pt x="804" y="158"/>
                    <a:pt x="795" y="86"/>
                    <a:pt x="768" y="24"/>
                  </a:cubicBezTo>
                  <a:cubicBezTo>
                    <a:pt x="722" y="8"/>
                    <a:pt x="678" y="1"/>
                    <a:pt x="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3" name="Google Shape;10213;p27"/>
            <p:cNvSpPr/>
            <p:nvPr/>
          </p:nvSpPr>
          <p:spPr>
            <a:xfrm>
              <a:off x="673225" y="1221250"/>
              <a:ext cx="31925" cy="40850"/>
            </a:xfrm>
            <a:custGeom>
              <a:rect b="b" l="l" r="r" t="t"/>
              <a:pathLst>
                <a:path extrusionOk="0" h="1634" w="1277">
                  <a:moveTo>
                    <a:pt x="991" y="1"/>
                  </a:moveTo>
                  <a:cubicBezTo>
                    <a:pt x="286" y="134"/>
                    <a:pt x="1" y="1241"/>
                    <a:pt x="661" y="1633"/>
                  </a:cubicBezTo>
                  <a:cubicBezTo>
                    <a:pt x="679" y="1633"/>
                    <a:pt x="688" y="1624"/>
                    <a:pt x="706" y="1624"/>
                  </a:cubicBezTo>
                  <a:cubicBezTo>
                    <a:pt x="643" y="1580"/>
                    <a:pt x="590" y="1517"/>
                    <a:pt x="581" y="1508"/>
                  </a:cubicBezTo>
                  <a:cubicBezTo>
                    <a:pt x="501" y="1419"/>
                    <a:pt x="385" y="1285"/>
                    <a:pt x="385" y="1160"/>
                  </a:cubicBezTo>
                  <a:lnTo>
                    <a:pt x="385" y="1160"/>
                  </a:lnTo>
                  <a:cubicBezTo>
                    <a:pt x="438" y="1258"/>
                    <a:pt x="483" y="1339"/>
                    <a:pt x="563" y="1428"/>
                  </a:cubicBezTo>
                  <a:cubicBezTo>
                    <a:pt x="625" y="1490"/>
                    <a:pt x="697" y="1544"/>
                    <a:pt x="777" y="1597"/>
                  </a:cubicBezTo>
                  <a:cubicBezTo>
                    <a:pt x="786" y="1597"/>
                    <a:pt x="804" y="1589"/>
                    <a:pt x="822" y="1580"/>
                  </a:cubicBezTo>
                  <a:cubicBezTo>
                    <a:pt x="768" y="1544"/>
                    <a:pt x="715" y="1499"/>
                    <a:pt x="670" y="1464"/>
                  </a:cubicBezTo>
                  <a:cubicBezTo>
                    <a:pt x="608" y="1401"/>
                    <a:pt x="536" y="1339"/>
                    <a:pt x="509" y="1250"/>
                  </a:cubicBezTo>
                  <a:lnTo>
                    <a:pt x="509" y="1250"/>
                  </a:lnTo>
                  <a:cubicBezTo>
                    <a:pt x="563" y="1321"/>
                    <a:pt x="625" y="1374"/>
                    <a:pt x="697" y="1437"/>
                  </a:cubicBezTo>
                  <a:cubicBezTo>
                    <a:pt x="750" y="1482"/>
                    <a:pt x="813" y="1517"/>
                    <a:pt x="884" y="1553"/>
                  </a:cubicBezTo>
                  <a:cubicBezTo>
                    <a:pt x="938" y="1517"/>
                    <a:pt x="991" y="1482"/>
                    <a:pt x="1045" y="1437"/>
                  </a:cubicBezTo>
                  <a:cubicBezTo>
                    <a:pt x="422" y="1258"/>
                    <a:pt x="639" y="289"/>
                    <a:pt x="1197" y="289"/>
                  </a:cubicBezTo>
                  <a:cubicBezTo>
                    <a:pt x="1223" y="289"/>
                    <a:pt x="1249" y="291"/>
                    <a:pt x="1277" y="295"/>
                  </a:cubicBezTo>
                  <a:cubicBezTo>
                    <a:pt x="1259" y="250"/>
                    <a:pt x="1232" y="224"/>
                    <a:pt x="1205" y="188"/>
                  </a:cubicBezTo>
                  <a:cubicBezTo>
                    <a:pt x="1170" y="188"/>
                    <a:pt x="1130" y="184"/>
                    <a:pt x="1092" y="184"/>
                  </a:cubicBezTo>
                  <a:cubicBezTo>
                    <a:pt x="1072" y="184"/>
                    <a:pt x="1054" y="185"/>
                    <a:pt x="1036" y="188"/>
                  </a:cubicBezTo>
                  <a:cubicBezTo>
                    <a:pt x="929" y="206"/>
                    <a:pt x="840" y="241"/>
                    <a:pt x="741" y="295"/>
                  </a:cubicBezTo>
                  <a:cubicBezTo>
                    <a:pt x="813" y="206"/>
                    <a:pt x="920" y="170"/>
                    <a:pt x="1027" y="143"/>
                  </a:cubicBezTo>
                  <a:cubicBezTo>
                    <a:pt x="1054" y="134"/>
                    <a:pt x="1098" y="117"/>
                    <a:pt x="1143" y="117"/>
                  </a:cubicBezTo>
                  <a:cubicBezTo>
                    <a:pt x="1143" y="108"/>
                    <a:pt x="1134" y="108"/>
                    <a:pt x="1134" y="99"/>
                  </a:cubicBezTo>
                  <a:lnTo>
                    <a:pt x="1071" y="99"/>
                  </a:lnTo>
                  <a:cubicBezTo>
                    <a:pt x="1009" y="108"/>
                    <a:pt x="947" y="126"/>
                    <a:pt x="884" y="152"/>
                  </a:cubicBezTo>
                  <a:cubicBezTo>
                    <a:pt x="768" y="197"/>
                    <a:pt x="670" y="277"/>
                    <a:pt x="572" y="366"/>
                  </a:cubicBezTo>
                  <a:cubicBezTo>
                    <a:pt x="625" y="259"/>
                    <a:pt x="724" y="161"/>
                    <a:pt x="840" y="108"/>
                  </a:cubicBezTo>
                  <a:cubicBezTo>
                    <a:pt x="884" y="81"/>
                    <a:pt x="964" y="45"/>
                    <a:pt x="1045" y="36"/>
                  </a:cubicBezTo>
                  <a:cubicBezTo>
                    <a:pt x="1027" y="18"/>
                    <a:pt x="1009" y="10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4" name="Google Shape;10214;p27"/>
            <p:cNvSpPr/>
            <p:nvPr/>
          </p:nvSpPr>
          <p:spPr>
            <a:xfrm>
              <a:off x="669675" y="1218575"/>
              <a:ext cx="48425" cy="46200"/>
            </a:xfrm>
            <a:custGeom>
              <a:rect b="b" l="l" r="r" t="t"/>
              <a:pathLst>
                <a:path extrusionOk="0" h="1848" w="1937">
                  <a:moveTo>
                    <a:pt x="1331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0"/>
                    <a:pt x="1499" y="652"/>
                    <a:pt x="1508" y="723"/>
                  </a:cubicBezTo>
                  <a:cubicBezTo>
                    <a:pt x="1475" y="712"/>
                    <a:pt x="1435" y="705"/>
                    <a:pt x="1397" y="705"/>
                  </a:cubicBezTo>
                  <a:cubicBezTo>
                    <a:pt x="1373" y="705"/>
                    <a:pt x="1350" y="707"/>
                    <a:pt x="1329" y="714"/>
                  </a:cubicBezTo>
                  <a:cubicBezTo>
                    <a:pt x="1249" y="741"/>
                    <a:pt x="1187" y="812"/>
                    <a:pt x="1160" y="893"/>
                  </a:cubicBezTo>
                  <a:cubicBezTo>
                    <a:pt x="1098" y="1062"/>
                    <a:pt x="1222" y="1258"/>
                    <a:pt x="1392" y="1267"/>
                  </a:cubicBezTo>
                  <a:cubicBezTo>
                    <a:pt x="1356" y="1339"/>
                    <a:pt x="1321" y="1401"/>
                    <a:pt x="1267" y="1455"/>
                  </a:cubicBezTo>
                  <a:cubicBezTo>
                    <a:pt x="695" y="1349"/>
                    <a:pt x="879" y="495"/>
                    <a:pt x="1331" y="495"/>
                  </a:cubicBezTo>
                  <a:close/>
                  <a:moveTo>
                    <a:pt x="1133" y="108"/>
                  </a:moveTo>
                  <a:cubicBezTo>
                    <a:pt x="1151" y="117"/>
                    <a:pt x="1169" y="125"/>
                    <a:pt x="1187" y="143"/>
                  </a:cubicBezTo>
                  <a:cubicBezTo>
                    <a:pt x="1106" y="152"/>
                    <a:pt x="1026" y="188"/>
                    <a:pt x="982" y="215"/>
                  </a:cubicBezTo>
                  <a:cubicBezTo>
                    <a:pt x="866" y="268"/>
                    <a:pt x="767" y="366"/>
                    <a:pt x="714" y="473"/>
                  </a:cubicBezTo>
                  <a:cubicBezTo>
                    <a:pt x="812" y="384"/>
                    <a:pt x="910" y="304"/>
                    <a:pt x="1026" y="259"/>
                  </a:cubicBezTo>
                  <a:cubicBezTo>
                    <a:pt x="1089" y="233"/>
                    <a:pt x="1151" y="215"/>
                    <a:pt x="1213" y="206"/>
                  </a:cubicBezTo>
                  <a:lnTo>
                    <a:pt x="1276" y="206"/>
                  </a:lnTo>
                  <a:cubicBezTo>
                    <a:pt x="1276" y="215"/>
                    <a:pt x="1285" y="215"/>
                    <a:pt x="1285" y="224"/>
                  </a:cubicBezTo>
                  <a:cubicBezTo>
                    <a:pt x="1240" y="224"/>
                    <a:pt x="1196" y="241"/>
                    <a:pt x="1169" y="250"/>
                  </a:cubicBezTo>
                  <a:cubicBezTo>
                    <a:pt x="1062" y="277"/>
                    <a:pt x="955" y="313"/>
                    <a:pt x="883" y="402"/>
                  </a:cubicBezTo>
                  <a:cubicBezTo>
                    <a:pt x="982" y="348"/>
                    <a:pt x="1071" y="313"/>
                    <a:pt x="1178" y="295"/>
                  </a:cubicBezTo>
                  <a:cubicBezTo>
                    <a:pt x="1196" y="292"/>
                    <a:pt x="1214" y="291"/>
                    <a:pt x="1234" y="291"/>
                  </a:cubicBezTo>
                  <a:cubicBezTo>
                    <a:pt x="1272" y="291"/>
                    <a:pt x="1312" y="295"/>
                    <a:pt x="1347" y="295"/>
                  </a:cubicBezTo>
                  <a:cubicBezTo>
                    <a:pt x="1374" y="331"/>
                    <a:pt x="1401" y="357"/>
                    <a:pt x="1419" y="402"/>
                  </a:cubicBezTo>
                  <a:cubicBezTo>
                    <a:pt x="1391" y="398"/>
                    <a:pt x="1365" y="396"/>
                    <a:pt x="1339" y="396"/>
                  </a:cubicBezTo>
                  <a:cubicBezTo>
                    <a:pt x="781" y="396"/>
                    <a:pt x="564" y="1365"/>
                    <a:pt x="1187" y="1544"/>
                  </a:cubicBezTo>
                  <a:cubicBezTo>
                    <a:pt x="1133" y="1589"/>
                    <a:pt x="1080" y="1624"/>
                    <a:pt x="1026" y="1660"/>
                  </a:cubicBezTo>
                  <a:cubicBezTo>
                    <a:pt x="955" y="1624"/>
                    <a:pt x="892" y="1589"/>
                    <a:pt x="839" y="1544"/>
                  </a:cubicBezTo>
                  <a:cubicBezTo>
                    <a:pt x="767" y="1481"/>
                    <a:pt x="705" y="1428"/>
                    <a:pt x="651" y="1357"/>
                  </a:cubicBezTo>
                  <a:lnTo>
                    <a:pt x="651" y="1357"/>
                  </a:lnTo>
                  <a:cubicBezTo>
                    <a:pt x="678" y="1446"/>
                    <a:pt x="750" y="1508"/>
                    <a:pt x="812" y="1571"/>
                  </a:cubicBezTo>
                  <a:cubicBezTo>
                    <a:pt x="857" y="1606"/>
                    <a:pt x="910" y="1651"/>
                    <a:pt x="964" y="1687"/>
                  </a:cubicBezTo>
                  <a:cubicBezTo>
                    <a:pt x="946" y="1696"/>
                    <a:pt x="928" y="1704"/>
                    <a:pt x="919" y="1704"/>
                  </a:cubicBezTo>
                  <a:cubicBezTo>
                    <a:pt x="839" y="1651"/>
                    <a:pt x="767" y="1597"/>
                    <a:pt x="705" y="1535"/>
                  </a:cubicBezTo>
                  <a:cubicBezTo>
                    <a:pt x="625" y="1446"/>
                    <a:pt x="580" y="1365"/>
                    <a:pt x="527" y="1267"/>
                  </a:cubicBezTo>
                  <a:lnTo>
                    <a:pt x="527" y="1267"/>
                  </a:lnTo>
                  <a:cubicBezTo>
                    <a:pt x="527" y="1392"/>
                    <a:pt x="643" y="1526"/>
                    <a:pt x="723" y="1615"/>
                  </a:cubicBezTo>
                  <a:cubicBezTo>
                    <a:pt x="732" y="1624"/>
                    <a:pt x="785" y="1687"/>
                    <a:pt x="848" y="1731"/>
                  </a:cubicBezTo>
                  <a:cubicBezTo>
                    <a:pt x="830" y="1731"/>
                    <a:pt x="821" y="1740"/>
                    <a:pt x="803" y="1740"/>
                  </a:cubicBezTo>
                  <a:cubicBezTo>
                    <a:pt x="143" y="1348"/>
                    <a:pt x="428" y="241"/>
                    <a:pt x="1133" y="108"/>
                  </a:cubicBezTo>
                  <a:close/>
                  <a:moveTo>
                    <a:pt x="1133" y="1"/>
                  </a:moveTo>
                  <a:cubicBezTo>
                    <a:pt x="312" y="152"/>
                    <a:pt x="0" y="1392"/>
                    <a:pt x="767" y="1838"/>
                  </a:cubicBezTo>
                  <a:lnTo>
                    <a:pt x="785" y="1838"/>
                  </a:lnTo>
                  <a:cubicBezTo>
                    <a:pt x="785" y="1847"/>
                    <a:pt x="794" y="1847"/>
                    <a:pt x="803" y="1847"/>
                  </a:cubicBezTo>
                  <a:cubicBezTo>
                    <a:pt x="1624" y="1696"/>
                    <a:pt x="1936" y="447"/>
                    <a:pt x="1178" y="9"/>
                  </a:cubicBezTo>
                  <a:cubicBezTo>
                    <a:pt x="1169" y="9"/>
                    <a:pt x="1169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5" name="Google Shape;10215;p27"/>
            <p:cNvSpPr/>
            <p:nvPr/>
          </p:nvSpPr>
          <p:spPr>
            <a:xfrm>
              <a:off x="693750" y="1266225"/>
              <a:ext cx="4700" cy="5525"/>
            </a:xfrm>
            <a:custGeom>
              <a:rect b="b" l="l" r="r" t="t"/>
              <a:pathLst>
                <a:path extrusionOk="0" h="221" w="188">
                  <a:moveTo>
                    <a:pt x="65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9" y="13"/>
                    <a:pt x="1" y="39"/>
                    <a:pt x="19" y="66"/>
                  </a:cubicBezTo>
                  <a:cubicBezTo>
                    <a:pt x="36" y="111"/>
                    <a:pt x="54" y="155"/>
                    <a:pt x="81" y="200"/>
                  </a:cubicBezTo>
                  <a:cubicBezTo>
                    <a:pt x="91" y="214"/>
                    <a:pt x="104" y="220"/>
                    <a:pt x="116" y="220"/>
                  </a:cubicBezTo>
                  <a:cubicBezTo>
                    <a:pt x="152" y="220"/>
                    <a:pt x="187" y="177"/>
                    <a:pt x="161" y="137"/>
                  </a:cubicBezTo>
                  <a:cubicBezTo>
                    <a:pt x="143" y="102"/>
                    <a:pt x="126" y="66"/>
                    <a:pt x="117" y="30"/>
                  </a:cubicBezTo>
                  <a:cubicBezTo>
                    <a:pt x="103" y="10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6" name="Google Shape;10216;p27"/>
            <p:cNvSpPr/>
            <p:nvPr/>
          </p:nvSpPr>
          <p:spPr>
            <a:xfrm>
              <a:off x="701350" y="1261075"/>
              <a:ext cx="6025" cy="5700"/>
            </a:xfrm>
            <a:custGeom>
              <a:rect b="b" l="l" r="r" t="t"/>
              <a:pathLst>
                <a:path extrusionOk="0" h="228" w="241">
                  <a:moveTo>
                    <a:pt x="74" y="0"/>
                  </a:moveTo>
                  <a:cubicBezTo>
                    <a:pt x="32" y="0"/>
                    <a:pt x="0" y="58"/>
                    <a:pt x="36" y="94"/>
                  </a:cubicBezTo>
                  <a:cubicBezTo>
                    <a:pt x="71" y="129"/>
                    <a:pt x="98" y="165"/>
                    <a:pt x="134" y="201"/>
                  </a:cubicBezTo>
                  <a:cubicBezTo>
                    <a:pt x="145" y="218"/>
                    <a:pt x="161" y="228"/>
                    <a:pt x="177" y="228"/>
                  </a:cubicBezTo>
                  <a:cubicBezTo>
                    <a:pt x="186" y="228"/>
                    <a:pt x="196" y="225"/>
                    <a:pt x="205" y="219"/>
                  </a:cubicBezTo>
                  <a:cubicBezTo>
                    <a:pt x="232" y="201"/>
                    <a:pt x="241" y="165"/>
                    <a:pt x="223" y="147"/>
                  </a:cubicBezTo>
                  <a:cubicBezTo>
                    <a:pt x="187" y="94"/>
                    <a:pt x="143" y="58"/>
                    <a:pt x="107" y="13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7" name="Google Shape;10217;p27"/>
            <p:cNvSpPr/>
            <p:nvPr/>
          </p:nvSpPr>
          <p:spPr>
            <a:xfrm>
              <a:off x="706975" y="1254825"/>
              <a:ext cx="7100" cy="4900"/>
            </a:xfrm>
            <a:custGeom>
              <a:rect b="b" l="l" r="r" t="t"/>
              <a:pathLst>
                <a:path extrusionOk="0" h="196" w="284">
                  <a:moveTo>
                    <a:pt x="80" y="1"/>
                  </a:moveTo>
                  <a:cubicBezTo>
                    <a:pt x="36" y="1"/>
                    <a:pt x="0" y="58"/>
                    <a:pt x="43" y="94"/>
                  </a:cubicBezTo>
                  <a:cubicBezTo>
                    <a:pt x="96" y="130"/>
                    <a:pt x="150" y="156"/>
                    <a:pt x="194" y="192"/>
                  </a:cubicBezTo>
                  <a:cubicBezTo>
                    <a:pt x="201" y="194"/>
                    <a:pt x="208" y="195"/>
                    <a:pt x="215" y="195"/>
                  </a:cubicBezTo>
                  <a:cubicBezTo>
                    <a:pt x="237" y="195"/>
                    <a:pt x="259" y="185"/>
                    <a:pt x="266" y="165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3" y="67"/>
                    <a:pt x="150" y="40"/>
                    <a:pt x="114" y="14"/>
                  </a:cubicBez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8" name="Google Shape;10218;p27"/>
            <p:cNvSpPr/>
            <p:nvPr/>
          </p:nvSpPr>
          <p:spPr>
            <a:xfrm>
              <a:off x="712050" y="1235075"/>
              <a:ext cx="7750" cy="2925"/>
            </a:xfrm>
            <a:custGeom>
              <a:rect b="b" l="l" r="r" t="t"/>
              <a:pathLst>
                <a:path extrusionOk="0" h="117" w="310">
                  <a:moveTo>
                    <a:pt x="248" y="0"/>
                  </a:moveTo>
                  <a:cubicBezTo>
                    <a:pt x="246" y="0"/>
                    <a:pt x="244" y="0"/>
                    <a:pt x="241" y="1"/>
                  </a:cubicBezTo>
                  <a:cubicBezTo>
                    <a:pt x="188" y="10"/>
                    <a:pt x="125" y="10"/>
                    <a:pt x="72" y="10"/>
                  </a:cubicBezTo>
                  <a:cubicBezTo>
                    <a:pt x="0" y="19"/>
                    <a:pt x="9" y="117"/>
                    <a:pt x="81" y="117"/>
                  </a:cubicBezTo>
                  <a:cubicBezTo>
                    <a:pt x="107" y="112"/>
                    <a:pt x="136" y="112"/>
                    <a:pt x="165" y="112"/>
                  </a:cubicBezTo>
                  <a:cubicBezTo>
                    <a:pt x="194" y="112"/>
                    <a:pt x="223" y="112"/>
                    <a:pt x="250" y="108"/>
                  </a:cubicBezTo>
                  <a:cubicBezTo>
                    <a:pt x="310" y="99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9" name="Google Shape;10219;p27"/>
            <p:cNvSpPr/>
            <p:nvPr/>
          </p:nvSpPr>
          <p:spPr>
            <a:xfrm>
              <a:off x="710475" y="12229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1"/>
                  </a:moveTo>
                  <a:cubicBezTo>
                    <a:pt x="198" y="1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01"/>
                    <a:pt x="1" y="146"/>
                    <a:pt x="19" y="164"/>
                  </a:cubicBezTo>
                  <a:cubicBezTo>
                    <a:pt x="30" y="181"/>
                    <a:pt x="45" y="187"/>
                    <a:pt x="61" y="187"/>
                  </a:cubicBezTo>
                  <a:cubicBezTo>
                    <a:pt x="70" y="187"/>
                    <a:pt x="80" y="185"/>
                    <a:pt x="90" y="181"/>
                  </a:cubicBezTo>
                  <a:cubicBezTo>
                    <a:pt x="135" y="155"/>
                    <a:pt x="170" y="128"/>
                    <a:pt x="224" y="101"/>
                  </a:cubicBezTo>
                  <a:cubicBezTo>
                    <a:pt x="242" y="92"/>
                    <a:pt x="259" y="65"/>
                    <a:pt x="251" y="39"/>
                  </a:cubicBezTo>
                  <a:cubicBezTo>
                    <a:pt x="243" y="17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0" name="Google Shape;10220;p27"/>
            <p:cNvSpPr/>
            <p:nvPr/>
          </p:nvSpPr>
          <p:spPr>
            <a:xfrm>
              <a:off x="703575" y="1214175"/>
              <a:ext cx="6675" cy="5100"/>
            </a:xfrm>
            <a:custGeom>
              <a:rect b="b" l="l" r="r" t="t"/>
              <a:pathLst>
                <a:path extrusionOk="0" h="204" w="267">
                  <a:moveTo>
                    <a:pt x="188" y="1"/>
                  </a:moveTo>
                  <a:cubicBezTo>
                    <a:pt x="175" y="1"/>
                    <a:pt x="163" y="5"/>
                    <a:pt x="152" y="16"/>
                  </a:cubicBezTo>
                  <a:cubicBezTo>
                    <a:pt x="116" y="52"/>
                    <a:pt x="89" y="78"/>
                    <a:pt x="45" y="105"/>
                  </a:cubicBezTo>
                  <a:cubicBezTo>
                    <a:pt x="1" y="142"/>
                    <a:pt x="36" y="203"/>
                    <a:pt x="79" y="203"/>
                  </a:cubicBezTo>
                  <a:cubicBezTo>
                    <a:pt x="88" y="203"/>
                    <a:pt x="98" y="201"/>
                    <a:pt x="107" y="194"/>
                  </a:cubicBezTo>
                  <a:cubicBezTo>
                    <a:pt x="152" y="159"/>
                    <a:pt x="188" y="123"/>
                    <a:pt x="232" y="87"/>
                  </a:cubicBezTo>
                  <a:cubicBezTo>
                    <a:pt x="266" y="47"/>
                    <a:pt x="228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1" name="Google Shape;10221;p27"/>
            <p:cNvSpPr/>
            <p:nvPr/>
          </p:nvSpPr>
          <p:spPr>
            <a:xfrm>
              <a:off x="711050" y="1245300"/>
              <a:ext cx="7800" cy="3450"/>
            </a:xfrm>
            <a:custGeom>
              <a:rect b="b" l="l" r="r" t="t"/>
              <a:pathLst>
                <a:path extrusionOk="0" h="138" w="312">
                  <a:moveTo>
                    <a:pt x="62" y="0"/>
                  </a:moveTo>
                  <a:cubicBezTo>
                    <a:pt x="11" y="0"/>
                    <a:pt x="0" y="92"/>
                    <a:pt x="58" y="100"/>
                  </a:cubicBezTo>
                  <a:cubicBezTo>
                    <a:pt x="112" y="118"/>
                    <a:pt x="174" y="127"/>
                    <a:pt x="228" y="136"/>
                  </a:cubicBezTo>
                  <a:cubicBezTo>
                    <a:pt x="232" y="137"/>
                    <a:pt x="237" y="138"/>
                    <a:pt x="241" y="138"/>
                  </a:cubicBezTo>
                  <a:cubicBezTo>
                    <a:pt x="294" y="138"/>
                    <a:pt x="311" y="46"/>
                    <a:pt x="245" y="38"/>
                  </a:cubicBezTo>
                  <a:cubicBezTo>
                    <a:pt x="192" y="29"/>
                    <a:pt x="138" y="11"/>
                    <a:pt x="76" y="2"/>
                  </a:cubicBezTo>
                  <a:cubicBezTo>
                    <a:pt x="71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2" name="Google Shape;10222;p27"/>
            <p:cNvSpPr/>
            <p:nvPr/>
          </p:nvSpPr>
          <p:spPr>
            <a:xfrm>
              <a:off x="627525" y="1247800"/>
              <a:ext cx="25450" cy="14750"/>
            </a:xfrm>
            <a:custGeom>
              <a:rect b="b" l="l" r="r" t="t"/>
              <a:pathLst>
                <a:path extrusionOk="0" h="590" w="1018">
                  <a:moveTo>
                    <a:pt x="723" y="0"/>
                  </a:moveTo>
                  <a:cubicBezTo>
                    <a:pt x="776" y="161"/>
                    <a:pt x="642" y="348"/>
                    <a:pt x="464" y="357"/>
                  </a:cubicBezTo>
                  <a:cubicBezTo>
                    <a:pt x="454" y="358"/>
                    <a:pt x="444" y="359"/>
                    <a:pt x="434" y="359"/>
                  </a:cubicBezTo>
                  <a:cubicBezTo>
                    <a:pt x="362" y="359"/>
                    <a:pt x="287" y="330"/>
                    <a:pt x="232" y="268"/>
                  </a:cubicBezTo>
                  <a:cubicBezTo>
                    <a:pt x="196" y="232"/>
                    <a:pt x="179" y="170"/>
                    <a:pt x="179" y="107"/>
                  </a:cubicBezTo>
                  <a:cubicBezTo>
                    <a:pt x="116" y="143"/>
                    <a:pt x="54" y="179"/>
                    <a:pt x="0" y="223"/>
                  </a:cubicBezTo>
                  <a:cubicBezTo>
                    <a:pt x="19" y="474"/>
                    <a:pt x="224" y="590"/>
                    <a:pt x="438" y="590"/>
                  </a:cubicBezTo>
                  <a:cubicBezTo>
                    <a:pt x="720" y="590"/>
                    <a:pt x="1018" y="390"/>
                    <a:pt x="937" y="36"/>
                  </a:cubicBezTo>
                  <a:cubicBezTo>
                    <a:pt x="865" y="18"/>
                    <a:pt x="79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3" name="Google Shape;10223;p27"/>
            <p:cNvSpPr/>
            <p:nvPr/>
          </p:nvSpPr>
          <p:spPr>
            <a:xfrm>
              <a:off x="621275" y="1249800"/>
              <a:ext cx="40825" cy="24200"/>
            </a:xfrm>
            <a:custGeom>
              <a:rect b="b" l="l" r="r" t="t"/>
              <a:pathLst>
                <a:path extrusionOk="0" h="968" w="1633">
                  <a:moveTo>
                    <a:pt x="1303" y="1"/>
                  </a:moveTo>
                  <a:lnTo>
                    <a:pt x="1303" y="1"/>
                  </a:lnTo>
                  <a:cubicBezTo>
                    <a:pt x="1355" y="388"/>
                    <a:pt x="1014" y="608"/>
                    <a:pt x="688" y="608"/>
                  </a:cubicBezTo>
                  <a:cubicBezTo>
                    <a:pt x="452" y="608"/>
                    <a:pt x="225" y="493"/>
                    <a:pt x="161" y="241"/>
                  </a:cubicBezTo>
                  <a:cubicBezTo>
                    <a:pt x="134" y="268"/>
                    <a:pt x="107" y="304"/>
                    <a:pt x="90" y="340"/>
                  </a:cubicBezTo>
                  <a:cubicBezTo>
                    <a:pt x="116" y="393"/>
                    <a:pt x="134" y="447"/>
                    <a:pt x="161" y="500"/>
                  </a:cubicBezTo>
                  <a:cubicBezTo>
                    <a:pt x="223" y="589"/>
                    <a:pt x="286" y="652"/>
                    <a:pt x="375" y="723"/>
                  </a:cubicBezTo>
                  <a:cubicBezTo>
                    <a:pt x="268" y="696"/>
                    <a:pt x="188" y="607"/>
                    <a:pt x="125" y="527"/>
                  </a:cubicBezTo>
                  <a:cubicBezTo>
                    <a:pt x="98" y="500"/>
                    <a:pt x="72" y="464"/>
                    <a:pt x="54" y="429"/>
                  </a:cubicBezTo>
                  <a:cubicBezTo>
                    <a:pt x="45" y="429"/>
                    <a:pt x="45" y="438"/>
                    <a:pt x="45" y="447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8" y="554"/>
                    <a:pt x="134" y="607"/>
                    <a:pt x="179" y="652"/>
                  </a:cubicBezTo>
                  <a:cubicBezTo>
                    <a:pt x="277" y="741"/>
                    <a:pt x="393" y="803"/>
                    <a:pt x="509" y="857"/>
                  </a:cubicBezTo>
                  <a:cubicBezTo>
                    <a:pt x="384" y="848"/>
                    <a:pt x="259" y="794"/>
                    <a:pt x="161" y="714"/>
                  </a:cubicBezTo>
                  <a:cubicBezTo>
                    <a:pt x="116" y="679"/>
                    <a:pt x="54" y="616"/>
                    <a:pt x="9" y="554"/>
                  </a:cubicBezTo>
                  <a:cubicBezTo>
                    <a:pt x="9" y="571"/>
                    <a:pt x="9" y="589"/>
                    <a:pt x="0" y="607"/>
                  </a:cubicBezTo>
                  <a:cubicBezTo>
                    <a:pt x="168" y="852"/>
                    <a:pt x="455" y="968"/>
                    <a:pt x="743" y="968"/>
                  </a:cubicBezTo>
                  <a:cubicBezTo>
                    <a:pt x="1159" y="968"/>
                    <a:pt x="1575" y="725"/>
                    <a:pt x="1633" y="277"/>
                  </a:cubicBezTo>
                  <a:cubicBezTo>
                    <a:pt x="1624" y="268"/>
                    <a:pt x="1615" y="250"/>
                    <a:pt x="1615" y="241"/>
                  </a:cubicBezTo>
                  <a:cubicBezTo>
                    <a:pt x="1588" y="313"/>
                    <a:pt x="1553" y="393"/>
                    <a:pt x="1553" y="402"/>
                  </a:cubicBezTo>
                  <a:cubicBezTo>
                    <a:pt x="1499" y="509"/>
                    <a:pt x="1428" y="670"/>
                    <a:pt x="1312" y="714"/>
                  </a:cubicBezTo>
                  <a:cubicBezTo>
                    <a:pt x="1383" y="625"/>
                    <a:pt x="1437" y="554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0"/>
                    <a:pt x="1544" y="161"/>
                    <a:pt x="1526" y="152"/>
                  </a:cubicBezTo>
                  <a:cubicBezTo>
                    <a:pt x="1517" y="215"/>
                    <a:pt x="1490" y="277"/>
                    <a:pt x="1472" y="331"/>
                  </a:cubicBezTo>
                  <a:cubicBezTo>
                    <a:pt x="1446" y="420"/>
                    <a:pt x="1410" y="509"/>
                    <a:pt x="1339" y="571"/>
                  </a:cubicBezTo>
                  <a:cubicBezTo>
                    <a:pt x="1339" y="571"/>
                    <a:pt x="1339" y="571"/>
                    <a:pt x="1339" y="563"/>
                  </a:cubicBezTo>
                  <a:cubicBezTo>
                    <a:pt x="1383" y="491"/>
                    <a:pt x="1419" y="411"/>
                    <a:pt x="1446" y="322"/>
                  </a:cubicBezTo>
                  <a:cubicBezTo>
                    <a:pt x="1463" y="250"/>
                    <a:pt x="1472" y="179"/>
                    <a:pt x="1472" y="108"/>
                  </a:cubicBezTo>
                  <a:cubicBezTo>
                    <a:pt x="1419" y="63"/>
                    <a:pt x="1365" y="27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4" name="Google Shape;10224;p27"/>
            <p:cNvSpPr/>
            <p:nvPr/>
          </p:nvSpPr>
          <p:spPr>
            <a:xfrm>
              <a:off x="618600" y="1245075"/>
              <a:ext cx="46175" cy="31550"/>
            </a:xfrm>
            <a:custGeom>
              <a:rect b="b" l="l" r="r" t="t"/>
              <a:pathLst>
                <a:path extrusionOk="0" h="1262" w="1847">
                  <a:moveTo>
                    <a:pt x="1080" y="109"/>
                  </a:moveTo>
                  <a:cubicBezTo>
                    <a:pt x="1151" y="109"/>
                    <a:pt x="1222" y="127"/>
                    <a:pt x="1294" y="145"/>
                  </a:cubicBezTo>
                  <a:cubicBezTo>
                    <a:pt x="1375" y="499"/>
                    <a:pt x="1077" y="699"/>
                    <a:pt x="795" y="699"/>
                  </a:cubicBezTo>
                  <a:cubicBezTo>
                    <a:pt x="581" y="699"/>
                    <a:pt x="376" y="583"/>
                    <a:pt x="357" y="332"/>
                  </a:cubicBezTo>
                  <a:cubicBezTo>
                    <a:pt x="411" y="288"/>
                    <a:pt x="473" y="252"/>
                    <a:pt x="536" y="216"/>
                  </a:cubicBezTo>
                  <a:cubicBezTo>
                    <a:pt x="536" y="279"/>
                    <a:pt x="553" y="341"/>
                    <a:pt x="589" y="377"/>
                  </a:cubicBezTo>
                  <a:cubicBezTo>
                    <a:pt x="644" y="439"/>
                    <a:pt x="719" y="468"/>
                    <a:pt x="791" y="468"/>
                  </a:cubicBezTo>
                  <a:cubicBezTo>
                    <a:pt x="801" y="468"/>
                    <a:pt x="811" y="467"/>
                    <a:pt x="821" y="466"/>
                  </a:cubicBezTo>
                  <a:cubicBezTo>
                    <a:pt x="999" y="457"/>
                    <a:pt x="1133" y="270"/>
                    <a:pt x="1080" y="109"/>
                  </a:cubicBezTo>
                  <a:close/>
                  <a:moveTo>
                    <a:pt x="1410" y="190"/>
                  </a:moveTo>
                  <a:lnTo>
                    <a:pt x="1410" y="190"/>
                  </a:lnTo>
                  <a:cubicBezTo>
                    <a:pt x="1472" y="216"/>
                    <a:pt x="1526" y="252"/>
                    <a:pt x="1579" y="297"/>
                  </a:cubicBezTo>
                  <a:cubicBezTo>
                    <a:pt x="1579" y="368"/>
                    <a:pt x="1570" y="439"/>
                    <a:pt x="1553" y="511"/>
                  </a:cubicBezTo>
                  <a:cubicBezTo>
                    <a:pt x="1526" y="600"/>
                    <a:pt x="1490" y="680"/>
                    <a:pt x="1446" y="752"/>
                  </a:cubicBezTo>
                  <a:cubicBezTo>
                    <a:pt x="1446" y="760"/>
                    <a:pt x="1446" y="760"/>
                    <a:pt x="1446" y="760"/>
                  </a:cubicBezTo>
                  <a:cubicBezTo>
                    <a:pt x="1517" y="698"/>
                    <a:pt x="1553" y="609"/>
                    <a:pt x="1579" y="520"/>
                  </a:cubicBezTo>
                  <a:cubicBezTo>
                    <a:pt x="1597" y="466"/>
                    <a:pt x="1624" y="404"/>
                    <a:pt x="1633" y="341"/>
                  </a:cubicBezTo>
                  <a:cubicBezTo>
                    <a:pt x="1651" y="350"/>
                    <a:pt x="1660" y="359"/>
                    <a:pt x="1669" y="377"/>
                  </a:cubicBezTo>
                  <a:cubicBezTo>
                    <a:pt x="1651" y="466"/>
                    <a:pt x="1633" y="555"/>
                    <a:pt x="1588" y="644"/>
                  </a:cubicBezTo>
                  <a:cubicBezTo>
                    <a:pt x="1544" y="743"/>
                    <a:pt x="1490" y="814"/>
                    <a:pt x="1419" y="903"/>
                  </a:cubicBezTo>
                  <a:cubicBezTo>
                    <a:pt x="1535" y="859"/>
                    <a:pt x="1606" y="698"/>
                    <a:pt x="1660" y="591"/>
                  </a:cubicBezTo>
                  <a:cubicBezTo>
                    <a:pt x="1660" y="582"/>
                    <a:pt x="1695" y="502"/>
                    <a:pt x="1722" y="430"/>
                  </a:cubicBezTo>
                  <a:cubicBezTo>
                    <a:pt x="1731" y="439"/>
                    <a:pt x="1731" y="457"/>
                    <a:pt x="1740" y="466"/>
                  </a:cubicBezTo>
                  <a:cubicBezTo>
                    <a:pt x="1682" y="914"/>
                    <a:pt x="1266" y="1157"/>
                    <a:pt x="850" y="1157"/>
                  </a:cubicBezTo>
                  <a:cubicBezTo>
                    <a:pt x="562" y="1157"/>
                    <a:pt x="275" y="1041"/>
                    <a:pt x="107" y="796"/>
                  </a:cubicBezTo>
                  <a:cubicBezTo>
                    <a:pt x="116" y="778"/>
                    <a:pt x="116" y="760"/>
                    <a:pt x="116" y="743"/>
                  </a:cubicBezTo>
                  <a:cubicBezTo>
                    <a:pt x="161" y="805"/>
                    <a:pt x="223" y="868"/>
                    <a:pt x="268" y="903"/>
                  </a:cubicBezTo>
                  <a:cubicBezTo>
                    <a:pt x="366" y="983"/>
                    <a:pt x="491" y="1037"/>
                    <a:pt x="616" y="1046"/>
                  </a:cubicBezTo>
                  <a:cubicBezTo>
                    <a:pt x="500" y="992"/>
                    <a:pt x="384" y="930"/>
                    <a:pt x="286" y="841"/>
                  </a:cubicBezTo>
                  <a:cubicBezTo>
                    <a:pt x="241" y="796"/>
                    <a:pt x="205" y="743"/>
                    <a:pt x="179" y="689"/>
                  </a:cubicBezTo>
                  <a:cubicBezTo>
                    <a:pt x="161" y="671"/>
                    <a:pt x="161" y="653"/>
                    <a:pt x="152" y="636"/>
                  </a:cubicBezTo>
                  <a:cubicBezTo>
                    <a:pt x="152" y="627"/>
                    <a:pt x="152" y="618"/>
                    <a:pt x="161" y="618"/>
                  </a:cubicBezTo>
                  <a:cubicBezTo>
                    <a:pt x="179" y="653"/>
                    <a:pt x="205" y="689"/>
                    <a:pt x="232" y="716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1"/>
                    <a:pt x="330" y="778"/>
                    <a:pt x="268" y="689"/>
                  </a:cubicBezTo>
                  <a:cubicBezTo>
                    <a:pt x="241" y="636"/>
                    <a:pt x="223" y="582"/>
                    <a:pt x="197" y="529"/>
                  </a:cubicBezTo>
                  <a:cubicBezTo>
                    <a:pt x="223" y="493"/>
                    <a:pt x="241" y="457"/>
                    <a:pt x="268" y="430"/>
                  </a:cubicBezTo>
                  <a:cubicBezTo>
                    <a:pt x="332" y="682"/>
                    <a:pt x="559" y="797"/>
                    <a:pt x="795" y="797"/>
                  </a:cubicBezTo>
                  <a:cubicBezTo>
                    <a:pt x="1121" y="797"/>
                    <a:pt x="1462" y="577"/>
                    <a:pt x="1410" y="190"/>
                  </a:cubicBezTo>
                  <a:close/>
                  <a:moveTo>
                    <a:pt x="997" y="1"/>
                  </a:moveTo>
                  <a:cubicBezTo>
                    <a:pt x="530" y="1"/>
                    <a:pt x="63" y="280"/>
                    <a:pt x="0" y="796"/>
                  </a:cubicBezTo>
                  <a:cubicBezTo>
                    <a:pt x="0" y="805"/>
                    <a:pt x="0" y="814"/>
                    <a:pt x="9" y="814"/>
                  </a:cubicBezTo>
                  <a:cubicBezTo>
                    <a:pt x="9" y="823"/>
                    <a:pt x="9" y="832"/>
                    <a:pt x="18" y="841"/>
                  </a:cubicBezTo>
                  <a:cubicBezTo>
                    <a:pt x="205" y="1126"/>
                    <a:pt x="528" y="1261"/>
                    <a:pt x="852" y="1261"/>
                  </a:cubicBezTo>
                  <a:cubicBezTo>
                    <a:pt x="1317" y="1261"/>
                    <a:pt x="1784" y="982"/>
                    <a:pt x="1847" y="466"/>
                  </a:cubicBezTo>
                  <a:cubicBezTo>
                    <a:pt x="1847" y="457"/>
                    <a:pt x="1847" y="448"/>
                    <a:pt x="1847" y="448"/>
                  </a:cubicBezTo>
                  <a:cubicBezTo>
                    <a:pt x="1847" y="439"/>
                    <a:pt x="1847" y="430"/>
                    <a:pt x="1838" y="421"/>
                  </a:cubicBezTo>
                  <a:cubicBezTo>
                    <a:pt x="1648" y="136"/>
                    <a:pt x="132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5" name="Google Shape;10225;p27"/>
            <p:cNvSpPr/>
            <p:nvPr/>
          </p:nvSpPr>
          <p:spPr>
            <a:xfrm>
              <a:off x="663425" y="1245675"/>
              <a:ext cx="5500" cy="5050"/>
            </a:xfrm>
            <a:custGeom>
              <a:rect b="b" l="l" r="r" t="t"/>
              <a:pathLst>
                <a:path extrusionOk="0" h="202" w="220">
                  <a:moveTo>
                    <a:pt x="148" y="1"/>
                  </a:moveTo>
                  <a:cubicBezTo>
                    <a:pt x="133" y="1"/>
                    <a:pt x="118" y="7"/>
                    <a:pt x="107" y="23"/>
                  </a:cubicBezTo>
                  <a:cubicBezTo>
                    <a:pt x="81" y="58"/>
                    <a:pt x="54" y="85"/>
                    <a:pt x="27" y="112"/>
                  </a:cubicBezTo>
                  <a:cubicBezTo>
                    <a:pt x="9" y="130"/>
                    <a:pt x="0" y="166"/>
                    <a:pt x="27" y="183"/>
                  </a:cubicBezTo>
                  <a:cubicBezTo>
                    <a:pt x="38" y="194"/>
                    <a:pt x="56" y="202"/>
                    <a:pt x="72" y="202"/>
                  </a:cubicBezTo>
                  <a:cubicBezTo>
                    <a:pt x="82" y="202"/>
                    <a:pt x="92" y="199"/>
                    <a:pt x="99" y="192"/>
                  </a:cubicBezTo>
                  <a:cubicBezTo>
                    <a:pt x="125" y="157"/>
                    <a:pt x="161" y="121"/>
                    <a:pt x="188" y="76"/>
                  </a:cubicBezTo>
                  <a:cubicBezTo>
                    <a:pt x="219" y="38"/>
                    <a:pt x="18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6" name="Google Shape;10226;p27"/>
            <p:cNvSpPr/>
            <p:nvPr/>
          </p:nvSpPr>
          <p:spPr>
            <a:xfrm>
              <a:off x="655650" y="1239300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4" y="1"/>
                  </a:moveTo>
                  <a:cubicBezTo>
                    <a:pt x="115" y="1"/>
                    <a:pt x="94" y="11"/>
                    <a:pt x="88" y="28"/>
                  </a:cubicBezTo>
                  <a:cubicBezTo>
                    <a:pt x="62" y="82"/>
                    <a:pt x="35" y="126"/>
                    <a:pt x="17" y="180"/>
                  </a:cubicBezTo>
                  <a:cubicBezTo>
                    <a:pt x="0" y="219"/>
                    <a:pt x="33" y="248"/>
                    <a:pt x="67" y="248"/>
                  </a:cubicBezTo>
                  <a:cubicBezTo>
                    <a:pt x="86" y="248"/>
                    <a:pt x="105" y="238"/>
                    <a:pt x="115" y="215"/>
                  </a:cubicBezTo>
                  <a:cubicBezTo>
                    <a:pt x="133" y="171"/>
                    <a:pt x="151" y="126"/>
                    <a:pt x="178" y="82"/>
                  </a:cubicBezTo>
                  <a:cubicBezTo>
                    <a:pt x="187" y="55"/>
                    <a:pt x="187" y="28"/>
                    <a:pt x="160" y="10"/>
                  </a:cubicBezTo>
                  <a:cubicBezTo>
                    <a:pt x="153" y="4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7" name="Google Shape;10227;p27"/>
            <p:cNvSpPr/>
            <p:nvPr/>
          </p:nvSpPr>
          <p:spPr>
            <a:xfrm>
              <a:off x="647750" y="1235925"/>
              <a:ext cx="3650" cy="6750"/>
            </a:xfrm>
            <a:custGeom>
              <a:rect b="b" l="l" r="r" t="t"/>
              <a:pathLst>
                <a:path extrusionOk="0" h="270" w="146">
                  <a:moveTo>
                    <a:pt x="79" y="1"/>
                  </a:moveTo>
                  <a:cubicBezTo>
                    <a:pt x="52" y="1"/>
                    <a:pt x="37" y="24"/>
                    <a:pt x="30" y="47"/>
                  </a:cubicBezTo>
                  <a:cubicBezTo>
                    <a:pt x="21" y="101"/>
                    <a:pt x="21" y="154"/>
                    <a:pt x="12" y="199"/>
                  </a:cubicBezTo>
                  <a:cubicBezTo>
                    <a:pt x="1" y="242"/>
                    <a:pt x="34" y="269"/>
                    <a:pt x="65" y="269"/>
                  </a:cubicBezTo>
                  <a:cubicBezTo>
                    <a:pt x="84" y="269"/>
                    <a:pt x="103" y="259"/>
                    <a:pt x="110" y="234"/>
                  </a:cubicBezTo>
                  <a:cubicBezTo>
                    <a:pt x="119" y="172"/>
                    <a:pt x="128" y="118"/>
                    <a:pt x="137" y="56"/>
                  </a:cubicBezTo>
                  <a:cubicBezTo>
                    <a:pt x="146" y="29"/>
                    <a:pt x="110" y="2"/>
                    <a:pt x="92" y="2"/>
                  </a:cubicBezTo>
                  <a:cubicBezTo>
                    <a:pt x="87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8" name="Google Shape;10228;p27"/>
            <p:cNvSpPr/>
            <p:nvPr/>
          </p:nvSpPr>
          <p:spPr>
            <a:xfrm>
              <a:off x="625575" y="1239400"/>
              <a:ext cx="5450" cy="6275"/>
            </a:xfrm>
            <a:custGeom>
              <a:rect b="b" l="l" r="r" t="t"/>
              <a:pathLst>
                <a:path extrusionOk="0" h="251" w="218">
                  <a:moveTo>
                    <a:pt x="77" y="0"/>
                  </a:moveTo>
                  <a:cubicBezTo>
                    <a:pt x="39" y="0"/>
                    <a:pt x="0" y="35"/>
                    <a:pt x="25" y="78"/>
                  </a:cubicBezTo>
                  <a:cubicBezTo>
                    <a:pt x="60" y="122"/>
                    <a:pt x="78" y="176"/>
                    <a:pt x="105" y="220"/>
                  </a:cubicBezTo>
                  <a:cubicBezTo>
                    <a:pt x="114" y="241"/>
                    <a:pt x="131" y="250"/>
                    <a:pt x="149" y="250"/>
                  </a:cubicBezTo>
                  <a:cubicBezTo>
                    <a:pt x="183" y="250"/>
                    <a:pt x="218" y="217"/>
                    <a:pt x="194" y="176"/>
                  </a:cubicBezTo>
                  <a:cubicBezTo>
                    <a:pt x="167" y="122"/>
                    <a:pt x="150" y="78"/>
                    <a:pt x="123" y="24"/>
                  </a:cubicBez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9" name="Google Shape;10229;p27"/>
            <p:cNvSpPr/>
            <p:nvPr/>
          </p:nvSpPr>
          <p:spPr>
            <a:xfrm>
              <a:off x="615925" y="1246475"/>
              <a:ext cx="6275" cy="5150"/>
            </a:xfrm>
            <a:custGeom>
              <a:rect b="b" l="l" r="r" t="t"/>
              <a:pathLst>
                <a:path extrusionOk="0" h="206" w="251">
                  <a:moveTo>
                    <a:pt x="54" y="1"/>
                  </a:moveTo>
                  <a:cubicBezTo>
                    <a:pt x="42" y="1"/>
                    <a:pt x="30" y="5"/>
                    <a:pt x="18" y="18"/>
                  </a:cubicBezTo>
                  <a:cubicBezTo>
                    <a:pt x="0" y="35"/>
                    <a:pt x="0" y="71"/>
                    <a:pt x="18" y="89"/>
                  </a:cubicBezTo>
                  <a:cubicBezTo>
                    <a:pt x="63" y="125"/>
                    <a:pt x="116" y="160"/>
                    <a:pt x="161" y="196"/>
                  </a:cubicBezTo>
                  <a:cubicBezTo>
                    <a:pt x="167" y="202"/>
                    <a:pt x="176" y="205"/>
                    <a:pt x="185" y="205"/>
                  </a:cubicBezTo>
                  <a:cubicBezTo>
                    <a:pt x="202" y="205"/>
                    <a:pt x="221" y="195"/>
                    <a:pt x="232" y="178"/>
                  </a:cubicBezTo>
                  <a:cubicBezTo>
                    <a:pt x="250" y="151"/>
                    <a:pt x="241" y="125"/>
                    <a:pt x="214" y="107"/>
                  </a:cubicBezTo>
                  <a:cubicBezTo>
                    <a:pt x="179" y="80"/>
                    <a:pt x="134" y="53"/>
                    <a:pt x="98" y="18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0" name="Google Shape;10230;p27"/>
            <p:cNvSpPr/>
            <p:nvPr/>
          </p:nvSpPr>
          <p:spPr>
            <a:xfrm>
              <a:off x="610075" y="1256600"/>
              <a:ext cx="7175" cy="4150"/>
            </a:xfrm>
            <a:custGeom>
              <a:rect b="b" l="l" r="r" t="t"/>
              <a:pathLst>
                <a:path extrusionOk="0" h="166" w="287">
                  <a:moveTo>
                    <a:pt x="71" y="0"/>
                  </a:moveTo>
                  <a:cubicBezTo>
                    <a:pt x="22" y="0"/>
                    <a:pt x="1" y="80"/>
                    <a:pt x="56" y="103"/>
                  </a:cubicBezTo>
                  <a:cubicBezTo>
                    <a:pt x="100" y="121"/>
                    <a:pt x="145" y="139"/>
                    <a:pt x="181" y="157"/>
                  </a:cubicBezTo>
                  <a:cubicBezTo>
                    <a:pt x="191" y="163"/>
                    <a:pt x="201" y="165"/>
                    <a:pt x="210" y="165"/>
                  </a:cubicBezTo>
                  <a:cubicBezTo>
                    <a:pt x="258" y="165"/>
                    <a:pt x="287" y="99"/>
                    <a:pt x="234" y="76"/>
                  </a:cubicBezTo>
                  <a:cubicBezTo>
                    <a:pt x="190" y="50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1" name="Google Shape;10231;p27"/>
            <p:cNvSpPr/>
            <p:nvPr/>
          </p:nvSpPr>
          <p:spPr>
            <a:xfrm>
              <a:off x="636625" y="1236025"/>
              <a:ext cx="3750" cy="6825"/>
            </a:xfrm>
            <a:custGeom>
              <a:rect b="b" l="l" r="r" t="t"/>
              <a:pathLst>
                <a:path extrusionOk="0" h="273" w="150">
                  <a:moveTo>
                    <a:pt x="62" y="0"/>
                  </a:moveTo>
                  <a:cubicBezTo>
                    <a:pt x="32" y="0"/>
                    <a:pt x="0" y="25"/>
                    <a:pt x="11" y="61"/>
                  </a:cubicBezTo>
                  <a:cubicBezTo>
                    <a:pt x="20" y="123"/>
                    <a:pt x="29" y="177"/>
                    <a:pt x="38" y="230"/>
                  </a:cubicBezTo>
                  <a:cubicBezTo>
                    <a:pt x="45" y="260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9"/>
                    <a:pt x="127" y="97"/>
                    <a:pt x="109" y="43"/>
                  </a:cubicBezTo>
                  <a:cubicBezTo>
                    <a:pt x="105" y="13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2" name="Google Shape;10232;p27"/>
            <p:cNvSpPr/>
            <p:nvPr/>
          </p:nvSpPr>
          <p:spPr>
            <a:xfrm>
              <a:off x="567300" y="1234475"/>
              <a:ext cx="10500" cy="9775"/>
            </a:xfrm>
            <a:custGeom>
              <a:rect b="b" l="l" r="r" t="t"/>
              <a:pathLst>
                <a:path extrusionOk="0" h="391" w="420">
                  <a:moveTo>
                    <a:pt x="170" y="0"/>
                  </a:moveTo>
                  <a:cubicBezTo>
                    <a:pt x="134" y="0"/>
                    <a:pt x="99" y="2"/>
                    <a:pt x="63" y="7"/>
                  </a:cubicBezTo>
                  <a:cubicBezTo>
                    <a:pt x="0" y="132"/>
                    <a:pt x="9" y="248"/>
                    <a:pt x="54" y="346"/>
                  </a:cubicBezTo>
                  <a:lnTo>
                    <a:pt x="99" y="346"/>
                  </a:lnTo>
                  <a:cubicBezTo>
                    <a:pt x="204" y="355"/>
                    <a:pt x="309" y="372"/>
                    <a:pt x="415" y="390"/>
                  </a:cubicBezTo>
                  <a:lnTo>
                    <a:pt x="415" y="390"/>
                  </a:lnTo>
                  <a:cubicBezTo>
                    <a:pt x="407" y="387"/>
                    <a:pt x="399" y="380"/>
                    <a:pt x="384" y="373"/>
                  </a:cubicBezTo>
                  <a:cubicBezTo>
                    <a:pt x="313" y="328"/>
                    <a:pt x="259" y="257"/>
                    <a:pt x="241" y="176"/>
                  </a:cubicBezTo>
                  <a:cubicBezTo>
                    <a:pt x="232" y="123"/>
                    <a:pt x="250" y="51"/>
                    <a:pt x="277" y="7"/>
                  </a:cubicBezTo>
                  <a:cubicBezTo>
                    <a:pt x="241" y="2"/>
                    <a:pt x="206" y="0"/>
                    <a:pt x="170" y="0"/>
                  </a:cubicBezTo>
                  <a:close/>
                  <a:moveTo>
                    <a:pt x="415" y="390"/>
                  </a:moveTo>
                  <a:cubicBezTo>
                    <a:pt x="417" y="390"/>
                    <a:pt x="418" y="390"/>
                    <a:pt x="420" y="390"/>
                  </a:cubicBezTo>
                  <a:cubicBezTo>
                    <a:pt x="418" y="390"/>
                    <a:pt x="417" y="390"/>
                    <a:pt x="415" y="3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3" name="Google Shape;10233;p27"/>
            <p:cNvSpPr/>
            <p:nvPr/>
          </p:nvSpPr>
          <p:spPr>
            <a:xfrm>
              <a:off x="578675" y="1239775"/>
              <a:ext cx="12525" cy="10925"/>
            </a:xfrm>
            <a:custGeom>
              <a:rect b="b" l="l" r="r" t="t"/>
              <a:pathLst>
                <a:path extrusionOk="0" h="437" w="501">
                  <a:moveTo>
                    <a:pt x="339" y="0"/>
                  </a:moveTo>
                  <a:cubicBezTo>
                    <a:pt x="314" y="119"/>
                    <a:pt x="192" y="197"/>
                    <a:pt x="73" y="197"/>
                  </a:cubicBezTo>
                  <a:cubicBezTo>
                    <a:pt x="67" y="197"/>
                    <a:pt x="60" y="197"/>
                    <a:pt x="54" y="196"/>
                  </a:cubicBezTo>
                  <a:lnTo>
                    <a:pt x="54" y="196"/>
                  </a:lnTo>
                  <a:lnTo>
                    <a:pt x="81" y="205"/>
                  </a:lnTo>
                  <a:lnTo>
                    <a:pt x="54" y="268"/>
                  </a:lnTo>
                  <a:cubicBezTo>
                    <a:pt x="36" y="321"/>
                    <a:pt x="18" y="375"/>
                    <a:pt x="0" y="428"/>
                  </a:cubicBezTo>
                  <a:cubicBezTo>
                    <a:pt x="33" y="434"/>
                    <a:pt x="66" y="437"/>
                    <a:pt x="98" y="437"/>
                  </a:cubicBezTo>
                  <a:cubicBezTo>
                    <a:pt x="268" y="437"/>
                    <a:pt x="425" y="354"/>
                    <a:pt x="500" y="152"/>
                  </a:cubicBezTo>
                  <a:cubicBezTo>
                    <a:pt x="455" y="98"/>
                    <a:pt x="402" y="45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4" name="Google Shape;10234;p27"/>
            <p:cNvSpPr/>
            <p:nvPr/>
          </p:nvSpPr>
          <p:spPr>
            <a:xfrm>
              <a:off x="575325" y="1246000"/>
              <a:ext cx="21000" cy="16750"/>
            </a:xfrm>
            <a:custGeom>
              <a:rect b="b" l="l" r="r" t="t"/>
              <a:pathLst>
                <a:path extrusionOk="0" h="670" w="840">
                  <a:moveTo>
                    <a:pt x="705" y="1"/>
                  </a:moveTo>
                  <a:cubicBezTo>
                    <a:pt x="613" y="207"/>
                    <a:pt x="436" y="294"/>
                    <a:pt x="250" y="294"/>
                  </a:cubicBezTo>
                  <a:cubicBezTo>
                    <a:pt x="203" y="294"/>
                    <a:pt x="155" y="288"/>
                    <a:pt x="108" y="277"/>
                  </a:cubicBezTo>
                  <a:cubicBezTo>
                    <a:pt x="72" y="376"/>
                    <a:pt x="36" y="474"/>
                    <a:pt x="1" y="581"/>
                  </a:cubicBezTo>
                  <a:cubicBezTo>
                    <a:pt x="81" y="607"/>
                    <a:pt x="170" y="643"/>
                    <a:pt x="259" y="670"/>
                  </a:cubicBezTo>
                  <a:lnTo>
                    <a:pt x="268" y="670"/>
                  </a:lnTo>
                  <a:cubicBezTo>
                    <a:pt x="473" y="670"/>
                    <a:pt x="688" y="590"/>
                    <a:pt x="839" y="411"/>
                  </a:cubicBezTo>
                  <a:cubicBezTo>
                    <a:pt x="839" y="393"/>
                    <a:pt x="839" y="384"/>
                    <a:pt x="839" y="367"/>
                  </a:cubicBezTo>
                  <a:cubicBezTo>
                    <a:pt x="777" y="420"/>
                    <a:pt x="714" y="465"/>
                    <a:pt x="696" y="474"/>
                  </a:cubicBezTo>
                  <a:cubicBezTo>
                    <a:pt x="607" y="531"/>
                    <a:pt x="473" y="610"/>
                    <a:pt x="362" y="610"/>
                  </a:cubicBezTo>
                  <a:cubicBezTo>
                    <a:pt x="351" y="610"/>
                    <a:pt x="341" y="609"/>
                    <a:pt x="331" y="607"/>
                  </a:cubicBezTo>
                  <a:cubicBezTo>
                    <a:pt x="331" y="599"/>
                    <a:pt x="331" y="599"/>
                    <a:pt x="331" y="599"/>
                  </a:cubicBezTo>
                  <a:cubicBezTo>
                    <a:pt x="438" y="572"/>
                    <a:pt x="518" y="536"/>
                    <a:pt x="616" y="474"/>
                  </a:cubicBezTo>
                  <a:cubicBezTo>
                    <a:pt x="696" y="429"/>
                    <a:pt x="759" y="358"/>
                    <a:pt x="830" y="295"/>
                  </a:cubicBezTo>
                  <a:cubicBezTo>
                    <a:pt x="821" y="277"/>
                    <a:pt x="821" y="260"/>
                    <a:pt x="812" y="251"/>
                  </a:cubicBezTo>
                  <a:cubicBezTo>
                    <a:pt x="768" y="295"/>
                    <a:pt x="714" y="340"/>
                    <a:pt x="670" y="376"/>
                  </a:cubicBezTo>
                  <a:cubicBezTo>
                    <a:pt x="598" y="429"/>
                    <a:pt x="527" y="483"/>
                    <a:pt x="429" y="500"/>
                  </a:cubicBezTo>
                  <a:cubicBezTo>
                    <a:pt x="429" y="500"/>
                    <a:pt x="429" y="492"/>
                    <a:pt x="429" y="492"/>
                  </a:cubicBezTo>
                  <a:cubicBezTo>
                    <a:pt x="509" y="456"/>
                    <a:pt x="580" y="402"/>
                    <a:pt x="652" y="349"/>
                  </a:cubicBezTo>
                  <a:cubicBezTo>
                    <a:pt x="705" y="295"/>
                    <a:pt x="750" y="242"/>
                    <a:pt x="795" y="179"/>
                  </a:cubicBezTo>
                  <a:cubicBezTo>
                    <a:pt x="777" y="117"/>
                    <a:pt x="750" y="54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5" name="Google Shape;10235;p27"/>
            <p:cNvSpPr/>
            <p:nvPr/>
          </p:nvSpPr>
          <p:spPr>
            <a:xfrm>
              <a:off x="564625" y="1231825"/>
              <a:ext cx="34375" cy="32950"/>
            </a:xfrm>
            <a:custGeom>
              <a:rect b="b" l="l" r="r" t="t"/>
              <a:pathLst>
                <a:path extrusionOk="0" h="1318" w="1375">
                  <a:moveTo>
                    <a:pt x="295" y="1"/>
                  </a:moveTo>
                  <a:cubicBezTo>
                    <a:pt x="213" y="1"/>
                    <a:pt x="132" y="11"/>
                    <a:pt x="54" y="33"/>
                  </a:cubicBezTo>
                  <a:cubicBezTo>
                    <a:pt x="54" y="42"/>
                    <a:pt x="45" y="50"/>
                    <a:pt x="45" y="50"/>
                  </a:cubicBezTo>
                  <a:cubicBezTo>
                    <a:pt x="27" y="86"/>
                    <a:pt x="18" y="122"/>
                    <a:pt x="0" y="166"/>
                  </a:cubicBezTo>
                  <a:cubicBezTo>
                    <a:pt x="18" y="157"/>
                    <a:pt x="36" y="149"/>
                    <a:pt x="54" y="149"/>
                  </a:cubicBezTo>
                  <a:cubicBezTo>
                    <a:pt x="18" y="247"/>
                    <a:pt x="18" y="354"/>
                    <a:pt x="45" y="443"/>
                  </a:cubicBezTo>
                  <a:cubicBezTo>
                    <a:pt x="81" y="443"/>
                    <a:pt x="125" y="452"/>
                    <a:pt x="161" y="452"/>
                  </a:cubicBezTo>
                  <a:cubicBezTo>
                    <a:pt x="116" y="354"/>
                    <a:pt x="107" y="238"/>
                    <a:pt x="170" y="113"/>
                  </a:cubicBezTo>
                  <a:cubicBezTo>
                    <a:pt x="206" y="108"/>
                    <a:pt x="241" y="106"/>
                    <a:pt x="277" y="106"/>
                  </a:cubicBezTo>
                  <a:cubicBezTo>
                    <a:pt x="313" y="106"/>
                    <a:pt x="348" y="108"/>
                    <a:pt x="384" y="113"/>
                  </a:cubicBezTo>
                  <a:cubicBezTo>
                    <a:pt x="357" y="157"/>
                    <a:pt x="339" y="229"/>
                    <a:pt x="348" y="282"/>
                  </a:cubicBezTo>
                  <a:cubicBezTo>
                    <a:pt x="366" y="363"/>
                    <a:pt x="420" y="434"/>
                    <a:pt x="491" y="479"/>
                  </a:cubicBezTo>
                  <a:cubicBezTo>
                    <a:pt x="509" y="488"/>
                    <a:pt x="518" y="496"/>
                    <a:pt x="527" y="496"/>
                  </a:cubicBezTo>
                  <a:cubicBezTo>
                    <a:pt x="545" y="496"/>
                    <a:pt x="554" y="505"/>
                    <a:pt x="571" y="505"/>
                  </a:cubicBezTo>
                  <a:lnTo>
                    <a:pt x="616" y="514"/>
                  </a:lnTo>
                  <a:cubicBezTo>
                    <a:pt x="622" y="515"/>
                    <a:pt x="629" y="515"/>
                    <a:pt x="635" y="515"/>
                  </a:cubicBezTo>
                  <a:cubicBezTo>
                    <a:pt x="754" y="515"/>
                    <a:pt x="876" y="437"/>
                    <a:pt x="901" y="318"/>
                  </a:cubicBezTo>
                  <a:cubicBezTo>
                    <a:pt x="964" y="363"/>
                    <a:pt x="1017" y="416"/>
                    <a:pt x="1062" y="470"/>
                  </a:cubicBezTo>
                  <a:cubicBezTo>
                    <a:pt x="987" y="672"/>
                    <a:pt x="830" y="755"/>
                    <a:pt x="660" y="755"/>
                  </a:cubicBezTo>
                  <a:cubicBezTo>
                    <a:pt x="628" y="755"/>
                    <a:pt x="595" y="752"/>
                    <a:pt x="562" y="746"/>
                  </a:cubicBezTo>
                  <a:cubicBezTo>
                    <a:pt x="562" y="755"/>
                    <a:pt x="562" y="755"/>
                    <a:pt x="562" y="755"/>
                  </a:cubicBezTo>
                  <a:cubicBezTo>
                    <a:pt x="554" y="791"/>
                    <a:pt x="545" y="818"/>
                    <a:pt x="536" y="844"/>
                  </a:cubicBezTo>
                  <a:cubicBezTo>
                    <a:pt x="583" y="855"/>
                    <a:pt x="631" y="861"/>
                    <a:pt x="678" y="861"/>
                  </a:cubicBezTo>
                  <a:cubicBezTo>
                    <a:pt x="864" y="861"/>
                    <a:pt x="1041" y="774"/>
                    <a:pt x="1133" y="568"/>
                  </a:cubicBezTo>
                  <a:cubicBezTo>
                    <a:pt x="1169" y="621"/>
                    <a:pt x="1205" y="684"/>
                    <a:pt x="1223" y="746"/>
                  </a:cubicBezTo>
                  <a:cubicBezTo>
                    <a:pt x="1178" y="809"/>
                    <a:pt x="1133" y="862"/>
                    <a:pt x="1080" y="916"/>
                  </a:cubicBezTo>
                  <a:cubicBezTo>
                    <a:pt x="1008" y="969"/>
                    <a:pt x="937" y="1023"/>
                    <a:pt x="857" y="1059"/>
                  </a:cubicBezTo>
                  <a:cubicBezTo>
                    <a:pt x="857" y="1059"/>
                    <a:pt x="857" y="1067"/>
                    <a:pt x="857" y="1067"/>
                  </a:cubicBezTo>
                  <a:cubicBezTo>
                    <a:pt x="955" y="1050"/>
                    <a:pt x="1026" y="996"/>
                    <a:pt x="1098" y="943"/>
                  </a:cubicBezTo>
                  <a:cubicBezTo>
                    <a:pt x="1142" y="907"/>
                    <a:pt x="1196" y="862"/>
                    <a:pt x="1240" y="818"/>
                  </a:cubicBezTo>
                  <a:cubicBezTo>
                    <a:pt x="1249" y="827"/>
                    <a:pt x="1249" y="844"/>
                    <a:pt x="1258" y="862"/>
                  </a:cubicBezTo>
                  <a:cubicBezTo>
                    <a:pt x="1187" y="925"/>
                    <a:pt x="1124" y="996"/>
                    <a:pt x="1044" y="1041"/>
                  </a:cubicBezTo>
                  <a:cubicBezTo>
                    <a:pt x="946" y="1103"/>
                    <a:pt x="866" y="1139"/>
                    <a:pt x="759" y="1166"/>
                  </a:cubicBezTo>
                  <a:cubicBezTo>
                    <a:pt x="759" y="1166"/>
                    <a:pt x="759" y="1166"/>
                    <a:pt x="759" y="1174"/>
                  </a:cubicBezTo>
                  <a:cubicBezTo>
                    <a:pt x="769" y="1176"/>
                    <a:pt x="779" y="1177"/>
                    <a:pt x="790" y="1177"/>
                  </a:cubicBezTo>
                  <a:cubicBezTo>
                    <a:pt x="901" y="1177"/>
                    <a:pt x="1035" y="1098"/>
                    <a:pt x="1124" y="1041"/>
                  </a:cubicBezTo>
                  <a:cubicBezTo>
                    <a:pt x="1142" y="1032"/>
                    <a:pt x="1205" y="987"/>
                    <a:pt x="1267" y="934"/>
                  </a:cubicBezTo>
                  <a:cubicBezTo>
                    <a:pt x="1267" y="951"/>
                    <a:pt x="1267" y="960"/>
                    <a:pt x="1267" y="978"/>
                  </a:cubicBezTo>
                  <a:cubicBezTo>
                    <a:pt x="1116" y="1157"/>
                    <a:pt x="901" y="1237"/>
                    <a:pt x="696" y="1237"/>
                  </a:cubicBezTo>
                  <a:cubicBezTo>
                    <a:pt x="759" y="1264"/>
                    <a:pt x="839" y="1290"/>
                    <a:pt x="910" y="1317"/>
                  </a:cubicBezTo>
                  <a:cubicBezTo>
                    <a:pt x="1071" y="1273"/>
                    <a:pt x="1232" y="1183"/>
                    <a:pt x="1356" y="1032"/>
                  </a:cubicBezTo>
                  <a:cubicBezTo>
                    <a:pt x="1356" y="1032"/>
                    <a:pt x="1365" y="1023"/>
                    <a:pt x="1365" y="1014"/>
                  </a:cubicBezTo>
                  <a:cubicBezTo>
                    <a:pt x="1365" y="1014"/>
                    <a:pt x="1374" y="1005"/>
                    <a:pt x="1374" y="996"/>
                  </a:cubicBezTo>
                  <a:cubicBezTo>
                    <a:pt x="1367" y="425"/>
                    <a:pt x="81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6" name="Google Shape;10236;p27"/>
            <p:cNvSpPr/>
            <p:nvPr/>
          </p:nvSpPr>
          <p:spPr>
            <a:xfrm>
              <a:off x="601200" y="1249475"/>
              <a:ext cx="6525" cy="3525"/>
            </a:xfrm>
            <a:custGeom>
              <a:rect b="b" l="l" r="r" t="t"/>
              <a:pathLst>
                <a:path extrusionOk="0" h="141" w="261">
                  <a:moveTo>
                    <a:pt x="182" y="0"/>
                  </a:moveTo>
                  <a:cubicBezTo>
                    <a:pt x="176" y="0"/>
                    <a:pt x="168" y="1"/>
                    <a:pt x="161" y="5"/>
                  </a:cubicBezTo>
                  <a:cubicBezTo>
                    <a:pt x="125" y="22"/>
                    <a:pt x="81" y="31"/>
                    <a:pt x="45" y="40"/>
                  </a:cubicBezTo>
                  <a:cubicBezTo>
                    <a:pt x="18" y="49"/>
                    <a:pt x="0" y="67"/>
                    <a:pt x="0" y="103"/>
                  </a:cubicBezTo>
                  <a:cubicBezTo>
                    <a:pt x="8" y="118"/>
                    <a:pt x="29" y="140"/>
                    <a:pt x="52" y="140"/>
                  </a:cubicBezTo>
                  <a:cubicBezTo>
                    <a:pt x="56" y="140"/>
                    <a:pt x="59" y="140"/>
                    <a:pt x="63" y="138"/>
                  </a:cubicBezTo>
                  <a:cubicBezTo>
                    <a:pt x="108" y="129"/>
                    <a:pt x="161" y="121"/>
                    <a:pt x="206" y="103"/>
                  </a:cubicBezTo>
                  <a:cubicBezTo>
                    <a:pt x="261" y="79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7" name="Google Shape;10237;p27"/>
            <p:cNvSpPr/>
            <p:nvPr/>
          </p:nvSpPr>
          <p:spPr>
            <a:xfrm>
              <a:off x="596975" y="1239800"/>
              <a:ext cx="6925" cy="4675"/>
            </a:xfrm>
            <a:custGeom>
              <a:rect b="b" l="l" r="r" t="t"/>
              <a:pathLst>
                <a:path extrusionOk="0" h="187" w="277">
                  <a:moveTo>
                    <a:pt x="214" y="1"/>
                  </a:moveTo>
                  <a:cubicBezTo>
                    <a:pt x="208" y="1"/>
                    <a:pt x="201" y="3"/>
                    <a:pt x="196" y="8"/>
                  </a:cubicBezTo>
                  <a:cubicBezTo>
                    <a:pt x="143" y="35"/>
                    <a:pt x="89" y="62"/>
                    <a:pt x="45" y="97"/>
                  </a:cubicBezTo>
                  <a:cubicBezTo>
                    <a:pt x="0" y="127"/>
                    <a:pt x="35" y="186"/>
                    <a:pt x="84" y="186"/>
                  </a:cubicBezTo>
                  <a:cubicBezTo>
                    <a:pt x="94" y="186"/>
                    <a:pt x="105" y="184"/>
                    <a:pt x="116" y="177"/>
                  </a:cubicBezTo>
                  <a:cubicBezTo>
                    <a:pt x="152" y="151"/>
                    <a:pt x="187" y="124"/>
                    <a:pt x="232" y="97"/>
                  </a:cubicBezTo>
                  <a:cubicBezTo>
                    <a:pt x="259" y="88"/>
                    <a:pt x="277" y="62"/>
                    <a:pt x="259" y="35"/>
                  </a:cubicBezTo>
                  <a:cubicBezTo>
                    <a:pt x="252" y="15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8" name="Google Shape;10238;p27"/>
            <p:cNvSpPr/>
            <p:nvPr/>
          </p:nvSpPr>
          <p:spPr>
            <a:xfrm>
              <a:off x="591900" y="1231950"/>
              <a:ext cx="6200" cy="5800"/>
            </a:xfrm>
            <a:custGeom>
              <a:rect b="b" l="l" r="r" t="t"/>
              <a:pathLst>
                <a:path extrusionOk="0" h="232" w="248">
                  <a:moveTo>
                    <a:pt x="191" y="0"/>
                  </a:moveTo>
                  <a:cubicBezTo>
                    <a:pt x="175" y="0"/>
                    <a:pt x="160" y="8"/>
                    <a:pt x="149" y="19"/>
                  </a:cubicBezTo>
                  <a:cubicBezTo>
                    <a:pt x="114" y="63"/>
                    <a:pt x="78" y="99"/>
                    <a:pt x="42" y="135"/>
                  </a:cubicBezTo>
                  <a:cubicBezTo>
                    <a:pt x="1" y="169"/>
                    <a:pt x="35" y="232"/>
                    <a:pt x="73" y="232"/>
                  </a:cubicBezTo>
                  <a:cubicBezTo>
                    <a:pt x="84" y="232"/>
                    <a:pt x="95" y="227"/>
                    <a:pt x="105" y="215"/>
                  </a:cubicBezTo>
                  <a:cubicBezTo>
                    <a:pt x="149" y="179"/>
                    <a:pt x="185" y="126"/>
                    <a:pt x="230" y="81"/>
                  </a:cubicBezTo>
                  <a:cubicBezTo>
                    <a:pt x="248" y="63"/>
                    <a:pt x="239" y="28"/>
                    <a:pt x="221" y="10"/>
                  </a:cubicBezTo>
                  <a:cubicBezTo>
                    <a:pt x="211" y="3"/>
                    <a:pt x="20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9" name="Google Shape;10239;p27"/>
            <p:cNvSpPr/>
            <p:nvPr/>
          </p:nvSpPr>
          <p:spPr>
            <a:xfrm>
              <a:off x="574100" y="1222650"/>
              <a:ext cx="3150" cy="6775"/>
            </a:xfrm>
            <a:custGeom>
              <a:rect b="b" l="l" r="r" t="t"/>
              <a:pathLst>
                <a:path extrusionOk="0" h="271" w="126">
                  <a:moveTo>
                    <a:pt x="70" y="0"/>
                  </a:moveTo>
                  <a:cubicBezTo>
                    <a:pt x="46" y="0"/>
                    <a:pt x="23" y="14"/>
                    <a:pt x="23" y="43"/>
                  </a:cubicBezTo>
                  <a:cubicBezTo>
                    <a:pt x="23" y="105"/>
                    <a:pt x="5" y="159"/>
                    <a:pt x="5" y="212"/>
                  </a:cubicBezTo>
                  <a:cubicBezTo>
                    <a:pt x="0" y="250"/>
                    <a:pt x="28" y="270"/>
                    <a:pt x="56" y="270"/>
                  </a:cubicBezTo>
                  <a:cubicBezTo>
                    <a:pt x="80" y="270"/>
                    <a:pt x="103" y="255"/>
                    <a:pt x="103" y="221"/>
                  </a:cubicBezTo>
                  <a:cubicBezTo>
                    <a:pt x="112" y="168"/>
                    <a:pt x="121" y="114"/>
                    <a:pt x="121" y="52"/>
                  </a:cubicBezTo>
                  <a:cubicBezTo>
                    <a:pt x="126" y="18"/>
                    <a:pt x="9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0" name="Google Shape;10240;p27"/>
            <p:cNvSpPr/>
            <p:nvPr/>
          </p:nvSpPr>
          <p:spPr>
            <a:xfrm>
              <a:off x="583350" y="1225700"/>
              <a:ext cx="4925" cy="6600"/>
            </a:xfrm>
            <a:custGeom>
              <a:rect b="b" l="l" r="r" t="t"/>
              <a:pathLst>
                <a:path extrusionOk="0" h="264" w="197">
                  <a:moveTo>
                    <a:pt x="129" y="0"/>
                  </a:moveTo>
                  <a:cubicBezTo>
                    <a:pt x="110" y="0"/>
                    <a:pt x="91" y="11"/>
                    <a:pt x="81" y="37"/>
                  </a:cubicBezTo>
                  <a:cubicBezTo>
                    <a:pt x="63" y="90"/>
                    <a:pt x="36" y="135"/>
                    <a:pt x="19" y="188"/>
                  </a:cubicBezTo>
                  <a:cubicBezTo>
                    <a:pt x="1" y="230"/>
                    <a:pt x="38" y="263"/>
                    <a:pt x="72" y="263"/>
                  </a:cubicBezTo>
                  <a:cubicBezTo>
                    <a:pt x="90" y="263"/>
                    <a:pt x="108" y="254"/>
                    <a:pt x="117" y="233"/>
                  </a:cubicBezTo>
                  <a:cubicBezTo>
                    <a:pt x="135" y="179"/>
                    <a:pt x="161" y="126"/>
                    <a:pt x="179" y="72"/>
                  </a:cubicBezTo>
                  <a:cubicBezTo>
                    <a:pt x="196" y="33"/>
                    <a:pt x="16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1" name="Google Shape;10241;p27"/>
            <p:cNvSpPr/>
            <p:nvPr/>
          </p:nvSpPr>
          <p:spPr>
            <a:xfrm>
              <a:off x="741475" y="12212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90" y="18"/>
                    <a:pt x="518" y="54"/>
                    <a:pt x="456" y="90"/>
                  </a:cubicBezTo>
                  <a:cubicBezTo>
                    <a:pt x="509" y="126"/>
                    <a:pt x="554" y="170"/>
                    <a:pt x="563" y="224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1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5" y="798"/>
                    <a:pt x="199" y="837"/>
                    <a:pt x="300" y="837"/>
                  </a:cubicBezTo>
                  <a:cubicBezTo>
                    <a:pt x="685" y="837"/>
                    <a:pt x="1026" y="276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2" name="Google Shape;10242;p27"/>
            <p:cNvSpPr/>
            <p:nvPr/>
          </p:nvSpPr>
          <p:spPr>
            <a:xfrm>
              <a:off x="741025" y="1248450"/>
              <a:ext cx="3825" cy="2050"/>
            </a:xfrm>
            <a:custGeom>
              <a:rect b="b" l="l" r="r" t="t"/>
              <a:pathLst>
                <a:path extrusionOk="0" h="82" w="153">
                  <a:moveTo>
                    <a:pt x="1" y="1"/>
                  </a:moveTo>
                  <a:lnTo>
                    <a:pt x="1" y="1"/>
                  </a:lnTo>
                  <a:cubicBezTo>
                    <a:pt x="10" y="19"/>
                    <a:pt x="10" y="37"/>
                    <a:pt x="19" y="55"/>
                  </a:cubicBezTo>
                  <a:cubicBezTo>
                    <a:pt x="37" y="63"/>
                    <a:pt x="63" y="72"/>
                    <a:pt x="90" y="81"/>
                  </a:cubicBezTo>
                  <a:cubicBezTo>
                    <a:pt x="108" y="63"/>
                    <a:pt x="126" y="55"/>
                    <a:pt x="153" y="46"/>
                  </a:cubicBezTo>
                  <a:cubicBezTo>
                    <a:pt x="99" y="37"/>
                    <a:pt x="5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3" name="Google Shape;10243;p27"/>
            <p:cNvSpPr/>
            <p:nvPr/>
          </p:nvSpPr>
          <p:spPr>
            <a:xfrm>
              <a:off x="740600" y="1220350"/>
              <a:ext cx="29675" cy="28575"/>
            </a:xfrm>
            <a:custGeom>
              <a:rect b="b" l="l" r="r" t="t"/>
              <a:pathLst>
                <a:path extrusionOk="0" h="1143" w="1187">
                  <a:moveTo>
                    <a:pt x="937" y="1"/>
                  </a:moveTo>
                  <a:cubicBezTo>
                    <a:pt x="892" y="1"/>
                    <a:pt x="857" y="1"/>
                    <a:pt x="812" y="10"/>
                  </a:cubicBezTo>
                  <a:cubicBezTo>
                    <a:pt x="1164" y="369"/>
                    <a:pt x="770" y="977"/>
                    <a:pt x="328" y="977"/>
                  </a:cubicBezTo>
                  <a:cubicBezTo>
                    <a:pt x="221" y="977"/>
                    <a:pt x="112" y="941"/>
                    <a:pt x="9" y="857"/>
                  </a:cubicBezTo>
                  <a:cubicBezTo>
                    <a:pt x="0" y="929"/>
                    <a:pt x="0" y="991"/>
                    <a:pt x="9" y="1063"/>
                  </a:cubicBezTo>
                  <a:cubicBezTo>
                    <a:pt x="71" y="1089"/>
                    <a:pt x="134" y="1125"/>
                    <a:pt x="205" y="1143"/>
                  </a:cubicBezTo>
                  <a:cubicBezTo>
                    <a:pt x="241" y="1125"/>
                    <a:pt x="277" y="1107"/>
                    <a:pt x="312" y="1089"/>
                  </a:cubicBezTo>
                  <a:cubicBezTo>
                    <a:pt x="589" y="938"/>
                    <a:pt x="865" y="786"/>
                    <a:pt x="1151" y="625"/>
                  </a:cubicBezTo>
                  <a:cubicBezTo>
                    <a:pt x="1169" y="501"/>
                    <a:pt x="1187" y="367"/>
                    <a:pt x="1151" y="242"/>
                  </a:cubicBezTo>
                  <a:cubicBezTo>
                    <a:pt x="1133" y="179"/>
                    <a:pt x="1115" y="117"/>
                    <a:pt x="1088" y="63"/>
                  </a:cubicBezTo>
                  <a:cubicBezTo>
                    <a:pt x="1071" y="54"/>
                    <a:pt x="1062" y="37"/>
                    <a:pt x="1053" y="19"/>
                  </a:cubicBezTo>
                  <a:lnTo>
                    <a:pt x="1035" y="19"/>
                  </a:lnTo>
                  <a:cubicBezTo>
                    <a:pt x="1053" y="54"/>
                    <a:pt x="1071" y="99"/>
                    <a:pt x="1080" y="126"/>
                  </a:cubicBezTo>
                  <a:cubicBezTo>
                    <a:pt x="1115" y="224"/>
                    <a:pt x="1151" y="340"/>
                    <a:pt x="1115" y="447"/>
                  </a:cubicBezTo>
                  <a:cubicBezTo>
                    <a:pt x="1097" y="340"/>
                    <a:pt x="1080" y="251"/>
                    <a:pt x="1035" y="144"/>
                  </a:cubicBezTo>
                  <a:cubicBezTo>
                    <a:pt x="1008" y="99"/>
                    <a:pt x="964" y="54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4" name="Google Shape;10244;p27"/>
            <p:cNvSpPr/>
            <p:nvPr/>
          </p:nvSpPr>
          <p:spPr>
            <a:xfrm>
              <a:off x="769575" y="1221475"/>
              <a:ext cx="3375" cy="14525"/>
            </a:xfrm>
            <a:custGeom>
              <a:rect b="b" l="l" r="r" t="t"/>
              <a:pathLst>
                <a:path extrusionOk="0" h="581" w="135">
                  <a:moveTo>
                    <a:pt x="1" y="1"/>
                  </a:moveTo>
                  <a:lnTo>
                    <a:pt x="1" y="1"/>
                  </a:lnTo>
                  <a:cubicBezTo>
                    <a:pt x="28" y="72"/>
                    <a:pt x="45" y="161"/>
                    <a:pt x="54" y="215"/>
                  </a:cubicBezTo>
                  <a:cubicBezTo>
                    <a:pt x="72" y="331"/>
                    <a:pt x="63" y="473"/>
                    <a:pt x="1" y="580"/>
                  </a:cubicBezTo>
                  <a:cubicBezTo>
                    <a:pt x="37" y="563"/>
                    <a:pt x="72" y="536"/>
                    <a:pt x="99" y="518"/>
                  </a:cubicBezTo>
                  <a:cubicBezTo>
                    <a:pt x="135" y="357"/>
                    <a:pt x="126" y="188"/>
                    <a:pt x="54" y="27"/>
                  </a:cubicBezTo>
                  <a:cubicBezTo>
                    <a:pt x="37" y="18"/>
                    <a:pt x="19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5" name="Google Shape;10245;p27"/>
            <p:cNvSpPr/>
            <p:nvPr/>
          </p:nvSpPr>
          <p:spPr>
            <a:xfrm>
              <a:off x="733625" y="1217925"/>
              <a:ext cx="41775" cy="34575"/>
            </a:xfrm>
            <a:custGeom>
              <a:rect b="b" l="l" r="r" t="t"/>
              <a:pathLst>
                <a:path extrusionOk="0" h="1383" w="1671">
                  <a:moveTo>
                    <a:pt x="966" y="134"/>
                  </a:moveTo>
                  <a:lnTo>
                    <a:pt x="966" y="134"/>
                  </a:lnTo>
                  <a:cubicBezTo>
                    <a:pt x="1340" y="409"/>
                    <a:pt x="999" y="970"/>
                    <a:pt x="614" y="970"/>
                  </a:cubicBezTo>
                  <a:cubicBezTo>
                    <a:pt x="513" y="970"/>
                    <a:pt x="409" y="931"/>
                    <a:pt x="315" y="838"/>
                  </a:cubicBezTo>
                  <a:cubicBezTo>
                    <a:pt x="333" y="767"/>
                    <a:pt x="359" y="696"/>
                    <a:pt x="395" y="633"/>
                  </a:cubicBezTo>
                  <a:cubicBezTo>
                    <a:pt x="444" y="695"/>
                    <a:pt x="520" y="724"/>
                    <a:pt x="597" y="724"/>
                  </a:cubicBezTo>
                  <a:cubicBezTo>
                    <a:pt x="687" y="724"/>
                    <a:pt x="779" y="684"/>
                    <a:pt x="832" y="606"/>
                  </a:cubicBezTo>
                  <a:cubicBezTo>
                    <a:pt x="886" y="535"/>
                    <a:pt x="904" y="446"/>
                    <a:pt x="877" y="357"/>
                  </a:cubicBezTo>
                  <a:cubicBezTo>
                    <a:pt x="868" y="303"/>
                    <a:pt x="823" y="259"/>
                    <a:pt x="770" y="223"/>
                  </a:cubicBezTo>
                  <a:cubicBezTo>
                    <a:pt x="832" y="187"/>
                    <a:pt x="904" y="151"/>
                    <a:pt x="966" y="134"/>
                  </a:cubicBezTo>
                  <a:close/>
                  <a:moveTo>
                    <a:pt x="1188" y="0"/>
                  </a:moveTo>
                  <a:cubicBezTo>
                    <a:pt x="545" y="0"/>
                    <a:pt x="1" y="749"/>
                    <a:pt x="235" y="1383"/>
                  </a:cubicBezTo>
                  <a:cubicBezTo>
                    <a:pt x="243" y="1374"/>
                    <a:pt x="252" y="1374"/>
                    <a:pt x="252" y="1374"/>
                  </a:cubicBezTo>
                  <a:cubicBezTo>
                    <a:pt x="297" y="1347"/>
                    <a:pt x="342" y="1320"/>
                    <a:pt x="386" y="1302"/>
                  </a:cubicBezTo>
                  <a:cubicBezTo>
                    <a:pt x="359" y="1293"/>
                    <a:pt x="333" y="1284"/>
                    <a:pt x="315" y="1276"/>
                  </a:cubicBezTo>
                  <a:cubicBezTo>
                    <a:pt x="306" y="1258"/>
                    <a:pt x="306" y="1240"/>
                    <a:pt x="297" y="1222"/>
                  </a:cubicBezTo>
                  <a:lnTo>
                    <a:pt x="297" y="1222"/>
                  </a:lnTo>
                  <a:cubicBezTo>
                    <a:pt x="350" y="1240"/>
                    <a:pt x="395" y="1258"/>
                    <a:pt x="449" y="1267"/>
                  </a:cubicBezTo>
                  <a:cubicBezTo>
                    <a:pt x="458" y="1258"/>
                    <a:pt x="475" y="1249"/>
                    <a:pt x="484" y="1240"/>
                  </a:cubicBezTo>
                  <a:cubicBezTo>
                    <a:pt x="413" y="1222"/>
                    <a:pt x="350" y="1186"/>
                    <a:pt x="288" y="1160"/>
                  </a:cubicBezTo>
                  <a:cubicBezTo>
                    <a:pt x="279" y="1088"/>
                    <a:pt x="279" y="1026"/>
                    <a:pt x="288" y="954"/>
                  </a:cubicBezTo>
                  <a:cubicBezTo>
                    <a:pt x="391" y="1038"/>
                    <a:pt x="500" y="1074"/>
                    <a:pt x="607" y="1074"/>
                  </a:cubicBezTo>
                  <a:cubicBezTo>
                    <a:pt x="1049" y="1074"/>
                    <a:pt x="1443" y="466"/>
                    <a:pt x="1091" y="107"/>
                  </a:cubicBezTo>
                  <a:cubicBezTo>
                    <a:pt x="1136" y="98"/>
                    <a:pt x="1171" y="98"/>
                    <a:pt x="1216" y="98"/>
                  </a:cubicBezTo>
                  <a:cubicBezTo>
                    <a:pt x="1252" y="151"/>
                    <a:pt x="1287" y="196"/>
                    <a:pt x="1314" y="241"/>
                  </a:cubicBezTo>
                  <a:cubicBezTo>
                    <a:pt x="1359" y="348"/>
                    <a:pt x="1376" y="437"/>
                    <a:pt x="1394" y="544"/>
                  </a:cubicBezTo>
                  <a:cubicBezTo>
                    <a:pt x="1430" y="437"/>
                    <a:pt x="1394" y="321"/>
                    <a:pt x="1359" y="223"/>
                  </a:cubicBezTo>
                  <a:cubicBezTo>
                    <a:pt x="1350" y="196"/>
                    <a:pt x="1332" y="151"/>
                    <a:pt x="1314" y="116"/>
                  </a:cubicBezTo>
                  <a:lnTo>
                    <a:pt x="1332" y="116"/>
                  </a:lnTo>
                  <a:cubicBezTo>
                    <a:pt x="1341" y="134"/>
                    <a:pt x="1350" y="151"/>
                    <a:pt x="1367" y="169"/>
                  </a:cubicBezTo>
                  <a:cubicBezTo>
                    <a:pt x="1394" y="214"/>
                    <a:pt x="1412" y="276"/>
                    <a:pt x="1430" y="339"/>
                  </a:cubicBezTo>
                  <a:cubicBezTo>
                    <a:pt x="1466" y="464"/>
                    <a:pt x="1448" y="598"/>
                    <a:pt x="1430" y="722"/>
                  </a:cubicBezTo>
                  <a:lnTo>
                    <a:pt x="1439" y="722"/>
                  </a:lnTo>
                  <a:cubicBezTo>
                    <a:pt x="1501" y="615"/>
                    <a:pt x="1510" y="473"/>
                    <a:pt x="1492" y="357"/>
                  </a:cubicBezTo>
                  <a:cubicBezTo>
                    <a:pt x="1483" y="303"/>
                    <a:pt x="1466" y="214"/>
                    <a:pt x="1439" y="143"/>
                  </a:cubicBezTo>
                  <a:lnTo>
                    <a:pt x="1439" y="143"/>
                  </a:lnTo>
                  <a:cubicBezTo>
                    <a:pt x="1457" y="151"/>
                    <a:pt x="1475" y="160"/>
                    <a:pt x="1492" y="169"/>
                  </a:cubicBezTo>
                  <a:cubicBezTo>
                    <a:pt x="1564" y="330"/>
                    <a:pt x="1573" y="499"/>
                    <a:pt x="1537" y="660"/>
                  </a:cubicBezTo>
                  <a:cubicBezTo>
                    <a:pt x="1573" y="642"/>
                    <a:pt x="1617" y="624"/>
                    <a:pt x="1653" y="598"/>
                  </a:cubicBezTo>
                  <a:cubicBezTo>
                    <a:pt x="1671" y="437"/>
                    <a:pt x="1653" y="267"/>
                    <a:pt x="1582" y="107"/>
                  </a:cubicBezTo>
                  <a:cubicBezTo>
                    <a:pt x="1573" y="98"/>
                    <a:pt x="1573" y="98"/>
                    <a:pt x="1564" y="89"/>
                  </a:cubicBezTo>
                  <a:cubicBezTo>
                    <a:pt x="1555" y="89"/>
                    <a:pt x="1555" y="80"/>
                    <a:pt x="1546" y="80"/>
                  </a:cubicBezTo>
                  <a:cubicBezTo>
                    <a:pt x="1426" y="25"/>
                    <a:pt x="1306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6" name="Google Shape;10246;p27"/>
            <p:cNvSpPr/>
            <p:nvPr/>
          </p:nvSpPr>
          <p:spPr>
            <a:xfrm>
              <a:off x="729875" y="12497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3" y="0"/>
                  </a:moveTo>
                  <a:cubicBezTo>
                    <a:pt x="189" y="0"/>
                    <a:pt x="184" y="1"/>
                    <a:pt x="179" y="3"/>
                  </a:cubicBezTo>
                  <a:cubicBezTo>
                    <a:pt x="144" y="11"/>
                    <a:pt x="108" y="20"/>
                    <a:pt x="63" y="20"/>
                  </a:cubicBezTo>
                  <a:cubicBezTo>
                    <a:pt x="1" y="20"/>
                    <a:pt x="1" y="127"/>
                    <a:pt x="63" y="127"/>
                  </a:cubicBezTo>
                  <a:cubicBezTo>
                    <a:pt x="117" y="127"/>
                    <a:pt x="161" y="110"/>
                    <a:pt x="206" y="101"/>
                  </a:cubicBezTo>
                  <a:cubicBezTo>
                    <a:pt x="242" y="101"/>
                    <a:pt x="251" y="65"/>
                    <a:pt x="242" y="38"/>
                  </a:cubicBezTo>
                  <a:cubicBezTo>
                    <a:pt x="234" y="1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7" name="Google Shape;10247;p27"/>
            <p:cNvSpPr/>
            <p:nvPr/>
          </p:nvSpPr>
          <p:spPr>
            <a:xfrm>
              <a:off x="729000" y="1239975"/>
              <a:ext cx="7300" cy="3175"/>
            </a:xfrm>
            <a:custGeom>
              <a:rect b="b" l="l" r="r" t="t"/>
              <a:pathLst>
                <a:path extrusionOk="0" h="127" w="292">
                  <a:moveTo>
                    <a:pt x="54" y="1"/>
                  </a:moveTo>
                  <a:cubicBezTo>
                    <a:pt x="27" y="1"/>
                    <a:pt x="0" y="28"/>
                    <a:pt x="9" y="55"/>
                  </a:cubicBezTo>
                  <a:cubicBezTo>
                    <a:pt x="9" y="90"/>
                    <a:pt x="27" y="108"/>
                    <a:pt x="63" y="108"/>
                  </a:cubicBezTo>
                  <a:cubicBezTo>
                    <a:pt x="107" y="108"/>
                    <a:pt x="152" y="117"/>
                    <a:pt x="205" y="126"/>
                  </a:cubicBezTo>
                  <a:cubicBezTo>
                    <a:pt x="208" y="126"/>
                    <a:pt x="211" y="126"/>
                    <a:pt x="213" y="126"/>
                  </a:cubicBezTo>
                  <a:cubicBezTo>
                    <a:pt x="270" y="126"/>
                    <a:pt x="292" y="36"/>
                    <a:pt x="223" y="19"/>
                  </a:cubicBezTo>
                  <a:cubicBezTo>
                    <a:pt x="170" y="10"/>
                    <a:pt x="116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8" name="Google Shape;10248;p27"/>
            <p:cNvSpPr/>
            <p:nvPr/>
          </p:nvSpPr>
          <p:spPr>
            <a:xfrm>
              <a:off x="730775" y="12305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1" y="1"/>
                  </a:moveTo>
                  <a:cubicBezTo>
                    <a:pt x="41" y="1"/>
                    <a:pt x="23" y="11"/>
                    <a:pt x="10" y="31"/>
                  </a:cubicBezTo>
                  <a:cubicBezTo>
                    <a:pt x="1" y="49"/>
                    <a:pt x="10" y="85"/>
                    <a:pt x="36" y="94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7" y="83"/>
                    <a:pt x="224" y="67"/>
                  </a:cubicBezTo>
                  <a:cubicBezTo>
                    <a:pt x="179" y="49"/>
                    <a:pt x="134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9" name="Google Shape;10249;p27"/>
            <p:cNvSpPr/>
            <p:nvPr/>
          </p:nvSpPr>
          <p:spPr>
            <a:xfrm>
              <a:off x="745250" y="12132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7" y="0"/>
                    <a:pt x="1" y="39"/>
                    <a:pt x="19" y="82"/>
                  </a:cubicBezTo>
                  <a:cubicBezTo>
                    <a:pt x="46" y="126"/>
                    <a:pt x="82" y="171"/>
                    <a:pt x="109" y="224"/>
                  </a:cubicBezTo>
                  <a:cubicBezTo>
                    <a:pt x="119" y="240"/>
                    <a:pt x="134" y="247"/>
                    <a:pt x="149" y="247"/>
                  </a:cubicBezTo>
                  <a:cubicBezTo>
                    <a:pt x="186" y="247"/>
                    <a:pt x="223" y="209"/>
                    <a:pt x="198" y="171"/>
                  </a:cubicBezTo>
                  <a:cubicBezTo>
                    <a:pt x="171" y="117"/>
                    <a:pt x="135" y="73"/>
                    <a:pt x="109" y="28"/>
                  </a:cubicBezTo>
                  <a:cubicBezTo>
                    <a:pt x="100" y="9"/>
                    <a:pt x="8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0" name="Google Shape;10250;p27"/>
            <p:cNvSpPr/>
            <p:nvPr/>
          </p:nvSpPr>
          <p:spPr>
            <a:xfrm>
              <a:off x="756875" y="1208250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1"/>
                  </a:moveTo>
                  <a:cubicBezTo>
                    <a:pt x="54" y="1"/>
                    <a:pt x="50" y="2"/>
                    <a:pt x="45" y="3"/>
                  </a:cubicBezTo>
                  <a:cubicBezTo>
                    <a:pt x="9" y="12"/>
                    <a:pt x="0" y="39"/>
                    <a:pt x="9" y="66"/>
                  </a:cubicBezTo>
                  <a:cubicBezTo>
                    <a:pt x="18" y="119"/>
                    <a:pt x="18" y="173"/>
                    <a:pt x="18" y="217"/>
                  </a:cubicBezTo>
                  <a:cubicBezTo>
                    <a:pt x="27" y="253"/>
                    <a:pt x="45" y="271"/>
                    <a:pt x="72" y="271"/>
                  </a:cubicBezTo>
                  <a:cubicBezTo>
                    <a:pt x="98" y="271"/>
                    <a:pt x="134" y="244"/>
                    <a:pt x="125" y="217"/>
                  </a:cubicBezTo>
                  <a:cubicBezTo>
                    <a:pt x="116" y="164"/>
                    <a:pt x="116" y="101"/>
                    <a:pt x="107" y="39"/>
                  </a:cubicBezTo>
                  <a:cubicBezTo>
                    <a:pt x="100" y="17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1" name="Google Shape;10251;p27"/>
            <p:cNvSpPr/>
            <p:nvPr/>
          </p:nvSpPr>
          <p:spPr>
            <a:xfrm>
              <a:off x="768025" y="1209050"/>
              <a:ext cx="3175" cy="6250"/>
            </a:xfrm>
            <a:custGeom>
              <a:rect b="b" l="l" r="r" t="t"/>
              <a:pathLst>
                <a:path extrusionOk="0" h="250" w="127">
                  <a:moveTo>
                    <a:pt x="63" y="1"/>
                  </a:moveTo>
                  <a:cubicBezTo>
                    <a:pt x="42" y="1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5" y="250"/>
                    <a:pt x="51" y="250"/>
                  </a:cubicBezTo>
                  <a:cubicBezTo>
                    <a:pt x="76" y="250"/>
                    <a:pt x="103" y="234"/>
                    <a:pt x="107" y="203"/>
                  </a:cubicBezTo>
                  <a:cubicBezTo>
                    <a:pt x="107" y="159"/>
                    <a:pt x="107" y="114"/>
                    <a:pt x="116" y="69"/>
                  </a:cubicBezTo>
                  <a:cubicBezTo>
                    <a:pt x="127" y="27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2" name="Google Shape;10252;p27"/>
            <p:cNvSpPr/>
            <p:nvPr/>
          </p:nvSpPr>
          <p:spPr>
            <a:xfrm>
              <a:off x="736625" y="12204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7" y="1"/>
                    <a:pt x="1" y="59"/>
                    <a:pt x="43" y="94"/>
                  </a:cubicBezTo>
                  <a:cubicBezTo>
                    <a:pt x="79" y="130"/>
                    <a:pt x="123" y="174"/>
                    <a:pt x="168" y="210"/>
                  </a:cubicBezTo>
                  <a:cubicBezTo>
                    <a:pt x="180" y="220"/>
                    <a:pt x="193" y="224"/>
                    <a:pt x="205" y="224"/>
                  </a:cubicBezTo>
                  <a:cubicBezTo>
                    <a:pt x="247" y="224"/>
                    <a:pt x="281" y="173"/>
                    <a:pt x="239" y="139"/>
                  </a:cubicBezTo>
                  <a:cubicBezTo>
                    <a:pt x="195" y="94"/>
                    <a:pt x="150" y="58"/>
                    <a:pt x="115" y="14"/>
                  </a:cubicBezTo>
                  <a:cubicBezTo>
                    <a:pt x="103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3" name="Google Shape;10253;p27"/>
            <p:cNvSpPr/>
            <p:nvPr/>
          </p:nvSpPr>
          <p:spPr>
            <a:xfrm>
              <a:off x="790325" y="11137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27" y="54"/>
                    <a:pt x="464" y="90"/>
                  </a:cubicBezTo>
                  <a:cubicBezTo>
                    <a:pt x="509" y="117"/>
                    <a:pt x="554" y="170"/>
                    <a:pt x="571" y="224"/>
                  </a:cubicBezTo>
                  <a:cubicBezTo>
                    <a:pt x="589" y="304"/>
                    <a:pt x="571" y="393"/>
                    <a:pt x="518" y="465"/>
                  </a:cubicBezTo>
                  <a:cubicBezTo>
                    <a:pt x="465" y="547"/>
                    <a:pt x="373" y="587"/>
                    <a:pt x="282" y="587"/>
                  </a:cubicBezTo>
                  <a:cubicBezTo>
                    <a:pt x="206" y="587"/>
                    <a:pt x="130" y="558"/>
                    <a:pt x="81" y="500"/>
                  </a:cubicBezTo>
                  <a:cubicBezTo>
                    <a:pt x="45" y="563"/>
                    <a:pt x="18" y="634"/>
                    <a:pt x="1" y="705"/>
                  </a:cubicBezTo>
                  <a:cubicBezTo>
                    <a:pt x="95" y="798"/>
                    <a:pt x="198" y="836"/>
                    <a:pt x="298" y="836"/>
                  </a:cubicBezTo>
                  <a:cubicBezTo>
                    <a:pt x="683" y="836"/>
                    <a:pt x="1027" y="27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4" name="Google Shape;10254;p27"/>
            <p:cNvSpPr/>
            <p:nvPr/>
          </p:nvSpPr>
          <p:spPr>
            <a:xfrm>
              <a:off x="789650" y="1112875"/>
              <a:ext cx="36450" cy="33750"/>
            </a:xfrm>
            <a:custGeom>
              <a:rect b="b" l="l" r="r" t="t"/>
              <a:pathLst>
                <a:path extrusionOk="0" h="1350" w="1458">
                  <a:moveTo>
                    <a:pt x="929" y="0"/>
                  </a:moveTo>
                  <a:cubicBezTo>
                    <a:pt x="893" y="0"/>
                    <a:pt x="848" y="0"/>
                    <a:pt x="804" y="9"/>
                  </a:cubicBezTo>
                  <a:cubicBezTo>
                    <a:pt x="1156" y="368"/>
                    <a:pt x="762" y="976"/>
                    <a:pt x="325" y="976"/>
                  </a:cubicBezTo>
                  <a:cubicBezTo>
                    <a:pt x="219" y="976"/>
                    <a:pt x="111" y="940"/>
                    <a:pt x="10" y="856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8"/>
                    <a:pt x="135" y="1124"/>
                    <a:pt x="206" y="1142"/>
                  </a:cubicBezTo>
                  <a:cubicBezTo>
                    <a:pt x="295" y="1169"/>
                    <a:pt x="375" y="1187"/>
                    <a:pt x="465" y="1187"/>
                  </a:cubicBezTo>
                  <a:lnTo>
                    <a:pt x="474" y="1187"/>
                  </a:lnTo>
                  <a:cubicBezTo>
                    <a:pt x="441" y="1196"/>
                    <a:pt x="407" y="1200"/>
                    <a:pt x="372" y="1200"/>
                  </a:cubicBezTo>
                  <a:cubicBezTo>
                    <a:pt x="313" y="1200"/>
                    <a:pt x="253" y="1189"/>
                    <a:pt x="197" y="1178"/>
                  </a:cubicBezTo>
                  <a:cubicBezTo>
                    <a:pt x="143" y="1160"/>
                    <a:pt x="72" y="1151"/>
                    <a:pt x="19" y="1124"/>
                  </a:cubicBezTo>
                  <a:lnTo>
                    <a:pt x="19" y="1124"/>
                  </a:lnTo>
                  <a:cubicBezTo>
                    <a:pt x="19" y="1142"/>
                    <a:pt x="19" y="1160"/>
                    <a:pt x="28" y="1178"/>
                  </a:cubicBezTo>
                  <a:cubicBezTo>
                    <a:pt x="117" y="1204"/>
                    <a:pt x="206" y="1240"/>
                    <a:pt x="295" y="1249"/>
                  </a:cubicBezTo>
                  <a:cubicBezTo>
                    <a:pt x="326" y="1252"/>
                    <a:pt x="357" y="1253"/>
                    <a:pt x="387" y="1253"/>
                  </a:cubicBezTo>
                  <a:cubicBezTo>
                    <a:pt x="460" y="1253"/>
                    <a:pt x="532" y="1246"/>
                    <a:pt x="607" y="1240"/>
                  </a:cubicBezTo>
                  <a:lnTo>
                    <a:pt x="607" y="1240"/>
                  </a:lnTo>
                  <a:cubicBezTo>
                    <a:pt x="553" y="1279"/>
                    <a:pt x="474" y="1292"/>
                    <a:pt x="395" y="1292"/>
                  </a:cubicBezTo>
                  <a:cubicBezTo>
                    <a:pt x="331" y="1292"/>
                    <a:pt x="267" y="1284"/>
                    <a:pt x="215" y="1276"/>
                  </a:cubicBezTo>
                  <a:cubicBezTo>
                    <a:pt x="206" y="1276"/>
                    <a:pt x="126" y="1267"/>
                    <a:pt x="54" y="1249"/>
                  </a:cubicBezTo>
                  <a:lnTo>
                    <a:pt x="54" y="1249"/>
                  </a:lnTo>
                  <a:cubicBezTo>
                    <a:pt x="54" y="1258"/>
                    <a:pt x="63" y="1267"/>
                    <a:pt x="63" y="1285"/>
                  </a:cubicBezTo>
                  <a:cubicBezTo>
                    <a:pt x="165" y="1330"/>
                    <a:pt x="267" y="1350"/>
                    <a:pt x="366" y="1350"/>
                  </a:cubicBezTo>
                  <a:cubicBezTo>
                    <a:pt x="957" y="1350"/>
                    <a:pt x="1457" y="629"/>
                    <a:pt x="1205" y="71"/>
                  </a:cubicBezTo>
                  <a:cubicBezTo>
                    <a:pt x="1187" y="62"/>
                    <a:pt x="1169" y="54"/>
                    <a:pt x="1152" y="45"/>
                  </a:cubicBezTo>
                  <a:lnTo>
                    <a:pt x="1152" y="45"/>
                  </a:lnTo>
                  <a:cubicBezTo>
                    <a:pt x="1187" y="116"/>
                    <a:pt x="1205" y="205"/>
                    <a:pt x="1214" y="259"/>
                  </a:cubicBezTo>
                  <a:cubicBezTo>
                    <a:pt x="1232" y="384"/>
                    <a:pt x="1214" y="517"/>
                    <a:pt x="1152" y="624"/>
                  </a:cubicBezTo>
                  <a:cubicBezTo>
                    <a:pt x="1169" y="500"/>
                    <a:pt x="1178" y="366"/>
                    <a:pt x="1143" y="241"/>
                  </a:cubicBezTo>
                  <a:cubicBezTo>
                    <a:pt x="1134" y="178"/>
                    <a:pt x="1116" y="116"/>
                    <a:pt x="1080" y="62"/>
                  </a:cubicBezTo>
                  <a:cubicBezTo>
                    <a:pt x="1071" y="45"/>
                    <a:pt x="1053" y="36"/>
                    <a:pt x="1045" y="18"/>
                  </a:cubicBezTo>
                  <a:cubicBezTo>
                    <a:pt x="1036" y="18"/>
                    <a:pt x="1036" y="18"/>
                    <a:pt x="1027" y="9"/>
                  </a:cubicBezTo>
                  <a:lnTo>
                    <a:pt x="1027" y="9"/>
                  </a:lnTo>
                  <a:cubicBezTo>
                    <a:pt x="1045" y="54"/>
                    <a:pt x="1062" y="89"/>
                    <a:pt x="1071" y="125"/>
                  </a:cubicBezTo>
                  <a:cubicBezTo>
                    <a:pt x="1107" y="223"/>
                    <a:pt x="1143" y="339"/>
                    <a:pt x="1107" y="446"/>
                  </a:cubicBezTo>
                  <a:cubicBezTo>
                    <a:pt x="1098" y="339"/>
                    <a:pt x="1071" y="241"/>
                    <a:pt x="1027" y="143"/>
                  </a:cubicBezTo>
                  <a:cubicBezTo>
                    <a:pt x="1000" y="98"/>
                    <a:pt x="964" y="54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5" name="Google Shape;10255;p27"/>
            <p:cNvSpPr/>
            <p:nvPr/>
          </p:nvSpPr>
          <p:spPr>
            <a:xfrm>
              <a:off x="781800" y="111035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993" y="137"/>
                  </a:moveTo>
                  <a:cubicBezTo>
                    <a:pt x="1368" y="406"/>
                    <a:pt x="1024" y="972"/>
                    <a:pt x="639" y="972"/>
                  </a:cubicBezTo>
                  <a:cubicBezTo>
                    <a:pt x="539" y="972"/>
                    <a:pt x="436" y="934"/>
                    <a:pt x="342" y="841"/>
                  </a:cubicBezTo>
                  <a:cubicBezTo>
                    <a:pt x="359" y="770"/>
                    <a:pt x="386" y="699"/>
                    <a:pt x="422" y="636"/>
                  </a:cubicBezTo>
                  <a:cubicBezTo>
                    <a:pt x="471" y="694"/>
                    <a:pt x="547" y="723"/>
                    <a:pt x="623" y="723"/>
                  </a:cubicBezTo>
                  <a:cubicBezTo>
                    <a:pt x="714" y="723"/>
                    <a:pt x="806" y="683"/>
                    <a:pt x="859" y="601"/>
                  </a:cubicBezTo>
                  <a:cubicBezTo>
                    <a:pt x="912" y="529"/>
                    <a:pt x="930" y="440"/>
                    <a:pt x="912" y="360"/>
                  </a:cubicBezTo>
                  <a:cubicBezTo>
                    <a:pt x="895" y="306"/>
                    <a:pt x="850" y="253"/>
                    <a:pt x="805" y="226"/>
                  </a:cubicBezTo>
                  <a:cubicBezTo>
                    <a:pt x="868" y="190"/>
                    <a:pt x="930" y="155"/>
                    <a:pt x="993" y="137"/>
                  </a:cubicBezTo>
                  <a:close/>
                  <a:moveTo>
                    <a:pt x="1243" y="101"/>
                  </a:moveTo>
                  <a:cubicBezTo>
                    <a:pt x="1278" y="155"/>
                    <a:pt x="1314" y="199"/>
                    <a:pt x="1341" y="244"/>
                  </a:cubicBezTo>
                  <a:cubicBezTo>
                    <a:pt x="1385" y="342"/>
                    <a:pt x="1412" y="440"/>
                    <a:pt x="1421" y="547"/>
                  </a:cubicBezTo>
                  <a:cubicBezTo>
                    <a:pt x="1457" y="440"/>
                    <a:pt x="1421" y="324"/>
                    <a:pt x="1385" y="226"/>
                  </a:cubicBezTo>
                  <a:cubicBezTo>
                    <a:pt x="1376" y="190"/>
                    <a:pt x="1359" y="155"/>
                    <a:pt x="1341" y="110"/>
                  </a:cubicBezTo>
                  <a:lnTo>
                    <a:pt x="1341" y="110"/>
                  </a:lnTo>
                  <a:cubicBezTo>
                    <a:pt x="1350" y="119"/>
                    <a:pt x="1350" y="119"/>
                    <a:pt x="1359" y="119"/>
                  </a:cubicBezTo>
                  <a:cubicBezTo>
                    <a:pt x="1367" y="137"/>
                    <a:pt x="1385" y="146"/>
                    <a:pt x="1394" y="163"/>
                  </a:cubicBezTo>
                  <a:cubicBezTo>
                    <a:pt x="1430" y="217"/>
                    <a:pt x="1448" y="279"/>
                    <a:pt x="1457" y="342"/>
                  </a:cubicBezTo>
                  <a:cubicBezTo>
                    <a:pt x="1492" y="467"/>
                    <a:pt x="1483" y="601"/>
                    <a:pt x="1466" y="725"/>
                  </a:cubicBezTo>
                  <a:cubicBezTo>
                    <a:pt x="1528" y="618"/>
                    <a:pt x="1546" y="485"/>
                    <a:pt x="1528" y="360"/>
                  </a:cubicBezTo>
                  <a:cubicBezTo>
                    <a:pt x="1519" y="306"/>
                    <a:pt x="1501" y="217"/>
                    <a:pt x="1466" y="146"/>
                  </a:cubicBezTo>
                  <a:lnTo>
                    <a:pt x="1466" y="146"/>
                  </a:lnTo>
                  <a:cubicBezTo>
                    <a:pt x="1483" y="155"/>
                    <a:pt x="1501" y="163"/>
                    <a:pt x="1519" y="172"/>
                  </a:cubicBezTo>
                  <a:cubicBezTo>
                    <a:pt x="1771" y="730"/>
                    <a:pt x="1271" y="1451"/>
                    <a:pt x="680" y="1451"/>
                  </a:cubicBezTo>
                  <a:cubicBezTo>
                    <a:pt x="581" y="1451"/>
                    <a:pt x="479" y="1431"/>
                    <a:pt x="377" y="1386"/>
                  </a:cubicBezTo>
                  <a:cubicBezTo>
                    <a:pt x="377" y="1368"/>
                    <a:pt x="368" y="1359"/>
                    <a:pt x="368" y="1350"/>
                  </a:cubicBezTo>
                  <a:lnTo>
                    <a:pt x="368" y="1350"/>
                  </a:lnTo>
                  <a:cubicBezTo>
                    <a:pt x="440" y="1368"/>
                    <a:pt x="520" y="1377"/>
                    <a:pt x="529" y="1377"/>
                  </a:cubicBezTo>
                  <a:cubicBezTo>
                    <a:pt x="581" y="1385"/>
                    <a:pt x="645" y="1393"/>
                    <a:pt x="709" y="1393"/>
                  </a:cubicBezTo>
                  <a:cubicBezTo>
                    <a:pt x="788" y="1393"/>
                    <a:pt x="867" y="1380"/>
                    <a:pt x="921" y="1341"/>
                  </a:cubicBezTo>
                  <a:lnTo>
                    <a:pt x="921" y="1341"/>
                  </a:lnTo>
                  <a:cubicBezTo>
                    <a:pt x="846" y="1347"/>
                    <a:pt x="774" y="1354"/>
                    <a:pt x="701" y="1354"/>
                  </a:cubicBezTo>
                  <a:cubicBezTo>
                    <a:pt x="671" y="1354"/>
                    <a:pt x="640" y="1353"/>
                    <a:pt x="609" y="1350"/>
                  </a:cubicBezTo>
                  <a:cubicBezTo>
                    <a:pt x="520" y="1341"/>
                    <a:pt x="431" y="1305"/>
                    <a:pt x="342" y="1279"/>
                  </a:cubicBezTo>
                  <a:cubicBezTo>
                    <a:pt x="333" y="1261"/>
                    <a:pt x="333" y="1243"/>
                    <a:pt x="333" y="1225"/>
                  </a:cubicBezTo>
                  <a:lnTo>
                    <a:pt x="333" y="1225"/>
                  </a:lnTo>
                  <a:cubicBezTo>
                    <a:pt x="386" y="1252"/>
                    <a:pt x="457" y="1261"/>
                    <a:pt x="511" y="1279"/>
                  </a:cubicBezTo>
                  <a:cubicBezTo>
                    <a:pt x="567" y="1290"/>
                    <a:pt x="627" y="1301"/>
                    <a:pt x="686" y="1301"/>
                  </a:cubicBezTo>
                  <a:cubicBezTo>
                    <a:pt x="721" y="1301"/>
                    <a:pt x="755" y="1297"/>
                    <a:pt x="788" y="1288"/>
                  </a:cubicBezTo>
                  <a:lnTo>
                    <a:pt x="779" y="1288"/>
                  </a:lnTo>
                  <a:cubicBezTo>
                    <a:pt x="689" y="1288"/>
                    <a:pt x="609" y="1270"/>
                    <a:pt x="520" y="1243"/>
                  </a:cubicBezTo>
                  <a:cubicBezTo>
                    <a:pt x="449" y="1225"/>
                    <a:pt x="386" y="1189"/>
                    <a:pt x="315" y="1154"/>
                  </a:cubicBezTo>
                  <a:cubicBezTo>
                    <a:pt x="306" y="1091"/>
                    <a:pt x="315" y="1020"/>
                    <a:pt x="324" y="957"/>
                  </a:cubicBezTo>
                  <a:cubicBezTo>
                    <a:pt x="425" y="1041"/>
                    <a:pt x="533" y="1077"/>
                    <a:pt x="639" y="1077"/>
                  </a:cubicBezTo>
                  <a:cubicBezTo>
                    <a:pt x="1076" y="1077"/>
                    <a:pt x="1470" y="469"/>
                    <a:pt x="1118" y="110"/>
                  </a:cubicBezTo>
                  <a:cubicBezTo>
                    <a:pt x="1162" y="101"/>
                    <a:pt x="1207" y="101"/>
                    <a:pt x="1243" y="101"/>
                  </a:cubicBezTo>
                  <a:close/>
                  <a:moveTo>
                    <a:pt x="1213" y="1"/>
                  </a:moveTo>
                  <a:cubicBezTo>
                    <a:pt x="554" y="1"/>
                    <a:pt x="0" y="803"/>
                    <a:pt x="288" y="1439"/>
                  </a:cubicBezTo>
                  <a:cubicBezTo>
                    <a:pt x="297" y="1448"/>
                    <a:pt x="306" y="1457"/>
                    <a:pt x="306" y="1466"/>
                  </a:cubicBezTo>
                  <a:cubicBezTo>
                    <a:pt x="315" y="1466"/>
                    <a:pt x="315" y="1475"/>
                    <a:pt x="324" y="1475"/>
                  </a:cubicBezTo>
                  <a:cubicBezTo>
                    <a:pt x="444" y="1530"/>
                    <a:pt x="565" y="1554"/>
                    <a:pt x="682" y="1554"/>
                  </a:cubicBezTo>
                  <a:cubicBezTo>
                    <a:pt x="1349" y="1554"/>
                    <a:pt x="1904" y="755"/>
                    <a:pt x="1608" y="110"/>
                  </a:cubicBezTo>
                  <a:cubicBezTo>
                    <a:pt x="1599" y="101"/>
                    <a:pt x="1599" y="92"/>
                    <a:pt x="1590" y="92"/>
                  </a:cubicBezTo>
                  <a:cubicBezTo>
                    <a:pt x="1590" y="83"/>
                    <a:pt x="1582" y="83"/>
                    <a:pt x="1573" y="83"/>
                  </a:cubicBezTo>
                  <a:cubicBezTo>
                    <a:pt x="1452" y="26"/>
                    <a:pt x="133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6" name="Google Shape;10256;p27"/>
            <p:cNvSpPr/>
            <p:nvPr/>
          </p:nvSpPr>
          <p:spPr>
            <a:xfrm>
              <a:off x="778725" y="11422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7" y="0"/>
                  </a:moveTo>
                  <a:cubicBezTo>
                    <a:pt x="191" y="0"/>
                    <a:pt x="185" y="1"/>
                    <a:pt x="179" y="3"/>
                  </a:cubicBezTo>
                  <a:cubicBezTo>
                    <a:pt x="143" y="12"/>
                    <a:pt x="108" y="20"/>
                    <a:pt x="63" y="20"/>
                  </a:cubicBezTo>
                  <a:cubicBezTo>
                    <a:pt x="1" y="20"/>
                    <a:pt x="1" y="127"/>
                    <a:pt x="72" y="127"/>
                  </a:cubicBezTo>
                  <a:cubicBezTo>
                    <a:pt x="117" y="127"/>
                    <a:pt x="161" y="110"/>
                    <a:pt x="215" y="101"/>
                  </a:cubicBezTo>
                  <a:cubicBezTo>
                    <a:pt x="241" y="101"/>
                    <a:pt x="250" y="65"/>
                    <a:pt x="250" y="38"/>
                  </a:cubicBezTo>
                  <a:cubicBezTo>
                    <a:pt x="243" y="16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7" name="Google Shape;10257;p27"/>
            <p:cNvSpPr/>
            <p:nvPr/>
          </p:nvSpPr>
          <p:spPr>
            <a:xfrm>
              <a:off x="778050" y="1132500"/>
              <a:ext cx="7100" cy="3150"/>
            </a:xfrm>
            <a:custGeom>
              <a:rect b="b" l="l" r="r" t="t"/>
              <a:pathLst>
                <a:path extrusionOk="0" h="126" w="284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0"/>
                    <a:pt x="28" y="107"/>
                    <a:pt x="54" y="107"/>
                  </a:cubicBezTo>
                  <a:cubicBezTo>
                    <a:pt x="99" y="107"/>
                    <a:pt x="144" y="116"/>
                    <a:pt x="197" y="125"/>
                  </a:cubicBezTo>
                  <a:cubicBezTo>
                    <a:pt x="200" y="125"/>
                    <a:pt x="202" y="126"/>
                    <a:pt x="205" y="126"/>
                  </a:cubicBezTo>
                  <a:cubicBezTo>
                    <a:pt x="262" y="126"/>
                    <a:pt x="284" y="35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8" name="Google Shape;10258;p27"/>
            <p:cNvSpPr/>
            <p:nvPr/>
          </p:nvSpPr>
          <p:spPr>
            <a:xfrm>
              <a:off x="779625" y="1123000"/>
              <a:ext cx="7250" cy="4225"/>
            </a:xfrm>
            <a:custGeom>
              <a:rect b="b" l="l" r="r" t="t"/>
              <a:pathLst>
                <a:path extrusionOk="0" h="169" w="290">
                  <a:moveTo>
                    <a:pt x="58" y="0"/>
                  </a:moveTo>
                  <a:cubicBezTo>
                    <a:pt x="40" y="0"/>
                    <a:pt x="24" y="6"/>
                    <a:pt x="18" y="23"/>
                  </a:cubicBezTo>
                  <a:cubicBezTo>
                    <a:pt x="0" y="50"/>
                    <a:pt x="9" y="86"/>
                    <a:pt x="36" y="95"/>
                  </a:cubicBezTo>
                  <a:cubicBezTo>
                    <a:pt x="90" y="121"/>
                    <a:pt x="143" y="148"/>
                    <a:pt x="205" y="166"/>
                  </a:cubicBezTo>
                  <a:cubicBezTo>
                    <a:pt x="211" y="167"/>
                    <a:pt x="216" y="168"/>
                    <a:pt x="220" y="168"/>
                  </a:cubicBezTo>
                  <a:cubicBezTo>
                    <a:pt x="272" y="168"/>
                    <a:pt x="290" y="84"/>
                    <a:pt x="232" y="68"/>
                  </a:cubicBezTo>
                  <a:cubicBezTo>
                    <a:pt x="179" y="50"/>
                    <a:pt x="134" y="23"/>
                    <a:pt x="90" y="5"/>
                  </a:cubicBezTo>
                  <a:cubicBezTo>
                    <a:pt x="80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9" name="Google Shape;10259;p27"/>
            <p:cNvSpPr/>
            <p:nvPr/>
          </p:nvSpPr>
          <p:spPr>
            <a:xfrm>
              <a:off x="794175" y="11057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5" y="0"/>
                    <a:pt x="0" y="39"/>
                    <a:pt x="25" y="82"/>
                  </a:cubicBezTo>
                  <a:cubicBezTo>
                    <a:pt x="43" y="126"/>
                    <a:pt x="78" y="171"/>
                    <a:pt x="105" y="225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2" y="209"/>
                    <a:pt x="203" y="171"/>
                  </a:cubicBezTo>
                  <a:cubicBezTo>
                    <a:pt x="168" y="118"/>
                    <a:pt x="132" y="73"/>
                    <a:pt x="114" y="28"/>
                  </a:cubicBezTo>
                  <a:cubicBezTo>
                    <a:pt x="103" y="9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0" name="Google Shape;10260;p27"/>
            <p:cNvSpPr/>
            <p:nvPr/>
          </p:nvSpPr>
          <p:spPr>
            <a:xfrm>
              <a:off x="805725" y="1100750"/>
              <a:ext cx="3350" cy="6775"/>
            </a:xfrm>
            <a:custGeom>
              <a:rect b="b" l="l" r="r" t="t"/>
              <a:pathLst>
                <a:path extrusionOk="0" h="271" w="134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39"/>
                    <a:pt x="9" y="66"/>
                  </a:cubicBezTo>
                  <a:cubicBezTo>
                    <a:pt x="18" y="119"/>
                    <a:pt x="18" y="173"/>
                    <a:pt x="27" y="217"/>
                  </a:cubicBezTo>
                  <a:cubicBezTo>
                    <a:pt x="27" y="244"/>
                    <a:pt x="45" y="271"/>
                    <a:pt x="80" y="271"/>
                  </a:cubicBezTo>
                  <a:cubicBezTo>
                    <a:pt x="107" y="271"/>
                    <a:pt x="134" y="244"/>
                    <a:pt x="125" y="217"/>
                  </a:cubicBezTo>
                  <a:cubicBezTo>
                    <a:pt x="125" y="155"/>
                    <a:pt x="116" y="101"/>
                    <a:pt x="107" y="39"/>
                  </a:cubicBezTo>
                  <a:cubicBezTo>
                    <a:pt x="107" y="17"/>
                    <a:pt x="83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1" name="Google Shape;10261;p27"/>
            <p:cNvSpPr/>
            <p:nvPr/>
          </p:nvSpPr>
          <p:spPr>
            <a:xfrm>
              <a:off x="816875" y="1101550"/>
              <a:ext cx="3275" cy="6275"/>
            </a:xfrm>
            <a:custGeom>
              <a:rect b="b" l="l" r="r" t="t"/>
              <a:pathLst>
                <a:path extrusionOk="0" h="251" w="131">
                  <a:moveTo>
                    <a:pt x="65" y="0"/>
                  </a:moveTo>
                  <a:cubicBezTo>
                    <a:pt x="43" y="0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7" y="250"/>
                    <a:pt x="54" y="250"/>
                  </a:cubicBezTo>
                  <a:cubicBezTo>
                    <a:pt x="80" y="250"/>
                    <a:pt x="107" y="234"/>
                    <a:pt x="107" y="203"/>
                  </a:cubicBezTo>
                  <a:cubicBezTo>
                    <a:pt x="107" y="150"/>
                    <a:pt x="116" y="105"/>
                    <a:pt x="125" y="60"/>
                  </a:cubicBezTo>
                  <a:cubicBezTo>
                    <a:pt x="130" y="24"/>
                    <a:pt x="9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2" name="Google Shape;10262;p27"/>
            <p:cNvSpPr/>
            <p:nvPr/>
          </p:nvSpPr>
          <p:spPr>
            <a:xfrm>
              <a:off x="785475" y="11129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4" y="1"/>
                  </a:moveTo>
                  <a:cubicBezTo>
                    <a:pt x="42" y="1"/>
                    <a:pt x="0" y="59"/>
                    <a:pt x="43" y="94"/>
                  </a:cubicBezTo>
                  <a:cubicBezTo>
                    <a:pt x="87" y="130"/>
                    <a:pt x="123" y="174"/>
                    <a:pt x="168" y="210"/>
                  </a:cubicBezTo>
                  <a:cubicBezTo>
                    <a:pt x="180" y="220"/>
                    <a:pt x="192" y="224"/>
                    <a:pt x="204" y="224"/>
                  </a:cubicBezTo>
                  <a:cubicBezTo>
                    <a:pt x="247" y="224"/>
                    <a:pt x="281" y="172"/>
                    <a:pt x="239" y="130"/>
                  </a:cubicBezTo>
                  <a:cubicBezTo>
                    <a:pt x="203" y="94"/>
                    <a:pt x="159" y="58"/>
                    <a:pt x="114" y="14"/>
                  </a:cubicBezTo>
                  <a:cubicBezTo>
                    <a:pt x="105" y="5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3" name="Google Shape;10263;p27"/>
            <p:cNvSpPr/>
            <p:nvPr/>
          </p:nvSpPr>
          <p:spPr>
            <a:xfrm>
              <a:off x="742600" y="11084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25"/>
                    <a:pt x="54" y="197"/>
                  </a:cubicBezTo>
                  <a:cubicBezTo>
                    <a:pt x="58" y="197"/>
                    <a:pt x="62" y="197"/>
                    <a:pt x="66" y="197"/>
                  </a:cubicBezTo>
                  <a:cubicBezTo>
                    <a:pt x="230" y="197"/>
                    <a:pt x="365" y="379"/>
                    <a:pt x="322" y="545"/>
                  </a:cubicBezTo>
                  <a:cubicBezTo>
                    <a:pt x="304" y="625"/>
                    <a:pt x="250" y="705"/>
                    <a:pt x="170" y="741"/>
                  </a:cubicBezTo>
                  <a:cubicBezTo>
                    <a:pt x="137" y="752"/>
                    <a:pt x="100" y="760"/>
                    <a:pt x="65" y="760"/>
                  </a:cubicBezTo>
                  <a:cubicBezTo>
                    <a:pt x="43" y="760"/>
                    <a:pt x="21" y="757"/>
                    <a:pt x="0" y="750"/>
                  </a:cubicBezTo>
                  <a:lnTo>
                    <a:pt x="0" y="750"/>
                  </a:lnTo>
                  <a:cubicBezTo>
                    <a:pt x="9" y="821"/>
                    <a:pt x="27" y="893"/>
                    <a:pt x="63" y="955"/>
                  </a:cubicBezTo>
                  <a:cubicBezTo>
                    <a:pt x="95" y="962"/>
                    <a:pt x="125" y="966"/>
                    <a:pt x="155" y="966"/>
                  </a:cubicBezTo>
                  <a:cubicBezTo>
                    <a:pt x="641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4" name="Google Shape;10264;p27"/>
            <p:cNvSpPr/>
            <p:nvPr/>
          </p:nvSpPr>
          <p:spPr>
            <a:xfrm>
              <a:off x="745725" y="1099925"/>
              <a:ext cx="29025" cy="41500"/>
            </a:xfrm>
            <a:custGeom>
              <a:rect b="b" l="l" r="r" t="t"/>
              <a:pathLst>
                <a:path extrusionOk="0" h="1660" w="1161">
                  <a:moveTo>
                    <a:pt x="464" y="1"/>
                  </a:moveTo>
                  <a:cubicBezTo>
                    <a:pt x="446" y="10"/>
                    <a:pt x="437" y="10"/>
                    <a:pt x="420" y="18"/>
                  </a:cubicBezTo>
                  <a:cubicBezTo>
                    <a:pt x="482" y="54"/>
                    <a:pt x="544" y="108"/>
                    <a:pt x="562" y="125"/>
                  </a:cubicBezTo>
                  <a:cubicBezTo>
                    <a:pt x="643" y="197"/>
                    <a:pt x="776" y="313"/>
                    <a:pt x="785" y="438"/>
                  </a:cubicBezTo>
                  <a:cubicBezTo>
                    <a:pt x="723" y="349"/>
                    <a:pt x="669" y="268"/>
                    <a:pt x="589" y="197"/>
                  </a:cubicBezTo>
                  <a:cubicBezTo>
                    <a:pt x="518" y="134"/>
                    <a:pt x="429" y="90"/>
                    <a:pt x="348" y="45"/>
                  </a:cubicBezTo>
                  <a:cubicBezTo>
                    <a:pt x="339" y="54"/>
                    <a:pt x="321" y="63"/>
                    <a:pt x="313" y="72"/>
                  </a:cubicBezTo>
                  <a:cubicBezTo>
                    <a:pt x="366" y="99"/>
                    <a:pt x="420" y="143"/>
                    <a:pt x="473" y="179"/>
                  </a:cubicBezTo>
                  <a:cubicBezTo>
                    <a:pt x="544" y="233"/>
                    <a:pt x="616" y="286"/>
                    <a:pt x="660" y="366"/>
                  </a:cubicBezTo>
                  <a:cubicBezTo>
                    <a:pt x="660" y="366"/>
                    <a:pt x="656" y="370"/>
                    <a:pt x="654" y="370"/>
                  </a:cubicBezTo>
                  <a:cubicBezTo>
                    <a:pt x="653" y="370"/>
                    <a:pt x="652" y="369"/>
                    <a:pt x="652" y="366"/>
                  </a:cubicBezTo>
                  <a:cubicBezTo>
                    <a:pt x="589" y="304"/>
                    <a:pt x="527" y="250"/>
                    <a:pt x="455" y="206"/>
                  </a:cubicBezTo>
                  <a:cubicBezTo>
                    <a:pt x="393" y="161"/>
                    <a:pt x="321" y="134"/>
                    <a:pt x="250" y="108"/>
                  </a:cubicBezTo>
                  <a:cubicBezTo>
                    <a:pt x="197" y="143"/>
                    <a:pt x="143" y="188"/>
                    <a:pt x="98" y="241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73"/>
                    <a:pt x="72" y="1499"/>
                  </a:cubicBezTo>
                  <a:cubicBezTo>
                    <a:pt x="134" y="1490"/>
                    <a:pt x="188" y="1490"/>
                    <a:pt x="241" y="1473"/>
                  </a:cubicBezTo>
                  <a:cubicBezTo>
                    <a:pt x="348" y="1446"/>
                    <a:pt x="429" y="1401"/>
                    <a:pt x="518" y="1339"/>
                  </a:cubicBezTo>
                  <a:lnTo>
                    <a:pt x="527" y="1339"/>
                  </a:lnTo>
                  <a:cubicBezTo>
                    <a:pt x="464" y="1437"/>
                    <a:pt x="357" y="1481"/>
                    <a:pt x="259" y="1526"/>
                  </a:cubicBezTo>
                  <a:cubicBezTo>
                    <a:pt x="232" y="1535"/>
                    <a:pt x="188" y="1553"/>
                    <a:pt x="143" y="1562"/>
                  </a:cubicBezTo>
                  <a:cubicBezTo>
                    <a:pt x="152" y="1571"/>
                    <a:pt x="152" y="1571"/>
                    <a:pt x="161" y="1571"/>
                  </a:cubicBezTo>
                  <a:lnTo>
                    <a:pt x="223" y="1571"/>
                  </a:lnTo>
                  <a:cubicBezTo>
                    <a:pt x="286" y="1562"/>
                    <a:pt x="339" y="1535"/>
                    <a:pt x="393" y="1499"/>
                  </a:cubicBezTo>
                  <a:cubicBezTo>
                    <a:pt x="518" y="1446"/>
                    <a:pt x="598" y="1348"/>
                    <a:pt x="687" y="1250"/>
                  </a:cubicBezTo>
                  <a:lnTo>
                    <a:pt x="687" y="1250"/>
                  </a:lnTo>
                  <a:cubicBezTo>
                    <a:pt x="652" y="1366"/>
                    <a:pt x="553" y="1473"/>
                    <a:pt x="455" y="1544"/>
                  </a:cubicBezTo>
                  <a:cubicBezTo>
                    <a:pt x="402" y="1571"/>
                    <a:pt x="330" y="1615"/>
                    <a:pt x="250" y="1633"/>
                  </a:cubicBezTo>
                  <a:cubicBezTo>
                    <a:pt x="268" y="1642"/>
                    <a:pt x="286" y="1651"/>
                    <a:pt x="304" y="1660"/>
                  </a:cubicBezTo>
                  <a:cubicBezTo>
                    <a:pt x="991" y="1446"/>
                    <a:pt x="1160" y="322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5" name="Google Shape;10265;p27"/>
            <p:cNvSpPr/>
            <p:nvPr/>
          </p:nvSpPr>
          <p:spPr>
            <a:xfrm>
              <a:off x="736350" y="1098150"/>
              <a:ext cx="41500" cy="45950"/>
            </a:xfrm>
            <a:custGeom>
              <a:rect b="b" l="l" r="r" t="t"/>
              <a:pathLst>
                <a:path extrusionOk="0" h="1838" w="1660">
                  <a:moveTo>
                    <a:pt x="402" y="411"/>
                  </a:moveTo>
                  <a:cubicBezTo>
                    <a:pt x="999" y="453"/>
                    <a:pt x="891" y="1376"/>
                    <a:pt x="405" y="1376"/>
                  </a:cubicBezTo>
                  <a:cubicBezTo>
                    <a:pt x="375" y="1376"/>
                    <a:pt x="345" y="1372"/>
                    <a:pt x="313" y="1365"/>
                  </a:cubicBezTo>
                  <a:cubicBezTo>
                    <a:pt x="277" y="1303"/>
                    <a:pt x="259" y="1231"/>
                    <a:pt x="250" y="1160"/>
                  </a:cubicBezTo>
                  <a:lnTo>
                    <a:pt x="250" y="1160"/>
                  </a:lnTo>
                  <a:cubicBezTo>
                    <a:pt x="271" y="1167"/>
                    <a:pt x="293" y="1170"/>
                    <a:pt x="315" y="1170"/>
                  </a:cubicBezTo>
                  <a:cubicBezTo>
                    <a:pt x="350" y="1170"/>
                    <a:pt x="387" y="1162"/>
                    <a:pt x="420" y="1151"/>
                  </a:cubicBezTo>
                  <a:cubicBezTo>
                    <a:pt x="500" y="1115"/>
                    <a:pt x="554" y="1035"/>
                    <a:pt x="572" y="955"/>
                  </a:cubicBezTo>
                  <a:cubicBezTo>
                    <a:pt x="615" y="789"/>
                    <a:pt x="480" y="607"/>
                    <a:pt x="316" y="607"/>
                  </a:cubicBezTo>
                  <a:cubicBezTo>
                    <a:pt x="312" y="607"/>
                    <a:pt x="308" y="607"/>
                    <a:pt x="304" y="607"/>
                  </a:cubicBezTo>
                  <a:cubicBezTo>
                    <a:pt x="331" y="535"/>
                    <a:pt x="366" y="473"/>
                    <a:pt x="402" y="411"/>
                  </a:cubicBezTo>
                  <a:close/>
                  <a:moveTo>
                    <a:pt x="839" y="72"/>
                  </a:moveTo>
                  <a:lnTo>
                    <a:pt x="839" y="72"/>
                  </a:lnTo>
                  <a:cubicBezTo>
                    <a:pt x="1535" y="393"/>
                    <a:pt x="1366" y="1517"/>
                    <a:pt x="679" y="1731"/>
                  </a:cubicBezTo>
                  <a:cubicBezTo>
                    <a:pt x="661" y="1722"/>
                    <a:pt x="643" y="1713"/>
                    <a:pt x="625" y="1704"/>
                  </a:cubicBezTo>
                  <a:cubicBezTo>
                    <a:pt x="705" y="1686"/>
                    <a:pt x="777" y="1642"/>
                    <a:pt x="830" y="1615"/>
                  </a:cubicBezTo>
                  <a:cubicBezTo>
                    <a:pt x="928" y="1544"/>
                    <a:pt x="1027" y="1437"/>
                    <a:pt x="1062" y="1321"/>
                  </a:cubicBezTo>
                  <a:lnTo>
                    <a:pt x="1062" y="1321"/>
                  </a:lnTo>
                  <a:cubicBezTo>
                    <a:pt x="973" y="1419"/>
                    <a:pt x="893" y="1517"/>
                    <a:pt x="768" y="1570"/>
                  </a:cubicBezTo>
                  <a:cubicBezTo>
                    <a:pt x="714" y="1606"/>
                    <a:pt x="661" y="1633"/>
                    <a:pt x="598" y="1642"/>
                  </a:cubicBezTo>
                  <a:lnTo>
                    <a:pt x="536" y="1642"/>
                  </a:lnTo>
                  <a:cubicBezTo>
                    <a:pt x="527" y="1642"/>
                    <a:pt x="527" y="1642"/>
                    <a:pt x="518" y="1633"/>
                  </a:cubicBezTo>
                  <a:cubicBezTo>
                    <a:pt x="563" y="1624"/>
                    <a:pt x="607" y="1606"/>
                    <a:pt x="634" y="1597"/>
                  </a:cubicBezTo>
                  <a:cubicBezTo>
                    <a:pt x="732" y="1552"/>
                    <a:pt x="839" y="1508"/>
                    <a:pt x="902" y="1410"/>
                  </a:cubicBezTo>
                  <a:lnTo>
                    <a:pt x="893" y="1410"/>
                  </a:lnTo>
                  <a:cubicBezTo>
                    <a:pt x="804" y="1472"/>
                    <a:pt x="723" y="1517"/>
                    <a:pt x="616" y="1544"/>
                  </a:cubicBezTo>
                  <a:cubicBezTo>
                    <a:pt x="563" y="1561"/>
                    <a:pt x="509" y="1561"/>
                    <a:pt x="447" y="1570"/>
                  </a:cubicBezTo>
                  <a:cubicBezTo>
                    <a:pt x="420" y="1544"/>
                    <a:pt x="393" y="1508"/>
                    <a:pt x="375" y="1472"/>
                  </a:cubicBezTo>
                  <a:lnTo>
                    <a:pt x="375" y="1472"/>
                  </a:lnTo>
                  <a:cubicBezTo>
                    <a:pt x="383" y="1473"/>
                    <a:pt x="390" y="1473"/>
                    <a:pt x="398" y="1473"/>
                  </a:cubicBezTo>
                  <a:cubicBezTo>
                    <a:pt x="994" y="1473"/>
                    <a:pt x="1134" y="418"/>
                    <a:pt x="473" y="312"/>
                  </a:cubicBezTo>
                  <a:cubicBezTo>
                    <a:pt x="518" y="259"/>
                    <a:pt x="572" y="214"/>
                    <a:pt x="625" y="179"/>
                  </a:cubicBezTo>
                  <a:cubicBezTo>
                    <a:pt x="696" y="205"/>
                    <a:pt x="768" y="232"/>
                    <a:pt x="830" y="277"/>
                  </a:cubicBezTo>
                  <a:cubicBezTo>
                    <a:pt x="902" y="321"/>
                    <a:pt x="964" y="375"/>
                    <a:pt x="1027" y="437"/>
                  </a:cubicBezTo>
                  <a:cubicBezTo>
                    <a:pt x="1027" y="440"/>
                    <a:pt x="1028" y="441"/>
                    <a:pt x="1029" y="441"/>
                  </a:cubicBezTo>
                  <a:cubicBezTo>
                    <a:pt x="1031" y="441"/>
                    <a:pt x="1035" y="437"/>
                    <a:pt x="1035" y="437"/>
                  </a:cubicBezTo>
                  <a:cubicBezTo>
                    <a:pt x="991" y="357"/>
                    <a:pt x="919" y="304"/>
                    <a:pt x="848" y="250"/>
                  </a:cubicBezTo>
                  <a:cubicBezTo>
                    <a:pt x="795" y="214"/>
                    <a:pt x="741" y="170"/>
                    <a:pt x="688" y="143"/>
                  </a:cubicBezTo>
                  <a:cubicBezTo>
                    <a:pt x="696" y="134"/>
                    <a:pt x="714" y="125"/>
                    <a:pt x="723" y="116"/>
                  </a:cubicBezTo>
                  <a:cubicBezTo>
                    <a:pt x="804" y="161"/>
                    <a:pt x="893" y="205"/>
                    <a:pt x="964" y="268"/>
                  </a:cubicBezTo>
                  <a:cubicBezTo>
                    <a:pt x="1044" y="339"/>
                    <a:pt x="1098" y="420"/>
                    <a:pt x="1160" y="509"/>
                  </a:cubicBezTo>
                  <a:cubicBezTo>
                    <a:pt x="1151" y="384"/>
                    <a:pt x="1018" y="268"/>
                    <a:pt x="937" y="196"/>
                  </a:cubicBezTo>
                  <a:cubicBezTo>
                    <a:pt x="919" y="179"/>
                    <a:pt x="857" y="125"/>
                    <a:pt x="795" y="89"/>
                  </a:cubicBezTo>
                  <a:cubicBezTo>
                    <a:pt x="812" y="81"/>
                    <a:pt x="821" y="81"/>
                    <a:pt x="839" y="72"/>
                  </a:cubicBezTo>
                  <a:close/>
                  <a:moveTo>
                    <a:pt x="919" y="0"/>
                  </a:moveTo>
                  <a:lnTo>
                    <a:pt x="919" y="0"/>
                  </a:lnTo>
                  <a:cubicBezTo>
                    <a:pt x="893" y="18"/>
                    <a:pt x="857" y="27"/>
                    <a:pt x="830" y="45"/>
                  </a:cubicBezTo>
                  <a:lnTo>
                    <a:pt x="349" y="312"/>
                  </a:lnTo>
                  <a:cubicBezTo>
                    <a:pt x="349" y="321"/>
                    <a:pt x="340" y="321"/>
                    <a:pt x="340" y="321"/>
                  </a:cubicBezTo>
                  <a:cubicBezTo>
                    <a:pt x="1" y="794"/>
                    <a:pt x="54" y="1570"/>
                    <a:pt x="652" y="1838"/>
                  </a:cubicBezTo>
                  <a:lnTo>
                    <a:pt x="696" y="1838"/>
                  </a:lnTo>
                  <a:cubicBezTo>
                    <a:pt x="1473" y="1606"/>
                    <a:pt x="1660" y="384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6" name="Google Shape;10266;p27"/>
            <p:cNvSpPr/>
            <p:nvPr/>
          </p:nvSpPr>
          <p:spPr>
            <a:xfrm>
              <a:off x="730025" y="11264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4" y="1"/>
                  </a:moveTo>
                  <a:cubicBezTo>
                    <a:pt x="232" y="1"/>
                    <a:pt x="229" y="1"/>
                    <a:pt x="227" y="1"/>
                  </a:cubicBezTo>
                  <a:cubicBezTo>
                    <a:pt x="173" y="19"/>
                    <a:pt x="120" y="19"/>
                    <a:pt x="57" y="37"/>
                  </a:cubicBezTo>
                  <a:cubicBezTo>
                    <a:pt x="0" y="53"/>
                    <a:pt x="10" y="137"/>
                    <a:pt x="68" y="137"/>
                  </a:cubicBezTo>
                  <a:cubicBezTo>
                    <a:pt x="73" y="137"/>
                    <a:pt x="78" y="136"/>
                    <a:pt x="84" y="135"/>
                  </a:cubicBezTo>
                  <a:cubicBezTo>
                    <a:pt x="138" y="126"/>
                    <a:pt x="191" y="117"/>
                    <a:pt x="245" y="108"/>
                  </a:cubicBezTo>
                  <a:cubicBezTo>
                    <a:pt x="313" y="100"/>
                    <a:pt x="29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7" name="Google Shape;10267;p27"/>
            <p:cNvSpPr/>
            <p:nvPr/>
          </p:nvSpPr>
          <p:spPr>
            <a:xfrm>
              <a:off x="734125" y="1136650"/>
              <a:ext cx="6500" cy="4975"/>
            </a:xfrm>
            <a:custGeom>
              <a:rect b="b" l="l" r="r" t="t"/>
              <a:pathLst>
                <a:path extrusionOk="0" h="199" w="260">
                  <a:moveTo>
                    <a:pt x="197" y="0"/>
                  </a:moveTo>
                  <a:cubicBezTo>
                    <a:pt x="185" y="0"/>
                    <a:pt x="173" y="4"/>
                    <a:pt x="161" y="12"/>
                  </a:cubicBezTo>
                  <a:cubicBezTo>
                    <a:pt x="125" y="39"/>
                    <a:pt x="81" y="75"/>
                    <a:pt x="36" y="102"/>
                  </a:cubicBezTo>
                  <a:cubicBezTo>
                    <a:pt x="18" y="111"/>
                    <a:pt x="0" y="137"/>
                    <a:pt x="18" y="173"/>
                  </a:cubicBezTo>
                  <a:cubicBezTo>
                    <a:pt x="25" y="186"/>
                    <a:pt x="44" y="198"/>
                    <a:pt x="65" y="198"/>
                  </a:cubicBezTo>
                  <a:cubicBezTo>
                    <a:pt x="73" y="198"/>
                    <a:pt x="82" y="196"/>
                    <a:pt x="90" y="191"/>
                  </a:cubicBezTo>
                  <a:cubicBezTo>
                    <a:pt x="134" y="164"/>
                    <a:pt x="179" y="128"/>
                    <a:pt x="232" y="93"/>
                  </a:cubicBezTo>
                  <a:cubicBezTo>
                    <a:pt x="259" y="75"/>
                    <a:pt x="250" y="39"/>
                    <a:pt x="241" y="21"/>
                  </a:cubicBezTo>
                  <a:cubicBezTo>
                    <a:pt x="227" y="7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8" name="Google Shape;10268;p27"/>
            <p:cNvSpPr/>
            <p:nvPr/>
          </p:nvSpPr>
          <p:spPr>
            <a:xfrm>
              <a:off x="742000" y="1144200"/>
              <a:ext cx="6200" cy="5450"/>
            </a:xfrm>
            <a:custGeom>
              <a:rect b="b" l="l" r="r" t="t"/>
              <a:pathLst>
                <a:path extrusionOk="0" h="218" w="248">
                  <a:moveTo>
                    <a:pt x="170" y="1"/>
                  </a:moveTo>
                  <a:cubicBezTo>
                    <a:pt x="160" y="1"/>
                    <a:pt x="150" y="5"/>
                    <a:pt x="140" y="14"/>
                  </a:cubicBezTo>
                  <a:cubicBezTo>
                    <a:pt x="105" y="58"/>
                    <a:pt x="60" y="94"/>
                    <a:pt x="33" y="139"/>
                  </a:cubicBezTo>
                  <a:cubicBezTo>
                    <a:pt x="0" y="178"/>
                    <a:pt x="40" y="218"/>
                    <a:pt x="78" y="218"/>
                  </a:cubicBezTo>
                  <a:cubicBezTo>
                    <a:pt x="91" y="218"/>
                    <a:pt x="104" y="213"/>
                    <a:pt x="114" y="201"/>
                  </a:cubicBezTo>
                  <a:cubicBezTo>
                    <a:pt x="140" y="165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9" name="Google Shape;10269;p27"/>
            <p:cNvSpPr/>
            <p:nvPr/>
          </p:nvSpPr>
          <p:spPr>
            <a:xfrm>
              <a:off x="729875" y="1115975"/>
              <a:ext cx="8000" cy="3175"/>
            </a:xfrm>
            <a:custGeom>
              <a:rect b="b" l="l" r="r" t="t"/>
              <a:pathLst>
                <a:path extrusionOk="0" h="127" w="320">
                  <a:moveTo>
                    <a:pt x="81" y="1"/>
                  </a:moveTo>
                  <a:cubicBezTo>
                    <a:pt x="10" y="1"/>
                    <a:pt x="1" y="108"/>
                    <a:pt x="72" y="108"/>
                  </a:cubicBezTo>
                  <a:cubicBezTo>
                    <a:pt x="126" y="117"/>
                    <a:pt x="188" y="117"/>
                    <a:pt x="242" y="126"/>
                  </a:cubicBezTo>
                  <a:cubicBezTo>
                    <a:pt x="245" y="126"/>
                    <a:pt x="247" y="126"/>
                    <a:pt x="250" y="126"/>
                  </a:cubicBezTo>
                  <a:cubicBezTo>
                    <a:pt x="314" y="126"/>
                    <a:pt x="319" y="28"/>
                    <a:pt x="251" y="28"/>
                  </a:cubicBezTo>
                  <a:cubicBezTo>
                    <a:pt x="197" y="19"/>
                    <a:pt x="135" y="10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0" name="Google Shape;10270;p27"/>
            <p:cNvSpPr/>
            <p:nvPr/>
          </p:nvSpPr>
          <p:spPr>
            <a:xfrm>
              <a:off x="822200" y="1155325"/>
              <a:ext cx="20350" cy="24025"/>
            </a:xfrm>
            <a:custGeom>
              <a:rect b="b" l="l" r="r" t="t"/>
              <a:pathLst>
                <a:path extrusionOk="0" h="961" w="814">
                  <a:moveTo>
                    <a:pt x="635" y="1"/>
                  </a:moveTo>
                  <a:cubicBezTo>
                    <a:pt x="177" y="1"/>
                    <a:pt x="0" y="862"/>
                    <a:pt x="572" y="960"/>
                  </a:cubicBezTo>
                  <a:cubicBezTo>
                    <a:pt x="626" y="907"/>
                    <a:pt x="661" y="844"/>
                    <a:pt x="697" y="782"/>
                  </a:cubicBezTo>
                  <a:cubicBezTo>
                    <a:pt x="528" y="764"/>
                    <a:pt x="403" y="568"/>
                    <a:pt x="465" y="407"/>
                  </a:cubicBezTo>
                  <a:cubicBezTo>
                    <a:pt x="492" y="318"/>
                    <a:pt x="554" y="256"/>
                    <a:pt x="635" y="229"/>
                  </a:cubicBezTo>
                  <a:cubicBezTo>
                    <a:pt x="659" y="221"/>
                    <a:pt x="686" y="217"/>
                    <a:pt x="714" y="217"/>
                  </a:cubicBezTo>
                  <a:cubicBezTo>
                    <a:pt x="749" y="217"/>
                    <a:pt x="784" y="223"/>
                    <a:pt x="813" y="238"/>
                  </a:cubicBezTo>
                  <a:cubicBezTo>
                    <a:pt x="804" y="158"/>
                    <a:pt x="795" y="95"/>
                    <a:pt x="768" y="24"/>
                  </a:cubicBezTo>
                  <a:cubicBezTo>
                    <a:pt x="722" y="8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1" name="Google Shape;10271;p27"/>
            <p:cNvSpPr/>
            <p:nvPr/>
          </p:nvSpPr>
          <p:spPr>
            <a:xfrm>
              <a:off x="808400" y="1145650"/>
              <a:ext cx="31900" cy="40825"/>
            </a:xfrm>
            <a:custGeom>
              <a:rect b="b" l="l" r="r" t="t"/>
              <a:pathLst>
                <a:path extrusionOk="0" h="1633" w="1276">
                  <a:moveTo>
                    <a:pt x="990" y="0"/>
                  </a:moveTo>
                  <a:cubicBezTo>
                    <a:pt x="286" y="143"/>
                    <a:pt x="0" y="1249"/>
                    <a:pt x="660" y="1633"/>
                  </a:cubicBezTo>
                  <a:cubicBezTo>
                    <a:pt x="678" y="1633"/>
                    <a:pt x="687" y="1633"/>
                    <a:pt x="696" y="1624"/>
                  </a:cubicBezTo>
                  <a:cubicBezTo>
                    <a:pt x="642" y="1579"/>
                    <a:pt x="589" y="1517"/>
                    <a:pt x="580" y="1508"/>
                  </a:cubicBezTo>
                  <a:cubicBezTo>
                    <a:pt x="500" y="1419"/>
                    <a:pt x="384" y="1294"/>
                    <a:pt x="384" y="1169"/>
                  </a:cubicBezTo>
                  <a:lnTo>
                    <a:pt x="384" y="1169"/>
                  </a:lnTo>
                  <a:cubicBezTo>
                    <a:pt x="437" y="1267"/>
                    <a:pt x="482" y="1347"/>
                    <a:pt x="562" y="1428"/>
                  </a:cubicBezTo>
                  <a:cubicBezTo>
                    <a:pt x="625" y="1499"/>
                    <a:pt x="696" y="1553"/>
                    <a:pt x="776" y="1606"/>
                  </a:cubicBezTo>
                  <a:cubicBezTo>
                    <a:pt x="785" y="1597"/>
                    <a:pt x="803" y="1588"/>
                    <a:pt x="821" y="1588"/>
                  </a:cubicBezTo>
                  <a:cubicBezTo>
                    <a:pt x="767" y="1553"/>
                    <a:pt x="714" y="1499"/>
                    <a:pt x="669" y="1463"/>
                  </a:cubicBezTo>
                  <a:cubicBezTo>
                    <a:pt x="607" y="1401"/>
                    <a:pt x="535" y="1339"/>
                    <a:pt x="509" y="1249"/>
                  </a:cubicBezTo>
                  <a:lnTo>
                    <a:pt x="509" y="1249"/>
                  </a:lnTo>
                  <a:cubicBezTo>
                    <a:pt x="562" y="1321"/>
                    <a:pt x="625" y="1383"/>
                    <a:pt x="687" y="1437"/>
                  </a:cubicBezTo>
                  <a:cubicBezTo>
                    <a:pt x="749" y="1490"/>
                    <a:pt x="812" y="1517"/>
                    <a:pt x="883" y="1553"/>
                  </a:cubicBezTo>
                  <a:cubicBezTo>
                    <a:pt x="937" y="1526"/>
                    <a:pt x="990" y="1481"/>
                    <a:pt x="1044" y="1437"/>
                  </a:cubicBezTo>
                  <a:cubicBezTo>
                    <a:pt x="421" y="1266"/>
                    <a:pt x="638" y="288"/>
                    <a:pt x="1197" y="288"/>
                  </a:cubicBezTo>
                  <a:cubicBezTo>
                    <a:pt x="1222" y="288"/>
                    <a:pt x="1249" y="290"/>
                    <a:pt x="1276" y="295"/>
                  </a:cubicBezTo>
                  <a:cubicBezTo>
                    <a:pt x="1249" y="259"/>
                    <a:pt x="1231" y="223"/>
                    <a:pt x="1204" y="188"/>
                  </a:cubicBezTo>
                  <a:cubicBezTo>
                    <a:pt x="1151" y="188"/>
                    <a:pt x="1088" y="188"/>
                    <a:pt x="1035" y="197"/>
                  </a:cubicBezTo>
                  <a:cubicBezTo>
                    <a:pt x="928" y="215"/>
                    <a:pt x="839" y="250"/>
                    <a:pt x="741" y="304"/>
                  </a:cubicBezTo>
                  <a:cubicBezTo>
                    <a:pt x="803" y="215"/>
                    <a:pt x="919" y="170"/>
                    <a:pt x="1026" y="143"/>
                  </a:cubicBezTo>
                  <a:cubicBezTo>
                    <a:pt x="1053" y="134"/>
                    <a:pt x="1097" y="125"/>
                    <a:pt x="1142" y="116"/>
                  </a:cubicBezTo>
                  <a:cubicBezTo>
                    <a:pt x="1142" y="116"/>
                    <a:pt x="1133" y="107"/>
                    <a:pt x="1133" y="107"/>
                  </a:cubicBezTo>
                  <a:lnTo>
                    <a:pt x="1071" y="107"/>
                  </a:lnTo>
                  <a:cubicBezTo>
                    <a:pt x="1008" y="107"/>
                    <a:pt x="946" y="125"/>
                    <a:pt x="883" y="152"/>
                  </a:cubicBezTo>
                  <a:cubicBezTo>
                    <a:pt x="767" y="197"/>
                    <a:pt x="669" y="286"/>
                    <a:pt x="571" y="375"/>
                  </a:cubicBezTo>
                  <a:cubicBezTo>
                    <a:pt x="625" y="259"/>
                    <a:pt x="723" y="161"/>
                    <a:pt x="839" y="107"/>
                  </a:cubicBezTo>
                  <a:cubicBezTo>
                    <a:pt x="883" y="81"/>
                    <a:pt x="964" y="45"/>
                    <a:pt x="1044" y="36"/>
                  </a:cubicBezTo>
                  <a:cubicBezTo>
                    <a:pt x="1026" y="27"/>
                    <a:pt x="1008" y="9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2" name="Google Shape;10272;p27"/>
            <p:cNvSpPr/>
            <p:nvPr/>
          </p:nvSpPr>
          <p:spPr>
            <a:xfrm>
              <a:off x="804825" y="1142975"/>
              <a:ext cx="48425" cy="46175"/>
            </a:xfrm>
            <a:custGeom>
              <a:rect b="b" l="l" r="r" t="t"/>
              <a:pathLst>
                <a:path extrusionOk="0" h="1847" w="1937">
                  <a:moveTo>
                    <a:pt x="1330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9"/>
                    <a:pt x="1499" y="652"/>
                    <a:pt x="1508" y="732"/>
                  </a:cubicBezTo>
                  <a:cubicBezTo>
                    <a:pt x="1473" y="715"/>
                    <a:pt x="1431" y="705"/>
                    <a:pt x="1392" y="705"/>
                  </a:cubicBezTo>
                  <a:cubicBezTo>
                    <a:pt x="1370" y="705"/>
                    <a:pt x="1349" y="708"/>
                    <a:pt x="1330" y="714"/>
                  </a:cubicBezTo>
                  <a:cubicBezTo>
                    <a:pt x="1249" y="750"/>
                    <a:pt x="1187" y="812"/>
                    <a:pt x="1160" y="901"/>
                  </a:cubicBezTo>
                  <a:cubicBezTo>
                    <a:pt x="1098" y="1062"/>
                    <a:pt x="1223" y="1258"/>
                    <a:pt x="1392" y="1276"/>
                  </a:cubicBezTo>
                  <a:cubicBezTo>
                    <a:pt x="1356" y="1338"/>
                    <a:pt x="1321" y="1401"/>
                    <a:pt x="1267" y="1454"/>
                  </a:cubicBezTo>
                  <a:cubicBezTo>
                    <a:pt x="695" y="1356"/>
                    <a:pt x="872" y="495"/>
                    <a:pt x="1330" y="495"/>
                  </a:cubicBezTo>
                  <a:close/>
                  <a:moveTo>
                    <a:pt x="1133" y="107"/>
                  </a:moveTo>
                  <a:cubicBezTo>
                    <a:pt x="1151" y="116"/>
                    <a:pt x="1169" y="134"/>
                    <a:pt x="1187" y="143"/>
                  </a:cubicBezTo>
                  <a:cubicBezTo>
                    <a:pt x="1107" y="152"/>
                    <a:pt x="1026" y="188"/>
                    <a:pt x="982" y="214"/>
                  </a:cubicBezTo>
                  <a:cubicBezTo>
                    <a:pt x="866" y="268"/>
                    <a:pt x="768" y="366"/>
                    <a:pt x="714" y="482"/>
                  </a:cubicBezTo>
                  <a:cubicBezTo>
                    <a:pt x="812" y="393"/>
                    <a:pt x="910" y="304"/>
                    <a:pt x="1026" y="259"/>
                  </a:cubicBezTo>
                  <a:cubicBezTo>
                    <a:pt x="1089" y="232"/>
                    <a:pt x="1151" y="214"/>
                    <a:pt x="1214" y="214"/>
                  </a:cubicBezTo>
                  <a:lnTo>
                    <a:pt x="1276" y="214"/>
                  </a:lnTo>
                  <a:cubicBezTo>
                    <a:pt x="1276" y="214"/>
                    <a:pt x="1285" y="223"/>
                    <a:pt x="1285" y="223"/>
                  </a:cubicBezTo>
                  <a:cubicBezTo>
                    <a:pt x="1240" y="232"/>
                    <a:pt x="1196" y="241"/>
                    <a:pt x="1169" y="250"/>
                  </a:cubicBezTo>
                  <a:cubicBezTo>
                    <a:pt x="1062" y="277"/>
                    <a:pt x="946" y="322"/>
                    <a:pt x="884" y="411"/>
                  </a:cubicBezTo>
                  <a:cubicBezTo>
                    <a:pt x="982" y="357"/>
                    <a:pt x="1071" y="322"/>
                    <a:pt x="1178" y="304"/>
                  </a:cubicBezTo>
                  <a:cubicBezTo>
                    <a:pt x="1231" y="295"/>
                    <a:pt x="1294" y="295"/>
                    <a:pt x="1347" y="295"/>
                  </a:cubicBezTo>
                  <a:cubicBezTo>
                    <a:pt x="1374" y="330"/>
                    <a:pt x="1392" y="366"/>
                    <a:pt x="1419" y="402"/>
                  </a:cubicBezTo>
                  <a:cubicBezTo>
                    <a:pt x="1392" y="397"/>
                    <a:pt x="1365" y="395"/>
                    <a:pt x="1340" y="395"/>
                  </a:cubicBezTo>
                  <a:cubicBezTo>
                    <a:pt x="781" y="395"/>
                    <a:pt x="564" y="1373"/>
                    <a:pt x="1187" y="1544"/>
                  </a:cubicBezTo>
                  <a:cubicBezTo>
                    <a:pt x="1133" y="1588"/>
                    <a:pt x="1080" y="1633"/>
                    <a:pt x="1026" y="1660"/>
                  </a:cubicBezTo>
                  <a:cubicBezTo>
                    <a:pt x="955" y="1624"/>
                    <a:pt x="892" y="1597"/>
                    <a:pt x="830" y="1544"/>
                  </a:cubicBezTo>
                  <a:cubicBezTo>
                    <a:pt x="768" y="1490"/>
                    <a:pt x="705" y="1428"/>
                    <a:pt x="652" y="1356"/>
                  </a:cubicBezTo>
                  <a:lnTo>
                    <a:pt x="652" y="1356"/>
                  </a:lnTo>
                  <a:cubicBezTo>
                    <a:pt x="678" y="1446"/>
                    <a:pt x="750" y="1508"/>
                    <a:pt x="812" y="1570"/>
                  </a:cubicBezTo>
                  <a:cubicBezTo>
                    <a:pt x="857" y="1606"/>
                    <a:pt x="910" y="1660"/>
                    <a:pt x="964" y="1695"/>
                  </a:cubicBezTo>
                  <a:cubicBezTo>
                    <a:pt x="946" y="1695"/>
                    <a:pt x="928" y="1704"/>
                    <a:pt x="919" y="1713"/>
                  </a:cubicBezTo>
                  <a:cubicBezTo>
                    <a:pt x="839" y="1660"/>
                    <a:pt x="768" y="1606"/>
                    <a:pt x="705" y="1535"/>
                  </a:cubicBezTo>
                  <a:cubicBezTo>
                    <a:pt x="625" y="1454"/>
                    <a:pt x="580" y="1374"/>
                    <a:pt x="527" y="1276"/>
                  </a:cubicBezTo>
                  <a:lnTo>
                    <a:pt x="527" y="1276"/>
                  </a:lnTo>
                  <a:cubicBezTo>
                    <a:pt x="527" y="1401"/>
                    <a:pt x="643" y="1526"/>
                    <a:pt x="723" y="1615"/>
                  </a:cubicBezTo>
                  <a:cubicBezTo>
                    <a:pt x="732" y="1624"/>
                    <a:pt x="785" y="1686"/>
                    <a:pt x="839" y="1731"/>
                  </a:cubicBezTo>
                  <a:cubicBezTo>
                    <a:pt x="830" y="1740"/>
                    <a:pt x="821" y="1740"/>
                    <a:pt x="803" y="1740"/>
                  </a:cubicBezTo>
                  <a:cubicBezTo>
                    <a:pt x="143" y="1356"/>
                    <a:pt x="429" y="250"/>
                    <a:pt x="1133" y="107"/>
                  </a:cubicBezTo>
                  <a:close/>
                  <a:moveTo>
                    <a:pt x="1133" y="0"/>
                  </a:moveTo>
                  <a:cubicBezTo>
                    <a:pt x="313" y="161"/>
                    <a:pt x="0" y="1401"/>
                    <a:pt x="759" y="1838"/>
                  </a:cubicBezTo>
                  <a:cubicBezTo>
                    <a:pt x="768" y="1847"/>
                    <a:pt x="777" y="1847"/>
                    <a:pt x="785" y="1847"/>
                  </a:cubicBezTo>
                  <a:lnTo>
                    <a:pt x="803" y="1847"/>
                  </a:lnTo>
                  <a:cubicBezTo>
                    <a:pt x="1624" y="1695"/>
                    <a:pt x="1936" y="455"/>
                    <a:pt x="1178" y="9"/>
                  </a:cubicBezTo>
                  <a:lnTo>
                    <a:pt x="1160" y="9"/>
                  </a:lnTo>
                  <a:cubicBezTo>
                    <a:pt x="1151" y="0"/>
                    <a:pt x="1142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3" name="Google Shape;10273;p27"/>
            <p:cNvSpPr/>
            <p:nvPr/>
          </p:nvSpPr>
          <p:spPr>
            <a:xfrm>
              <a:off x="828900" y="1190650"/>
              <a:ext cx="4675" cy="5525"/>
            </a:xfrm>
            <a:custGeom>
              <a:rect b="b" l="l" r="r" t="t"/>
              <a:pathLst>
                <a:path extrusionOk="0" h="221" w="187">
                  <a:moveTo>
                    <a:pt x="60" y="0"/>
                  </a:moveTo>
                  <a:cubicBezTo>
                    <a:pt x="55" y="0"/>
                    <a:pt x="50" y="1"/>
                    <a:pt x="45" y="2"/>
                  </a:cubicBezTo>
                  <a:cubicBezTo>
                    <a:pt x="19" y="11"/>
                    <a:pt x="1" y="47"/>
                    <a:pt x="10" y="74"/>
                  </a:cubicBezTo>
                  <a:cubicBezTo>
                    <a:pt x="37" y="109"/>
                    <a:pt x="54" y="163"/>
                    <a:pt x="81" y="199"/>
                  </a:cubicBezTo>
                  <a:cubicBezTo>
                    <a:pt x="91" y="214"/>
                    <a:pt x="105" y="221"/>
                    <a:pt x="119" y="221"/>
                  </a:cubicBezTo>
                  <a:cubicBezTo>
                    <a:pt x="153" y="221"/>
                    <a:pt x="187" y="181"/>
                    <a:pt x="161" y="136"/>
                  </a:cubicBezTo>
                  <a:cubicBezTo>
                    <a:pt x="144" y="109"/>
                    <a:pt x="126" y="74"/>
                    <a:pt x="117" y="38"/>
                  </a:cubicBezTo>
                  <a:cubicBezTo>
                    <a:pt x="102" y="16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4" name="Google Shape;10274;p27"/>
            <p:cNvSpPr/>
            <p:nvPr/>
          </p:nvSpPr>
          <p:spPr>
            <a:xfrm>
              <a:off x="836525" y="1185575"/>
              <a:ext cx="6025" cy="5600"/>
            </a:xfrm>
            <a:custGeom>
              <a:rect b="b" l="l" r="r" t="t"/>
              <a:pathLst>
                <a:path extrusionOk="0" h="224" w="241">
                  <a:moveTo>
                    <a:pt x="69" y="0"/>
                  </a:moveTo>
                  <a:cubicBezTo>
                    <a:pt x="29" y="0"/>
                    <a:pt x="1" y="55"/>
                    <a:pt x="35" y="89"/>
                  </a:cubicBezTo>
                  <a:cubicBezTo>
                    <a:pt x="71" y="125"/>
                    <a:pt x="97" y="161"/>
                    <a:pt x="133" y="197"/>
                  </a:cubicBezTo>
                  <a:cubicBezTo>
                    <a:pt x="145" y="214"/>
                    <a:pt x="160" y="224"/>
                    <a:pt x="176" y="224"/>
                  </a:cubicBezTo>
                  <a:cubicBezTo>
                    <a:pt x="185" y="224"/>
                    <a:pt x="195" y="221"/>
                    <a:pt x="204" y="214"/>
                  </a:cubicBezTo>
                  <a:cubicBezTo>
                    <a:pt x="231" y="197"/>
                    <a:pt x="240" y="161"/>
                    <a:pt x="222" y="143"/>
                  </a:cubicBezTo>
                  <a:cubicBezTo>
                    <a:pt x="187" y="98"/>
                    <a:pt x="142" y="54"/>
                    <a:pt x="106" y="18"/>
                  </a:cubicBezTo>
                  <a:cubicBezTo>
                    <a:pt x="94" y="6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5" name="Google Shape;10275;p27"/>
            <p:cNvSpPr/>
            <p:nvPr/>
          </p:nvSpPr>
          <p:spPr>
            <a:xfrm>
              <a:off x="842075" y="1179325"/>
              <a:ext cx="7150" cy="4875"/>
            </a:xfrm>
            <a:custGeom>
              <a:rect b="b" l="l" r="r" t="t"/>
              <a:pathLst>
                <a:path extrusionOk="0" h="195" w="286">
                  <a:moveTo>
                    <a:pt x="87" y="0"/>
                  </a:moveTo>
                  <a:cubicBezTo>
                    <a:pt x="41" y="0"/>
                    <a:pt x="1" y="60"/>
                    <a:pt x="45" y="90"/>
                  </a:cubicBezTo>
                  <a:cubicBezTo>
                    <a:pt x="98" y="125"/>
                    <a:pt x="152" y="152"/>
                    <a:pt x="196" y="188"/>
                  </a:cubicBezTo>
                  <a:cubicBezTo>
                    <a:pt x="204" y="193"/>
                    <a:pt x="212" y="195"/>
                    <a:pt x="220" y="195"/>
                  </a:cubicBezTo>
                  <a:cubicBezTo>
                    <a:pt x="241" y="195"/>
                    <a:pt x="261" y="180"/>
                    <a:pt x="268" y="161"/>
                  </a:cubicBezTo>
                  <a:cubicBezTo>
                    <a:pt x="286" y="134"/>
                    <a:pt x="268" y="108"/>
                    <a:pt x="250" y="99"/>
                  </a:cubicBezTo>
                  <a:cubicBezTo>
                    <a:pt x="205" y="63"/>
                    <a:pt x="152" y="45"/>
                    <a:pt x="116" y="9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6" name="Google Shape;10276;p27"/>
            <p:cNvSpPr/>
            <p:nvPr/>
          </p:nvSpPr>
          <p:spPr>
            <a:xfrm>
              <a:off x="847275" y="1159450"/>
              <a:ext cx="7700" cy="2950"/>
            </a:xfrm>
            <a:custGeom>
              <a:rect b="b" l="l" r="r" t="t"/>
              <a:pathLst>
                <a:path extrusionOk="0" h="118" w="308">
                  <a:moveTo>
                    <a:pt x="245" y="1"/>
                  </a:moveTo>
                  <a:cubicBezTo>
                    <a:pt x="243" y="1"/>
                    <a:pt x="241" y="1"/>
                    <a:pt x="238" y="2"/>
                  </a:cubicBezTo>
                  <a:cubicBezTo>
                    <a:pt x="185" y="10"/>
                    <a:pt x="122" y="10"/>
                    <a:pt x="69" y="19"/>
                  </a:cubicBezTo>
                  <a:cubicBezTo>
                    <a:pt x="0" y="19"/>
                    <a:pt x="6" y="118"/>
                    <a:pt x="69" y="118"/>
                  </a:cubicBezTo>
                  <a:cubicBezTo>
                    <a:pt x="72" y="118"/>
                    <a:pt x="75" y="118"/>
                    <a:pt x="78" y="117"/>
                  </a:cubicBezTo>
                  <a:cubicBezTo>
                    <a:pt x="131" y="117"/>
                    <a:pt x="185" y="117"/>
                    <a:pt x="247" y="109"/>
                  </a:cubicBezTo>
                  <a:cubicBezTo>
                    <a:pt x="307" y="100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7" name="Google Shape;10277;p27"/>
            <p:cNvSpPr/>
            <p:nvPr/>
          </p:nvSpPr>
          <p:spPr>
            <a:xfrm>
              <a:off x="845625" y="11473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10"/>
                    <a:pt x="1" y="146"/>
                    <a:pt x="19" y="163"/>
                  </a:cubicBezTo>
                  <a:cubicBezTo>
                    <a:pt x="30" y="180"/>
                    <a:pt x="45" y="187"/>
                    <a:pt x="61" y="187"/>
                  </a:cubicBezTo>
                  <a:cubicBezTo>
                    <a:pt x="71" y="187"/>
                    <a:pt x="80" y="184"/>
                    <a:pt x="90" y="181"/>
                  </a:cubicBezTo>
                  <a:cubicBezTo>
                    <a:pt x="135" y="154"/>
                    <a:pt x="170" y="128"/>
                    <a:pt x="224" y="110"/>
                  </a:cubicBezTo>
                  <a:cubicBezTo>
                    <a:pt x="242" y="92"/>
                    <a:pt x="260" y="65"/>
                    <a:pt x="251" y="38"/>
                  </a:cubicBezTo>
                  <a:cubicBezTo>
                    <a:pt x="243" y="16"/>
                    <a:pt x="22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8" name="Google Shape;10278;p27"/>
            <p:cNvSpPr/>
            <p:nvPr/>
          </p:nvSpPr>
          <p:spPr>
            <a:xfrm>
              <a:off x="838750" y="1138600"/>
              <a:ext cx="6650" cy="5150"/>
            </a:xfrm>
            <a:custGeom>
              <a:rect b="b" l="l" r="r" t="t"/>
              <a:pathLst>
                <a:path extrusionOk="0" h="206" w="266">
                  <a:moveTo>
                    <a:pt x="184" y="1"/>
                  </a:moveTo>
                  <a:cubicBezTo>
                    <a:pt x="173" y="1"/>
                    <a:pt x="161" y="5"/>
                    <a:pt x="151" y="15"/>
                  </a:cubicBezTo>
                  <a:cubicBezTo>
                    <a:pt x="115" y="50"/>
                    <a:pt x="80" y="77"/>
                    <a:pt x="44" y="104"/>
                  </a:cubicBezTo>
                  <a:cubicBezTo>
                    <a:pt x="1" y="140"/>
                    <a:pt x="33" y="205"/>
                    <a:pt x="76" y="205"/>
                  </a:cubicBezTo>
                  <a:cubicBezTo>
                    <a:pt x="86" y="205"/>
                    <a:pt x="96" y="202"/>
                    <a:pt x="106" y="193"/>
                  </a:cubicBezTo>
                  <a:cubicBezTo>
                    <a:pt x="151" y="158"/>
                    <a:pt x="187" y="122"/>
                    <a:pt x="231" y="86"/>
                  </a:cubicBezTo>
                  <a:cubicBezTo>
                    <a:pt x="266" y="5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9" name="Google Shape;10279;p27"/>
            <p:cNvSpPr/>
            <p:nvPr/>
          </p:nvSpPr>
          <p:spPr>
            <a:xfrm>
              <a:off x="846150" y="1169725"/>
              <a:ext cx="7900" cy="3625"/>
            </a:xfrm>
            <a:custGeom>
              <a:rect b="b" l="l" r="r" t="t"/>
              <a:pathLst>
                <a:path extrusionOk="0" h="145" w="316">
                  <a:moveTo>
                    <a:pt x="70" y="0"/>
                  </a:moveTo>
                  <a:cubicBezTo>
                    <a:pt x="14" y="0"/>
                    <a:pt x="0" y="91"/>
                    <a:pt x="60" y="108"/>
                  </a:cubicBezTo>
                  <a:cubicBezTo>
                    <a:pt x="114" y="117"/>
                    <a:pt x="176" y="135"/>
                    <a:pt x="230" y="144"/>
                  </a:cubicBezTo>
                  <a:cubicBezTo>
                    <a:pt x="232" y="144"/>
                    <a:pt x="235" y="144"/>
                    <a:pt x="238" y="144"/>
                  </a:cubicBezTo>
                  <a:cubicBezTo>
                    <a:pt x="294" y="144"/>
                    <a:pt x="316" y="54"/>
                    <a:pt x="248" y="37"/>
                  </a:cubicBezTo>
                  <a:cubicBezTo>
                    <a:pt x="194" y="28"/>
                    <a:pt x="141" y="19"/>
                    <a:pt x="78" y="1"/>
                  </a:cubicBezTo>
                  <a:cubicBezTo>
                    <a:pt x="75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0" name="Google Shape;10280;p27"/>
            <p:cNvSpPr/>
            <p:nvPr/>
          </p:nvSpPr>
          <p:spPr>
            <a:xfrm>
              <a:off x="762675" y="1172175"/>
              <a:ext cx="25475" cy="14925"/>
            </a:xfrm>
            <a:custGeom>
              <a:rect b="b" l="l" r="r" t="t"/>
              <a:pathLst>
                <a:path extrusionOk="0" h="597" w="1019">
                  <a:moveTo>
                    <a:pt x="723" y="1"/>
                  </a:moveTo>
                  <a:lnTo>
                    <a:pt x="723" y="1"/>
                  </a:lnTo>
                  <a:cubicBezTo>
                    <a:pt x="776" y="162"/>
                    <a:pt x="643" y="358"/>
                    <a:pt x="464" y="367"/>
                  </a:cubicBezTo>
                  <a:cubicBezTo>
                    <a:pt x="384" y="367"/>
                    <a:pt x="295" y="340"/>
                    <a:pt x="232" y="278"/>
                  </a:cubicBezTo>
                  <a:cubicBezTo>
                    <a:pt x="197" y="233"/>
                    <a:pt x="179" y="170"/>
                    <a:pt x="179" y="108"/>
                  </a:cubicBezTo>
                  <a:cubicBezTo>
                    <a:pt x="116" y="144"/>
                    <a:pt x="54" y="188"/>
                    <a:pt x="0" y="233"/>
                  </a:cubicBezTo>
                  <a:cubicBezTo>
                    <a:pt x="19" y="482"/>
                    <a:pt x="222" y="596"/>
                    <a:pt x="435" y="596"/>
                  </a:cubicBezTo>
                  <a:cubicBezTo>
                    <a:pt x="717" y="596"/>
                    <a:pt x="1018" y="396"/>
                    <a:pt x="937" y="46"/>
                  </a:cubicBezTo>
                  <a:cubicBezTo>
                    <a:pt x="866" y="19"/>
                    <a:pt x="794" y="10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1" name="Google Shape;10281;p27"/>
            <p:cNvSpPr/>
            <p:nvPr/>
          </p:nvSpPr>
          <p:spPr>
            <a:xfrm>
              <a:off x="756425" y="1174200"/>
              <a:ext cx="40850" cy="24350"/>
            </a:xfrm>
            <a:custGeom>
              <a:rect b="b" l="l" r="r" t="t"/>
              <a:pathLst>
                <a:path extrusionOk="0" h="974" w="1634">
                  <a:moveTo>
                    <a:pt x="1303" y="0"/>
                  </a:moveTo>
                  <a:lnTo>
                    <a:pt x="1303" y="0"/>
                  </a:lnTo>
                  <a:cubicBezTo>
                    <a:pt x="1355" y="389"/>
                    <a:pt x="1013" y="612"/>
                    <a:pt x="687" y="612"/>
                  </a:cubicBezTo>
                  <a:cubicBezTo>
                    <a:pt x="451" y="612"/>
                    <a:pt x="225" y="496"/>
                    <a:pt x="161" y="241"/>
                  </a:cubicBezTo>
                  <a:cubicBezTo>
                    <a:pt x="134" y="277"/>
                    <a:pt x="108" y="304"/>
                    <a:pt x="90" y="348"/>
                  </a:cubicBezTo>
                  <a:cubicBezTo>
                    <a:pt x="116" y="393"/>
                    <a:pt x="134" y="446"/>
                    <a:pt x="161" y="500"/>
                  </a:cubicBezTo>
                  <a:cubicBezTo>
                    <a:pt x="224" y="589"/>
                    <a:pt x="286" y="660"/>
                    <a:pt x="375" y="723"/>
                  </a:cubicBezTo>
                  <a:cubicBezTo>
                    <a:pt x="375" y="723"/>
                    <a:pt x="375" y="732"/>
                    <a:pt x="375" y="732"/>
                  </a:cubicBezTo>
                  <a:cubicBezTo>
                    <a:pt x="268" y="705"/>
                    <a:pt x="188" y="616"/>
                    <a:pt x="125" y="527"/>
                  </a:cubicBezTo>
                  <a:cubicBezTo>
                    <a:pt x="99" y="500"/>
                    <a:pt x="72" y="464"/>
                    <a:pt x="45" y="428"/>
                  </a:cubicBezTo>
                  <a:cubicBezTo>
                    <a:pt x="45" y="437"/>
                    <a:pt x="45" y="437"/>
                    <a:pt x="45" y="446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9" y="562"/>
                    <a:pt x="134" y="607"/>
                    <a:pt x="179" y="652"/>
                  </a:cubicBezTo>
                  <a:cubicBezTo>
                    <a:pt x="277" y="750"/>
                    <a:pt x="393" y="803"/>
                    <a:pt x="509" y="857"/>
                  </a:cubicBezTo>
                  <a:cubicBezTo>
                    <a:pt x="384" y="857"/>
                    <a:pt x="259" y="794"/>
                    <a:pt x="161" y="714"/>
                  </a:cubicBezTo>
                  <a:cubicBezTo>
                    <a:pt x="116" y="678"/>
                    <a:pt x="54" y="616"/>
                    <a:pt x="9" y="553"/>
                  </a:cubicBezTo>
                  <a:cubicBezTo>
                    <a:pt x="9" y="571"/>
                    <a:pt x="9" y="589"/>
                    <a:pt x="1" y="616"/>
                  </a:cubicBezTo>
                  <a:cubicBezTo>
                    <a:pt x="167" y="858"/>
                    <a:pt x="451" y="973"/>
                    <a:pt x="737" y="973"/>
                  </a:cubicBezTo>
                  <a:cubicBezTo>
                    <a:pt x="1154" y="973"/>
                    <a:pt x="1575" y="727"/>
                    <a:pt x="1633" y="277"/>
                  </a:cubicBezTo>
                  <a:cubicBezTo>
                    <a:pt x="1624" y="268"/>
                    <a:pt x="1615" y="259"/>
                    <a:pt x="1615" y="250"/>
                  </a:cubicBezTo>
                  <a:cubicBezTo>
                    <a:pt x="1588" y="313"/>
                    <a:pt x="1553" y="393"/>
                    <a:pt x="1553" y="411"/>
                  </a:cubicBezTo>
                  <a:cubicBezTo>
                    <a:pt x="1499" y="509"/>
                    <a:pt x="1428" y="669"/>
                    <a:pt x="1312" y="714"/>
                  </a:cubicBezTo>
                  <a:cubicBezTo>
                    <a:pt x="1383" y="634"/>
                    <a:pt x="1437" y="553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9"/>
                    <a:pt x="1544" y="161"/>
                    <a:pt x="1526" y="152"/>
                  </a:cubicBezTo>
                  <a:cubicBezTo>
                    <a:pt x="1517" y="214"/>
                    <a:pt x="1490" y="277"/>
                    <a:pt x="1472" y="339"/>
                  </a:cubicBezTo>
                  <a:cubicBezTo>
                    <a:pt x="1437" y="420"/>
                    <a:pt x="1410" y="509"/>
                    <a:pt x="1339" y="571"/>
                  </a:cubicBezTo>
                  <a:cubicBezTo>
                    <a:pt x="1383" y="491"/>
                    <a:pt x="1419" y="411"/>
                    <a:pt x="1446" y="330"/>
                  </a:cubicBezTo>
                  <a:cubicBezTo>
                    <a:pt x="1464" y="259"/>
                    <a:pt x="1472" y="179"/>
                    <a:pt x="1472" y="107"/>
                  </a:cubicBezTo>
                  <a:cubicBezTo>
                    <a:pt x="1419" y="63"/>
                    <a:pt x="1365" y="27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2" name="Google Shape;10282;p27"/>
            <p:cNvSpPr/>
            <p:nvPr/>
          </p:nvSpPr>
          <p:spPr>
            <a:xfrm>
              <a:off x="753750" y="1169650"/>
              <a:ext cx="46200" cy="31425"/>
            </a:xfrm>
            <a:custGeom>
              <a:rect b="b" l="l" r="r" t="t"/>
              <a:pathLst>
                <a:path extrusionOk="0" h="1257" w="1848">
                  <a:moveTo>
                    <a:pt x="1080" y="102"/>
                  </a:moveTo>
                  <a:lnTo>
                    <a:pt x="1080" y="102"/>
                  </a:lnTo>
                  <a:cubicBezTo>
                    <a:pt x="1151" y="111"/>
                    <a:pt x="1223" y="120"/>
                    <a:pt x="1294" y="147"/>
                  </a:cubicBezTo>
                  <a:cubicBezTo>
                    <a:pt x="1375" y="497"/>
                    <a:pt x="1074" y="697"/>
                    <a:pt x="792" y="697"/>
                  </a:cubicBezTo>
                  <a:cubicBezTo>
                    <a:pt x="579" y="697"/>
                    <a:pt x="376" y="583"/>
                    <a:pt x="357" y="334"/>
                  </a:cubicBezTo>
                  <a:cubicBezTo>
                    <a:pt x="411" y="289"/>
                    <a:pt x="473" y="245"/>
                    <a:pt x="536" y="209"/>
                  </a:cubicBezTo>
                  <a:cubicBezTo>
                    <a:pt x="536" y="271"/>
                    <a:pt x="554" y="334"/>
                    <a:pt x="589" y="379"/>
                  </a:cubicBezTo>
                  <a:cubicBezTo>
                    <a:pt x="652" y="441"/>
                    <a:pt x="741" y="468"/>
                    <a:pt x="821" y="468"/>
                  </a:cubicBezTo>
                  <a:cubicBezTo>
                    <a:pt x="1000" y="459"/>
                    <a:pt x="1133" y="263"/>
                    <a:pt x="1080" y="102"/>
                  </a:cubicBezTo>
                  <a:close/>
                  <a:moveTo>
                    <a:pt x="1410" y="182"/>
                  </a:moveTo>
                  <a:lnTo>
                    <a:pt x="1410" y="182"/>
                  </a:lnTo>
                  <a:cubicBezTo>
                    <a:pt x="1472" y="209"/>
                    <a:pt x="1526" y="245"/>
                    <a:pt x="1579" y="289"/>
                  </a:cubicBezTo>
                  <a:cubicBezTo>
                    <a:pt x="1579" y="361"/>
                    <a:pt x="1571" y="441"/>
                    <a:pt x="1553" y="512"/>
                  </a:cubicBezTo>
                  <a:cubicBezTo>
                    <a:pt x="1526" y="593"/>
                    <a:pt x="1490" y="673"/>
                    <a:pt x="1446" y="753"/>
                  </a:cubicBezTo>
                  <a:cubicBezTo>
                    <a:pt x="1517" y="691"/>
                    <a:pt x="1544" y="602"/>
                    <a:pt x="1579" y="521"/>
                  </a:cubicBezTo>
                  <a:cubicBezTo>
                    <a:pt x="1597" y="459"/>
                    <a:pt x="1624" y="396"/>
                    <a:pt x="1633" y="334"/>
                  </a:cubicBezTo>
                  <a:cubicBezTo>
                    <a:pt x="1651" y="343"/>
                    <a:pt x="1660" y="361"/>
                    <a:pt x="1669" y="370"/>
                  </a:cubicBezTo>
                  <a:cubicBezTo>
                    <a:pt x="1651" y="459"/>
                    <a:pt x="1633" y="548"/>
                    <a:pt x="1588" y="637"/>
                  </a:cubicBezTo>
                  <a:cubicBezTo>
                    <a:pt x="1544" y="735"/>
                    <a:pt x="1490" y="816"/>
                    <a:pt x="1419" y="896"/>
                  </a:cubicBezTo>
                  <a:cubicBezTo>
                    <a:pt x="1535" y="851"/>
                    <a:pt x="1606" y="691"/>
                    <a:pt x="1660" y="593"/>
                  </a:cubicBezTo>
                  <a:cubicBezTo>
                    <a:pt x="1660" y="575"/>
                    <a:pt x="1695" y="495"/>
                    <a:pt x="1722" y="432"/>
                  </a:cubicBezTo>
                  <a:cubicBezTo>
                    <a:pt x="1722" y="441"/>
                    <a:pt x="1731" y="450"/>
                    <a:pt x="1740" y="459"/>
                  </a:cubicBezTo>
                  <a:cubicBezTo>
                    <a:pt x="1682" y="909"/>
                    <a:pt x="1261" y="1155"/>
                    <a:pt x="844" y="1155"/>
                  </a:cubicBezTo>
                  <a:cubicBezTo>
                    <a:pt x="558" y="1155"/>
                    <a:pt x="274" y="1040"/>
                    <a:pt x="108" y="798"/>
                  </a:cubicBezTo>
                  <a:cubicBezTo>
                    <a:pt x="116" y="771"/>
                    <a:pt x="116" y="753"/>
                    <a:pt x="116" y="735"/>
                  </a:cubicBezTo>
                  <a:cubicBezTo>
                    <a:pt x="161" y="798"/>
                    <a:pt x="223" y="860"/>
                    <a:pt x="268" y="896"/>
                  </a:cubicBezTo>
                  <a:cubicBezTo>
                    <a:pt x="366" y="976"/>
                    <a:pt x="491" y="1039"/>
                    <a:pt x="616" y="1039"/>
                  </a:cubicBezTo>
                  <a:cubicBezTo>
                    <a:pt x="500" y="985"/>
                    <a:pt x="384" y="932"/>
                    <a:pt x="286" y="834"/>
                  </a:cubicBezTo>
                  <a:cubicBezTo>
                    <a:pt x="241" y="789"/>
                    <a:pt x="206" y="744"/>
                    <a:pt x="170" y="682"/>
                  </a:cubicBezTo>
                  <a:cubicBezTo>
                    <a:pt x="161" y="664"/>
                    <a:pt x="161" y="646"/>
                    <a:pt x="152" y="628"/>
                  </a:cubicBezTo>
                  <a:cubicBezTo>
                    <a:pt x="152" y="619"/>
                    <a:pt x="152" y="619"/>
                    <a:pt x="152" y="610"/>
                  </a:cubicBezTo>
                  <a:cubicBezTo>
                    <a:pt x="179" y="646"/>
                    <a:pt x="206" y="682"/>
                    <a:pt x="232" y="709"/>
                  </a:cubicBezTo>
                  <a:cubicBezTo>
                    <a:pt x="295" y="798"/>
                    <a:pt x="375" y="887"/>
                    <a:pt x="482" y="914"/>
                  </a:cubicBezTo>
                  <a:cubicBezTo>
                    <a:pt x="482" y="914"/>
                    <a:pt x="482" y="905"/>
                    <a:pt x="482" y="905"/>
                  </a:cubicBezTo>
                  <a:cubicBezTo>
                    <a:pt x="393" y="842"/>
                    <a:pt x="331" y="771"/>
                    <a:pt x="268" y="682"/>
                  </a:cubicBezTo>
                  <a:cubicBezTo>
                    <a:pt x="241" y="628"/>
                    <a:pt x="223" y="575"/>
                    <a:pt x="197" y="530"/>
                  </a:cubicBezTo>
                  <a:cubicBezTo>
                    <a:pt x="215" y="486"/>
                    <a:pt x="241" y="459"/>
                    <a:pt x="268" y="423"/>
                  </a:cubicBezTo>
                  <a:cubicBezTo>
                    <a:pt x="332" y="678"/>
                    <a:pt x="558" y="794"/>
                    <a:pt x="794" y="794"/>
                  </a:cubicBezTo>
                  <a:cubicBezTo>
                    <a:pt x="1120" y="794"/>
                    <a:pt x="1462" y="571"/>
                    <a:pt x="1410" y="182"/>
                  </a:cubicBezTo>
                  <a:close/>
                  <a:moveTo>
                    <a:pt x="1002" y="1"/>
                  </a:moveTo>
                  <a:cubicBezTo>
                    <a:pt x="533" y="1"/>
                    <a:pt x="64" y="280"/>
                    <a:pt x="0" y="798"/>
                  </a:cubicBezTo>
                  <a:cubicBezTo>
                    <a:pt x="0" y="807"/>
                    <a:pt x="0" y="807"/>
                    <a:pt x="9" y="816"/>
                  </a:cubicBezTo>
                  <a:cubicBezTo>
                    <a:pt x="9" y="825"/>
                    <a:pt x="9" y="834"/>
                    <a:pt x="9" y="842"/>
                  </a:cubicBezTo>
                  <a:cubicBezTo>
                    <a:pt x="199" y="1123"/>
                    <a:pt x="522" y="1256"/>
                    <a:pt x="845" y="1256"/>
                  </a:cubicBezTo>
                  <a:cubicBezTo>
                    <a:pt x="1314" y="1256"/>
                    <a:pt x="1784" y="976"/>
                    <a:pt x="1847" y="459"/>
                  </a:cubicBezTo>
                  <a:cubicBezTo>
                    <a:pt x="1847" y="450"/>
                    <a:pt x="1847" y="450"/>
                    <a:pt x="1847" y="441"/>
                  </a:cubicBezTo>
                  <a:cubicBezTo>
                    <a:pt x="1847" y="432"/>
                    <a:pt x="1847" y="423"/>
                    <a:pt x="1838" y="414"/>
                  </a:cubicBezTo>
                  <a:cubicBezTo>
                    <a:pt x="1649" y="134"/>
                    <a:pt x="132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3" name="Google Shape;10283;p27"/>
            <p:cNvSpPr/>
            <p:nvPr/>
          </p:nvSpPr>
          <p:spPr>
            <a:xfrm>
              <a:off x="798575" y="1170125"/>
              <a:ext cx="5525" cy="5100"/>
            </a:xfrm>
            <a:custGeom>
              <a:rect b="b" l="l" r="r" t="t"/>
              <a:pathLst>
                <a:path extrusionOk="0" h="204" w="221">
                  <a:moveTo>
                    <a:pt x="141" y="0"/>
                  </a:moveTo>
                  <a:cubicBezTo>
                    <a:pt x="126" y="0"/>
                    <a:pt x="111" y="6"/>
                    <a:pt x="99" y="21"/>
                  </a:cubicBezTo>
                  <a:cubicBezTo>
                    <a:pt x="81" y="56"/>
                    <a:pt x="54" y="83"/>
                    <a:pt x="27" y="110"/>
                  </a:cubicBezTo>
                  <a:cubicBezTo>
                    <a:pt x="10" y="137"/>
                    <a:pt x="1" y="163"/>
                    <a:pt x="18" y="190"/>
                  </a:cubicBezTo>
                  <a:cubicBezTo>
                    <a:pt x="27" y="199"/>
                    <a:pt x="43" y="203"/>
                    <a:pt x="59" y="203"/>
                  </a:cubicBezTo>
                  <a:cubicBezTo>
                    <a:pt x="74" y="203"/>
                    <a:pt x="90" y="199"/>
                    <a:pt x="99" y="190"/>
                  </a:cubicBezTo>
                  <a:cubicBezTo>
                    <a:pt x="125" y="154"/>
                    <a:pt x="161" y="119"/>
                    <a:pt x="188" y="83"/>
                  </a:cubicBezTo>
                  <a:cubicBezTo>
                    <a:pt x="220" y="44"/>
                    <a:pt x="18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4" name="Google Shape;10284;p27"/>
            <p:cNvSpPr/>
            <p:nvPr/>
          </p:nvSpPr>
          <p:spPr>
            <a:xfrm>
              <a:off x="790825" y="1163800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8" y="1"/>
                  </a:moveTo>
                  <a:cubicBezTo>
                    <a:pt x="110" y="1"/>
                    <a:pt x="93" y="7"/>
                    <a:pt x="88" y="24"/>
                  </a:cubicBezTo>
                  <a:cubicBezTo>
                    <a:pt x="61" y="77"/>
                    <a:pt x="34" y="131"/>
                    <a:pt x="16" y="184"/>
                  </a:cubicBezTo>
                  <a:cubicBezTo>
                    <a:pt x="0" y="222"/>
                    <a:pt x="29" y="247"/>
                    <a:pt x="61" y="247"/>
                  </a:cubicBezTo>
                  <a:cubicBezTo>
                    <a:pt x="82" y="247"/>
                    <a:pt x="104" y="236"/>
                    <a:pt x="114" y="211"/>
                  </a:cubicBezTo>
                  <a:cubicBezTo>
                    <a:pt x="132" y="166"/>
                    <a:pt x="150" y="131"/>
                    <a:pt x="177" y="86"/>
                  </a:cubicBezTo>
                  <a:cubicBezTo>
                    <a:pt x="186" y="59"/>
                    <a:pt x="186" y="24"/>
                    <a:pt x="159" y="6"/>
                  </a:cubicBezTo>
                  <a:cubicBezTo>
                    <a:pt x="149" y="3"/>
                    <a:pt x="13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5" name="Google Shape;10285;p27"/>
            <p:cNvSpPr/>
            <p:nvPr/>
          </p:nvSpPr>
          <p:spPr>
            <a:xfrm>
              <a:off x="782925" y="1160375"/>
              <a:ext cx="3625" cy="6800"/>
            </a:xfrm>
            <a:custGeom>
              <a:rect b="b" l="l" r="r" t="t"/>
              <a:pathLst>
                <a:path extrusionOk="0" h="272" w="145">
                  <a:moveTo>
                    <a:pt x="82" y="0"/>
                  </a:moveTo>
                  <a:cubicBezTo>
                    <a:pt x="56" y="0"/>
                    <a:pt x="38" y="18"/>
                    <a:pt x="29" y="54"/>
                  </a:cubicBezTo>
                  <a:cubicBezTo>
                    <a:pt x="20" y="98"/>
                    <a:pt x="20" y="152"/>
                    <a:pt x="11" y="205"/>
                  </a:cubicBezTo>
                  <a:cubicBezTo>
                    <a:pt x="0" y="243"/>
                    <a:pt x="32" y="272"/>
                    <a:pt x="63" y="272"/>
                  </a:cubicBezTo>
                  <a:cubicBezTo>
                    <a:pt x="83" y="272"/>
                    <a:pt x="102" y="260"/>
                    <a:pt x="109" y="232"/>
                  </a:cubicBezTo>
                  <a:cubicBezTo>
                    <a:pt x="118" y="179"/>
                    <a:pt x="127" y="116"/>
                    <a:pt x="136" y="54"/>
                  </a:cubicBezTo>
                  <a:cubicBezTo>
                    <a:pt x="1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6" name="Google Shape;10286;p27"/>
            <p:cNvSpPr/>
            <p:nvPr/>
          </p:nvSpPr>
          <p:spPr>
            <a:xfrm>
              <a:off x="760750" y="1163850"/>
              <a:ext cx="5450" cy="6375"/>
            </a:xfrm>
            <a:custGeom>
              <a:rect b="b" l="l" r="r" t="t"/>
              <a:pathLst>
                <a:path extrusionOk="0" h="255" w="218">
                  <a:moveTo>
                    <a:pt x="72" y="1"/>
                  </a:moveTo>
                  <a:cubicBezTo>
                    <a:pt x="35" y="1"/>
                    <a:pt x="0" y="34"/>
                    <a:pt x="24" y="75"/>
                  </a:cubicBezTo>
                  <a:cubicBezTo>
                    <a:pt x="59" y="120"/>
                    <a:pt x="77" y="173"/>
                    <a:pt x="104" y="227"/>
                  </a:cubicBezTo>
                  <a:cubicBezTo>
                    <a:pt x="112" y="247"/>
                    <a:pt x="128" y="255"/>
                    <a:pt x="144" y="255"/>
                  </a:cubicBezTo>
                  <a:cubicBezTo>
                    <a:pt x="179" y="255"/>
                    <a:pt x="218" y="216"/>
                    <a:pt x="193" y="173"/>
                  </a:cubicBezTo>
                  <a:cubicBezTo>
                    <a:pt x="167" y="129"/>
                    <a:pt x="149" y="75"/>
                    <a:pt x="122" y="31"/>
                  </a:cubicBezTo>
                  <a:cubicBezTo>
                    <a:pt x="110" y="9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7" name="Google Shape;10287;p27"/>
            <p:cNvSpPr/>
            <p:nvPr/>
          </p:nvSpPr>
          <p:spPr>
            <a:xfrm>
              <a:off x="750850" y="1170950"/>
              <a:ext cx="6500" cy="5250"/>
            </a:xfrm>
            <a:custGeom>
              <a:rect b="b" l="l" r="r" t="t"/>
              <a:pathLst>
                <a:path extrusionOk="0" h="210" w="260">
                  <a:moveTo>
                    <a:pt x="66" y="1"/>
                  </a:moveTo>
                  <a:cubicBezTo>
                    <a:pt x="54" y="1"/>
                    <a:pt x="41" y="5"/>
                    <a:pt x="27" y="14"/>
                  </a:cubicBezTo>
                  <a:cubicBezTo>
                    <a:pt x="9" y="32"/>
                    <a:pt x="0" y="68"/>
                    <a:pt x="27" y="86"/>
                  </a:cubicBezTo>
                  <a:cubicBezTo>
                    <a:pt x="72" y="130"/>
                    <a:pt x="125" y="157"/>
                    <a:pt x="170" y="202"/>
                  </a:cubicBezTo>
                  <a:cubicBezTo>
                    <a:pt x="175" y="207"/>
                    <a:pt x="182" y="209"/>
                    <a:pt x="189" y="209"/>
                  </a:cubicBezTo>
                  <a:cubicBezTo>
                    <a:pt x="207" y="209"/>
                    <a:pt x="229" y="196"/>
                    <a:pt x="241" y="184"/>
                  </a:cubicBezTo>
                  <a:cubicBezTo>
                    <a:pt x="259" y="157"/>
                    <a:pt x="241" y="130"/>
                    <a:pt x="224" y="112"/>
                  </a:cubicBezTo>
                  <a:cubicBezTo>
                    <a:pt x="188" y="77"/>
                    <a:pt x="143" y="50"/>
                    <a:pt x="99" y="14"/>
                  </a:cubicBezTo>
                  <a:cubicBezTo>
                    <a:pt x="90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8" name="Google Shape;10288;p27"/>
            <p:cNvSpPr/>
            <p:nvPr/>
          </p:nvSpPr>
          <p:spPr>
            <a:xfrm>
              <a:off x="745225" y="1181000"/>
              <a:ext cx="7225" cy="4275"/>
            </a:xfrm>
            <a:custGeom>
              <a:rect b="b" l="l" r="r" t="t"/>
              <a:pathLst>
                <a:path extrusionOk="0" h="171" w="289">
                  <a:moveTo>
                    <a:pt x="71" y="0"/>
                  </a:moveTo>
                  <a:cubicBezTo>
                    <a:pt x="22" y="0"/>
                    <a:pt x="1" y="79"/>
                    <a:pt x="56" y="103"/>
                  </a:cubicBezTo>
                  <a:cubicBezTo>
                    <a:pt x="101" y="121"/>
                    <a:pt x="145" y="139"/>
                    <a:pt x="181" y="165"/>
                  </a:cubicBezTo>
                  <a:cubicBezTo>
                    <a:pt x="190" y="169"/>
                    <a:pt x="198" y="171"/>
                    <a:pt x="206" y="171"/>
                  </a:cubicBezTo>
                  <a:cubicBezTo>
                    <a:pt x="256" y="171"/>
                    <a:pt x="288" y="107"/>
                    <a:pt x="234" y="76"/>
                  </a:cubicBezTo>
                  <a:cubicBezTo>
                    <a:pt x="190" y="49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9" name="Google Shape;10289;p27"/>
            <p:cNvSpPr/>
            <p:nvPr/>
          </p:nvSpPr>
          <p:spPr>
            <a:xfrm>
              <a:off x="771775" y="1160525"/>
              <a:ext cx="3750" cy="6850"/>
            </a:xfrm>
            <a:custGeom>
              <a:rect b="b" l="l" r="r" t="t"/>
              <a:pathLst>
                <a:path extrusionOk="0" h="274" w="150">
                  <a:moveTo>
                    <a:pt x="63" y="1"/>
                  </a:moveTo>
                  <a:cubicBezTo>
                    <a:pt x="33" y="1"/>
                    <a:pt x="1" y="24"/>
                    <a:pt x="11" y="66"/>
                  </a:cubicBezTo>
                  <a:cubicBezTo>
                    <a:pt x="20" y="119"/>
                    <a:pt x="29" y="173"/>
                    <a:pt x="38" y="235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50"/>
                    <a:pt x="145" y="208"/>
                  </a:cubicBezTo>
                  <a:cubicBezTo>
                    <a:pt x="136" y="155"/>
                    <a:pt x="118" y="101"/>
                    <a:pt x="109" y="39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0" name="Google Shape;10290;p27"/>
            <p:cNvSpPr/>
            <p:nvPr/>
          </p:nvSpPr>
          <p:spPr>
            <a:xfrm>
              <a:off x="699475" y="1158925"/>
              <a:ext cx="26875" cy="16275"/>
            </a:xfrm>
            <a:custGeom>
              <a:rect b="b" l="l" r="r" t="t"/>
              <a:pathLst>
                <a:path extrusionOk="0" h="651" w="1075">
                  <a:moveTo>
                    <a:pt x="333" y="1"/>
                  </a:moveTo>
                  <a:cubicBezTo>
                    <a:pt x="283" y="1"/>
                    <a:pt x="233" y="7"/>
                    <a:pt x="182" y="14"/>
                  </a:cubicBezTo>
                  <a:cubicBezTo>
                    <a:pt x="1" y="347"/>
                    <a:pt x="349" y="650"/>
                    <a:pt x="671" y="650"/>
                  </a:cubicBezTo>
                  <a:cubicBezTo>
                    <a:pt x="839" y="650"/>
                    <a:pt x="1001" y="567"/>
                    <a:pt x="1074" y="361"/>
                  </a:cubicBezTo>
                  <a:cubicBezTo>
                    <a:pt x="1030" y="308"/>
                    <a:pt x="976" y="254"/>
                    <a:pt x="914" y="210"/>
                  </a:cubicBezTo>
                  <a:cubicBezTo>
                    <a:pt x="888" y="334"/>
                    <a:pt x="762" y="415"/>
                    <a:pt x="637" y="415"/>
                  </a:cubicBezTo>
                  <a:cubicBezTo>
                    <a:pt x="590" y="415"/>
                    <a:pt x="544" y="403"/>
                    <a:pt x="503" y="379"/>
                  </a:cubicBezTo>
                  <a:cubicBezTo>
                    <a:pt x="432" y="335"/>
                    <a:pt x="378" y="263"/>
                    <a:pt x="360" y="174"/>
                  </a:cubicBezTo>
                  <a:cubicBezTo>
                    <a:pt x="352" y="121"/>
                    <a:pt x="369" y="58"/>
                    <a:pt x="396" y="5"/>
                  </a:cubicBezTo>
                  <a:cubicBezTo>
                    <a:pt x="375" y="2"/>
                    <a:pt x="354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1" name="Google Shape;10291;p27"/>
            <p:cNvSpPr/>
            <p:nvPr/>
          </p:nvSpPr>
          <p:spPr>
            <a:xfrm>
              <a:off x="692650" y="1159925"/>
              <a:ext cx="38825" cy="27400"/>
            </a:xfrm>
            <a:custGeom>
              <a:rect b="b" l="l" r="r" t="t"/>
              <a:pathLst>
                <a:path extrusionOk="0" h="1096" w="1553">
                  <a:moveTo>
                    <a:pt x="339" y="0"/>
                  </a:moveTo>
                  <a:cubicBezTo>
                    <a:pt x="294" y="9"/>
                    <a:pt x="259" y="27"/>
                    <a:pt x="223" y="45"/>
                  </a:cubicBezTo>
                  <a:cubicBezTo>
                    <a:pt x="214" y="107"/>
                    <a:pt x="196" y="161"/>
                    <a:pt x="196" y="214"/>
                  </a:cubicBezTo>
                  <a:cubicBezTo>
                    <a:pt x="196" y="330"/>
                    <a:pt x="214" y="420"/>
                    <a:pt x="250" y="518"/>
                  </a:cubicBezTo>
                  <a:cubicBezTo>
                    <a:pt x="250" y="527"/>
                    <a:pt x="250" y="527"/>
                    <a:pt x="250" y="527"/>
                  </a:cubicBezTo>
                  <a:cubicBezTo>
                    <a:pt x="170" y="446"/>
                    <a:pt x="152" y="321"/>
                    <a:pt x="143" y="223"/>
                  </a:cubicBezTo>
                  <a:cubicBezTo>
                    <a:pt x="143" y="188"/>
                    <a:pt x="134" y="143"/>
                    <a:pt x="134" y="98"/>
                  </a:cubicBezTo>
                  <a:cubicBezTo>
                    <a:pt x="134" y="98"/>
                    <a:pt x="125" y="107"/>
                    <a:pt x="125" y="107"/>
                  </a:cubicBezTo>
                  <a:cubicBezTo>
                    <a:pt x="125" y="125"/>
                    <a:pt x="116" y="143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82"/>
                    <a:pt x="223" y="598"/>
                    <a:pt x="294" y="705"/>
                  </a:cubicBezTo>
                  <a:lnTo>
                    <a:pt x="286" y="705"/>
                  </a:lnTo>
                  <a:cubicBezTo>
                    <a:pt x="187" y="634"/>
                    <a:pt x="116" y="518"/>
                    <a:pt x="80" y="402"/>
                  </a:cubicBezTo>
                  <a:cubicBezTo>
                    <a:pt x="63" y="348"/>
                    <a:pt x="36" y="259"/>
                    <a:pt x="45" y="179"/>
                  </a:cubicBezTo>
                  <a:lnTo>
                    <a:pt x="45" y="179"/>
                  </a:lnTo>
                  <a:cubicBezTo>
                    <a:pt x="27" y="197"/>
                    <a:pt x="9" y="206"/>
                    <a:pt x="0" y="223"/>
                  </a:cubicBezTo>
                  <a:cubicBezTo>
                    <a:pt x="12" y="718"/>
                    <a:pt x="501" y="1096"/>
                    <a:pt x="969" y="1096"/>
                  </a:cubicBezTo>
                  <a:cubicBezTo>
                    <a:pt x="1184" y="1096"/>
                    <a:pt x="1395" y="1016"/>
                    <a:pt x="1552" y="830"/>
                  </a:cubicBezTo>
                  <a:cubicBezTo>
                    <a:pt x="1552" y="821"/>
                    <a:pt x="1552" y="803"/>
                    <a:pt x="1552" y="794"/>
                  </a:cubicBezTo>
                  <a:cubicBezTo>
                    <a:pt x="1490" y="839"/>
                    <a:pt x="1427" y="884"/>
                    <a:pt x="1410" y="892"/>
                  </a:cubicBezTo>
                  <a:cubicBezTo>
                    <a:pt x="1320" y="949"/>
                    <a:pt x="1186" y="1029"/>
                    <a:pt x="1075" y="1029"/>
                  </a:cubicBezTo>
                  <a:cubicBezTo>
                    <a:pt x="1065" y="1029"/>
                    <a:pt x="1054" y="1028"/>
                    <a:pt x="1044" y="1026"/>
                  </a:cubicBezTo>
                  <a:cubicBezTo>
                    <a:pt x="1151" y="991"/>
                    <a:pt x="1231" y="955"/>
                    <a:pt x="1329" y="901"/>
                  </a:cubicBezTo>
                  <a:cubicBezTo>
                    <a:pt x="1410" y="848"/>
                    <a:pt x="1472" y="785"/>
                    <a:pt x="1543" y="714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14"/>
                    <a:pt x="1427" y="759"/>
                    <a:pt x="1383" y="794"/>
                  </a:cubicBezTo>
                  <a:cubicBezTo>
                    <a:pt x="1311" y="848"/>
                    <a:pt x="1240" y="910"/>
                    <a:pt x="1142" y="919"/>
                  </a:cubicBezTo>
                  <a:cubicBezTo>
                    <a:pt x="1222" y="875"/>
                    <a:pt x="1294" y="830"/>
                    <a:pt x="1365" y="768"/>
                  </a:cubicBezTo>
                  <a:cubicBezTo>
                    <a:pt x="1419" y="723"/>
                    <a:pt x="1463" y="660"/>
                    <a:pt x="1508" y="598"/>
                  </a:cubicBezTo>
                  <a:cubicBezTo>
                    <a:pt x="1490" y="536"/>
                    <a:pt x="1454" y="482"/>
                    <a:pt x="1419" y="420"/>
                  </a:cubicBezTo>
                  <a:cubicBezTo>
                    <a:pt x="1321" y="629"/>
                    <a:pt x="1142" y="715"/>
                    <a:pt x="955" y="715"/>
                  </a:cubicBezTo>
                  <a:cubicBezTo>
                    <a:pt x="593" y="715"/>
                    <a:pt x="204" y="389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2" name="Google Shape;10292;p27"/>
            <p:cNvSpPr/>
            <p:nvPr/>
          </p:nvSpPr>
          <p:spPr>
            <a:xfrm>
              <a:off x="689975" y="1156400"/>
              <a:ext cx="44175" cy="33500"/>
            </a:xfrm>
            <a:custGeom>
              <a:rect b="b" l="l" r="r" t="t"/>
              <a:pathLst>
                <a:path extrusionOk="0" h="1340" w="1767">
                  <a:moveTo>
                    <a:pt x="713" y="102"/>
                  </a:moveTo>
                  <a:cubicBezTo>
                    <a:pt x="734" y="102"/>
                    <a:pt x="755" y="103"/>
                    <a:pt x="776" y="106"/>
                  </a:cubicBezTo>
                  <a:cubicBezTo>
                    <a:pt x="749" y="159"/>
                    <a:pt x="732" y="222"/>
                    <a:pt x="740" y="275"/>
                  </a:cubicBezTo>
                  <a:cubicBezTo>
                    <a:pt x="758" y="364"/>
                    <a:pt x="812" y="436"/>
                    <a:pt x="883" y="480"/>
                  </a:cubicBezTo>
                  <a:cubicBezTo>
                    <a:pt x="924" y="504"/>
                    <a:pt x="970" y="516"/>
                    <a:pt x="1017" y="516"/>
                  </a:cubicBezTo>
                  <a:cubicBezTo>
                    <a:pt x="1142" y="516"/>
                    <a:pt x="1268" y="435"/>
                    <a:pt x="1294" y="311"/>
                  </a:cubicBezTo>
                  <a:cubicBezTo>
                    <a:pt x="1356" y="355"/>
                    <a:pt x="1410" y="409"/>
                    <a:pt x="1454" y="462"/>
                  </a:cubicBezTo>
                  <a:cubicBezTo>
                    <a:pt x="1381" y="668"/>
                    <a:pt x="1219" y="751"/>
                    <a:pt x="1051" y="751"/>
                  </a:cubicBezTo>
                  <a:cubicBezTo>
                    <a:pt x="729" y="751"/>
                    <a:pt x="381" y="448"/>
                    <a:pt x="562" y="115"/>
                  </a:cubicBezTo>
                  <a:cubicBezTo>
                    <a:pt x="613" y="108"/>
                    <a:pt x="663" y="102"/>
                    <a:pt x="713" y="102"/>
                  </a:cubicBezTo>
                  <a:close/>
                  <a:moveTo>
                    <a:pt x="446" y="141"/>
                  </a:moveTo>
                  <a:lnTo>
                    <a:pt x="446" y="141"/>
                  </a:lnTo>
                  <a:cubicBezTo>
                    <a:pt x="311" y="530"/>
                    <a:pt x="700" y="856"/>
                    <a:pt x="1062" y="856"/>
                  </a:cubicBezTo>
                  <a:cubicBezTo>
                    <a:pt x="1249" y="856"/>
                    <a:pt x="1428" y="770"/>
                    <a:pt x="1526" y="561"/>
                  </a:cubicBezTo>
                  <a:cubicBezTo>
                    <a:pt x="1561" y="623"/>
                    <a:pt x="1597" y="677"/>
                    <a:pt x="1615" y="739"/>
                  </a:cubicBezTo>
                  <a:cubicBezTo>
                    <a:pt x="1570" y="801"/>
                    <a:pt x="1526" y="864"/>
                    <a:pt x="1472" y="909"/>
                  </a:cubicBezTo>
                  <a:cubicBezTo>
                    <a:pt x="1401" y="971"/>
                    <a:pt x="1329" y="1016"/>
                    <a:pt x="1249" y="1060"/>
                  </a:cubicBezTo>
                  <a:cubicBezTo>
                    <a:pt x="1347" y="1051"/>
                    <a:pt x="1418" y="989"/>
                    <a:pt x="1490" y="935"/>
                  </a:cubicBezTo>
                  <a:cubicBezTo>
                    <a:pt x="1534" y="900"/>
                    <a:pt x="1588" y="855"/>
                    <a:pt x="1633" y="810"/>
                  </a:cubicBezTo>
                  <a:cubicBezTo>
                    <a:pt x="1642" y="828"/>
                    <a:pt x="1642" y="846"/>
                    <a:pt x="1650" y="855"/>
                  </a:cubicBezTo>
                  <a:cubicBezTo>
                    <a:pt x="1579" y="926"/>
                    <a:pt x="1517" y="989"/>
                    <a:pt x="1436" y="1042"/>
                  </a:cubicBezTo>
                  <a:cubicBezTo>
                    <a:pt x="1338" y="1096"/>
                    <a:pt x="1258" y="1132"/>
                    <a:pt x="1151" y="1167"/>
                  </a:cubicBezTo>
                  <a:cubicBezTo>
                    <a:pt x="1161" y="1169"/>
                    <a:pt x="1172" y="1170"/>
                    <a:pt x="1182" y="1170"/>
                  </a:cubicBezTo>
                  <a:cubicBezTo>
                    <a:pt x="1293" y="1170"/>
                    <a:pt x="1427" y="1090"/>
                    <a:pt x="1517" y="1033"/>
                  </a:cubicBezTo>
                  <a:cubicBezTo>
                    <a:pt x="1534" y="1025"/>
                    <a:pt x="1597" y="980"/>
                    <a:pt x="1659" y="935"/>
                  </a:cubicBezTo>
                  <a:cubicBezTo>
                    <a:pt x="1659" y="944"/>
                    <a:pt x="1659" y="962"/>
                    <a:pt x="1659" y="971"/>
                  </a:cubicBezTo>
                  <a:cubicBezTo>
                    <a:pt x="1502" y="1157"/>
                    <a:pt x="1291" y="1237"/>
                    <a:pt x="1076" y="1237"/>
                  </a:cubicBezTo>
                  <a:cubicBezTo>
                    <a:pt x="608" y="1237"/>
                    <a:pt x="119" y="859"/>
                    <a:pt x="107" y="364"/>
                  </a:cubicBezTo>
                  <a:cubicBezTo>
                    <a:pt x="116" y="347"/>
                    <a:pt x="134" y="338"/>
                    <a:pt x="152" y="320"/>
                  </a:cubicBezTo>
                  <a:lnTo>
                    <a:pt x="152" y="320"/>
                  </a:lnTo>
                  <a:cubicBezTo>
                    <a:pt x="143" y="400"/>
                    <a:pt x="170" y="489"/>
                    <a:pt x="187" y="543"/>
                  </a:cubicBezTo>
                  <a:cubicBezTo>
                    <a:pt x="223" y="659"/>
                    <a:pt x="294" y="775"/>
                    <a:pt x="393" y="846"/>
                  </a:cubicBezTo>
                  <a:lnTo>
                    <a:pt x="401" y="846"/>
                  </a:lnTo>
                  <a:cubicBezTo>
                    <a:pt x="330" y="739"/>
                    <a:pt x="259" y="623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84"/>
                    <a:pt x="232" y="266"/>
                    <a:pt x="232" y="248"/>
                  </a:cubicBezTo>
                  <a:cubicBezTo>
                    <a:pt x="232" y="248"/>
                    <a:pt x="241" y="239"/>
                    <a:pt x="241" y="239"/>
                  </a:cubicBezTo>
                  <a:cubicBezTo>
                    <a:pt x="241" y="284"/>
                    <a:pt x="250" y="329"/>
                    <a:pt x="250" y="364"/>
                  </a:cubicBezTo>
                  <a:cubicBezTo>
                    <a:pt x="259" y="462"/>
                    <a:pt x="277" y="587"/>
                    <a:pt x="357" y="668"/>
                  </a:cubicBezTo>
                  <a:cubicBezTo>
                    <a:pt x="357" y="668"/>
                    <a:pt x="357" y="668"/>
                    <a:pt x="357" y="659"/>
                  </a:cubicBezTo>
                  <a:cubicBezTo>
                    <a:pt x="321" y="561"/>
                    <a:pt x="303" y="471"/>
                    <a:pt x="303" y="355"/>
                  </a:cubicBezTo>
                  <a:cubicBezTo>
                    <a:pt x="303" y="302"/>
                    <a:pt x="321" y="248"/>
                    <a:pt x="330" y="186"/>
                  </a:cubicBezTo>
                  <a:cubicBezTo>
                    <a:pt x="366" y="168"/>
                    <a:pt x="401" y="150"/>
                    <a:pt x="446" y="141"/>
                  </a:cubicBezTo>
                  <a:close/>
                  <a:moveTo>
                    <a:pt x="686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18" y="311"/>
                    <a:pt x="9" y="320"/>
                    <a:pt x="9" y="329"/>
                  </a:cubicBezTo>
                  <a:cubicBezTo>
                    <a:pt x="9" y="329"/>
                    <a:pt x="0" y="338"/>
                    <a:pt x="0" y="347"/>
                  </a:cubicBezTo>
                  <a:cubicBezTo>
                    <a:pt x="6" y="918"/>
                    <a:pt x="550" y="1340"/>
                    <a:pt x="1077" y="1340"/>
                  </a:cubicBezTo>
                  <a:cubicBezTo>
                    <a:pt x="1323" y="1340"/>
                    <a:pt x="1566" y="1247"/>
                    <a:pt x="1749" y="1033"/>
                  </a:cubicBezTo>
                  <a:cubicBezTo>
                    <a:pt x="1749" y="1025"/>
                    <a:pt x="1757" y="1025"/>
                    <a:pt x="1757" y="1016"/>
                  </a:cubicBezTo>
                  <a:cubicBezTo>
                    <a:pt x="1757" y="1007"/>
                    <a:pt x="1766" y="998"/>
                    <a:pt x="1766" y="989"/>
                  </a:cubicBezTo>
                  <a:cubicBezTo>
                    <a:pt x="1754" y="424"/>
                    <a:pt x="1210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3" name="Google Shape;10293;p27"/>
            <p:cNvSpPr/>
            <p:nvPr/>
          </p:nvSpPr>
          <p:spPr>
            <a:xfrm>
              <a:off x="736350" y="1174075"/>
              <a:ext cx="6325" cy="3525"/>
            </a:xfrm>
            <a:custGeom>
              <a:rect b="b" l="l" r="r" t="t"/>
              <a:pathLst>
                <a:path extrusionOk="0" h="141" w="253">
                  <a:moveTo>
                    <a:pt x="184" y="0"/>
                  </a:moveTo>
                  <a:cubicBezTo>
                    <a:pt x="177" y="0"/>
                    <a:pt x="169" y="2"/>
                    <a:pt x="161" y="5"/>
                  </a:cubicBezTo>
                  <a:cubicBezTo>
                    <a:pt x="126" y="14"/>
                    <a:pt x="81" y="23"/>
                    <a:pt x="45" y="32"/>
                  </a:cubicBezTo>
                  <a:cubicBezTo>
                    <a:pt x="18" y="41"/>
                    <a:pt x="1" y="68"/>
                    <a:pt x="1" y="94"/>
                  </a:cubicBezTo>
                  <a:cubicBezTo>
                    <a:pt x="8" y="118"/>
                    <a:pt x="29" y="141"/>
                    <a:pt x="52" y="141"/>
                  </a:cubicBezTo>
                  <a:cubicBezTo>
                    <a:pt x="56" y="141"/>
                    <a:pt x="59" y="140"/>
                    <a:pt x="63" y="139"/>
                  </a:cubicBezTo>
                  <a:cubicBezTo>
                    <a:pt x="108" y="121"/>
                    <a:pt x="161" y="112"/>
                    <a:pt x="206" y="94"/>
                  </a:cubicBezTo>
                  <a:cubicBezTo>
                    <a:pt x="252" y="71"/>
                    <a:pt x="23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4" name="Google Shape;10294;p27"/>
            <p:cNvSpPr/>
            <p:nvPr/>
          </p:nvSpPr>
          <p:spPr>
            <a:xfrm>
              <a:off x="732175" y="1164200"/>
              <a:ext cx="6875" cy="4775"/>
            </a:xfrm>
            <a:custGeom>
              <a:rect b="b" l="l" r="r" t="t"/>
              <a:pathLst>
                <a:path extrusionOk="0" h="191" w="275">
                  <a:moveTo>
                    <a:pt x="209" y="1"/>
                  </a:moveTo>
                  <a:cubicBezTo>
                    <a:pt x="201" y="1"/>
                    <a:pt x="193" y="3"/>
                    <a:pt x="185" y="8"/>
                  </a:cubicBezTo>
                  <a:cubicBezTo>
                    <a:pt x="141" y="35"/>
                    <a:pt x="87" y="61"/>
                    <a:pt x="43" y="97"/>
                  </a:cubicBezTo>
                  <a:cubicBezTo>
                    <a:pt x="0" y="132"/>
                    <a:pt x="31" y="190"/>
                    <a:pt x="72" y="190"/>
                  </a:cubicBezTo>
                  <a:cubicBezTo>
                    <a:pt x="83" y="190"/>
                    <a:pt x="94" y="186"/>
                    <a:pt x="105" y="177"/>
                  </a:cubicBezTo>
                  <a:cubicBezTo>
                    <a:pt x="150" y="150"/>
                    <a:pt x="185" y="124"/>
                    <a:pt x="230" y="106"/>
                  </a:cubicBezTo>
                  <a:cubicBezTo>
                    <a:pt x="257" y="88"/>
                    <a:pt x="275" y="61"/>
                    <a:pt x="257" y="35"/>
                  </a:cubicBezTo>
                  <a:cubicBezTo>
                    <a:pt x="250" y="15"/>
                    <a:pt x="23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5" name="Google Shape;10295;p27"/>
            <p:cNvSpPr/>
            <p:nvPr/>
          </p:nvSpPr>
          <p:spPr>
            <a:xfrm>
              <a:off x="727050" y="1156350"/>
              <a:ext cx="6200" cy="5925"/>
            </a:xfrm>
            <a:custGeom>
              <a:rect b="b" l="l" r="r" t="t"/>
              <a:pathLst>
                <a:path extrusionOk="0" h="237" w="248">
                  <a:moveTo>
                    <a:pt x="193" y="0"/>
                  </a:moveTo>
                  <a:cubicBezTo>
                    <a:pt x="176" y="0"/>
                    <a:pt x="161" y="10"/>
                    <a:pt x="150" y="27"/>
                  </a:cubicBezTo>
                  <a:cubicBezTo>
                    <a:pt x="114" y="63"/>
                    <a:pt x="78" y="108"/>
                    <a:pt x="43" y="143"/>
                  </a:cubicBezTo>
                  <a:cubicBezTo>
                    <a:pt x="0" y="179"/>
                    <a:pt x="36" y="237"/>
                    <a:pt x="75" y="237"/>
                  </a:cubicBezTo>
                  <a:cubicBezTo>
                    <a:pt x="85" y="237"/>
                    <a:pt x="96" y="233"/>
                    <a:pt x="105" y="224"/>
                  </a:cubicBezTo>
                  <a:cubicBezTo>
                    <a:pt x="150" y="179"/>
                    <a:pt x="185" y="134"/>
                    <a:pt x="230" y="90"/>
                  </a:cubicBezTo>
                  <a:cubicBezTo>
                    <a:pt x="248" y="63"/>
                    <a:pt x="239" y="27"/>
                    <a:pt x="221" y="10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6" name="Google Shape;10296;p27"/>
            <p:cNvSpPr/>
            <p:nvPr/>
          </p:nvSpPr>
          <p:spPr>
            <a:xfrm>
              <a:off x="709250" y="1147100"/>
              <a:ext cx="3150" cy="6750"/>
            </a:xfrm>
            <a:custGeom>
              <a:rect b="b" l="l" r="r" t="t"/>
              <a:pathLst>
                <a:path extrusionOk="0" h="270" w="126">
                  <a:moveTo>
                    <a:pt x="71" y="0"/>
                  </a:moveTo>
                  <a:cubicBezTo>
                    <a:pt x="47" y="0"/>
                    <a:pt x="23" y="16"/>
                    <a:pt x="23" y="49"/>
                  </a:cubicBezTo>
                  <a:cubicBezTo>
                    <a:pt x="14" y="103"/>
                    <a:pt x="5" y="157"/>
                    <a:pt x="5" y="210"/>
                  </a:cubicBezTo>
                  <a:cubicBezTo>
                    <a:pt x="0" y="249"/>
                    <a:pt x="28" y="270"/>
                    <a:pt x="55" y="270"/>
                  </a:cubicBezTo>
                  <a:cubicBezTo>
                    <a:pt x="77" y="270"/>
                    <a:pt x="99" y="256"/>
                    <a:pt x="103" y="228"/>
                  </a:cubicBezTo>
                  <a:cubicBezTo>
                    <a:pt x="112" y="165"/>
                    <a:pt x="121" y="112"/>
                    <a:pt x="121" y="58"/>
                  </a:cubicBezTo>
                  <a:cubicBezTo>
                    <a:pt x="126" y="20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7" name="Google Shape;10297;p27"/>
            <p:cNvSpPr/>
            <p:nvPr/>
          </p:nvSpPr>
          <p:spPr>
            <a:xfrm>
              <a:off x="697100" y="1147600"/>
              <a:ext cx="4275" cy="6400"/>
            </a:xfrm>
            <a:custGeom>
              <a:rect b="b" l="l" r="r" t="t"/>
              <a:pathLst>
                <a:path extrusionOk="0" h="256" w="171">
                  <a:moveTo>
                    <a:pt x="68" y="0"/>
                  </a:moveTo>
                  <a:cubicBezTo>
                    <a:pt x="64" y="0"/>
                    <a:pt x="59" y="1"/>
                    <a:pt x="54" y="3"/>
                  </a:cubicBezTo>
                  <a:cubicBezTo>
                    <a:pt x="27" y="3"/>
                    <a:pt x="1" y="29"/>
                    <a:pt x="9" y="56"/>
                  </a:cubicBezTo>
                  <a:cubicBezTo>
                    <a:pt x="27" y="119"/>
                    <a:pt x="54" y="172"/>
                    <a:pt x="72" y="226"/>
                  </a:cubicBezTo>
                  <a:cubicBezTo>
                    <a:pt x="79" y="246"/>
                    <a:pt x="100" y="256"/>
                    <a:pt x="122" y="256"/>
                  </a:cubicBezTo>
                  <a:cubicBezTo>
                    <a:pt x="129" y="256"/>
                    <a:pt x="137" y="255"/>
                    <a:pt x="143" y="252"/>
                  </a:cubicBezTo>
                  <a:cubicBezTo>
                    <a:pt x="170" y="244"/>
                    <a:pt x="170" y="217"/>
                    <a:pt x="161" y="181"/>
                  </a:cubicBezTo>
                  <a:cubicBezTo>
                    <a:pt x="152" y="137"/>
                    <a:pt x="125" y="92"/>
                    <a:pt x="116" y="38"/>
                  </a:cubicBezTo>
                  <a:cubicBezTo>
                    <a:pt x="109" y="16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8" name="Google Shape;10298;p27"/>
            <p:cNvSpPr/>
            <p:nvPr/>
          </p:nvSpPr>
          <p:spPr>
            <a:xfrm>
              <a:off x="686925" y="1153175"/>
              <a:ext cx="5425" cy="5750"/>
            </a:xfrm>
            <a:custGeom>
              <a:rect b="b" l="l" r="r" t="t"/>
              <a:pathLst>
                <a:path extrusionOk="0" h="230" w="217">
                  <a:moveTo>
                    <a:pt x="72" y="0"/>
                  </a:moveTo>
                  <a:cubicBezTo>
                    <a:pt x="34" y="0"/>
                    <a:pt x="0" y="44"/>
                    <a:pt x="33" y="83"/>
                  </a:cubicBezTo>
                  <a:cubicBezTo>
                    <a:pt x="60" y="119"/>
                    <a:pt x="77" y="154"/>
                    <a:pt x="104" y="199"/>
                  </a:cubicBezTo>
                  <a:cubicBezTo>
                    <a:pt x="113" y="220"/>
                    <a:pt x="131" y="229"/>
                    <a:pt x="148" y="229"/>
                  </a:cubicBezTo>
                  <a:cubicBezTo>
                    <a:pt x="182" y="229"/>
                    <a:pt x="217" y="196"/>
                    <a:pt x="193" y="154"/>
                  </a:cubicBezTo>
                  <a:cubicBezTo>
                    <a:pt x="167" y="110"/>
                    <a:pt x="140" y="65"/>
                    <a:pt x="113" y="21"/>
                  </a:cubicBezTo>
                  <a:cubicBezTo>
                    <a:pt x="101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9" name="Google Shape;10299;p27"/>
            <p:cNvSpPr/>
            <p:nvPr/>
          </p:nvSpPr>
          <p:spPr>
            <a:xfrm>
              <a:off x="718525" y="11501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1"/>
                    <a:pt x="80" y="34"/>
                  </a:cubicBezTo>
                  <a:cubicBezTo>
                    <a:pt x="62" y="87"/>
                    <a:pt x="36" y="141"/>
                    <a:pt x="18" y="194"/>
                  </a:cubicBezTo>
                  <a:cubicBezTo>
                    <a:pt x="1" y="234"/>
                    <a:pt x="34" y="262"/>
                    <a:pt x="67" y="262"/>
                  </a:cubicBezTo>
                  <a:cubicBezTo>
                    <a:pt x="87" y="262"/>
                    <a:pt x="106" y="253"/>
                    <a:pt x="116" y="230"/>
                  </a:cubicBezTo>
                  <a:cubicBezTo>
                    <a:pt x="134" y="176"/>
                    <a:pt x="161" y="123"/>
                    <a:pt x="178" y="69"/>
                  </a:cubicBezTo>
                  <a:cubicBezTo>
                    <a:pt x="195" y="30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0" name="Google Shape;10300;p27"/>
            <p:cNvSpPr/>
            <p:nvPr/>
          </p:nvSpPr>
          <p:spPr>
            <a:xfrm>
              <a:off x="876625" y="11456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0"/>
                  </a:moveTo>
                  <a:lnTo>
                    <a:pt x="652" y="0"/>
                  </a:lnTo>
                  <a:cubicBezTo>
                    <a:pt x="590" y="27"/>
                    <a:pt x="518" y="54"/>
                    <a:pt x="456" y="90"/>
                  </a:cubicBezTo>
                  <a:cubicBezTo>
                    <a:pt x="509" y="125"/>
                    <a:pt x="554" y="179"/>
                    <a:pt x="563" y="232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6" y="571"/>
                    <a:pt x="19" y="634"/>
                    <a:pt x="1" y="705"/>
                  </a:cubicBezTo>
                  <a:cubicBezTo>
                    <a:pt x="94" y="798"/>
                    <a:pt x="197" y="837"/>
                    <a:pt x="297" y="837"/>
                  </a:cubicBezTo>
                  <a:cubicBezTo>
                    <a:pt x="679" y="837"/>
                    <a:pt x="1027" y="276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1" name="Google Shape;10301;p27"/>
            <p:cNvSpPr/>
            <p:nvPr/>
          </p:nvSpPr>
          <p:spPr>
            <a:xfrm>
              <a:off x="904750" y="1146100"/>
              <a:ext cx="3350" cy="13850"/>
            </a:xfrm>
            <a:custGeom>
              <a:rect b="b" l="l" r="r" t="t"/>
              <a:pathLst>
                <a:path extrusionOk="0" h="554" w="134">
                  <a:moveTo>
                    <a:pt x="0" y="0"/>
                  </a:moveTo>
                  <a:cubicBezTo>
                    <a:pt x="27" y="63"/>
                    <a:pt x="45" y="152"/>
                    <a:pt x="54" y="205"/>
                  </a:cubicBezTo>
                  <a:cubicBezTo>
                    <a:pt x="71" y="321"/>
                    <a:pt x="62" y="446"/>
                    <a:pt x="9" y="553"/>
                  </a:cubicBezTo>
                  <a:cubicBezTo>
                    <a:pt x="45" y="536"/>
                    <a:pt x="71" y="518"/>
                    <a:pt x="98" y="500"/>
                  </a:cubicBezTo>
                  <a:cubicBezTo>
                    <a:pt x="134" y="339"/>
                    <a:pt x="125" y="179"/>
                    <a:pt x="54" y="18"/>
                  </a:cubicBez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2" name="Google Shape;10302;p27"/>
            <p:cNvSpPr/>
            <p:nvPr/>
          </p:nvSpPr>
          <p:spPr>
            <a:xfrm>
              <a:off x="875750" y="1144975"/>
              <a:ext cx="29675" cy="28350"/>
            </a:xfrm>
            <a:custGeom>
              <a:rect b="b" l="l" r="r" t="t"/>
              <a:pathLst>
                <a:path extrusionOk="0" h="1134" w="1187">
                  <a:moveTo>
                    <a:pt x="812" y="1"/>
                  </a:moveTo>
                  <a:cubicBezTo>
                    <a:pt x="1165" y="368"/>
                    <a:pt x="768" y="973"/>
                    <a:pt x="326" y="973"/>
                  </a:cubicBezTo>
                  <a:cubicBezTo>
                    <a:pt x="220" y="973"/>
                    <a:pt x="111" y="938"/>
                    <a:pt x="9" y="857"/>
                  </a:cubicBezTo>
                  <a:cubicBezTo>
                    <a:pt x="0" y="919"/>
                    <a:pt x="0" y="982"/>
                    <a:pt x="9" y="1053"/>
                  </a:cubicBezTo>
                  <a:cubicBezTo>
                    <a:pt x="72" y="1089"/>
                    <a:pt x="134" y="1116"/>
                    <a:pt x="205" y="1134"/>
                  </a:cubicBezTo>
                  <a:cubicBezTo>
                    <a:pt x="304" y="1080"/>
                    <a:pt x="411" y="1018"/>
                    <a:pt x="509" y="964"/>
                  </a:cubicBezTo>
                  <a:cubicBezTo>
                    <a:pt x="741" y="839"/>
                    <a:pt x="955" y="723"/>
                    <a:pt x="1160" y="607"/>
                  </a:cubicBezTo>
                  <a:cubicBezTo>
                    <a:pt x="1169" y="482"/>
                    <a:pt x="1187" y="357"/>
                    <a:pt x="1151" y="242"/>
                  </a:cubicBezTo>
                  <a:cubicBezTo>
                    <a:pt x="1133" y="179"/>
                    <a:pt x="1115" y="117"/>
                    <a:pt x="1089" y="63"/>
                  </a:cubicBezTo>
                  <a:cubicBezTo>
                    <a:pt x="1071" y="45"/>
                    <a:pt x="1062" y="27"/>
                    <a:pt x="1053" y="10"/>
                  </a:cubicBezTo>
                  <a:lnTo>
                    <a:pt x="1035" y="10"/>
                  </a:lnTo>
                  <a:cubicBezTo>
                    <a:pt x="1053" y="45"/>
                    <a:pt x="1071" y="90"/>
                    <a:pt x="1080" y="126"/>
                  </a:cubicBezTo>
                  <a:cubicBezTo>
                    <a:pt x="1115" y="224"/>
                    <a:pt x="1151" y="340"/>
                    <a:pt x="1115" y="438"/>
                  </a:cubicBezTo>
                  <a:cubicBezTo>
                    <a:pt x="1098" y="331"/>
                    <a:pt x="1080" y="242"/>
                    <a:pt x="1035" y="143"/>
                  </a:cubicBezTo>
                  <a:cubicBezTo>
                    <a:pt x="1008" y="90"/>
                    <a:pt x="964" y="45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3" name="Google Shape;10303;p27"/>
            <p:cNvSpPr/>
            <p:nvPr/>
          </p:nvSpPr>
          <p:spPr>
            <a:xfrm>
              <a:off x="876200" y="1173075"/>
              <a:ext cx="3575" cy="1825"/>
            </a:xfrm>
            <a:custGeom>
              <a:rect b="b" l="l" r="r" t="t"/>
              <a:pathLst>
                <a:path extrusionOk="0" h="73" w="143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9" y="27"/>
                    <a:pt x="18" y="45"/>
                  </a:cubicBezTo>
                  <a:cubicBezTo>
                    <a:pt x="36" y="54"/>
                    <a:pt x="63" y="63"/>
                    <a:pt x="80" y="72"/>
                  </a:cubicBezTo>
                  <a:lnTo>
                    <a:pt x="143" y="36"/>
                  </a:lnTo>
                  <a:cubicBezTo>
                    <a:pt x="98" y="27"/>
                    <a:pt x="4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4" name="Google Shape;10304;p27"/>
            <p:cNvSpPr/>
            <p:nvPr/>
          </p:nvSpPr>
          <p:spPr>
            <a:xfrm>
              <a:off x="868775" y="1142300"/>
              <a:ext cx="41775" cy="34600"/>
            </a:xfrm>
            <a:custGeom>
              <a:rect b="b" l="l" r="r" t="t"/>
              <a:pathLst>
                <a:path extrusionOk="0" h="1384" w="1671">
                  <a:moveTo>
                    <a:pt x="966" y="134"/>
                  </a:moveTo>
                  <a:cubicBezTo>
                    <a:pt x="1341" y="410"/>
                    <a:pt x="993" y="971"/>
                    <a:pt x="611" y="971"/>
                  </a:cubicBezTo>
                  <a:cubicBezTo>
                    <a:pt x="511" y="971"/>
                    <a:pt x="408" y="932"/>
                    <a:pt x="315" y="839"/>
                  </a:cubicBezTo>
                  <a:cubicBezTo>
                    <a:pt x="333" y="768"/>
                    <a:pt x="360" y="705"/>
                    <a:pt x="395" y="634"/>
                  </a:cubicBezTo>
                  <a:cubicBezTo>
                    <a:pt x="444" y="696"/>
                    <a:pt x="520" y="725"/>
                    <a:pt x="597" y="725"/>
                  </a:cubicBezTo>
                  <a:cubicBezTo>
                    <a:pt x="687" y="725"/>
                    <a:pt x="779" y="684"/>
                    <a:pt x="832" y="607"/>
                  </a:cubicBezTo>
                  <a:cubicBezTo>
                    <a:pt x="886" y="536"/>
                    <a:pt x="904" y="447"/>
                    <a:pt x="877" y="366"/>
                  </a:cubicBezTo>
                  <a:cubicBezTo>
                    <a:pt x="868" y="313"/>
                    <a:pt x="823" y="259"/>
                    <a:pt x="770" y="224"/>
                  </a:cubicBezTo>
                  <a:cubicBezTo>
                    <a:pt x="832" y="188"/>
                    <a:pt x="904" y="161"/>
                    <a:pt x="966" y="134"/>
                  </a:cubicBezTo>
                  <a:close/>
                  <a:moveTo>
                    <a:pt x="1188" y="1"/>
                  </a:moveTo>
                  <a:cubicBezTo>
                    <a:pt x="545" y="1"/>
                    <a:pt x="1" y="750"/>
                    <a:pt x="235" y="1383"/>
                  </a:cubicBezTo>
                  <a:lnTo>
                    <a:pt x="377" y="1303"/>
                  </a:lnTo>
                  <a:cubicBezTo>
                    <a:pt x="360" y="1294"/>
                    <a:pt x="333" y="1285"/>
                    <a:pt x="315" y="1276"/>
                  </a:cubicBezTo>
                  <a:cubicBezTo>
                    <a:pt x="306" y="1258"/>
                    <a:pt x="306" y="1250"/>
                    <a:pt x="297" y="1232"/>
                  </a:cubicBezTo>
                  <a:lnTo>
                    <a:pt x="297" y="1232"/>
                  </a:lnTo>
                  <a:cubicBezTo>
                    <a:pt x="342" y="1250"/>
                    <a:pt x="395" y="1258"/>
                    <a:pt x="440" y="1267"/>
                  </a:cubicBezTo>
                  <a:cubicBezTo>
                    <a:pt x="458" y="1258"/>
                    <a:pt x="467" y="1250"/>
                    <a:pt x="484" y="1241"/>
                  </a:cubicBezTo>
                  <a:cubicBezTo>
                    <a:pt x="413" y="1223"/>
                    <a:pt x="351" y="1196"/>
                    <a:pt x="288" y="1160"/>
                  </a:cubicBezTo>
                  <a:cubicBezTo>
                    <a:pt x="279" y="1089"/>
                    <a:pt x="279" y="1026"/>
                    <a:pt x="288" y="964"/>
                  </a:cubicBezTo>
                  <a:cubicBezTo>
                    <a:pt x="390" y="1045"/>
                    <a:pt x="499" y="1080"/>
                    <a:pt x="605" y="1080"/>
                  </a:cubicBezTo>
                  <a:cubicBezTo>
                    <a:pt x="1047" y="1080"/>
                    <a:pt x="1444" y="475"/>
                    <a:pt x="1091" y="108"/>
                  </a:cubicBezTo>
                  <a:lnTo>
                    <a:pt x="1216" y="108"/>
                  </a:lnTo>
                  <a:cubicBezTo>
                    <a:pt x="1243" y="152"/>
                    <a:pt x="1287" y="197"/>
                    <a:pt x="1314" y="250"/>
                  </a:cubicBezTo>
                  <a:cubicBezTo>
                    <a:pt x="1359" y="349"/>
                    <a:pt x="1377" y="438"/>
                    <a:pt x="1394" y="545"/>
                  </a:cubicBezTo>
                  <a:cubicBezTo>
                    <a:pt x="1430" y="447"/>
                    <a:pt x="1394" y="331"/>
                    <a:pt x="1359" y="233"/>
                  </a:cubicBezTo>
                  <a:cubicBezTo>
                    <a:pt x="1350" y="197"/>
                    <a:pt x="1332" y="152"/>
                    <a:pt x="1314" y="117"/>
                  </a:cubicBezTo>
                  <a:lnTo>
                    <a:pt x="1332" y="117"/>
                  </a:lnTo>
                  <a:cubicBezTo>
                    <a:pt x="1341" y="134"/>
                    <a:pt x="1350" y="152"/>
                    <a:pt x="1368" y="170"/>
                  </a:cubicBezTo>
                  <a:cubicBezTo>
                    <a:pt x="1394" y="224"/>
                    <a:pt x="1412" y="286"/>
                    <a:pt x="1430" y="349"/>
                  </a:cubicBezTo>
                  <a:cubicBezTo>
                    <a:pt x="1466" y="464"/>
                    <a:pt x="1448" y="589"/>
                    <a:pt x="1439" y="714"/>
                  </a:cubicBezTo>
                  <a:cubicBezTo>
                    <a:pt x="1439" y="714"/>
                    <a:pt x="1448" y="705"/>
                    <a:pt x="1448" y="705"/>
                  </a:cubicBezTo>
                  <a:cubicBezTo>
                    <a:pt x="1501" y="598"/>
                    <a:pt x="1510" y="473"/>
                    <a:pt x="1493" y="357"/>
                  </a:cubicBezTo>
                  <a:cubicBezTo>
                    <a:pt x="1484" y="304"/>
                    <a:pt x="1466" y="215"/>
                    <a:pt x="1439" y="152"/>
                  </a:cubicBezTo>
                  <a:cubicBezTo>
                    <a:pt x="1457" y="152"/>
                    <a:pt x="1475" y="161"/>
                    <a:pt x="1493" y="170"/>
                  </a:cubicBezTo>
                  <a:cubicBezTo>
                    <a:pt x="1564" y="331"/>
                    <a:pt x="1573" y="491"/>
                    <a:pt x="1537" y="652"/>
                  </a:cubicBezTo>
                  <a:cubicBezTo>
                    <a:pt x="1582" y="634"/>
                    <a:pt x="1617" y="616"/>
                    <a:pt x="1653" y="589"/>
                  </a:cubicBezTo>
                  <a:cubicBezTo>
                    <a:pt x="1671" y="429"/>
                    <a:pt x="1653" y="268"/>
                    <a:pt x="1582" y="117"/>
                  </a:cubicBezTo>
                  <a:cubicBezTo>
                    <a:pt x="1573" y="108"/>
                    <a:pt x="1564" y="99"/>
                    <a:pt x="1564" y="90"/>
                  </a:cubicBezTo>
                  <a:cubicBezTo>
                    <a:pt x="1555" y="90"/>
                    <a:pt x="1555" y="81"/>
                    <a:pt x="1546" y="81"/>
                  </a:cubicBezTo>
                  <a:cubicBezTo>
                    <a:pt x="1426" y="26"/>
                    <a:pt x="130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5" name="Google Shape;10305;p27"/>
            <p:cNvSpPr/>
            <p:nvPr/>
          </p:nvSpPr>
          <p:spPr>
            <a:xfrm>
              <a:off x="865050" y="1174200"/>
              <a:ext cx="6250" cy="3150"/>
            </a:xfrm>
            <a:custGeom>
              <a:rect b="b" l="l" r="r" t="t"/>
              <a:pathLst>
                <a:path extrusionOk="0" h="126" w="250">
                  <a:moveTo>
                    <a:pt x="178" y="0"/>
                  </a:moveTo>
                  <a:cubicBezTo>
                    <a:pt x="143" y="9"/>
                    <a:pt x="107" y="18"/>
                    <a:pt x="63" y="27"/>
                  </a:cubicBezTo>
                  <a:cubicBezTo>
                    <a:pt x="3" y="27"/>
                    <a:pt x="0" y="126"/>
                    <a:pt x="55" y="126"/>
                  </a:cubicBezTo>
                  <a:cubicBezTo>
                    <a:pt x="58" y="126"/>
                    <a:pt x="60" y="126"/>
                    <a:pt x="63" y="125"/>
                  </a:cubicBezTo>
                  <a:cubicBezTo>
                    <a:pt x="116" y="125"/>
                    <a:pt x="161" y="116"/>
                    <a:pt x="205" y="107"/>
                  </a:cubicBezTo>
                  <a:cubicBezTo>
                    <a:pt x="232" y="98"/>
                    <a:pt x="250" y="63"/>
                    <a:pt x="241" y="36"/>
                  </a:cubicBezTo>
                  <a:cubicBezTo>
                    <a:pt x="232" y="9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6" name="Google Shape;10306;p27"/>
            <p:cNvSpPr/>
            <p:nvPr/>
          </p:nvSpPr>
          <p:spPr>
            <a:xfrm>
              <a:off x="864175" y="1164575"/>
              <a:ext cx="7225" cy="3000"/>
            </a:xfrm>
            <a:custGeom>
              <a:rect b="b" l="l" r="r" t="t"/>
              <a:pathLst>
                <a:path extrusionOk="0" h="120" w="289">
                  <a:moveTo>
                    <a:pt x="44" y="0"/>
                  </a:moveTo>
                  <a:cubicBezTo>
                    <a:pt x="21" y="0"/>
                    <a:pt x="0" y="31"/>
                    <a:pt x="8" y="55"/>
                  </a:cubicBezTo>
                  <a:cubicBezTo>
                    <a:pt x="8" y="82"/>
                    <a:pt x="26" y="100"/>
                    <a:pt x="53" y="100"/>
                  </a:cubicBezTo>
                  <a:cubicBezTo>
                    <a:pt x="106" y="109"/>
                    <a:pt x="151" y="109"/>
                    <a:pt x="205" y="118"/>
                  </a:cubicBezTo>
                  <a:cubicBezTo>
                    <a:pt x="209" y="119"/>
                    <a:pt x="214" y="120"/>
                    <a:pt x="218" y="120"/>
                  </a:cubicBezTo>
                  <a:cubicBezTo>
                    <a:pt x="271" y="120"/>
                    <a:pt x="288" y="28"/>
                    <a:pt x="222" y="20"/>
                  </a:cubicBezTo>
                  <a:cubicBezTo>
                    <a:pt x="169" y="11"/>
                    <a:pt x="115" y="2"/>
                    <a:pt x="53" y="2"/>
                  </a:cubicBez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7" name="Google Shape;10307;p27"/>
            <p:cNvSpPr/>
            <p:nvPr/>
          </p:nvSpPr>
          <p:spPr>
            <a:xfrm>
              <a:off x="865925" y="11550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3" y="1"/>
                  </a:moveTo>
                  <a:cubicBezTo>
                    <a:pt x="36" y="1"/>
                    <a:pt x="21" y="11"/>
                    <a:pt x="10" y="28"/>
                  </a:cubicBezTo>
                  <a:cubicBezTo>
                    <a:pt x="1" y="55"/>
                    <a:pt x="10" y="90"/>
                    <a:pt x="36" y="99"/>
                  </a:cubicBezTo>
                  <a:cubicBezTo>
                    <a:pt x="90" y="117"/>
                    <a:pt x="143" y="153"/>
                    <a:pt x="206" y="171"/>
                  </a:cubicBezTo>
                  <a:cubicBezTo>
                    <a:pt x="211" y="172"/>
                    <a:pt x="216" y="173"/>
                    <a:pt x="221" y="173"/>
                  </a:cubicBezTo>
                  <a:cubicBezTo>
                    <a:pt x="272" y="173"/>
                    <a:pt x="289" y="88"/>
                    <a:pt x="224" y="64"/>
                  </a:cubicBezTo>
                  <a:cubicBezTo>
                    <a:pt x="179" y="46"/>
                    <a:pt x="135" y="28"/>
                    <a:pt x="81" y="10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8" name="Google Shape;10308;p27"/>
            <p:cNvSpPr/>
            <p:nvPr/>
          </p:nvSpPr>
          <p:spPr>
            <a:xfrm>
              <a:off x="880425" y="1137600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69" y="0"/>
                  </a:moveTo>
                  <a:cubicBezTo>
                    <a:pt x="36" y="0"/>
                    <a:pt x="0" y="39"/>
                    <a:pt x="18" y="82"/>
                  </a:cubicBezTo>
                  <a:cubicBezTo>
                    <a:pt x="45" y="135"/>
                    <a:pt x="81" y="180"/>
                    <a:pt x="108" y="224"/>
                  </a:cubicBezTo>
                  <a:cubicBezTo>
                    <a:pt x="119" y="244"/>
                    <a:pt x="135" y="252"/>
                    <a:pt x="152" y="252"/>
                  </a:cubicBezTo>
                  <a:cubicBezTo>
                    <a:pt x="187" y="252"/>
                    <a:pt x="221" y="214"/>
                    <a:pt x="197" y="171"/>
                  </a:cubicBezTo>
                  <a:cubicBezTo>
                    <a:pt x="170" y="126"/>
                    <a:pt x="134" y="82"/>
                    <a:pt x="108" y="28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9" name="Google Shape;10309;p27"/>
            <p:cNvSpPr/>
            <p:nvPr/>
          </p:nvSpPr>
          <p:spPr>
            <a:xfrm>
              <a:off x="892025" y="1132850"/>
              <a:ext cx="3375" cy="6625"/>
            </a:xfrm>
            <a:custGeom>
              <a:rect b="b" l="l" r="r" t="t"/>
              <a:pathLst>
                <a:path extrusionOk="0" h="265" w="135">
                  <a:moveTo>
                    <a:pt x="64" y="1"/>
                  </a:moveTo>
                  <a:cubicBezTo>
                    <a:pt x="58" y="1"/>
                    <a:pt x="51" y="2"/>
                    <a:pt x="45" y="4"/>
                  </a:cubicBezTo>
                  <a:cubicBezTo>
                    <a:pt x="9" y="13"/>
                    <a:pt x="1" y="40"/>
                    <a:pt x="9" y="66"/>
                  </a:cubicBezTo>
                  <a:cubicBezTo>
                    <a:pt x="18" y="111"/>
                    <a:pt x="18" y="164"/>
                    <a:pt x="18" y="218"/>
                  </a:cubicBezTo>
                  <a:cubicBezTo>
                    <a:pt x="26" y="241"/>
                    <a:pt x="40" y="264"/>
                    <a:pt x="62" y="264"/>
                  </a:cubicBezTo>
                  <a:cubicBezTo>
                    <a:pt x="65" y="264"/>
                    <a:pt x="68" y="264"/>
                    <a:pt x="72" y="263"/>
                  </a:cubicBezTo>
                  <a:cubicBezTo>
                    <a:pt x="99" y="263"/>
                    <a:pt x="134" y="245"/>
                    <a:pt x="125" y="218"/>
                  </a:cubicBezTo>
                  <a:cubicBezTo>
                    <a:pt x="116" y="156"/>
                    <a:pt x="116" y="93"/>
                    <a:pt x="108" y="40"/>
                  </a:cubicBezTo>
                  <a:cubicBezTo>
                    <a:pt x="101" y="12"/>
                    <a:pt x="84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0" name="Google Shape;10310;p27"/>
            <p:cNvSpPr/>
            <p:nvPr/>
          </p:nvSpPr>
          <p:spPr>
            <a:xfrm>
              <a:off x="903175" y="1133600"/>
              <a:ext cx="3200" cy="6275"/>
            </a:xfrm>
            <a:custGeom>
              <a:rect b="b" l="l" r="r" t="t"/>
              <a:pathLst>
                <a:path extrusionOk="0" h="251" w="128">
                  <a:moveTo>
                    <a:pt x="62" y="1"/>
                  </a:moveTo>
                  <a:cubicBezTo>
                    <a:pt x="41" y="1"/>
                    <a:pt x="22" y="12"/>
                    <a:pt x="18" y="36"/>
                  </a:cubicBezTo>
                  <a:cubicBezTo>
                    <a:pt x="9" y="90"/>
                    <a:pt x="1" y="143"/>
                    <a:pt x="1" y="197"/>
                  </a:cubicBezTo>
                  <a:cubicBezTo>
                    <a:pt x="1" y="233"/>
                    <a:pt x="25" y="250"/>
                    <a:pt x="51" y="250"/>
                  </a:cubicBezTo>
                  <a:cubicBezTo>
                    <a:pt x="76" y="250"/>
                    <a:pt x="103" y="233"/>
                    <a:pt x="108" y="197"/>
                  </a:cubicBezTo>
                  <a:cubicBezTo>
                    <a:pt x="108" y="152"/>
                    <a:pt x="108" y="108"/>
                    <a:pt x="117" y="63"/>
                  </a:cubicBezTo>
                  <a:cubicBezTo>
                    <a:pt x="127" y="25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1" name="Google Shape;10311;p27"/>
            <p:cNvSpPr/>
            <p:nvPr/>
          </p:nvSpPr>
          <p:spPr>
            <a:xfrm>
              <a:off x="871800" y="1145075"/>
              <a:ext cx="7025" cy="5400"/>
            </a:xfrm>
            <a:custGeom>
              <a:rect b="b" l="l" r="r" t="t"/>
              <a:pathLst>
                <a:path extrusionOk="0" h="216" w="281">
                  <a:moveTo>
                    <a:pt x="77" y="0"/>
                  </a:moveTo>
                  <a:cubicBezTo>
                    <a:pt x="35" y="0"/>
                    <a:pt x="1" y="51"/>
                    <a:pt x="42" y="86"/>
                  </a:cubicBezTo>
                  <a:cubicBezTo>
                    <a:pt x="78" y="130"/>
                    <a:pt x="123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9" y="130"/>
                  </a:cubicBezTo>
                  <a:cubicBezTo>
                    <a:pt x="194" y="95"/>
                    <a:pt x="149" y="50"/>
                    <a:pt x="114" y="14"/>
                  </a:cubicBezTo>
                  <a:cubicBezTo>
                    <a:pt x="102" y="5"/>
                    <a:pt x="89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2" name="Google Shape;10312;p27"/>
            <p:cNvSpPr/>
            <p:nvPr/>
          </p:nvSpPr>
          <p:spPr>
            <a:xfrm>
              <a:off x="925475" y="1038150"/>
              <a:ext cx="22825" cy="20950"/>
            </a:xfrm>
            <a:custGeom>
              <a:rect b="b" l="l" r="r" t="t"/>
              <a:pathLst>
                <a:path extrusionOk="0" h="838" w="913">
                  <a:moveTo>
                    <a:pt x="652" y="0"/>
                  </a:moveTo>
                  <a:cubicBezTo>
                    <a:pt x="589" y="27"/>
                    <a:pt x="518" y="54"/>
                    <a:pt x="465" y="90"/>
                  </a:cubicBezTo>
                  <a:cubicBezTo>
                    <a:pt x="509" y="125"/>
                    <a:pt x="554" y="170"/>
                    <a:pt x="572" y="224"/>
                  </a:cubicBezTo>
                  <a:cubicBezTo>
                    <a:pt x="589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4" y="799"/>
                    <a:pt x="197" y="837"/>
                    <a:pt x="297" y="837"/>
                  </a:cubicBezTo>
                  <a:cubicBezTo>
                    <a:pt x="619" y="837"/>
                    <a:pt x="913" y="438"/>
                    <a:pt x="777" y="152"/>
                  </a:cubicBezTo>
                  <a:cubicBezTo>
                    <a:pt x="759" y="143"/>
                    <a:pt x="732" y="143"/>
                    <a:pt x="705" y="134"/>
                  </a:cubicBezTo>
                  <a:lnTo>
                    <a:pt x="643" y="125"/>
                  </a:lnTo>
                  <a:lnTo>
                    <a:pt x="661" y="54"/>
                  </a:lnTo>
                  <a:cubicBezTo>
                    <a:pt x="661" y="45"/>
                    <a:pt x="661" y="27"/>
                    <a:pt x="670" y="18"/>
                  </a:cubicBezTo>
                  <a:cubicBezTo>
                    <a:pt x="661" y="9"/>
                    <a:pt x="661" y="9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3" name="Google Shape;10313;p27"/>
            <p:cNvSpPr/>
            <p:nvPr/>
          </p:nvSpPr>
          <p:spPr>
            <a:xfrm>
              <a:off x="924575" y="1042600"/>
              <a:ext cx="29700" cy="28450"/>
            </a:xfrm>
            <a:custGeom>
              <a:rect b="b" l="l" r="r" t="t"/>
              <a:pathLst>
                <a:path extrusionOk="0" h="1138" w="1188">
                  <a:moveTo>
                    <a:pt x="929" y="1"/>
                  </a:moveTo>
                  <a:cubicBezTo>
                    <a:pt x="1025" y="346"/>
                    <a:pt x="696" y="765"/>
                    <a:pt x="335" y="765"/>
                  </a:cubicBezTo>
                  <a:cubicBezTo>
                    <a:pt x="229" y="765"/>
                    <a:pt x="120" y="728"/>
                    <a:pt x="19" y="643"/>
                  </a:cubicBezTo>
                  <a:cubicBezTo>
                    <a:pt x="10" y="715"/>
                    <a:pt x="1" y="777"/>
                    <a:pt x="10" y="848"/>
                  </a:cubicBezTo>
                  <a:cubicBezTo>
                    <a:pt x="81" y="884"/>
                    <a:pt x="144" y="920"/>
                    <a:pt x="215" y="938"/>
                  </a:cubicBezTo>
                  <a:cubicBezTo>
                    <a:pt x="304" y="955"/>
                    <a:pt x="385" y="973"/>
                    <a:pt x="474" y="973"/>
                  </a:cubicBezTo>
                  <a:cubicBezTo>
                    <a:pt x="483" y="973"/>
                    <a:pt x="483" y="973"/>
                    <a:pt x="474" y="982"/>
                  </a:cubicBezTo>
                  <a:cubicBezTo>
                    <a:pt x="449" y="990"/>
                    <a:pt x="423" y="994"/>
                    <a:pt x="396" y="994"/>
                  </a:cubicBezTo>
                  <a:cubicBezTo>
                    <a:pt x="335" y="994"/>
                    <a:pt x="268" y="977"/>
                    <a:pt x="206" y="964"/>
                  </a:cubicBezTo>
                  <a:cubicBezTo>
                    <a:pt x="153" y="955"/>
                    <a:pt x="81" y="938"/>
                    <a:pt x="28" y="920"/>
                  </a:cubicBezTo>
                  <a:lnTo>
                    <a:pt x="28" y="920"/>
                  </a:lnTo>
                  <a:cubicBezTo>
                    <a:pt x="28" y="929"/>
                    <a:pt x="28" y="947"/>
                    <a:pt x="37" y="964"/>
                  </a:cubicBezTo>
                  <a:cubicBezTo>
                    <a:pt x="126" y="991"/>
                    <a:pt x="206" y="1027"/>
                    <a:pt x="304" y="1036"/>
                  </a:cubicBezTo>
                  <a:cubicBezTo>
                    <a:pt x="345" y="1043"/>
                    <a:pt x="385" y="1045"/>
                    <a:pt x="424" y="1045"/>
                  </a:cubicBezTo>
                  <a:cubicBezTo>
                    <a:pt x="488" y="1045"/>
                    <a:pt x="550" y="1038"/>
                    <a:pt x="617" y="1027"/>
                  </a:cubicBezTo>
                  <a:lnTo>
                    <a:pt x="617" y="1027"/>
                  </a:lnTo>
                  <a:cubicBezTo>
                    <a:pt x="558" y="1069"/>
                    <a:pt x="472" y="1080"/>
                    <a:pt x="387" y="1080"/>
                  </a:cubicBezTo>
                  <a:cubicBezTo>
                    <a:pt x="328" y="1080"/>
                    <a:pt x="271" y="1075"/>
                    <a:pt x="224" y="1071"/>
                  </a:cubicBezTo>
                  <a:cubicBezTo>
                    <a:pt x="215" y="1062"/>
                    <a:pt x="135" y="1054"/>
                    <a:pt x="63" y="1036"/>
                  </a:cubicBezTo>
                  <a:lnTo>
                    <a:pt x="63" y="1036"/>
                  </a:lnTo>
                  <a:cubicBezTo>
                    <a:pt x="63" y="1045"/>
                    <a:pt x="72" y="1062"/>
                    <a:pt x="72" y="1071"/>
                  </a:cubicBezTo>
                  <a:cubicBezTo>
                    <a:pt x="174" y="1117"/>
                    <a:pt x="276" y="1137"/>
                    <a:pt x="376" y="1137"/>
                  </a:cubicBezTo>
                  <a:cubicBezTo>
                    <a:pt x="707" y="1137"/>
                    <a:pt x="1012" y="911"/>
                    <a:pt x="1170" y="616"/>
                  </a:cubicBezTo>
                  <a:cubicBezTo>
                    <a:pt x="1161" y="616"/>
                    <a:pt x="1152" y="608"/>
                    <a:pt x="1152" y="608"/>
                  </a:cubicBezTo>
                  <a:lnTo>
                    <a:pt x="1098" y="581"/>
                  </a:lnTo>
                  <a:lnTo>
                    <a:pt x="1116" y="527"/>
                  </a:lnTo>
                  <a:cubicBezTo>
                    <a:pt x="1134" y="492"/>
                    <a:pt x="1143" y="456"/>
                    <a:pt x="1161" y="420"/>
                  </a:cubicBezTo>
                  <a:cubicBezTo>
                    <a:pt x="1170" y="304"/>
                    <a:pt x="1187" y="188"/>
                    <a:pt x="1161" y="72"/>
                  </a:cubicBezTo>
                  <a:cubicBezTo>
                    <a:pt x="1152" y="63"/>
                    <a:pt x="1134" y="63"/>
                    <a:pt x="1125" y="54"/>
                  </a:cubicBezTo>
                  <a:lnTo>
                    <a:pt x="1125" y="54"/>
                  </a:lnTo>
                  <a:cubicBezTo>
                    <a:pt x="1134" y="117"/>
                    <a:pt x="1134" y="179"/>
                    <a:pt x="1116" y="233"/>
                  </a:cubicBezTo>
                  <a:cubicBezTo>
                    <a:pt x="1107" y="161"/>
                    <a:pt x="1098" y="99"/>
                    <a:pt x="1080" y="37"/>
                  </a:cubicBezTo>
                  <a:cubicBezTo>
                    <a:pt x="1027" y="28"/>
                    <a:pt x="982" y="10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4" name="Google Shape;10314;p27"/>
            <p:cNvSpPr/>
            <p:nvPr/>
          </p:nvSpPr>
          <p:spPr>
            <a:xfrm>
              <a:off x="954700" y="1045075"/>
              <a:ext cx="1800" cy="5375"/>
            </a:xfrm>
            <a:custGeom>
              <a:rect b="b" l="l" r="r" t="t"/>
              <a:pathLst>
                <a:path extrusionOk="0" h="215" w="72">
                  <a:moveTo>
                    <a:pt x="18" y="0"/>
                  </a:moveTo>
                  <a:cubicBezTo>
                    <a:pt x="27" y="71"/>
                    <a:pt x="18" y="143"/>
                    <a:pt x="0" y="214"/>
                  </a:cubicBezTo>
                  <a:cubicBezTo>
                    <a:pt x="27" y="152"/>
                    <a:pt x="54" y="89"/>
                    <a:pt x="72" y="27"/>
                  </a:cubicBezTo>
                  <a:cubicBezTo>
                    <a:pt x="54" y="18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5" name="Google Shape;10315;p27"/>
            <p:cNvSpPr/>
            <p:nvPr/>
          </p:nvSpPr>
          <p:spPr>
            <a:xfrm>
              <a:off x="917450" y="1035250"/>
              <a:ext cx="38600" cy="38400"/>
            </a:xfrm>
            <a:custGeom>
              <a:rect b="b" l="l" r="r" t="t"/>
              <a:pathLst>
                <a:path extrusionOk="0" h="1536" w="1544">
                  <a:moveTo>
                    <a:pt x="1026" y="1"/>
                  </a:moveTo>
                  <a:cubicBezTo>
                    <a:pt x="438" y="125"/>
                    <a:pt x="1" y="839"/>
                    <a:pt x="268" y="1428"/>
                  </a:cubicBezTo>
                  <a:cubicBezTo>
                    <a:pt x="277" y="1437"/>
                    <a:pt x="286" y="1437"/>
                    <a:pt x="286" y="1446"/>
                  </a:cubicBezTo>
                  <a:cubicBezTo>
                    <a:pt x="295" y="1446"/>
                    <a:pt x="295" y="1455"/>
                    <a:pt x="304" y="1455"/>
                  </a:cubicBezTo>
                  <a:cubicBezTo>
                    <a:pt x="425" y="1511"/>
                    <a:pt x="546" y="1536"/>
                    <a:pt x="663" y="1536"/>
                  </a:cubicBezTo>
                  <a:cubicBezTo>
                    <a:pt x="1033" y="1536"/>
                    <a:pt x="1368" y="1287"/>
                    <a:pt x="1544" y="955"/>
                  </a:cubicBezTo>
                  <a:cubicBezTo>
                    <a:pt x="1508" y="946"/>
                    <a:pt x="1481" y="928"/>
                    <a:pt x="1455" y="910"/>
                  </a:cubicBezTo>
                  <a:cubicBezTo>
                    <a:pt x="1297" y="1205"/>
                    <a:pt x="992" y="1431"/>
                    <a:pt x="661" y="1431"/>
                  </a:cubicBezTo>
                  <a:cubicBezTo>
                    <a:pt x="561" y="1431"/>
                    <a:pt x="459" y="1411"/>
                    <a:pt x="357" y="1365"/>
                  </a:cubicBezTo>
                  <a:cubicBezTo>
                    <a:pt x="357" y="1356"/>
                    <a:pt x="348" y="1339"/>
                    <a:pt x="348" y="1330"/>
                  </a:cubicBezTo>
                  <a:lnTo>
                    <a:pt x="348" y="1330"/>
                  </a:lnTo>
                  <a:cubicBezTo>
                    <a:pt x="420" y="1348"/>
                    <a:pt x="500" y="1356"/>
                    <a:pt x="509" y="1365"/>
                  </a:cubicBezTo>
                  <a:cubicBezTo>
                    <a:pt x="556" y="1369"/>
                    <a:pt x="613" y="1374"/>
                    <a:pt x="672" y="1374"/>
                  </a:cubicBezTo>
                  <a:cubicBezTo>
                    <a:pt x="757" y="1374"/>
                    <a:pt x="843" y="1363"/>
                    <a:pt x="902" y="1321"/>
                  </a:cubicBezTo>
                  <a:lnTo>
                    <a:pt x="902" y="1321"/>
                  </a:lnTo>
                  <a:cubicBezTo>
                    <a:pt x="835" y="1332"/>
                    <a:pt x="773" y="1339"/>
                    <a:pt x="709" y="1339"/>
                  </a:cubicBezTo>
                  <a:cubicBezTo>
                    <a:pt x="670" y="1339"/>
                    <a:pt x="630" y="1337"/>
                    <a:pt x="589" y="1330"/>
                  </a:cubicBezTo>
                  <a:cubicBezTo>
                    <a:pt x="491" y="1321"/>
                    <a:pt x="411" y="1285"/>
                    <a:pt x="322" y="1258"/>
                  </a:cubicBezTo>
                  <a:cubicBezTo>
                    <a:pt x="313" y="1241"/>
                    <a:pt x="313" y="1223"/>
                    <a:pt x="313" y="1214"/>
                  </a:cubicBezTo>
                  <a:lnTo>
                    <a:pt x="313" y="1214"/>
                  </a:lnTo>
                  <a:cubicBezTo>
                    <a:pt x="366" y="1232"/>
                    <a:pt x="438" y="1249"/>
                    <a:pt x="491" y="1258"/>
                  </a:cubicBezTo>
                  <a:cubicBezTo>
                    <a:pt x="553" y="1271"/>
                    <a:pt x="620" y="1288"/>
                    <a:pt x="681" y="1288"/>
                  </a:cubicBezTo>
                  <a:cubicBezTo>
                    <a:pt x="708" y="1288"/>
                    <a:pt x="734" y="1284"/>
                    <a:pt x="759" y="1276"/>
                  </a:cubicBezTo>
                  <a:cubicBezTo>
                    <a:pt x="768" y="1267"/>
                    <a:pt x="768" y="1267"/>
                    <a:pt x="759" y="1267"/>
                  </a:cubicBezTo>
                  <a:cubicBezTo>
                    <a:pt x="670" y="1267"/>
                    <a:pt x="589" y="1249"/>
                    <a:pt x="500" y="1232"/>
                  </a:cubicBezTo>
                  <a:cubicBezTo>
                    <a:pt x="429" y="1214"/>
                    <a:pt x="366" y="1178"/>
                    <a:pt x="295" y="1142"/>
                  </a:cubicBezTo>
                  <a:cubicBezTo>
                    <a:pt x="286" y="1071"/>
                    <a:pt x="295" y="1009"/>
                    <a:pt x="304" y="937"/>
                  </a:cubicBezTo>
                  <a:cubicBezTo>
                    <a:pt x="405" y="1022"/>
                    <a:pt x="514" y="1059"/>
                    <a:pt x="620" y="1059"/>
                  </a:cubicBezTo>
                  <a:cubicBezTo>
                    <a:pt x="981" y="1059"/>
                    <a:pt x="1310" y="640"/>
                    <a:pt x="1214" y="295"/>
                  </a:cubicBezTo>
                  <a:cubicBezTo>
                    <a:pt x="1178" y="286"/>
                    <a:pt x="1142" y="277"/>
                    <a:pt x="1098" y="268"/>
                  </a:cubicBezTo>
                  <a:lnTo>
                    <a:pt x="1098" y="268"/>
                  </a:lnTo>
                  <a:cubicBezTo>
                    <a:pt x="1234" y="554"/>
                    <a:pt x="940" y="953"/>
                    <a:pt x="618" y="953"/>
                  </a:cubicBezTo>
                  <a:cubicBezTo>
                    <a:pt x="518" y="953"/>
                    <a:pt x="415" y="915"/>
                    <a:pt x="322" y="821"/>
                  </a:cubicBezTo>
                  <a:cubicBezTo>
                    <a:pt x="340" y="750"/>
                    <a:pt x="366" y="679"/>
                    <a:pt x="402" y="616"/>
                  </a:cubicBezTo>
                  <a:cubicBezTo>
                    <a:pt x="451" y="678"/>
                    <a:pt x="527" y="707"/>
                    <a:pt x="604" y="707"/>
                  </a:cubicBezTo>
                  <a:cubicBezTo>
                    <a:pt x="694" y="707"/>
                    <a:pt x="786" y="666"/>
                    <a:pt x="839" y="589"/>
                  </a:cubicBezTo>
                  <a:cubicBezTo>
                    <a:pt x="893" y="518"/>
                    <a:pt x="910" y="429"/>
                    <a:pt x="893" y="340"/>
                  </a:cubicBezTo>
                  <a:cubicBezTo>
                    <a:pt x="875" y="286"/>
                    <a:pt x="830" y="241"/>
                    <a:pt x="786" y="206"/>
                  </a:cubicBezTo>
                  <a:cubicBezTo>
                    <a:pt x="839" y="170"/>
                    <a:pt x="910" y="143"/>
                    <a:pt x="973" y="116"/>
                  </a:cubicBezTo>
                  <a:cubicBezTo>
                    <a:pt x="982" y="125"/>
                    <a:pt x="982" y="125"/>
                    <a:pt x="991" y="134"/>
                  </a:cubicBezTo>
                  <a:cubicBezTo>
                    <a:pt x="1000" y="90"/>
                    <a:pt x="1009" y="45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6" name="Google Shape;10316;p27"/>
            <p:cNvSpPr/>
            <p:nvPr/>
          </p:nvSpPr>
          <p:spPr>
            <a:xfrm>
              <a:off x="951575" y="1043500"/>
              <a:ext cx="1350" cy="4925"/>
            </a:xfrm>
            <a:custGeom>
              <a:rect b="b" l="l" r="r" t="t"/>
              <a:pathLst>
                <a:path extrusionOk="0" h="197" w="54">
                  <a:moveTo>
                    <a:pt x="0" y="1"/>
                  </a:moveTo>
                  <a:cubicBezTo>
                    <a:pt x="18" y="63"/>
                    <a:pt x="27" y="125"/>
                    <a:pt x="36" y="197"/>
                  </a:cubicBezTo>
                  <a:cubicBezTo>
                    <a:pt x="54" y="143"/>
                    <a:pt x="54" y="81"/>
                    <a:pt x="45" y="18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7" name="Google Shape;10317;p27"/>
            <p:cNvSpPr/>
            <p:nvPr/>
          </p:nvSpPr>
          <p:spPr>
            <a:xfrm>
              <a:off x="953575" y="1044400"/>
              <a:ext cx="1825" cy="8725"/>
            </a:xfrm>
            <a:custGeom>
              <a:rect b="b" l="l" r="r" t="t"/>
              <a:pathLst>
                <a:path extrusionOk="0" h="349" w="73">
                  <a:moveTo>
                    <a:pt x="1" y="0"/>
                  </a:moveTo>
                  <a:lnTo>
                    <a:pt x="1" y="0"/>
                  </a:lnTo>
                  <a:cubicBezTo>
                    <a:pt x="27" y="116"/>
                    <a:pt x="10" y="232"/>
                    <a:pt x="1" y="348"/>
                  </a:cubicBezTo>
                  <a:cubicBezTo>
                    <a:pt x="10" y="321"/>
                    <a:pt x="19" y="295"/>
                    <a:pt x="36" y="268"/>
                  </a:cubicBezTo>
                  <a:cubicBezTo>
                    <a:pt x="36" y="259"/>
                    <a:pt x="36" y="250"/>
                    <a:pt x="45" y="241"/>
                  </a:cubicBezTo>
                  <a:cubicBezTo>
                    <a:pt x="63" y="170"/>
                    <a:pt x="72" y="98"/>
                    <a:pt x="63" y="27"/>
                  </a:cubicBezTo>
                  <a:cubicBezTo>
                    <a:pt x="45" y="18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8" name="Google Shape;10318;p27"/>
            <p:cNvSpPr/>
            <p:nvPr/>
          </p:nvSpPr>
          <p:spPr>
            <a:xfrm>
              <a:off x="913875" y="1066700"/>
              <a:ext cx="6275" cy="3150"/>
            </a:xfrm>
            <a:custGeom>
              <a:rect b="b" l="l" r="r" t="t"/>
              <a:pathLst>
                <a:path extrusionOk="0" h="126" w="251">
                  <a:moveTo>
                    <a:pt x="179" y="0"/>
                  </a:moveTo>
                  <a:cubicBezTo>
                    <a:pt x="144" y="9"/>
                    <a:pt x="108" y="18"/>
                    <a:pt x="63" y="18"/>
                  </a:cubicBezTo>
                  <a:cubicBezTo>
                    <a:pt x="1" y="27"/>
                    <a:pt x="1" y="125"/>
                    <a:pt x="72" y="125"/>
                  </a:cubicBezTo>
                  <a:cubicBezTo>
                    <a:pt x="117" y="125"/>
                    <a:pt x="161" y="107"/>
                    <a:pt x="215" y="107"/>
                  </a:cubicBezTo>
                  <a:cubicBezTo>
                    <a:pt x="242" y="98"/>
                    <a:pt x="251" y="63"/>
                    <a:pt x="251" y="36"/>
                  </a:cubicBezTo>
                  <a:cubicBezTo>
                    <a:pt x="242" y="9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9" name="Google Shape;10319;p27"/>
            <p:cNvSpPr/>
            <p:nvPr/>
          </p:nvSpPr>
          <p:spPr>
            <a:xfrm>
              <a:off x="913225" y="1056875"/>
              <a:ext cx="7075" cy="3175"/>
            </a:xfrm>
            <a:custGeom>
              <a:rect b="b" l="l" r="r" t="t"/>
              <a:pathLst>
                <a:path extrusionOk="0" h="127" w="283">
                  <a:moveTo>
                    <a:pt x="54" y="1"/>
                  </a:moveTo>
                  <a:cubicBezTo>
                    <a:pt x="18" y="1"/>
                    <a:pt x="0" y="28"/>
                    <a:pt x="0" y="54"/>
                  </a:cubicBezTo>
                  <a:cubicBezTo>
                    <a:pt x="0" y="90"/>
                    <a:pt x="27" y="108"/>
                    <a:pt x="54" y="108"/>
                  </a:cubicBezTo>
                  <a:cubicBezTo>
                    <a:pt x="98" y="117"/>
                    <a:pt x="143" y="117"/>
                    <a:pt x="196" y="126"/>
                  </a:cubicBezTo>
                  <a:cubicBezTo>
                    <a:pt x="199" y="126"/>
                    <a:pt x="202" y="126"/>
                    <a:pt x="204" y="126"/>
                  </a:cubicBezTo>
                  <a:cubicBezTo>
                    <a:pt x="261" y="126"/>
                    <a:pt x="283" y="36"/>
                    <a:pt x="223" y="28"/>
                  </a:cubicBezTo>
                  <a:cubicBezTo>
                    <a:pt x="161" y="19"/>
                    <a:pt x="107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0" name="Google Shape;10320;p27"/>
            <p:cNvSpPr/>
            <p:nvPr/>
          </p:nvSpPr>
          <p:spPr>
            <a:xfrm>
              <a:off x="914775" y="10474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8" y="1"/>
                  </a:moveTo>
                  <a:cubicBezTo>
                    <a:pt x="47" y="1"/>
                    <a:pt x="25" y="11"/>
                    <a:pt x="18" y="31"/>
                  </a:cubicBezTo>
                  <a:cubicBezTo>
                    <a:pt x="0" y="49"/>
                    <a:pt x="9" y="93"/>
                    <a:pt x="36" y="102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8" y="82"/>
                    <a:pt x="232" y="67"/>
                  </a:cubicBezTo>
                  <a:cubicBezTo>
                    <a:pt x="179" y="49"/>
                    <a:pt x="134" y="31"/>
                    <a:pt x="90" y="4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1" name="Google Shape;10321;p27"/>
            <p:cNvSpPr/>
            <p:nvPr/>
          </p:nvSpPr>
          <p:spPr>
            <a:xfrm>
              <a:off x="929325" y="1030100"/>
              <a:ext cx="5500" cy="6175"/>
            </a:xfrm>
            <a:custGeom>
              <a:rect b="b" l="l" r="r" t="t"/>
              <a:pathLst>
                <a:path extrusionOk="0" h="247" w="220">
                  <a:moveTo>
                    <a:pt x="70" y="0"/>
                  </a:moveTo>
                  <a:cubicBezTo>
                    <a:pt x="35" y="0"/>
                    <a:pt x="1" y="39"/>
                    <a:pt x="25" y="82"/>
                  </a:cubicBezTo>
                  <a:cubicBezTo>
                    <a:pt x="43" y="135"/>
                    <a:pt x="79" y="180"/>
                    <a:pt x="105" y="224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0" y="209"/>
                    <a:pt x="195" y="171"/>
                  </a:cubicBezTo>
                  <a:cubicBezTo>
                    <a:pt x="168" y="126"/>
                    <a:pt x="132" y="82"/>
                    <a:pt x="114" y="28"/>
                  </a:cubicBezTo>
                  <a:cubicBezTo>
                    <a:pt x="103" y="8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2" name="Google Shape;10322;p27"/>
            <p:cNvSpPr/>
            <p:nvPr/>
          </p:nvSpPr>
          <p:spPr>
            <a:xfrm>
              <a:off x="941100" y="1026550"/>
              <a:ext cx="3150" cy="5375"/>
            </a:xfrm>
            <a:custGeom>
              <a:rect b="b" l="l" r="r" t="t"/>
              <a:pathLst>
                <a:path extrusionOk="0" h="215" w="126">
                  <a:moveTo>
                    <a:pt x="0" y="1"/>
                  </a:moveTo>
                  <a:cubicBezTo>
                    <a:pt x="0" y="10"/>
                    <a:pt x="0" y="10"/>
                    <a:pt x="0" y="18"/>
                  </a:cubicBezTo>
                  <a:cubicBezTo>
                    <a:pt x="9" y="63"/>
                    <a:pt x="9" y="117"/>
                    <a:pt x="18" y="170"/>
                  </a:cubicBezTo>
                  <a:cubicBezTo>
                    <a:pt x="18" y="197"/>
                    <a:pt x="36" y="215"/>
                    <a:pt x="72" y="215"/>
                  </a:cubicBezTo>
                  <a:cubicBezTo>
                    <a:pt x="98" y="215"/>
                    <a:pt x="125" y="197"/>
                    <a:pt x="116" y="161"/>
                  </a:cubicBezTo>
                  <a:cubicBezTo>
                    <a:pt x="116" y="117"/>
                    <a:pt x="107" y="63"/>
                    <a:pt x="107" y="10"/>
                  </a:cubicBezTo>
                  <a:cubicBezTo>
                    <a:pt x="72" y="10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3" name="Google Shape;10323;p27"/>
            <p:cNvSpPr/>
            <p:nvPr/>
          </p:nvSpPr>
          <p:spPr>
            <a:xfrm>
              <a:off x="920650" y="1037575"/>
              <a:ext cx="7000" cy="5425"/>
            </a:xfrm>
            <a:custGeom>
              <a:rect b="b" l="l" r="r" t="t"/>
              <a:pathLst>
                <a:path extrusionOk="0" h="217" w="280">
                  <a:moveTo>
                    <a:pt x="80" y="0"/>
                  </a:moveTo>
                  <a:cubicBezTo>
                    <a:pt x="40" y="0"/>
                    <a:pt x="0" y="51"/>
                    <a:pt x="42" y="86"/>
                  </a:cubicBezTo>
                  <a:cubicBezTo>
                    <a:pt x="87" y="131"/>
                    <a:pt x="122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8" y="131"/>
                  </a:cubicBezTo>
                  <a:cubicBezTo>
                    <a:pt x="203" y="86"/>
                    <a:pt x="158" y="50"/>
                    <a:pt x="113" y="15"/>
                  </a:cubicBezTo>
                  <a:cubicBezTo>
                    <a:pt x="103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4" name="Google Shape;10324;p27"/>
            <p:cNvSpPr/>
            <p:nvPr/>
          </p:nvSpPr>
          <p:spPr>
            <a:xfrm>
              <a:off x="877750" y="10328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0"/>
                  </a:moveTo>
                  <a:cubicBezTo>
                    <a:pt x="117" y="63"/>
                    <a:pt x="81" y="125"/>
                    <a:pt x="54" y="197"/>
                  </a:cubicBezTo>
                  <a:cubicBezTo>
                    <a:pt x="58" y="196"/>
                    <a:pt x="62" y="196"/>
                    <a:pt x="66" y="196"/>
                  </a:cubicBezTo>
                  <a:cubicBezTo>
                    <a:pt x="230" y="196"/>
                    <a:pt x="365" y="379"/>
                    <a:pt x="322" y="545"/>
                  </a:cubicBezTo>
                  <a:cubicBezTo>
                    <a:pt x="304" y="634"/>
                    <a:pt x="250" y="705"/>
                    <a:pt x="170" y="741"/>
                  </a:cubicBezTo>
                  <a:cubicBezTo>
                    <a:pt x="141" y="756"/>
                    <a:pt x="108" y="762"/>
                    <a:pt x="77" y="762"/>
                  </a:cubicBezTo>
                  <a:cubicBezTo>
                    <a:pt x="50" y="762"/>
                    <a:pt x="25" y="758"/>
                    <a:pt x="1" y="750"/>
                  </a:cubicBezTo>
                  <a:lnTo>
                    <a:pt x="1" y="750"/>
                  </a:lnTo>
                  <a:cubicBezTo>
                    <a:pt x="9" y="821"/>
                    <a:pt x="27" y="892"/>
                    <a:pt x="63" y="955"/>
                  </a:cubicBezTo>
                  <a:cubicBezTo>
                    <a:pt x="95" y="962"/>
                    <a:pt x="126" y="965"/>
                    <a:pt x="155" y="965"/>
                  </a:cubicBezTo>
                  <a:cubicBezTo>
                    <a:pt x="641" y="965"/>
                    <a:pt x="750" y="42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5" name="Google Shape;10325;p27"/>
            <p:cNvSpPr/>
            <p:nvPr/>
          </p:nvSpPr>
          <p:spPr>
            <a:xfrm>
              <a:off x="880875" y="1025000"/>
              <a:ext cx="28800" cy="41050"/>
            </a:xfrm>
            <a:custGeom>
              <a:rect b="b" l="l" r="r" t="t"/>
              <a:pathLst>
                <a:path extrusionOk="0" h="1642" w="1152">
                  <a:moveTo>
                    <a:pt x="500" y="0"/>
                  </a:moveTo>
                  <a:lnTo>
                    <a:pt x="500" y="0"/>
                  </a:lnTo>
                  <a:cubicBezTo>
                    <a:pt x="482" y="9"/>
                    <a:pt x="473" y="9"/>
                    <a:pt x="455" y="18"/>
                  </a:cubicBezTo>
                  <a:cubicBezTo>
                    <a:pt x="509" y="54"/>
                    <a:pt x="545" y="89"/>
                    <a:pt x="554" y="98"/>
                  </a:cubicBezTo>
                  <a:cubicBezTo>
                    <a:pt x="643" y="170"/>
                    <a:pt x="777" y="295"/>
                    <a:pt x="786" y="411"/>
                  </a:cubicBezTo>
                  <a:cubicBezTo>
                    <a:pt x="786" y="419"/>
                    <a:pt x="786" y="419"/>
                    <a:pt x="786" y="419"/>
                  </a:cubicBezTo>
                  <a:cubicBezTo>
                    <a:pt x="723" y="321"/>
                    <a:pt x="670" y="250"/>
                    <a:pt x="580" y="179"/>
                  </a:cubicBezTo>
                  <a:cubicBezTo>
                    <a:pt x="527" y="125"/>
                    <a:pt x="464" y="89"/>
                    <a:pt x="402" y="45"/>
                  </a:cubicBezTo>
                  <a:cubicBezTo>
                    <a:pt x="384" y="54"/>
                    <a:pt x="366" y="63"/>
                    <a:pt x="357" y="72"/>
                  </a:cubicBezTo>
                  <a:cubicBezTo>
                    <a:pt x="393" y="98"/>
                    <a:pt x="438" y="125"/>
                    <a:pt x="464" y="152"/>
                  </a:cubicBezTo>
                  <a:cubicBezTo>
                    <a:pt x="545" y="205"/>
                    <a:pt x="616" y="259"/>
                    <a:pt x="652" y="348"/>
                  </a:cubicBezTo>
                  <a:cubicBezTo>
                    <a:pt x="589" y="277"/>
                    <a:pt x="527" y="232"/>
                    <a:pt x="447" y="179"/>
                  </a:cubicBezTo>
                  <a:cubicBezTo>
                    <a:pt x="402" y="143"/>
                    <a:pt x="348" y="125"/>
                    <a:pt x="295" y="107"/>
                  </a:cubicBezTo>
                  <a:cubicBezTo>
                    <a:pt x="241" y="134"/>
                    <a:pt x="179" y="170"/>
                    <a:pt x="116" y="196"/>
                  </a:cubicBezTo>
                  <a:cubicBezTo>
                    <a:pt x="116" y="205"/>
                    <a:pt x="108" y="214"/>
                    <a:pt x="99" y="214"/>
                  </a:cubicBezTo>
                  <a:cubicBezTo>
                    <a:pt x="759" y="329"/>
                    <a:pt x="620" y="1383"/>
                    <a:pt x="23" y="1383"/>
                  </a:cubicBezTo>
                  <a:cubicBezTo>
                    <a:pt x="15" y="1383"/>
                    <a:pt x="8" y="1383"/>
                    <a:pt x="0" y="1383"/>
                  </a:cubicBezTo>
                  <a:lnTo>
                    <a:pt x="0" y="1383"/>
                  </a:lnTo>
                  <a:cubicBezTo>
                    <a:pt x="18" y="1410"/>
                    <a:pt x="45" y="1445"/>
                    <a:pt x="72" y="1472"/>
                  </a:cubicBezTo>
                  <a:cubicBezTo>
                    <a:pt x="134" y="1472"/>
                    <a:pt x="188" y="1463"/>
                    <a:pt x="241" y="1454"/>
                  </a:cubicBezTo>
                  <a:cubicBezTo>
                    <a:pt x="348" y="1419"/>
                    <a:pt x="429" y="1374"/>
                    <a:pt x="518" y="1312"/>
                  </a:cubicBezTo>
                  <a:cubicBezTo>
                    <a:pt x="527" y="1312"/>
                    <a:pt x="527" y="1312"/>
                    <a:pt x="527" y="1320"/>
                  </a:cubicBezTo>
                  <a:cubicBezTo>
                    <a:pt x="464" y="1410"/>
                    <a:pt x="357" y="1463"/>
                    <a:pt x="259" y="1499"/>
                  </a:cubicBezTo>
                  <a:cubicBezTo>
                    <a:pt x="232" y="1517"/>
                    <a:pt x="188" y="1535"/>
                    <a:pt x="143" y="1543"/>
                  </a:cubicBezTo>
                  <a:cubicBezTo>
                    <a:pt x="152" y="1543"/>
                    <a:pt x="152" y="1543"/>
                    <a:pt x="161" y="1552"/>
                  </a:cubicBezTo>
                  <a:cubicBezTo>
                    <a:pt x="179" y="1552"/>
                    <a:pt x="197" y="1552"/>
                    <a:pt x="223" y="1543"/>
                  </a:cubicBezTo>
                  <a:cubicBezTo>
                    <a:pt x="286" y="1535"/>
                    <a:pt x="339" y="1508"/>
                    <a:pt x="393" y="1481"/>
                  </a:cubicBezTo>
                  <a:cubicBezTo>
                    <a:pt x="518" y="1419"/>
                    <a:pt x="598" y="1320"/>
                    <a:pt x="687" y="1222"/>
                  </a:cubicBezTo>
                  <a:lnTo>
                    <a:pt x="687" y="1222"/>
                  </a:lnTo>
                  <a:cubicBezTo>
                    <a:pt x="652" y="1347"/>
                    <a:pt x="554" y="1445"/>
                    <a:pt x="447" y="1517"/>
                  </a:cubicBezTo>
                  <a:cubicBezTo>
                    <a:pt x="402" y="1543"/>
                    <a:pt x="331" y="1588"/>
                    <a:pt x="250" y="1615"/>
                  </a:cubicBezTo>
                  <a:cubicBezTo>
                    <a:pt x="268" y="1624"/>
                    <a:pt x="286" y="1633"/>
                    <a:pt x="304" y="1642"/>
                  </a:cubicBezTo>
                  <a:cubicBezTo>
                    <a:pt x="982" y="1428"/>
                    <a:pt x="1151" y="339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6" name="Google Shape;10326;p27"/>
            <p:cNvSpPr/>
            <p:nvPr/>
          </p:nvSpPr>
          <p:spPr>
            <a:xfrm>
              <a:off x="871725" y="1023425"/>
              <a:ext cx="41075" cy="45250"/>
            </a:xfrm>
            <a:custGeom>
              <a:rect b="b" l="l" r="r" t="t"/>
              <a:pathLst>
                <a:path extrusionOk="0" h="1810" w="1643">
                  <a:moveTo>
                    <a:pt x="393" y="375"/>
                  </a:moveTo>
                  <a:cubicBezTo>
                    <a:pt x="991" y="417"/>
                    <a:pt x="882" y="1340"/>
                    <a:pt x="396" y="1340"/>
                  </a:cubicBezTo>
                  <a:cubicBezTo>
                    <a:pt x="367" y="1340"/>
                    <a:pt x="336" y="1337"/>
                    <a:pt x="304" y="1330"/>
                  </a:cubicBezTo>
                  <a:cubicBezTo>
                    <a:pt x="268" y="1267"/>
                    <a:pt x="250" y="1196"/>
                    <a:pt x="242" y="1125"/>
                  </a:cubicBezTo>
                  <a:lnTo>
                    <a:pt x="242" y="1125"/>
                  </a:lnTo>
                  <a:cubicBezTo>
                    <a:pt x="266" y="1133"/>
                    <a:pt x="291" y="1137"/>
                    <a:pt x="318" y="1137"/>
                  </a:cubicBezTo>
                  <a:cubicBezTo>
                    <a:pt x="349" y="1137"/>
                    <a:pt x="382" y="1131"/>
                    <a:pt x="411" y="1116"/>
                  </a:cubicBezTo>
                  <a:cubicBezTo>
                    <a:pt x="491" y="1080"/>
                    <a:pt x="545" y="1009"/>
                    <a:pt x="563" y="920"/>
                  </a:cubicBezTo>
                  <a:cubicBezTo>
                    <a:pt x="606" y="754"/>
                    <a:pt x="471" y="571"/>
                    <a:pt x="307" y="571"/>
                  </a:cubicBezTo>
                  <a:cubicBezTo>
                    <a:pt x="303" y="571"/>
                    <a:pt x="299" y="571"/>
                    <a:pt x="295" y="572"/>
                  </a:cubicBezTo>
                  <a:cubicBezTo>
                    <a:pt x="322" y="500"/>
                    <a:pt x="358" y="438"/>
                    <a:pt x="393" y="375"/>
                  </a:cubicBezTo>
                  <a:close/>
                  <a:moveTo>
                    <a:pt x="973" y="1"/>
                  </a:moveTo>
                  <a:cubicBezTo>
                    <a:pt x="937" y="27"/>
                    <a:pt x="902" y="45"/>
                    <a:pt x="866" y="63"/>
                  </a:cubicBezTo>
                  <a:cubicBezTo>
                    <a:pt x="1517" y="402"/>
                    <a:pt x="1348" y="1491"/>
                    <a:pt x="670" y="1705"/>
                  </a:cubicBezTo>
                  <a:cubicBezTo>
                    <a:pt x="652" y="1696"/>
                    <a:pt x="634" y="1687"/>
                    <a:pt x="616" y="1678"/>
                  </a:cubicBezTo>
                  <a:cubicBezTo>
                    <a:pt x="697" y="1651"/>
                    <a:pt x="768" y="1606"/>
                    <a:pt x="821" y="1580"/>
                  </a:cubicBezTo>
                  <a:cubicBezTo>
                    <a:pt x="920" y="1508"/>
                    <a:pt x="1018" y="1410"/>
                    <a:pt x="1053" y="1285"/>
                  </a:cubicBezTo>
                  <a:lnTo>
                    <a:pt x="1053" y="1285"/>
                  </a:lnTo>
                  <a:cubicBezTo>
                    <a:pt x="964" y="1383"/>
                    <a:pt x="884" y="1482"/>
                    <a:pt x="759" y="1544"/>
                  </a:cubicBezTo>
                  <a:cubicBezTo>
                    <a:pt x="705" y="1571"/>
                    <a:pt x="652" y="1598"/>
                    <a:pt x="589" y="1606"/>
                  </a:cubicBezTo>
                  <a:cubicBezTo>
                    <a:pt x="563" y="1615"/>
                    <a:pt x="545" y="1615"/>
                    <a:pt x="527" y="1615"/>
                  </a:cubicBezTo>
                  <a:cubicBezTo>
                    <a:pt x="518" y="1606"/>
                    <a:pt x="518" y="1606"/>
                    <a:pt x="509" y="1606"/>
                  </a:cubicBezTo>
                  <a:cubicBezTo>
                    <a:pt x="554" y="1598"/>
                    <a:pt x="598" y="1580"/>
                    <a:pt x="625" y="1562"/>
                  </a:cubicBezTo>
                  <a:cubicBezTo>
                    <a:pt x="723" y="1526"/>
                    <a:pt x="830" y="1473"/>
                    <a:pt x="893" y="1383"/>
                  </a:cubicBezTo>
                  <a:cubicBezTo>
                    <a:pt x="893" y="1375"/>
                    <a:pt x="893" y="1375"/>
                    <a:pt x="884" y="1375"/>
                  </a:cubicBezTo>
                  <a:cubicBezTo>
                    <a:pt x="795" y="1437"/>
                    <a:pt x="714" y="1482"/>
                    <a:pt x="607" y="1517"/>
                  </a:cubicBezTo>
                  <a:cubicBezTo>
                    <a:pt x="554" y="1526"/>
                    <a:pt x="500" y="1535"/>
                    <a:pt x="438" y="1535"/>
                  </a:cubicBezTo>
                  <a:cubicBezTo>
                    <a:pt x="411" y="1508"/>
                    <a:pt x="384" y="1473"/>
                    <a:pt x="366" y="1446"/>
                  </a:cubicBezTo>
                  <a:lnTo>
                    <a:pt x="366" y="1446"/>
                  </a:lnTo>
                  <a:cubicBezTo>
                    <a:pt x="374" y="1446"/>
                    <a:pt x="381" y="1446"/>
                    <a:pt x="389" y="1446"/>
                  </a:cubicBezTo>
                  <a:cubicBezTo>
                    <a:pt x="986" y="1446"/>
                    <a:pt x="1125" y="392"/>
                    <a:pt x="465" y="277"/>
                  </a:cubicBezTo>
                  <a:cubicBezTo>
                    <a:pt x="474" y="277"/>
                    <a:pt x="482" y="268"/>
                    <a:pt x="482" y="259"/>
                  </a:cubicBezTo>
                  <a:lnTo>
                    <a:pt x="482" y="259"/>
                  </a:lnTo>
                  <a:cubicBezTo>
                    <a:pt x="420" y="295"/>
                    <a:pt x="349" y="331"/>
                    <a:pt x="277" y="375"/>
                  </a:cubicBezTo>
                  <a:cubicBezTo>
                    <a:pt x="1" y="848"/>
                    <a:pt x="72" y="1553"/>
                    <a:pt x="643" y="1803"/>
                  </a:cubicBezTo>
                  <a:lnTo>
                    <a:pt x="661" y="1803"/>
                  </a:lnTo>
                  <a:cubicBezTo>
                    <a:pt x="665" y="1807"/>
                    <a:pt x="670" y="1809"/>
                    <a:pt x="674" y="1809"/>
                  </a:cubicBezTo>
                  <a:cubicBezTo>
                    <a:pt x="679" y="1809"/>
                    <a:pt x="683" y="1807"/>
                    <a:pt x="688" y="1803"/>
                  </a:cubicBezTo>
                  <a:cubicBezTo>
                    <a:pt x="1437" y="1580"/>
                    <a:pt x="1642" y="429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7" name="Google Shape;10327;p27"/>
            <p:cNvSpPr/>
            <p:nvPr/>
          </p:nvSpPr>
          <p:spPr>
            <a:xfrm>
              <a:off x="890900" y="1025425"/>
              <a:ext cx="9625" cy="10075"/>
            </a:xfrm>
            <a:custGeom>
              <a:rect b="b" l="l" r="r" t="t"/>
              <a:pathLst>
                <a:path extrusionOk="0" h="403" w="385">
                  <a:moveTo>
                    <a:pt x="54" y="1"/>
                  </a:moveTo>
                  <a:cubicBezTo>
                    <a:pt x="37" y="10"/>
                    <a:pt x="19" y="19"/>
                    <a:pt x="1" y="37"/>
                  </a:cubicBezTo>
                  <a:cubicBezTo>
                    <a:pt x="63" y="72"/>
                    <a:pt x="126" y="108"/>
                    <a:pt x="179" y="162"/>
                  </a:cubicBezTo>
                  <a:cubicBezTo>
                    <a:pt x="269" y="233"/>
                    <a:pt x="322" y="304"/>
                    <a:pt x="385" y="402"/>
                  </a:cubicBezTo>
                  <a:cubicBezTo>
                    <a:pt x="385" y="402"/>
                    <a:pt x="385" y="402"/>
                    <a:pt x="385" y="394"/>
                  </a:cubicBezTo>
                  <a:cubicBezTo>
                    <a:pt x="376" y="278"/>
                    <a:pt x="242" y="153"/>
                    <a:pt x="153" y="81"/>
                  </a:cubicBezTo>
                  <a:cubicBezTo>
                    <a:pt x="144" y="72"/>
                    <a:pt x="108" y="37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8" name="Google Shape;10328;p27"/>
            <p:cNvSpPr/>
            <p:nvPr/>
          </p:nvSpPr>
          <p:spPr>
            <a:xfrm>
              <a:off x="888225" y="1026775"/>
              <a:ext cx="8950" cy="6950"/>
            </a:xfrm>
            <a:custGeom>
              <a:rect b="b" l="l" r="r" t="t"/>
              <a:pathLst>
                <a:path extrusionOk="0" h="278" w="358">
                  <a:moveTo>
                    <a:pt x="63" y="1"/>
                  </a:moveTo>
                  <a:cubicBezTo>
                    <a:pt x="45" y="9"/>
                    <a:pt x="19" y="18"/>
                    <a:pt x="1" y="36"/>
                  </a:cubicBezTo>
                  <a:cubicBezTo>
                    <a:pt x="54" y="54"/>
                    <a:pt x="108" y="72"/>
                    <a:pt x="153" y="108"/>
                  </a:cubicBezTo>
                  <a:cubicBezTo>
                    <a:pt x="233" y="161"/>
                    <a:pt x="295" y="206"/>
                    <a:pt x="358" y="277"/>
                  </a:cubicBezTo>
                  <a:cubicBezTo>
                    <a:pt x="322" y="188"/>
                    <a:pt x="251" y="134"/>
                    <a:pt x="170" y="81"/>
                  </a:cubicBezTo>
                  <a:cubicBezTo>
                    <a:pt x="144" y="54"/>
                    <a:pt x="99" y="27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9" name="Google Shape;10329;p27"/>
            <p:cNvSpPr/>
            <p:nvPr/>
          </p:nvSpPr>
          <p:spPr>
            <a:xfrm>
              <a:off x="869275" y="1061025"/>
              <a:ext cx="6500" cy="5100"/>
            </a:xfrm>
            <a:custGeom>
              <a:rect b="b" l="l" r="r" t="t"/>
              <a:pathLst>
                <a:path extrusionOk="0" h="204" w="260">
                  <a:moveTo>
                    <a:pt x="197" y="1"/>
                  </a:moveTo>
                  <a:cubicBezTo>
                    <a:pt x="185" y="1"/>
                    <a:pt x="173" y="5"/>
                    <a:pt x="161" y="13"/>
                  </a:cubicBezTo>
                  <a:cubicBezTo>
                    <a:pt x="125" y="40"/>
                    <a:pt x="81" y="76"/>
                    <a:pt x="36" y="102"/>
                  </a:cubicBezTo>
                  <a:cubicBezTo>
                    <a:pt x="18" y="120"/>
                    <a:pt x="1" y="147"/>
                    <a:pt x="18" y="174"/>
                  </a:cubicBezTo>
                  <a:cubicBezTo>
                    <a:pt x="25" y="194"/>
                    <a:pt x="47" y="204"/>
                    <a:pt x="65" y="204"/>
                  </a:cubicBezTo>
                  <a:cubicBezTo>
                    <a:pt x="71" y="204"/>
                    <a:pt x="76" y="203"/>
                    <a:pt x="81" y="201"/>
                  </a:cubicBezTo>
                  <a:cubicBezTo>
                    <a:pt x="134" y="165"/>
                    <a:pt x="179" y="129"/>
                    <a:pt x="233" y="94"/>
                  </a:cubicBezTo>
                  <a:cubicBezTo>
                    <a:pt x="259" y="76"/>
                    <a:pt x="250" y="40"/>
                    <a:pt x="241" y="22"/>
                  </a:cubicBezTo>
                  <a:cubicBezTo>
                    <a:pt x="227" y="7"/>
                    <a:pt x="21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0" name="Google Shape;10330;p27"/>
            <p:cNvSpPr/>
            <p:nvPr/>
          </p:nvSpPr>
          <p:spPr>
            <a:xfrm>
              <a:off x="877150" y="1068825"/>
              <a:ext cx="6150" cy="5325"/>
            </a:xfrm>
            <a:custGeom>
              <a:rect b="b" l="l" r="r" t="t"/>
              <a:pathLst>
                <a:path extrusionOk="0" h="213" w="246">
                  <a:moveTo>
                    <a:pt x="170" y="0"/>
                  </a:moveTo>
                  <a:cubicBezTo>
                    <a:pt x="160" y="0"/>
                    <a:pt x="150" y="4"/>
                    <a:pt x="141" y="13"/>
                  </a:cubicBezTo>
                  <a:cubicBezTo>
                    <a:pt x="96" y="49"/>
                    <a:pt x="60" y="85"/>
                    <a:pt x="33" y="129"/>
                  </a:cubicBezTo>
                  <a:cubicBezTo>
                    <a:pt x="1" y="169"/>
                    <a:pt x="40" y="212"/>
                    <a:pt x="77" y="212"/>
                  </a:cubicBezTo>
                  <a:cubicBezTo>
                    <a:pt x="91" y="212"/>
                    <a:pt x="104" y="206"/>
                    <a:pt x="114" y="192"/>
                  </a:cubicBezTo>
                  <a:cubicBezTo>
                    <a:pt x="141" y="156"/>
                    <a:pt x="176" y="121"/>
                    <a:pt x="203" y="94"/>
                  </a:cubicBezTo>
                  <a:cubicBezTo>
                    <a:pt x="245" y="5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1" name="Google Shape;10331;p27"/>
            <p:cNvSpPr/>
            <p:nvPr/>
          </p:nvSpPr>
          <p:spPr>
            <a:xfrm>
              <a:off x="960275" y="1082075"/>
              <a:ext cx="17425" cy="21900"/>
            </a:xfrm>
            <a:custGeom>
              <a:rect b="b" l="l" r="r" t="t"/>
              <a:pathLst>
                <a:path extrusionOk="0" h="876" w="697">
                  <a:moveTo>
                    <a:pt x="286" y="1"/>
                  </a:moveTo>
                  <a:lnTo>
                    <a:pt x="286" y="1"/>
                  </a:lnTo>
                  <a:cubicBezTo>
                    <a:pt x="27" y="224"/>
                    <a:pt x="0" y="786"/>
                    <a:pt x="455" y="875"/>
                  </a:cubicBezTo>
                  <a:cubicBezTo>
                    <a:pt x="500" y="822"/>
                    <a:pt x="536" y="768"/>
                    <a:pt x="562" y="715"/>
                  </a:cubicBezTo>
                  <a:lnTo>
                    <a:pt x="500" y="697"/>
                  </a:lnTo>
                  <a:lnTo>
                    <a:pt x="509" y="670"/>
                  </a:lnTo>
                  <a:cubicBezTo>
                    <a:pt x="375" y="616"/>
                    <a:pt x="295" y="456"/>
                    <a:pt x="348" y="313"/>
                  </a:cubicBezTo>
                  <a:cubicBezTo>
                    <a:pt x="375" y="233"/>
                    <a:pt x="437" y="161"/>
                    <a:pt x="518" y="135"/>
                  </a:cubicBezTo>
                  <a:cubicBezTo>
                    <a:pt x="542" y="127"/>
                    <a:pt x="569" y="122"/>
                    <a:pt x="598" y="122"/>
                  </a:cubicBezTo>
                  <a:cubicBezTo>
                    <a:pt x="632" y="122"/>
                    <a:pt x="667" y="129"/>
                    <a:pt x="696" y="144"/>
                  </a:cubicBezTo>
                  <a:cubicBezTo>
                    <a:pt x="696" y="117"/>
                    <a:pt x="687" y="99"/>
                    <a:pt x="687" y="81"/>
                  </a:cubicBezTo>
                  <a:cubicBezTo>
                    <a:pt x="634" y="63"/>
                    <a:pt x="580" y="54"/>
                    <a:pt x="527" y="46"/>
                  </a:cubicBezTo>
                  <a:cubicBezTo>
                    <a:pt x="446" y="28"/>
                    <a:pt x="366" y="19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2" name="Google Shape;10332;p27"/>
            <p:cNvSpPr/>
            <p:nvPr/>
          </p:nvSpPr>
          <p:spPr>
            <a:xfrm>
              <a:off x="944425" y="1070925"/>
              <a:ext cx="25250" cy="40175"/>
            </a:xfrm>
            <a:custGeom>
              <a:rect b="b" l="l" r="r" t="t"/>
              <a:pathLst>
                <a:path extrusionOk="0" h="1607" w="1010">
                  <a:moveTo>
                    <a:pt x="848" y="1"/>
                  </a:moveTo>
                  <a:lnTo>
                    <a:pt x="848" y="1"/>
                  </a:lnTo>
                  <a:cubicBezTo>
                    <a:pt x="224" y="233"/>
                    <a:pt x="1" y="1241"/>
                    <a:pt x="625" y="1607"/>
                  </a:cubicBezTo>
                  <a:cubicBezTo>
                    <a:pt x="643" y="1598"/>
                    <a:pt x="652" y="1598"/>
                    <a:pt x="661" y="1598"/>
                  </a:cubicBezTo>
                  <a:cubicBezTo>
                    <a:pt x="608" y="1544"/>
                    <a:pt x="554" y="1491"/>
                    <a:pt x="545" y="1473"/>
                  </a:cubicBezTo>
                  <a:cubicBezTo>
                    <a:pt x="465" y="1393"/>
                    <a:pt x="349" y="1259"/>
                    <a:pt x="349" y="1134"/>
                  </a:cubicBezTo>
                  <a:lnTo>
                    <a:pt x="349" y="1134"/>
                  </a:lnTo>
                  <a:cubicBezTo>
                    <a:pt x="402" y="1232"/>
                    <a:pt x="447" y="1312"/>
                    <a:pt x="527" y="1393"/>
                  </a:cubicBezTo>
                  <a:cubicBezTo>
                    <a:pt x="590" y="1464"/>
                    <a:pt x="661" y="1517"/>
                    <a:pt x="741" y="1571"/>
                  </a:cubicBezTo>
                  <a:cubicBezTo>
                    <a:pt x="750" y="1571"/>
                    <a:pt x="768" y="1562"/>
                    <a:pt x="786" y="1553"/>
                  </a:cubicBezTo>
                  <a:cubicBezTo>
                    <a:pt x="732" y="1517"/>
                    <a:pt x="679" y="1473"/>
                    <a:pt x="634" y="1428"/>
                  </a:cubicBezTo>
                  <a:cubicBezTo>
                    <a:pt x="572" y="1366"/>
                    <a:pt x="501" y="1303"/>
                    <a:pt x="474" y="1223"/>
                  </a:cubicBezTo>
                  <a:cubicBezTo>
                    <a:pt x="465" y="1214"/>
                    <a:pt x="474" y="1214"/>
                    <a:pt x="474" y="1214"/>
                  </a:cubicBezTo>
                  <a:cubicBezTo>
                    <a:pt x="527" y="1294"/>
                    <a:pt x="590" y="1348"/>
                    <a:pt x="652" y="1410"/>
                  </a:cubicBezTo>
                  <a:cubicBezTo>
                    <a:pt x="715" y="1455"/>
                    <a:pt x="777" y="1491"/>
                    <a:pt x="848" y="1526"/>
                  </a:cubicBezTo>
                  <a:cubicBezTo>
                    <a:pt x="902" y="1491"/>
                    <a:pt x="956" y="1455"/>
                    <a:pt x="1009" y="1410"/>
                  </a:cubicBezTo>
                  <a:cubicBezTo>
                    <a:pt x="545" y="1277"/>
                    <a:pt x="545" y="697"/>
                    <a:pt x="813" y="420"/>
                  </a:cubicBezTo>
                  <a:cubicBezTo>
                    <a:pt x="795" y="411"/>
                    <a:pt x="786" y="411"/>
                    <a:pt x="777" y="411"/>
                  </a:cubicBezTo>
                  <a:lnTo>
                    <a:pt x="715" y="393"/>
                  </a:lnTo>
                  <a:lnTo>
                    <a:pt x="741" y="331"/>
                  </a:lnTo>
                  <a:cubicBezTo>
                    <a:pt x="750" y="295"/>
                    <a:pt x="759" y="268"/>
                    <a:pt x="768" y="242"/>
                  </a:cubicBezTo>
                  <a:lnTo>
                    <a:pt x="768" y="242"/>
                  </a:lnTo>
                  <a:cubicBezTo>
                    <a:pt x="750" y="251"/>
                    <a:pt x="732" y="260"/>
                    <a:pt x="706" y="268"/>
                  </a:cubicBezTo>
                  <a:cubicBezTo>
                    <a:pt x="724" y="242"/>
                    <a:pt x="750" y="215"/>
                    <a:pt x="777" y="197"/>
                  </a:cubicBezTo>
                  <a:cubicBezTo>
                    <a:pt x="786" y="188"/>
                    <a:pt x="795" y="170"/>
                    <a:pt x="795" y="153"/>
                  </a:cubicBezTo>
                  <a:cubicBezTo>
                    <a:pt x="795" y="153"/>
                    <a:pt x="795" y="144"/>
                    <a:pt x="795" y="144"/>
                  </a:cubicBezTo>
                  <a:cubicBezTo>
                    <a:pt x="697" y="188"/>
                    <a:pt x="617" y="268"/>
                    <a:pt x="536" y="340"/>
                  </a:cubicBezTo>
                  <a:cubicBezTo>
                    <a:pt x="590" y="224"/>
                    <a:pt x="688" y="135"/>
                    <a:pt x="804" y="81"/>
                  </a:cubicBezTo>
                  <a:cubicBezTo>
                    <a:pt x="804" y="72"/>
                    <a:pt x="813" y="72"/>
                    <a:pt x="822" y="63"/>
                  </a:cubicBezTo>
                  <a:cubicBezTo>
                    <a:pt x="831" y="45"/>
                    <a:pt x="840" y="28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3" name="Google Shape;10333;p27"/>
            <p:cNvSpPr/>
            <p:nvPr/>
          </p:nvSpPr>
          <p:spPr>
            <a:xfrm>
              <a:off x="940425" y="1068025"/>
              <a:ext cx="36600" cy="45750"/>
            </a:xfrm>
            <a:custGeom>
              <a:rect b="b" l="l" r="r" t="t"/>
              <a:pathLst>
                <a:path extrusionOk="0" h="1830" w="1464">
                  <a:moveTo>
                    <a:pt x="1044" y="1"/>
                  </a:moveTo>
                  <a:cubicBezTo>
                    <a:pt x="277" y="206"/>
                    <a:pt x="0" y="1393"/>
                    <a:pt x="741" y="1821"/>
                  </a:cubicBezTo>
                  <a:lnTo>
                    <a:pt x="759" y="1821"/>
                  </a:lnTo>
                  <a:cubicBezTo>
                    <a:pt x="768" y="1830"/>
                    <a:pt x="777" y="1830"/>
                    <a:pt x="785" y="1830"/>
                  </a:cubicBezTo>
                  <a:cubicBezTo>
                    <a:pt x="1089" y="1767"/>
                    <a:pt x="1321" y="1562"/>
                    <a:pt x="1463" y="1303"/>
                  </a:cubicBezTo>
                  <a:cubicBezTo>
                    <a:pt x="1428" y="1294"/>
                    <a:pt x="1401" y="1286"/>
                    <a:pt x="1374" y="1277"/>
                  </a:cubicBezTo>
                  <a:lnTo>
                    <a:pt x="1356" y="1277"/>
                  </a:lnTo>
                  <a:cubicBezTo>
                    <a:pt x="1330" y="1330"/>
                    <a:pt x="1294" y="1384"/>
                    <a:pt x="1249" y="1437"/>
                  </a:cubicBezTo>
                  <a:cubicBezTo>
                    <a:pt x="794" y="1357"/>
                    <a:pt x="821" y="786"/>
                    <a:pt x="1080" y="563"/>
                  </a:cubicBezTo>
                  <a:cubicBezTo>
                    <a:pt x="1044" y="554"/>
                    <a:pt x="1008" y="545"/>
                    <a:pt x="973" y="536"/>
                  </a:cubicBezTo>
                  <a:lnTo>
                    <a:pt x="973" y="536"/>
                  </a:lnTo>
                  <a:cubicBezTo>
                    <a:pt x="705" y="822"/>
                    <a:pt x="705" y="1393"/>
                    <a:pt x="1169" y="1526"/>
                  </a:cubicBezTo>
                  <a:cubicBezTo>
                    <a:pt x="1116" y="1571"/>
                    <a:pt x="1062" y="1607"/>
                    <a:pt x="1008" y="1642"/>
                  </a:cubicBezTo>
                  <a:cubicBezTo>
                    <a:pt x="937" y="1607"/>
                    <a:pt x="875" y="1571"/>
                    <a:pt x="812" y="1526"/>
                  </a:cubicBezTo>
                  <a:cubicBezTo>
                    <a:pt x="750" y="1464"/>
                    <a:pt x="687" y="1410"/>
                    <a:pt x="634" y="1330"/>
                  </a:cubicBezTo>
                  <a:cubicBezTo>
                    <a:pt x="634" y="1330"/>
                    <a:pt x="625" y="1330"/>
                    <a:pt x="634" y="1339"/>
                  </a:cubicBezTo>
                  <a:cubicBezTo>
                    <a:pt x="661" y="1428"/>
                    <a:pt x="732" y="1482"/>
                    <a:pt x="794" y="1544"/>
                  </a:cubicBezTo>
                  <a:cubicBezTo>
                    <a:pt x="839" y="1589"/>
                    <a:pt x="892" y="1633"/>
                    <a:pt x="946" y="1669"/>
                  </a:cubicBezTo>
                  <a:cubicBezTo>
                    <a:pt x="928" y="1678"/>
                    <a:pt x="910" y="1687"/>
                    <a:pt x="901" y="1687"/>
                  </a:cubicBezTo>
                  <a:cubicBezTo>
                    <a:pt x="821" y="1633"/>
                    <a:pt x="750" y="1580"/>
                    <a:pt x="678" y="1509"/>
                  </a:cubicBezTo>
                  <a:cubicBezTo>
                    <a:pt x="607" y="1428"/>
                    <a:pt x="562" y="1348"/>
                    <a:pt x="509" y="1250"/>
                  </a:cubicBezTo>
                  <a:lnTo>
                    <a:pt x="509" y="1250"/>
                  </a:lnTo>
                  <a:cubicBezTo>
                    <a:pt x="509" y="1375"/>
                    <a:pt x="625" y="1509"/>
                    <a:pt x="705" y="1589"/>
                  </a:cubicBezTo>
                  <a:cubicBezTo>
                    <a:pt x="714" y="1607"/>
                    <a:pt x="768" y="1660"/>
                    <a:pt x="821" y="1714"/>
                  </a:cubicBezTo>
                  <a:cubicBezTo>
                    <a:pt x="812" y="1714"/>
                    <a:pt x="803" y="1714"/>
                    <a:pt x="785" y="1723"/>
                  </a:cubicBezTo>
                  <a:cubicBezTo>
                    <a:pt x="161" y="1357"/>
                    <a:pt x="384" y="349"/>
                    <a:pt x="1008" y="117"/>
                  </a:cubicBezTo>
                  <a:cubicBezTo>
                    <a:pt x="1017" y="81"/>
                    <a:pt x="1035" y="37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4" name="Google Shape;10334;p27"/>
            <p:cNvSpPr/>
            <p:nvPr/>
          </p:nvSpPr>
          <p:spPr>
            <a:xfrm>
              <a:off x="967625" y="1084100"/>
              <a:ext cx="11850" cy="14725"/>
            </a:xfrm>
            <a:custGeom>
              <a:rect b="b" l="l" r="r" t="t"/>
              <a:pathLst>
                <a:path extrusionOk="0" h="589" w="474">
                  <a:moveTo>
                    <a:pt x="393" y="0"/>
                  </a:moveTo>
                  <a:cubicBezTo>
                    <a:pt x="393" y="18"/>
                    <a:pt x="402" y="36"/>
                    <a:pt x="402" y="63"/>
                  </a:cubicBezTo>
                  <a:cubicBezTo>
                    <a:pt x="373" y="48"/>
                    <a:pt x="338" y="41"/>
                    <a:pt x="304" y="41"/>
                  </a:cubicBezTo>
                  <a:cubicBezTo>
                    <a:pt x="275" y="41"/>
                    <a:pt x="248" y="46"/>
                    <a:pt x="224" y="54"/>
                  </a:cubicBezTo>
                  <a:cubicBezTo>
                    <a:pt x="143" y="80"/>
                    <a:pt x="81" y="152"/>
                    <a:pt x="54" y="232"/>
                  </a:cubicBezTo>
                  <a:cubicBezTo>
                    <a:pt x="1" y="375"/>
                    <a:pt x="81" y="535"/>
                    <a:pt x="215" y="589"/>
                  </a:cubicBezTo>
                  <a:lnTo>
                    <a:pt x="233" y="544"/>
                  </a:lnTo>
                  <a:cubicBezTo>
                    <a:pt x="259" y="491"/>
                    <a:pt x="286" y="437"/>
                    <a:pt x="304" y="375"/>
                  </a:cubicBezTo>
                  <a:cubicBezTo>
                    <a:pt x="358" y="259"/>
                    <a:pt x="402" y="134"/>
                    <a:pt x="474" y="9"/>
                  </a:cubicBezTo>
                  <a:cubicBezTo>
                    <a:pt x="447" y="9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5" name="Google Shape;10335;p27"/>
            <p:cNvSpPr/>
            <p:nvPr/>
          </p:nvSpPr>
          <p:spPr>
            <a:xfrm>
              <a:off x="962050" y="1075850"/>
              <a:ext cx="1825" cy="1800"/>
            </a:xfrm>
            <a:custGeom>
              <a:rect b="b" l="l" r="r" t="t"/>
              <a:pathLst>
                <a:path extrusionOk="0" h="72" w="73">
                  <a:moveTo>
                    <a:pt x="72" y="0"/>
                  </a:moveTo>
                  <a:lnTo>
                    <a:pt x="72" y="0"/>
                  </a:lnTo>
                  <a:cubicBezTo>
                    <a:pt x="45" y="18"/>
                    <a:pt x="19" y="45"/>
                    <a:pt x="1" y="71"/>
                  </a:cubicBezTo>
                  <a:cubicBezTo>
                    <a:pt x="27" y="63"/>
                    <a:pt x="45" y="54"/>
                    <a:pt x="63" y="45"/>
                  </a:cubicBezTo>
                  <a:cubicBezTo>
                    <a:pt x="63" y="27"/>
                    <a:pt x="72" y="1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6" name="Google Shape;10336;p27"/>
            <p:cNvSpPr/>
            <p:nvPr/>
          </p:nvSpPr>
          <p:spPr>
            <a:xfrm>
              <a:off x="957825" y="1072500"/>
              <a:ext cx="7150" cy="6925"/>
            </a:xfrm>
            <a:custGeom>
              <a:rect b="b" l="l" r="r" t="t"/>
              <a:pathLst>
                <a:path extrusionOk="0" h="277" w="286">
                  <a:moveTo>
                    <a:pt x="286" y="0"/>
                  </a:moveTo>
                  <a:cubicBezTo>
                    <a:pt x="277" y="9"/>
                    <a:pt x="268" y="9"/>
                    <a:pt x="268" y="18"/>
                  </a:cubicBezTo>
                  <a:cubicBezTo>
                    <a:pt x="152" y="72"/>
                    <a:pt x="54" y="161"/>
                    <a:pt x="0" y="277"/>
                  </a:cubicBezTo>
                  <a:cubicBezTo>
                    <a:pt x="81" y="205"/>
                    <a:pt x="161" y="125"/>
                    <a:pt x="259" y="81"/>
                  </a:cubicBezTo>
                  <a:cubicBezTo>
                    <a:pt x="268" y="54"/>
                    <a:pt x="277" y="27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7" name="Google Shape;10337;p27"/>
            <p:cNvSpPr/>
            <p:nvPr/>
          </p:nvSpPr>
          <p:spPr>
            <a:xfrm>
              <a:off x="964075" y="1115025"/>
              <a:ext cx="4650" cy="5650"/>
            </a:xfrm>
            <a:custGeom>
              <a:rect b="b" l="l" r="r" t="t"/>
              <a:pathLst>
                <a:path extrusionOk="0" h="226" w="186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48"/>
                    <a:pt x="9" y="75"/>
                  </a:cubicBezTo>
                  <a:cubicBezTo>
                    <a:pt x="36" y="119"/>
                    <a:pt x="54" y="164"/>
                    <a:pt x="80" y="199"/>
                  </a:cubicBezTo>
                  <a:cubicBezTo>
                    <a:pt x="91" y="218"/>
                    <a:pt x="105" y="226"/>
                    <a:pt x="120" y="226"/>
                  </a:cubicBezTo>
                  <a:cubicBezTo>
                    <a:pt x="153" y="226"/>
                    <a:pt x="186" y="184"/>
                    <a:pt x="161" y="146"/>
                  </a:cubicBezTo>
                  <a:cubicBezTo>
                    <a:pt x="143" y="110"/>
                    <a:pt x="125" y="75"/>
                    <a:pt x="107" y="39"/>
                  </a:cubicBezTo>
                  <a:cubicBezTo>
                    <a:pt x="100" y="17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8" name="Google Shape;10338;p27"/>
            <p:cNvSpPr/>
            <p:nvPr/>
          </p:nvSpPr>
          <p:spPr>
            <a:xfrm>
              <a:off x="971650" y="1110075"/>
              <a:ext cx="6050" cy="5500"/>
            </a:xfrm>
            <a:custGeom>
              <a:rect b="b" l="l" r="r" t="t"/>
              <a:pathLst>
                <a:path extrusionOk="0" h="220" w="242">
                  <a:moveTo>
                    <a:pt x="74" y="1"/>
                  </a:moveTo>
                  <a:cubicBezTo>
                    <a:pt x="33" y="1"/>
                    <a:pt x="1" y="59"/>
                    <a:pt x="36" y="94"/>
                  </a:cubicBezTo>
                  <a:cubicBezTo>
                    <a:pt x="72" y="130"/>
                    <a:pt x="98" y="157"/>
                    <a:pt x="134" y="201"/>
                  </a:cubicBezTo>
                  <a:cubicBezTo>
                    <a:pt x="145" y="212"/>
                    <a:pt x="160" y="220"/>
                    <a:pt x="175" y="220"/>
                  </a:cubicBezTo>
                  <a:cubicBezTo>
                    <a:pt x="185" y="220"/>
                    <a:pt x="195" y="217"/>
                    <a:pt x="206" y="210"/>
                  </a:cubicBezTo>
                  <a:cubicBezTo>
                    <a:pt x="223" y="201"/>
                    <a:pt x="241" y="166"/>
                    <a:pt x="223" y="139"/>
                  </a:cubicBezTo>
                  <a:cubicBezTo>
                    <a:pt x="188" y="94"/>
                    <a:pt x="143" y="50"/>
                    <a:pt x="107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9" name="Google Shape;10339;p27"/>
            <p:cNvSpPr/>
            <p:nvPr/>
          </p:nvSpPr>
          <p:spPr>
            <a:xfrm>
              <a:off x="977275" y="1103825"/>
              <a:ext cx="7100" cy="4875"/>
            </a:xfrm>
            <a:custGeom>
              <a:rect b="b" l="l" r="r" t="t"/>
              <a:pathLst>
                <a:path extrusionOk="0" h="195" w="284">
                  <a:moveTo>
                    <a:pt x="80" y="1"/>
                  </a:moveTo>
                  <a:cubicBezTo>
                    <a:pt x="37" y="1"/>
                    <a:pt x="1" y="57"/>
                    <a:pt x="43" y="85"/>
                  </a:cubicBezTo>
                  <a:cubicBezTo>
                    <a:pt x="96" y="130"/>
                    <a:pt x="150" y="157"/>
                    <a:pt x="195" y="193"/>
                  </a:cubicBezTo>
                  <a:cubicBezTo>
                    <a:pt x="200" y="194"/>
                    <a:pt x="205" y="195"/>
                    <a:pt x="210" y="195"/>
                  </a:cubicBezTo>
                  <a:cubicBezTo>
                    <a:pt x="234" y="195"/>
                    <a:pt x="259" y="180"/>
                    <a:pt x="266" y="166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4" y="68"/>
                    <a:pt x="150" y="41"/>
                    <a:pt x="114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0" name="Google Shape;10340;p27"/>
            <p:cNvSpPr/>
            <p:nvPr/>
          </p:nvSpPr>
          <p:spPr>
            <a:xfrm>
              <a:off x="897825" y="1096800"/>
              <a:ext cx="25475" cy="14700"/>
            </a:xfrm>
            <a:custGeom>
              <a:rect b="b" l="l" r="r" t="t"/>
              <a:pathLst>
                <a:path extrusionOk="0" h="588" w="1019">
                  <a:moveTo>
                    <a:pt x="723" y="1"/>
                  </a:moveTo>
                  <a:cubicBezTo>
                    <a:pt x="777" y="161"/>
                    <a:pt x="643" y="349"/>
                    <a:pt x="464" y="358"/>
                  </a:cubicBezTo>
                  <a:cubicBezTo>
                    <a:pt x="384" y="358"/>
                    <a:pt x="295" y="331"/>
                    <a:pt x="232" y="268"/>
                  </a:cubicBezTo>
                  <a:cubicBezTo>
                    <a:pt x="197" y="224"/>
                    <a:pt x="179" y="161"/>
                    <a:pt x="179" y="108"/>
                  </a:cubicBezTo>
                  <a:cubicBezTo>
                    <a:pt x="108" y="135"/>
                    <a:pt x="54" y="179"/>
                    <a:pt x="0" y="224"/>
                  </a:cubicBezTo>
                  <a:cubicBezTo>
                    <a:pt x="20" y="473"/>
                    <a:pt x="222" y="587"/>
                    <a:pt x="435" y="587"/>
                  </a:cubicBezTo>
                  <a:cubicBezTo>
                    <a:pt x="717" y="587"/>
                    <a:pt x="1018" y="387"/>
                    <a:pt x="937" y="36"/>
                  </a:cubicBezTo>
                  <a:cubicBezTo>
                    <a:pt x="866" y="19"/>
                    <a:pt x="794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1" name="Google Shape;10341;p27"/>
            <p:cNvSpPr/>
            <p:nvPr/>
          </p:nvSpPr>
          <p:spPr>
            <a:xfrm>
              <a:off x="891575" y="1098800"/>
              <a:ext cx="40850" cy="24225"/>
            </a:xfrm>
            <a:custGeom>
              <a:rect b="b" l="l" r="r" t="t"/>
              <a:pathLst>
                <a:path extrusionOk="0" h="969" w="1634">
                  <a:moveTo>
                    <a:pt x="1303" y="1"/>
                  </a:moveTo>
                  <a:lnTo>
                    <a:pt x="1303" y="1"/>
                  </a:lnTo>
                  <a:cubicBezTo>
                    <a:pt x="1355" y="387"/>
                    <a:pt x="1017" y="607"/>
                    <a:pt x="692" y="607"/>
                  </a:cubicBezTo>
                  <a:cubicBezTo>
                    <a:pt x="455" y="607"/>
                    <a:pt x="225" y="489"/>
                    <a:pt x="161" y="233"/>
                  </a:cubicBezTo>
                  <a:cubicBezTo>
                    <a:pt x="134" y="269"/>
                    <a:pt x="108" y="304"/>
                    <a:pt x="90" y="340"/>
                  </a:cubicBezTo>
                  <a:cubicBezTo>
                    <a:pt x="117" y="394"/>
                    <a:pt x="134" y="447"/>
                    <a:pt x="161" y="492"/>
                  </a:cubicBezTo>
                  <a:cubicBezTo>
                    <a:pt x="224" y="590"/>
                    <a:pt x="286" y="652"/>
                    <a:pt x="375" y="724"/>
                  </a:cubicBezTo>
                  <a:cubicBezTo>
                    <a:pt x="268" y="697"/>
                    <a:pt x="188" y="608"/>
                    <a:pt x="117" y="527"/>
                  </a:cubicBezTo>
                  <a:cubicBezTo>
                    <a:pt x="99" y="501"/>
                    <a:pt x="72" y="465"/>
                    <a:pt x="45" y="429"/>
                  </a:cubicBezTo>
                  <a:cubicBezTo>
                    <a:pt x="45" y="429"/>
                    <a:pt x="45" y="438"/>
                    <a:pt x="45" y="438"/>
                  </a:cubicBezTo>
                  <a:cubicBezTo>
                    <a:pt x="54" y="465"/>
                    <a:pt x="54" y="483"/>
                    <a:pt x="63" y="501"/>
                  </a:cubicBezTo>
                  <a:cubicBezTo>
                    <a:pt x="99" y="554"/>
                    <a:pt x="134" y="608"/>
                    <a:pt x="179" y="652"/>
                  </a:cubicBezTo>
                  <a:cubicBezTo>
                    <a:pt x="277" y="741"/>
                    <a:pt x="393" y="795"/>
                    <a:pt x="509" y="848"/>
                  </a:cubicBezTo>
                  <a:cubicBezTo>
                    <a:pt x="509" y="848"/>
                    <a:pt x="509" y="857"/>
                    <a:pt x="509" y="857"/>
                  </a:cubicBezTo>
                  <a:cubicBezTo>
                    <a:pt x="384" y="848"/>
                    <a:pt x="259" y="795"/>
                    <a:pt x="161" y="715"/>
                  </a:cubicBezTo>
                  <a:cubicBezTo>
                    <a:pt x="117" y="670"/>
                    <a:pt x="54" y="617"/>
                    <a:pt x="10" y="545"/>
                  </a:cubicBezTo>
                  <a:cubicBezTo>
                    <a:pt x="10" y="572"/>
                    <a:pt x="1" y="590"/>
                    <a:pt x="1" y="608"/>
                  </a:cubicBezTo>
                  <a:cubicBezTo>
                    <a:pt x="165" y="852"/>
                    <a:pt x="451" y="968"/>
                    <a:pt x="739" y="968"/>
                  </a:cubicBezTo>
                  <a:cubicBezTo>
                    <a:pt x="1156" y="968"/>
                    <a:pt x="1575" y="726"/>
                    <a:pt x="1633" y="278"/>
                  </a:cubicBezTo>
                  <a:cubicBezTo>
                    <a:pt x="1624" y="260"/>
                    <a:pt x="1615" y="251"/>
                    <a:pt x="1615" y="242"/>
                  </a:cubicBezTo>
                  <a:cubicBezTo>
                    <a:pt x="1589" y="313"/>
                    <a:pt x="1553" y="385"/>
                    <a:pt x="1553" y="402"/>
                  </a:cubicBezTo>
                  <a:cubicBezTo>
                    <a:pt x="1499" y="501"/>
                    <a:pt x="1428" y="661"/>
                    <a:pt x="1312" y="715"/>
                  </a:cubicBezTo>
                  <a:cubicBezTo>
                    <a:pt x="1312" y="715"/>
                    <a:pt x="1312" y="715"/>
                    <a:pt x="1312" y="706"/>
                  </a:cubicBezTo>
                  <a:cubicBezTo>
                    <a:pt x="1383" y="625"/>
                    <a:pt x="1437" y="554"/>
                    <a:pt x="1482" y="447"/>
                  </a:cubicBezTo>
                  <a:cubicBezTo>
                    <a:pt x="1526" y="367"/>
                    <a:pt x="1544" y="278"/>
                    <a:pt x="1562" y="179"/>
                  </a:cubicBezTo>
                  <a:cubicBezTo>
                    <a:pt x="1553" y="170"/>
                    <a:pt x="1535" y="162"/>
                    <a:pt x="1526" y="144"/>
                  </a:cubicBezTo>
                  <a:cubicBezTo>
                    <a:pt x="1517" y="215"/>
                    <a:pt x="1490" y="278"/>
                    <a:pt x="1473" y="331"/>
                  </a:cubicBezTo>
                  <a:cubicBezTo>
                    <a:pt x="1437" y="420"/>
                    <a:pt x="1410" y="509"/>
                    <a:pt x="1339" y="572"/>
                  </a:cubicBezTo>
                  <a:cubicBezTo>
                    <a:pt x="1339" y="572"/>
                    <a:pt x="1339" y="563"/>
                    <a:pt x="1339" y="563"/>
                  </a:cubicBezTo>
                  <a:cubicBezTo>
                    <a:pt x="1383" y="492"/>
                    <a:pt x="1419" y="411"/>
                    <a:pt x="1446" y="322"/>
                  </a:cubicBezTo>
                  <a:cubicBezTo>
                    <a:pt x="1464" y="251"/>
                    <a:pt x="1464" y="179"/>
                    <a:pt x="1473" y="99"/>
                  </a:cubicBezTo>
                  <a:cubicBezTo>
                    <a:pt x="1419" y="63"/>
                    <a:pt x="1366" y="28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2" name="Google Shape;10342;p27"/>
            <p:cNvSpPr/>
            <p:nvPr/>
          </p:nvSpPr>
          <p:spPr>
            <a:xfrm>
              <a:off x="888900" y="1094100"/>
              <a:ext cx="46200" cy="31450"/>
            </a:xfrm>
            <a:custGeom>
              <a:rect b="b" l="l" r="r" t="t"/>
              <a:pathLst>
                <a:path extrusionOk="0" h="1258" w="1848">
                  <a:moveTo>
                    <a:pt x="1080" y="109"/>
                  </a:moveTo>
                  <a:cubicBezTo>
                    <a:pt x="1151" y="109"/>
                    <a:pt x="1223" y="127"/>
                    <a:pt x="1294" y="144"/>
                  </a:cubicBezTo>
                  <a:cubicBezTo>
                    <a:pt x="1375" y="495"/>
                    <a:pt x="1074" y="695"/>
                    <a:pt x="792" y="695"/>
                  </a:cubicBezTo>
                  <a:cubicBezTo>
                    <a:pt x="579" y="695"/>
                    <a:pt x="377" y="581"/>
                    <a:pt x="357" y="332"/>
                  </a:cubicBezTo>
                  <a:cubicBezTo>
                    <a:pt x="411" y="287"/>
                    <a:pt x="465" y="243"/>
                    <a:pt x="536" y="216"/>
                  </a:cubicBezTo>
                  <a:cubicBezTo>
                    <a:pt x="536" y="269"/>
                    <a:pt x="554" y="332"/>
                    <a:pt x="589" y="376"/>
                  </a:cubicBezTo>
                  <a:cubicBezTo>
                    <a:pt x="652" y="439"/>
                    <a:pt x="741" y="466"/>
                    <a:pt x="821" y="466"/>
                  </a:cubicBezTo>
                  <a:cubicBezTo>
                    <a:pt x="1000" y="457"/>
                    <a:pt x="1134" y="269"/>
                    <a:pt x="1080" y="109"/>
                  </a:cubicBezTo>
                  <a:close/>
                  <a:moveTo>
                    <a:pt x="1410" y="189"/>
                  </a:moveTo>
                  <a:lnTo>
                    <a:pt x="1410" y="189"/>
                  </a:lnTo>
                  <a:cubicBezTo>
                    <a:pt x="1473" y="216"/>
                    <a:pt x="1526" y="251"/>
                    <a:pt x="1580" y="287"/>
                  </a:cubicBezTo>
                  <a:cubicBezTo>
                    <a:pt x="1571" y="367"/>
                    <a:pt x="1571" y="439"/>
                    <a:pt x="1553" y="510"/>
                  </a:cubicBezTo>
                  <a:cubicBezTo>
                    <a:pt x="1526" y="599"/>
                    <a:pt x="1490" y="680"/>
                    <a:pt x="1446" y="751"/>
                  </a:cubicBezTo>
                  <a:cubicBezTo>
                    <a:pt x="1446" y="751"/>
                    <a:pt x="1446" y="760"/>
                    <a:pt x="1446" y="760"/>
                  </a:cubicBezTo>
                  <a:cubicBezTo>
                    <a:pt x="1517" y="697"/>
                    <a:pt x="1544" y="608"/>
                    <a:pt x="1580" y="519"/>
                  </a:cubicBezTo>
                  <a:cubicBezTo>
                    <a:pt x="1597" y="466"/>
                    <a:pt x="1624" y="403"/>
                    <a:pt x="1633" y="332"/>
                  </a:cubicBezTo>
                  <a:cubicBezTo>
                    <a:pt x="1642" y="350"/>
                    <a:pt x="1660" y="358"/>
                    <a:pt x="1669" y="367"/>
                  </a:cubicBezTo>
                  <a:cubicBezTo>
                    <a:pt x="1651" y="466"/>
                    <a:pt x="1633" y="555"/>
                    <a:pt x="1589" y="635"/>
                  </a:cubicBezTo>
                  <a:cubicBezTo>
                    <a:pt x="1544" y="742"/>
                    <a:pt x="1490" y="813"/>
                    <a:pt x="1419" y="894"/>
                  </a:cubicBezTo>
                  <a:cubicBezTo>
                    <a:pt x="1419" y="903"/>
                    <a:pt x="1419" y="903"/>
                    <a:pt x="1419" y="903"/>
                  </a:cubicBezTo>
                  <a:cubicBezTo>
                    <a:pt x="1535" y="849"/>
                    <a:pt x="1606" y="689"/>
                    <a:pt x="1660" y="590"/>
                  </a:cubicBezTo>
                  <a:cubicBezTo>
                    <a:pt x="1660" y="573"/>
                    <a:pt x="1696" y="501"/>
                    <a:pt x="1722" y="430"/>
                  </a:cubicBezTo>
                  <a:cubicBezTo>
                    <a:pt x="1722" y="439"/>
                    <a:pt x="1731" y="448"/>
                    <a:pt x="1740" y="466"/>
                  </a:cubicBezTo>
                  <a:cubicBezTo>
                    <a:pt x="1682" y="914"/>
                    <a:pt x="1263" y="1156"/>
                    <a:pt x="846" y="1156"/>
                  </a:cubicBezTo>
                  <a:cubicBezTo>
                    <a:pt x="558" y="1156"/>
                    <a:pt x="272" y="1040"/>
                    <a:pt x="108" y="796"/>
                  </a:cubicBezTo>
                  <a:cubicBezTo>
                    <a:pt x="108" y="778"/>
                    <a:pt x="117" y="760"/>
                    <a:pt x="117" y="733"/>
                  </a:cubicBezTo>
                  <a:cubicBezTo>
                    <a:pt x="161" y="805"/>
                    <a:pt x="224" y="858"/>
                    <a:pt x="268" y="903"/>
                  </a:cubicBezTo>
                  <a:cubicBezTo>
                    <a:pt x="366" y="983"/>
                    <a:pt x="491" y="1036"/>
                    <a:pt x="616" y="1045"/>
                  </a:cubicBezTo>
                  <a:cubicBezTo>
                    <a:pt x="616" y="1045"/>
                    <a:pt x="616" y="1036"/>
                    <a:pt x="616" y="1036"/>
                  </a:cubicBezTo>
                  <a:cubicBezTo>
                    <a:pt x="500" y="983"/>
                    <a:pt x="384" y="929"/>
                    <a:pt x="286" y="840"/>
                  </a:cubicBezTo>
                  <a:cubicBezTo>
                    <a:pt x="241" y="796"/>
                    <a:pt x="206" y="742"/>
                    <a:pt x="170" y="689"/>
                  </a:cubicBezTo>
                  <a:cubicBezTo>
                    <a:pt x="161" y="671"/>
                    <a:pt x="161" y="653"/>
                    <a:pt x="152" y="626"/>
                  </a:cubicBezTo>
                  <a:cubicBezTo>
                    <a:pt x="152" y="626"/>
                    <a:pt x="152" y="617"/>
                    <a:pt x="152" y="617"/>
                  </a:cubicBezTo>
                  <a:cubicBezTo>
                    <a:pt x="179" y="653"/>
                    <a:pt x="206" y="689"/>
                    <a:pt x="224" y="715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0"/>
                    <a:pt x="331" y="778"/>
                    <a:pt x="268" y="680"/>
                  </a:cubicBezTo>
                  <a:cubicBezTo>
                    <a:pt x="241" y="635"/>
                    <a:pt x="224" y="582"/>
                    <a:pt x="197" y="528"/>
                  </a:cubicBezTo>
                  <a:cubicBezTo>
                    <a:pt x="215" y="492"/>
                    <a:pt x="241" y="457"/>
                    <a:pt x="268" y="421"/>
                  </a:cubicBezTo>
                  <a:cubicBezTo>
                    <a:pt x="332" y="677"/>
                    <a:pt x="562" y="795"/>
                    <a:pt x="799" y="795"/>
                  </a:cubicBezTo>
                  <a:cubicBezTo>
                    <a:pt x="1124" y="795"/>
                    <a:pt x="1462" y="575"/>
                    <a:pt x="1410" y="189"/>
                  </a:cubicBezTo>
                  <a:close/>
                  <a:moveTo>
                    <a:pt x="998" y="0"/>
                  </a:moveTo>
                  <a:cubicBezTo>
                    <a:pt x="530" y="0"/>
                    <a:pt x="64" y="280"/>
                    <a:pt x="1" y="796"/>
                  </a:cubicBezTo>
                  <a:cubicBezTo>
                    <a:pt x="1" y="805"/>
                    <a:pt x="1" y="813"/>
                    <a:pt x="10" y="813"/>
                  </a:cubicBezTo>
                  <a:cubicBezTo>
                    <a:pt x="10" y="822"/>
                    <a:pt x="10" y="831"/>
                    <a:pt x="10" y="840"/>
                  </a:cubicBezTo>
                  <a:cubicBezTo>
                    <a:pt x="200" y="1123"/>
                    <a:pt x="526" y="1257"/>
                    <a:pt x="852" y="1257"/>
                  </a:cubicBezTo>
                  <a:cubicBezTo>
                    <a:pt x="1319" y="1257"/>
                    <a:pt x="1784" y="981"/>
                    <a:pt x="1847" y="466"/>
                  </a:cubicBezTo>
                  <a:cubicBezTo>
                    <a:pt x="1847" y="457"/>
                    <a:pt x="1847" y="448"/>
                    <a:pt x="1847" y="439"/>
                  </a:cubicBezTo>
                  <a:cubicBezTo>
                    <a:pt x="1847" y="430"/>
                    <a:pt x="1847" y="430"/>
                    <a:pt x="1838" y="421"/>
                  </a:cubicBezTo>
                  <a:cubicBezTo>
                    <a:pt x="1648" y="136"/>
                    <a:pt x="1323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3" name="Google Shape;10343;p27"/>
            <p:cNvSpPr/>
            <p:nvPr/>
          </p:nvSpPr>
          <p:spPr>
            <a:xfrm>
              <a:off x="933725" y="1094700"/>
              <a:ext cx="5350" cy="5000"/>
            </a:xfrm>
            <a:custGeom>
              <a:rect b="b" l="l" r="r" t="t"/>
              <a:pathLst>
                <a:path extrusionOk="0" h="200" w="214">
                  <a:moveTo>
                    <a:pt x="143" y="0"/>
                  </a:moveTo>
                  <a:cubicBezTo>
                    <a:pt x="128" y="0"/>
                    <a:pt x="112" y="7"/>
                    <a:pt x="99" y="22"/>
                  </a:cubicBezTo>
                  <a:cubicBezTo>
                    <a:pt x="81" y="58"/>
                    <a:pt x="54" y="76"/>
                    <a:pt x="28" y="111"/>
                  </a:cubicBezTo>
                  <a:cubicBezTo>
                    <a:pt x="10" y="129"/>
                    <a:pt x="1" y="165"/>
                    <a:pt x="19" y="183"/>
                  </a:cubicBezTo>
                  <a:cubicBezTo>
                    <a:pt x="28" y="193"/>
                    <a:pt x="46" y="200"/>
                    <a:pt x="63" y="200"/>
                  </a:cubicBezTo>
                  <a:cubicBezTo>
                    <a:pt x="77" y="200"/>
                    <a:pt x="91" y="195"/>
                    <a:pt x="99" y="183"/>
                  </a:cubicBezTo>
                  <a:cubicBezTo>
                    <a:pt x="126" y="147"/>
                    <a:pt x="161" y="120"/>
                    <a:pt x="188" y="76"/>
                  </a:cubicBezTo>
                  <a:cubicBezTo>
                    <a:pt x="213" y="38"/>
                    <a:pt x="18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4" name="Google Shape;10344;p27"/>
            <p:cNvSpPr/>
            <p:nvPr/>
          </p:nvSpPr>
          <p:spPr>
            <a:xfrm>
              <a:off x="925950" y="1088325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0" y="0"/>
                  </a:moveTo>
                  <a:cubicBezTo>
                    <a:pt x="111" y="0"/>
                    <a:pt x="94" y="10"/>
                    <a:pt x="89" y="27"/>
                  </a:cubicBezTo>
                  <a:cubicBezTo>
                    <a:pt x="62" y="72"/>
                    <a:pt x="35" y="126"/>
                    <a:pt x="17" y="179"/>
                  </a:cubicBezTo>
                  <a:cubicBezTo>
                    <a:pt x="0" y="219"/>
                    <a:pt x="33" y="247"/>
                    <a:pt x="67" y="247"/>
                  </a:cubicBezTo>
                  <a:cubicBezTo>
                    <a:pt x="86" y="247"/>
                    <a:pt x="106" y="238"/>
                    <a:pt x="115" y="215"/>
                  </a:cubicBezTo>
                  <a:cubicBezTo>
                    <a:pt x="133" y="161"/>
                    <a:pt x="151" y="126"/>
                    <a:pt x="178" y="81"/>
                  </a:cubicBezTo>
                  <a:cubicBezTo>
                    <a:pt x="187" y="54"/>
                    <a:pt x="187" y="27"/>
                    <a:pt x="160" y="10"/>
                  </a:cubicBezTo>
                  <a:cubicBezTo>
                    <a:pt x="151" y="3"/>
                    <a:pt x="14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5" name="Google Shape;10345;p27"/>
            <p:cNvSpPr/>
            <p:nvPr/>
          </p:nvSpPr>
          <p:spPr>
            <a:xfrm>
              <a:off x="917975" y="1084750"/>
              <a:ext cx="3750" cy="6925"/>
            </a:xfrm>
            <a:custGeom>
              <a:rect b="b" l="l" r="r" t="t"/>
              <a:pathLst>
                <a:path extrusionOk="0" h="277" w="150">
                  <a:moveTo>
                    <a:pt x="87" y="1"/>
                  </a:moveTo>
                  <a:cubicBezTo>
                    <a:pt x="60" y="1"/>
                    <a:pt x="42" y="28"/>
                    <a:pt x="33" y="54"/>
                  </a:cubicBezTo>
                  <a:cubicBezTo>
                    <a:pt x="24" y="108"/>
                    <a:pt x="24" y="162"/>
                    <a:pt x="6" y="206"/>
                  </a:cubicBezTo>
                  <a:cubicBezTo>
                    <a:pt x="1" y="250"/>
                    <a:pt x="35" y="277"/>
                    <a:pt x="67" y="277"/>
                  </a:cubicBezTo>
                  <a:cubicBezTo>
                    <a:pt x="87" y="277"/>
                    <a:pt x="106" y="266"/>
                    <a:pt x="113" y="242"/>
                  </a:cubicBezTo>
                  <a:cubicBezTo>
                    <a:pt x="122" y="179"/>
                    <a:pt x="131" y="117"/>
                    <a:pt x="140" y="63"/>
                  </a:cubicBezTo>
                  <a:cubicBezTo>
                    <a:pt x="149" y="28"/>
                    <a:pt x="113" y="10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6" name="Google Shape;10346;p27"/>
            <p:cNvSpPr/>
            <p:nvPr/>
          </p:nvSpPr>
          <p:spPr>
            <a:xfrm>
              <a:off x="895875" y="1088300"/>
              <a:ext cx="5475" cy="6325"/>
            </a:xfrm>
            <a:custGeom>
              <a:rect b="b" l="l" r="r" t="t"/>
              <a:pathLst>
                <a:path extrusionOk="0" h="253" w="219">
                  <a:moveTo>
                    <a:pt x="76" y="0"/>
                  </a:moveTo>
                  <a:cubicBezTo>
                    <a:pt x="38" y="0"/>
                    <a:pt x="1" y="37"/>
                    <a:pt x="25" y="73"/>
                  </a:cubicBezTo>
                  <a:cubicBezTo>
                    <a:pt x="61" y="127"/>
                    <a:pt x="78" y="180"/>
                    <a:pt x="105" y="225"/>
                  </a:cubicBezTo>
                  <a:cubicBezTo>
                    <a:pt x="114" y="245"/>
                    <a:pt x="130" y="253"/>
                    <a:pt x="146" y="253"/>
                  </a:cubicBezTo>
                  <a:cubicBezTo>
                    <a:pt x="181" y="253"/>
                    <a:pt x="219" y="216"/>
                    <a:pt x="194" y="180"/>
                  </a:cubicBezTo>
                  <a:cubicBezTo>
                    <a:pt x="168" y="127"/>
                    <a:pt x="150" y="73"/>
                    <a:pt x="123" y="28"/>
                  </a:cubicBezTo>
                  <a:cubicBezTo>
                    <a:pt x="112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7" name="Google Shape;10347;p27"/>
            <p:cNvSpPr/>
            <p:nvPr/>
          </p:nvSpPr>
          <p:spPr>
            <a:xfrm>
              <a:off x="886000" y="1095450"/>
              <a:ext cx="6500" cy="5175"/>
            </a:xfrm>
            <a:custGeom>
              <a:rect b="b" l="l" r="r" t="t"/>
              <a:pathLst>
                <a:path extrusionOk="0" h="207" w="260">
                  <a:moveTo>
                    <a:pt x="58" y="0"/>
                  </a:moveTo>
                  <a:cubicBezTo>
                    <a:pt x="48" y="0"/>
                    <a:pt x="38" y="3"/>
                    <a:pt x="27" y="10"/>
                  </a:cubicBezTo>
                  <a:cubicBezTo>
                    <a:pt x="10" y="28"/>
                    <a:pt x="1" y="64"/>
                    <a:pt x="27" y="90"/>
                  </a:cubicBezTo>
                  <a:cubicBezTo>
                    <a:pt x="72" y="126"/>
                    <a:pt x="117" y="162"/>
                    <a:pt x="170" y="197"/>
                  </a:cubicBezTo>
                  <a:cubicBezTo>
                    <a:pt x="176" y="204"/>
                    <a:pt x="185" y="207"/>
                    <a:pt x="194" y="207"/>
                  </a:cubicBezTo>
                  <a:cubicBezTo>
                    <a:pt x="211" y="207"/>
                    <a:pt x="230" y="197"/>
                    <a:pt x="242" y="180"/>
                  </a:cubicBezTo>
                  <a:cubicBezTo>
                    <a:pt x="259" y="153"/>
                    <a:pt x="242" y="126"/>
                    <a:pt x="224" y="108"/>
                  </a:cubicBezTo>
                  <a:cubicBezTo>
                    <a:pt x="188" y="73"/>
                    <a:pt x="143" y="46"/>
                    <a:pt x="99" y="19"/>
                  </a:cubicBezTo>
                  <a:cubicBezTo>
                    <a:pt x="88" y="8"/>
                    <a:pt x="73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8" name="Google Shape;10348;p27"/>
            <p:cNvSpPr/>
            <p:nvPr/>
          </p:nvSpPr>
          <p:spPr>
            <a:xfrm>
              <a:off x="880325" y="1105450"/>
              <a:ext cx="7225" cy="4300"/>
            </a:xfrm>
            <a:custGeom>
              <a:rect b="b" l="l" r="r" t="t"/>
              <a:pathLst>
                <a:path extrusionOk="0" h="172" w="289">
                  <a:moveTo>
                    <a:pt x="79" y="0"/>
                  </a:moveTo>
                  <a:cubicBezTo>
                    <a:pt x="26" y="0"/>
                    <a:pt x="1" y="85"/>
                    <a:pt x="58" y="110"/>
                  </a:cubicBezTo>
                  <a:cubicBezTo>
                    <a:pt x="103" y="119"/>
                    <a:pt x="147" y="145"/>
                    <a:pt x="183" y="163"/>
                  </a:cubicBezTo>
                  <a:cubicBezTo>
                    <a:pt x="193" y="169"/>
                    <a:pt x="203" y="171"/>
                    <a:pt x="212" y="171"/>
                  </a:cubicBezTo>
                  <a:cubicBezTo>
                    <a:pt x="260" y="171"/>
                    <a:pt x="289" y="104"/>
                    <a:pt x="237" y="74"/>
                  </a:cubicBezTo>
                  <a:cubicBezTo>
                    <a:pt x="192" y="47"/>
                    <a:pt x="147" y="29"/>
                    <a:pt x="94" y="3"/>
                  </a:cubicBezTo>
                  <a:cubicBezTo>
                    <a:pt x="89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9" name="Google Shape;10349;p27"/>
            <p:cNvSpPr/>
            <p:nvPr/>
          </p:nvSpPr>
          <p:spPr>
            <a:xfrm>
              <a:off x="906925" y="1085025"/>
              <a:ext cx="3775" cy="6850"/>
            </a:xfrm>
            <a:custGeom>
              <a:rect b="b" l="l" r="r" t="t"/>
              <a:pathLst>
                <a:path extrusionOk="0" h="274" w="151">
                  <a:moveTo>
                    <a:pt x="63" y="1"/>
                  </a:moveTo>
                  <a:cubicBezTo>
                    <a:pt x="32" y="1"/>
                    <a:pt x="1" y="25"/>
                    <a:pt x="11" y="61"/>
                  </a:cubicBezTo>
                  <a:cubicBezTo>
                    <a:pt x="20" y="115"/>
                    <a:pt x="29" y="177"/>
                    <a:pt x="38" y="231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1"/>
                    <a:pt x="118" y="97"/>
                    <a:pt x="109" y="43"/>
                  </a:cubicBezTo>
                  <a:cubicBezTo>
                    <a:pt x="106" y="14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0" name="Google Shape;10350;p27"/>
            <p:cNvSpPr/>
            <p:nvPr/>
          </p:nvSpPr>
          <p:spPr>
            <a:xfrm>
              <a:off x="834600" y="1083475"/>
              <a:ext cx="26900" cy="16275"/>
            </a:xfrm>
            <a:custGeom>
              <a:rect b="b" l="l" r="r" t="t"/>
              <a:pathLst>
                <a:path extrusionOk="0" h="651" w="1076">
                  <a:moveTo>
                    <a:pt x="290" y="1"/>
                  </a:moveTo>
                  <a:cubicBezTo>
                    <a:pt x="255" y="1"/>
                    <a:pt x="219" y="3"/>
                    <a:pt x="183" y="7"/>
                  </a:cubicBezTo>
                  <a:cubicBezTo>
                    <a:pt x="1" y="342"/>
                    <a:pt x="353" y="650"/>
                    <a:pt x="676" y="650"/>
                  </a:cubicBezTo>
                  <a:cubicBezTo>
                    <a:pt x="843" y="650"/>
                    <a:pt x="1002" y="568"/>
                    <a:pt x="1075" y="364"/>
                  </a:cubicBezTo>
                  <a:cubicBezTo>
                    <a:pt x="1031" y="311"/>
                    <a:pt x="977" y="257"/>
                    <a:pt x="915" y="213"/>
                  </a:cubicBezTo>
                  <a:cubicBezTo>
                    <a:pt x="889" y="329"/>
                    <a:pt x="764" y="408"/>
                    <a:pt x="639" y="408"/>
                  </a:cubicBezTo>
                  <a:cubicBezTo>
                    <a:pt x="592" y="408"/>
                    <a:pt x="546" y="397"/>
                    <a:pt x="504" y="373"/>
                  </a:cubicBezTo>
                  <a:cubicBezTo>
                    <a:pt x="433" y="329"/>
                    <a:pt x="371" y="257"/>
                    <a:pt x="362" y="177"/>
                  </a:cubicBezTo>
                  <a:cubicBezTo>
                    <a:pt x="353" y="114"/>
                    <a:pt x="371" y="52"/>
                    <a:pt x="397" y="7"/>
                  </a:cubicBezTo>
                  <a:cubicBezTo>
                    <a:pt x="362" y="3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1" name="Google Shape;10351;p27"/>
            <p:cNvSpPr/>
            <p:nvPr/>
          </p:nvSpPr>
          <p:spPr>
            <a:xfrm>
              <a:off x="827800" y="1084325"/>
              <a:ext cx="38825" cy="27475"/>
            </a:xfrm>
            <a:custGeom>
              <a:rect b="b" l="l" r="r" t="t"/>
              <a:pathLst>
                <a:path extrusionOk="0" h="1099" w="1553">
                  <a:moveTo>
                    <a:pt x="330" y="0"/>
                  </a:moveTo>
                  <a:cubicBezTo>
                    <a:pt x="295" y="18"/>
                    <a:pt x="259" y="27"/>
                    <a:pt x="223" y="54"/>
                  </a:cubicBezTo>
                  <a:cubicBezTo>
                    <a:pt x="214" y="107"/>
                    <a:pt x="197" y="161"/>
                    <a:pt x="197" y="223"/>
                  </a:cubicBezTo>
                  <a:cubicBezTo>
                    <a:pt x="197" y="330"/>
                    <a:pt x="214" y="419"/>
                    <a:pt x="250" y="526"/>
                  </a:cubicBezTo>
                  <a:cubicBezTo>
                    <a:pt x="170" y="446"/>
                    <a:pt x="152" y="330"/>
                    <a:pt x="143" y="223"/>
                  </a:cubicBezTo>
                  <a:cubicBezTo>
                    <a:pt x="143" y="187"/>
                    <a:pt x="134" y="143"/>
                    <a:pt x="134" y="98"/>
                  </a:cubicBezTo>
                  <a:cubicBezTo>
                    <a:pt x="134" y="107"/>
                    <a:pt x="125" y="107"/>
                    <a:pt x="125" y="107"/>
                  </a:cubicBezTo>
                  <a:cubicBezTo>
                    <a:pt x="116" y="134"/>
                    <a:pt x="116" y="152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91"/>
                    <a:pt x="223" y="598"/>
                    <a:pt x="295" y="705"/>
                  </a:cubicBezTo>
                  <a:cubicBezTo>
                    <a:pt x="295" y="705"/>
                    <a:pt x="295" y="714"/>
                    <a:pt x="286" y="714"/>
                  </a:cubicBezTo>
                  <a:cubicBezTo>
                    <a:pt x="188" y="642"/>
                    <a:pt x="116" y="518"/>
                    <a:pt x="81" y="402"/>
                  </a:cubicBezTo>
                  <a:cubicBezTo>
                    <a:pt x="63" y="348"/>
                    <a:pt x="36" y="259"/>
                    <a:pt x="36" y="187"/>
                  </a:cubicBezTo>
                  <a:cubicBezTo>
                    <a:pt x="27" y="196"/>
                    <a:pt x="9" y="214"/>
                    <a:pt x="0" y="232"/>
                  </a:cubicBezTo>
                  <a:cubicBezTo>
                    <a:pt x="6" y="722"/>
                    <a:pt x="501" y="1099"/>
                    <a:pt x="971" y="1099"/>
                  </a:cubicBezTo>
                  <a:cubicBezTo>
                    <a:pt x="1186" y="1099"/>
                    <a:pt x="1396" y="1020"/>
                    <a:pt x="1553" y="839"/>
                  </a:cubicBezTo>
                  <a:cubicBezTo>
                    <a:pt x="1553" y="821"/>
                    <a:pt x="1553" y="812"/>
                    <a:pt x="1553" y="794"/>
                  </a:cubicBezTo>
                  <a:cubicBezTo>
                    <a:pt x="1490" y="848"/>
                    <a:pt x="1419" y="892"/>
                    <a:pt x="1410" y="901"/>
                  </a:cubicBezTo>
                  <a:cubicBezTo>
                    <a:pt x="1323" y="948"/>
                    <a:pt x="1195" y="1031"/>
                    <a:pt x="1086" y="1031"/>
                  </a:cubicBezTo>
                  <a:cubicBezTo>
                    <a:pt x="1071" y="1031"/>
                    <a:pt x="1057" y="1029"/>
                    <a:pt x="1044" y="1026"/>
                  </a:cubicBezTo>
                  <a:cubicBezTo>
                    <a:pt x="1142" y="990"/>
                    <a:pt x="1231" y="964"/>
                    <a:pt x="1329" y="901"/>
                  </a:cubicBezTo>
                  <a:cubicBezTo>
                    <a:pt x="1410" y="857"/>
                    <a:pt x="1472" y="785"/>
                    <a:pt x="1544" y="723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23"/>
                    <a:pt x="1428" y="758"/>
                    <a:pt x="1383" y="794"/>
                  </a:cubicBezTo>
                  <a:cubicBezTo>
                    <a:pt x="1312" y="848"/>
                    <a:pt x="1240" y="910"/>
                    <a:pt x="1142" y="928"/>
                  </a:cubicBezTo>
                  <a:cubicBezTo>
                    <a:pt x="1142" y="928"/>
                    <a:pt x="1142" y="919"/>
                    <a:pt x="1142" y="919"/>
                  </a:cubicBezTo>
                  <a:cubicBezTo>
                    <a:pt x="1222" y="883"/>
                    <a:pt x="1294" y="830"/>
                    <a:pt x="1365" y="776"/>
                  </a:cubicBezTo>
                  <a:cubicBezTo>
                    <a:pt x="1419" y="723"/>
                    <a:pt x="1463" y="660"/>
                    <a:pt x="1508" y="607"/>
                  </a:cubicBezTo>
                  <a:cubicBezTo>
                    <a:pt x="1490" y="544"/>
                    <a:pt x="1454" y="482"/>
                    <a:pt x="1419" y="428"/>
                  </a:cubicBezTo>
                  <a:cubicBezTo>
                    <a:pt x="1322" y="633"/>
                    <a:pt x="1145" y="718"/>
                    <a:pt x="959" y="718"/>
                  </a:cubicBezTo>
                  <a:cubicBezTo>
                    <a:pt x="595" y="718"/>
                    <a:pt x="200" y="39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2" name="Google Shape;10352;p27"/>
            <p:cNvSpPr/>
            <p:nvPr/>
          </p:nvSpPr>
          <p:spPr>
            <a:xfrm>
              <a:off x="825125" y="1080800"/>
              <a:ext cx="44175" cy="33600"/>
            </a:xfrm>
            <a:custGeom>
              <a:rect b="b" l="l" r="r" t="t"/>
              <a:pathLst>
                <a:path extrusionOk="0" h="1344" w="1767">
                  <a:moveTo>
                    <a:pt x="669" y="108"/>
                  </a:moveTo>
                  <a:cubicBezTo>
                    <a:pt x="705" y="108"/>
                    <a:pt x="741" y="110"/>
                    <a:pt x="776" y="114"/>
                  </a:cubicBezTo>
                  <a:cubicBezTo>
                    <a:pt x="750" y="159"/>
                    <a:pt x="732" y="221"/>
                    <a:pt x="741" y="284"/>
                  </a:cubicBezTo>
                  <a:cubicBezTo>
                    <a:pt x="750" y="364"/>
                    <a:pt x="812" y="436"/>
                    <a:pt x="883" y="480"/>
                  </a:cubicBezTo>
                  <a:cubicBezTo>
                    <a:pt x="925" y="504"/>
                    <a:pt x="971" y="515"/>
                    <a:pt x="1018" y="515"/>
                  </a:cubicBezTo>
                  <a:cubicBezTo>
                    <a:pt x="1143" y="515"/>
                    <a:pt x="1268" y="436"/>
                    <a:pt x="1294" y="320"/>
                  </a:cubicBezTo>
                  <a:cubicBezTo>
                    <a:pt x="1356" y="364"/>
                    <a:pt x="1410" y="418"/>
                    <a:pt x="1454" y="471"/>
                  </a:cubicBezTo>
                  <a:cubicBezTo>
                    <a:pt x="1381" y="675"/>
                    <a:pt x="1222" y="757"/>
                    <a:pt x="1055" y="757"/>
                  </a:cubicBezTo>
                  <a:cubicBezTo>
                    <a:pt x="732" y="757"/>
                    <a:pt x="380" y="449"/>
                    <a:pt x="562" y="114"/>
                  </a:cubicBezTo>
                  <a:cubicBezTo>
                    <a:pt x="598" y="110"/>
                    <a:pt x="634" y="108"/>
                    <a:pt x="669" y="108"/>
                  </a:cubicBezTo>
                  <a:close/>
                  <a:moveTo>
                    <a:pt x="437" y="141"/>
                  </a:moveTo>
                  <a:cubicBezTo>
                    <a:pt x="307" y="531"/>
                    <a:pt x="702" y="859"/>
                    <a:pt x="1066" y="859"/>
                  </a:cubicBezTo>
                  <a:cubicBezTo>
                    <a:pt x="1252" y="859"/>
                    <a:pt x="1429" y="774"/>
                    <a:pt x="1526" y="569"/>
                  </a:cubicBezTo>
                  <a:cubicBezTo>
                    <a:pt x="1561" y="623"/>
                    <a:pt x="1597" y="685"/>
                    <a:pt x="1615" y="748"/>
                  </a:cubicBezTo>
                  <a:cubicBezTo>
                    <a:pt x="1570" y="801"/>
                    <a:pt x="1526" y="864"/>
                    <a:pt x="1472" y="917"/>
                  </a:cubicBezTo>
                  <a:cubicBezTo>
                    <a:pt x="1401" y="971"/>
                    <a:pt x="1329" y="1024"/>
                    <a:pt x="1249" y="1060"/>
                  </a:cubicBezTo>
                  <a:cubicBezTo>
                    <a:pt x="1249" y="1060"/>
                    <a:pt x="1249" y="1069"/>
                    <a:pt x="1249" y="1069"/>
                  </a:cubicBezTo>
                  <a:cubicBezTo>
                    <a:pt x="1347" y="1051"/>
                    <a:pt x="1419" y="989"/>
                    <a:pt x="1490" y="935"/>
                  </a:cubicBezTo>
                  <a:cubicBezTo>
                    <a:pt x="1535" y="899"/>
                    <a:pt x="1588" y="864"/>
                    <a:pt x="1633" y="810"/>
                  </a:cubicBezTo>
                  <a:cubicBezTo>
                    <a:pt x="1642" y="828"/>
                    <a:pt x="1642" y="846"/>
                    <a:pt x="1651" y="864"/>
                  </a:cubicBezTo>
                  <a:cubicBezTo>
                    <a:pt x="1579" y="926"/>
                    <a:pt x="1517" y="998"/>
                    <a:pt x="1436" y="1042"/>
                  </a:cubicBezTo>
                  <a:cubicBezTo>
                    <a:pt x="1338" y="1105"/>
                    <a:pt x="1249" y="1131"/>
                    <a:pt x="1151" y="1167"/>
                  </a:cubicBezTo>
                  <a:cubicBezTo>
                    <a:pt x="1164" y="1170"/>
                    <a:pt x="1178" y="1172"/>
                    <a:pt x="1193" y="1172"/>
                  </a:cubicBezTo>
                  <a:cubicBezTo>
                    <a:pt x="1302" y="1172"/>
                    <a:pt x="1430" y="1089"/>
                    <a:pt x="1517" y="1042"/>
                  </a:cubicBezTo>
                  <a:cubicBezTo>
                    <a:pt x="1526" y="1033"/>
                    <a:pt x="1597" y="989"/>
                    <a:pt x="1660" y="935"/>
                  </a:cubicBezTo>
                  <a:cubicBezTo>
                    <a:pt x="1660" y="953"/>
                    <a:pt x="1660" y="962"/>
                    <a:pt x="1660" y="980"/>
                  </a:cubicBezTo>
                  <a:cubicBezTo>
                    <a:pt x="1503" y="1161"/>
                    <a:pt x="1293" y="1240"/>
                    <a:pt x="1078" y="1240"/>
                  </a:cubicBezTo>
                  <a:cubicBezTo>
                    <a:pt x="608" y="1240"/>
                    <a:pt x="113" y="863"/>
                    <a:pt x="107" y="373"/>
                  </a:cubicBezTo>
                  <a:cubicBezTo>
                    <a:pt x="116" y="355"/>
                    <a:pt x="134" y="337"/>
                    <a:pt x="143" y="328"/>
                  </a:cubicBezTo>
                  <a:cubicBezTo>
                    <a:pt x="143" y="400"/>
                    <a:pt x="170" y="489"/>
                    <a:pt x="188" y="543"/>
                  </a:cubicBezTo>
                  <a:cubicBezTo>
                    <a:pt x="223" y="659"/>
                    <a:pt x="295" y="783"/>
                    <a:pt x="393" y="855"/>
                  </a:cubicBezTo>
                  <a:cubicBezTo>
                    <a:pt x="402" y="855"/>
                    <a:pt x="402" y="846"/>
                    <a:pt x="402" y="846"/>
                  </a:cubicBezTo>
                  <a:cubicBezTo>
                    <a:pt x="330" y="739"/>
                    <a:pt x="259" y="632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93"/>
                    <a:pt x="223" y="275"/>
                    <a:pt x="232" y="248"/>
                  </a:cubicBezTo>
                  <a:cubicBezTo>
                    <a:pt x="232" y="248"/>
                    <a:pt x="241" y="248"/>
                    <a:pt x="241" y="239"/>
                  </a:cubicBezTo>
                  <a:cubicBezTo>
                    <a:pt x="241" y="284"/>
                    <a:pt x="250" y="328"/>
                    <a:pt x="250" y="364"/>
                  </a:cubicBezTo>
                  <a:cubicBezTo>
                    <a:pt x="259" y="471"/>
                    <a:pt x="277" y="587"/>
                    <a:pt x="357" y="667"/>
                  </a:cubicBezTo>
                  <a:cubicBezTo>
                    <a:pt x="321" y="560"/>
                    <a:pt x="304" y="471"/>
                    <a:pt x="304" y="364"/>
                  </a:cubicBezTo>
                  <a:cubicBezTo>
                    <a:pt x="304" y="302"/>
                    <a:pt x="321" y="248"/>
                    <a:pt x="330" y="195"/>
                  </a:cubicBezTo>
                  <a:cubicBezTo>
                    <a:pt x="366" y="168"/>
                    <a:pt x="402" y="159"/>
                    <a:pt x="437" y="141"/>
                  </a:cubicBezTo>
                  <a:close/>
                  <a:moveTo>
                    <a:pt x="685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9" y="320"/>
                    <a:pt x="9" y="320"/>
                    <a:pt x="9" y="328"/>
                  </a:cubicBezTo>
                  <a:cubicBezTo>
                    <a:pt x="9" y="337"/>
                    <a:pt x="0" y="346"/>
                    <a:pt x="0" y="355"/>
                  </a:cubicBezTo>
                  <a:cubicBezTo>
                    <a:pt x="6" y="920"/>
                    <a:pt x="549" y="1344"/>
                    <a:pt x="1075" y="1344"/>
                  </a:cubicBezTo>
                  <a:cubicBezTo>
                    <a:pt x="1323" y="1344"/>
                    <a:pt x="1566" y="1250"/>
                    <a:pt x="1749" y="1033"/>
                  </a:cubicBezTo>
                  <a:cubicBezTo>
                    <a:pt x="1749" y="1033"/>
                    <a:pt x="1758" y="1024"/>
                    <a:pt x="1758" y="1015"/>
                  </a:cubicBezTo>
                  <a:cubicBezTo>
                    <a:pt x="1758" y="1015"/>
                    <a:pt x="1767" y="1006"/>
                    <a:pt x="1758" y="989"/>
                  </a:cubicBezTo>
                  <a:cubicBezTo>
                    <a:pt x="1752" y="424"/>
                    <a:pt x="1209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3" name="Google Shape;10353;p27"/>
            <p:cNvSpPr/>
            <p:nvPr/>
          </p:nvSpPr>
          <p:spPr>
            <a:xfrm>
              <a:off x="871500" y="1098475"/>
              <a:ext cx="6350" cy="3525"/>
            </a:xfrm>
            <a:custGeom>
              <a:rect b="b" l="l" r="r" t="t"/>
              <a:pathLst>
                <a:path extrusionOk="0" h="141" w="254">
                  <a:moveTo>
                    <a:pt x="182" y="0"/>
                  </a:moveTo>
                  <a:cubicBezTo>
                    <a:pt x="176" y="0"/>
                    <a:pt x="169" y="2"/>
                    <a:pt x="161" y="5"/>
                  </a:cubicBezTo>
                  <a:cubicBezTo>
                    <a:pt x="126" y="23"/>
                    <a:pt x="81" y="23"/>
                    <a:pt x="45" y="41"/>
                  </a:cubicBezTo>
                  <a:cubicBezTo>
                    <a:pt x="19" y="41"/>
                    <a:pt x="1" y="68"/>
                    <a:pt x="1" y="94"/>
                  </a:cubicBezTo>
                  <a:cubicBezTo>
                    <a:pt x="8" y="117"/>
                    <a:pt x="30" y="141"/>
                    <a:pt x="53" y="141"/>
                  </a:cubicBezTo>
                  <a:cubicBezTo>
                    <a:pt x="56" y="141"/>
                    <a:pt x="60" y="140"/>
                    <a:pt x="63" y="139"/>
                  </a:cubicBezTo>
                  <a:cubicBezTo>
                    <a:pt x="108" y="130"/>
                    <a:pt x="161" y="121"/>
                    <a:pt x="206" y="103"/>
                  </a:cubicBezTo>
                  <a:cubicBezTo>
                    <a:pt x="253" y="80"/>
                    <a:pt x="23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4" name="Google Shape;10354;p27"/>
            <p:cNvSpPr/>
            <p:nvPr/>
          </p:nvSpPr>
          <p:spPr>
            <a:xfrm>
              <a:off x="867275" y="1088725"/>
              <a:ext cx="6925" cy="4750"/>
            </a:xfrm>
            <a:custGeom>
              <a:rect b="b" l="l" r="r" t="t"/>
              <a:pathLst>
                <a:path extrusionOk="0" h="190" w="277">
                  <a:moveTo>
                    <a:pt x="203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43" y="29"/>
                    <a:pt x="89" y="65"/>
                    <a:pt x="45" y="101"/>
                  </a:cubicBezTo>
                  <a:cubicBezTo>
                    <a:pt x="1" y="130"/>
                    <a:pt x="35" y="190"/>
                    <a:pt x="79" y="190"/>
                  </a:cubicBezTo>
                  <a:cubicBezTo>
                    <a:pt x="88" y="190"/>
                    <a:pt x="98" y="187"/>
                    <a:pt x="107" y="181"/>
                  </a:cubicBezTo>
                  <a:cubicBezTo>
                    <a:pt x="152" y="145"/>
                    <a:pt x="188" y="127"/>
                    <a:pt x="232" y="101"/>
                  </a:cubicBezTo>
                  <a:cubicBezTo>
                    <a:pt x="259" y="92"/>
                    <a:pt x="277" y="56"/>
                    <a:pt x="259" y="29"/>
                  </a:cubicBezTo>
                  <a:cubicBezTo>
                    <a:pt x="252" y="15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5" name="Google Shape;10355;p27"/>
            <p:cNvSpPr/>
            <p:nvPr/>
          </p:nvSpPr>
          <p:spPr>
            <a:xfrm>
              <a:off x="862200" y="1080950"/>
              <a:ext cx="6200" cy="5725"/>
            </a:xfrm>
            <a:custGeom>
              <a:rect b="b" l="l" r="r" t="t"/>
              <a:pathLst>
                <a:path extrusionOk="0" h="229" w="248">
                  <a:moveTo>
                    <a:pt x="190" y="1"/>
                  </a:moveTo>
                  <a:cubicBezTo>
                    <a:pt x="174" y="1"/>
                    <a:pt x="157" y="8"/>
                    <a:pt x="141" y="19"/>
                  </a:cubicBezTo>
                  <a:cubicBezTo>
                    <a:pt x="114" y="55"/>
                    <a:pt x="78" y="99"/>
                    <a:pt x="43" y="135"/>
                  </a:cubicBezTo>
                  <a:cubicBezTo>
                    <a:pt x="0" y="171"/>
                    <a:pt x="36" y="228"/>
                    <a:pt x="76" y="228"/>
                  </a:cubicBezTo>
                  <a:cubicBezTo>
                    <a:pt x="86" y="228"/>
                    <a:pt x="96" y="225"/>
                    <a:pt x="105" y="215"/>
                  </a:cubicBezTo>
                  <a:cubicBezTo>
                    <a:pt x="150" y="171"/>
                    <a:pt x="185" y="126"/>
                    <a:pt x="230" y="82"/>
                  </a:cubicBezTo>
                  <a:cubicBezTo>
                    <a:pt x="248" y="64"/>
                    <a:pt x="239" y="28"/>
                    <a:pt x="221" y="10"/>
                  </a:cubicBezTo>
                  <a:cubicBezTo>
                    <a:pt x="211" y="3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6" name="Google Shape;10356;p27"/>
            <p:cNvSpPr/>
            <p:nvPr/>
          </p:nvSpPr>
          <p:spPr>
            <a:xfrm>
              <a:off x="844400" y="1071650"/>
              <a:ext cx="3050" cy="6625"/>
            </a:xfrm>
            <a:custGeom>
              <a:rect b="b" l="l" r="r" t="t"/>
              <a:pathLst>
                <a:path extrusionOk="0" h="265" w="122">
                  <a:moveTo>
                    <a:pt x="67" y="1"/>
                  </a:moveTo>
                  <a:cubicBezTo>
                    <a:pt x="44" y="1"/>
                    <a:pt x="23" y="14"/>
                    <a:pt x="23" y="43"/>
                  </a:cubicBezTo>
                  <a:cubicBezTo>
                    <a:pt x="14" y="97"/>
                    <a:pt x="5" y="159"/>
                    <a:pt x="5" y="213"/>
                  </a:cubicBezTo>
                  <a:cubicBezTo>
                    <a:pt x="1" y="246"/>
                    <a:pt x="26" y="264"/>
                    <a:pt x="53" y="264"/>
                  </a:cubicBezTo>
                  <a:cubicBezTo>
                    <a:pt x="76" y="264"/>
                    <a:pt x="99" y="251"/>
                    <a:pt x="103" y="222"/>
                  </a:cubicBezTo>
                  <a:cubicBezTo>
                    <a:pt x="112" y="168"/>
                    <a:pt x="121" y="106"/>
                    <a:pt x="121" y="52"/>
                  </a:cubicBezTo>
                  <a:cubicBezTo>
                    <a:pt x="121" y="19"/>
                    <a:pt x="9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7" name="Google Shape;10357;p27"/>
            <p:cNvSpPr/>
            <p:nvPr/>
          </p:nvSpPr>
          <p:spPr>
            <a:xfrm>
              <a:off x="832250" y="1072000"/>
              <a:ext cx="4275" cy="6625"/>
            </a:xfrm>
            <a:custGeom>
              <a:rect b="b" l="l" r="r" t="t"/>
              <a:pathLst>
                <a:path extrusionOk="0" h="265" w="171">
                  <a:moveTo>
                    <a:pt x="65" y="1"/>
                  </a:moveTo>
                  <a:cubicBezTo>
                    <a:pt x="61" y="1"/>
                    <a:pt x="58" y="1"/>
                    <a:pt x="54" y="2"/>
                  </a:cubicBezTo>
                  <a:cubicBezTo>
                    <a:pt x="27" y="2"/>
                    <a:pt x="1" y="38"/>
                    <a:pt x="10" y="65"/>
                  </a:cubicBezTo>
                  <a:cubicBezTo>
                    <a:pt x="27" y="118"/>
                    <a:pt x="54" y="172"/>
                    <a:pt x="72" y="234"/>
                  </a:cubicBezTo>
                  <a:cubicBezTo>
                    <a:pt x="79" y="254"/>
                    <a:pt x="100" y="265"/>
                    <a:pt x="118" y="265"/>
                  </a:cubicBezTo>
                  <a:cubicBezTo>
                    <a:pt x="124" y="265"/>
                    <a:pt x="130" y="263"/>
                    <a:pt x="134" y="261"/>
                  </a:cubicBezTo>
                  <a:cubicBezTo>
                    <a:pt x="170" y="243"/>
                    <a:pt x="170" y="217"/>
                    <a:pt x="161" y="190"/>
                  </a:cubicBezTo>
                  <a:cubicBezTo>
                    <a:pt x="152" y="136"/>
                    <a:pt x="126" y="92"/>
                    <a:pt x="117" y="47"/>
                  </a:cubicBezTo>
                  <a:cubicBezTo>
                    <a:pt x="109" y="24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8" name="Google Shape;10358;p27"/>
            <p:cNvSpPr/>
            <p:nvPr/>
          </p:nvSpPr>
          <p:spPr>
            <a:xfrm>
              <a:off x="822075" y="1077550"/>
              <a:ext cx="5425" cy="5775"/>
            </a:xfrm>
            <a:custGeom>
              <a:rect b="b" l="l" r="r" t="t"/>
              <a:pathLst>
                <a:path extrusionOk="0" h="231" w="217">
                  <a:moveTo>
                    <a:pt x="72" y="1"/>
                  </a:moveTo>
                  <a:cubicBezTo>
                    <a:pt x="34" y="1"/>
                    <a:pt x="0" y="45"/>
                    <a:pt x="33" y="84"/>
                  </a:cubicBezTo>
                  <a:cubicBezTo>
                    <a:pt x="60" y="128"/>
                    <a:pt x="78" y="164"/>
                    <a:pt x="95" y="200"/>
                  </a:cubicBezTo>
                  <a:cubicBezTo>
                    <a:pt x="108" y="221"/>
                    <a:pt x="128" y="230"/>
                    <a:pt x="147" y="230"/>
                  </a:cubicBezTo>
                  <a:cubicBezTo>
                    <a:pt x="183" y="230"/>
                    <a:pt x="217" y="199"/>
                    <a:pt x="194" y="164"/>
                  </a:cubicBezTo>
                  <a:cubicBezTo>
                    <a:pt x="167" y="111"/>
                    <a:pt x="140" y="66"/>
                    <a:pt x="113" y="21"/>
                  </a:cubicBezTo>
                  <a:cubicBezTo>
                    <a:pt x="101" y="7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9" name="Google Shape;10359;p27"/>
            <p:cNvSpPr/>
            <p:nvPr/>
          </p:nvSpPr>
          <p:spPr>
            <a:xfrm>
              <a:off x="853675" y="10745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0"/>
                    <a:pt x="80" y="33"/>
                  </a:cubicBezTo>
                  <a:cubicBezTo>
                    <a:pt x="63" y="87"/>
                    <a:pt x="36" y="140"/>
                    <a:pt x="18" y="194"/>
                  </a:cubicBezTo>
                  <a:cubicBezTo>
                    <a:pt x="1" y="233"/>
                    <a:pt x="34" y="262"/>
                    <a:pt x="67" y="262"/>
                  </a:cubicBezTo>
                  <a:cubicBezTo>
                    <a:pt x="87" y="262"/>
                    <a:pt x="106" y="252"/>
                    <a:pt x="116" y="230"/>
                  </a:cubicBezTo>
                  <a:cubicBezTo>
                    <a:pt x="134" y="176"/>
                    <a:pt x="161" y="122"/>
                    <a:pt x="179" y="69"/>
                  </a:cubicBezTo>
                  <a:cubicBezTo>
                    <a:pt x="195" y="29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0" name="Google Shape;10360;p27"/>
          <p:cNvGrpSpPr/>
          <p:nvPr/>
        </p:nvGrpSpPr>
        <p:grpSpPr>
          <a:xfrm rot="-3669519">
            <a:off x="-497371" y="3152898"/>
            <a:ext cx="2426982" cy="2334824"/>
            <a:chOff x="3795825" y="3576625"/>
            <a:chExt cx="273225" cy="262850"/>
          </a:xfrm>
        </p:grpSpPr>
        <p:sp>
          <p:nvSpPr>
            <p:cNvPr id="10361" name="Google Shape;10361;p27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2" name="Google Shape;10362;p27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3" name="Google Shape;10363;p27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4" name="Google Shape;10364;p27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5" name="Google Shape;10365;p27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6" name="Google Shape;10366;p27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7" name="Google Shape;10367;p27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8" name="Google Shape;10368;p27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9" name="Google Shape;10369;p27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0" name="Google Shape;10370;p27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71" name="Google Shape;10371;p27"/>
          <p:cNvSpPr/>
          <p:nvPr/>
        </p:nvSpPr>
        <p:spPr>
          <a:xfrm rot="3780209">
            <a:off x="7916393" y="152701"/>
            <a:ext cx="1029020" cy="656009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0372" name="Shape 10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" name="Google Shape;10373;p28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74" name="Google Shape;10374;p28"/>
          <p:cNvGrpSpPr/>
          <p:nvPr/>
        </p:nvGrpSpPr>
        <p:grpSpPr>
          <a:xfrm>
            <a:off x="436965" y="371680"/>
            <a:ext cx="8270070" cy="4400212"/>
            <a:chOff x="4068925" y="3794325"/>
            <a:chExt cx="2771750" cy="1474750"/>
          </a:xfrm>
        </p:grpSpPr>
        <p:sp>
          <p:nvSpPr>
            <p:cNvPr id="10375" name="Google Shape;10375;p28"/>
            <p:cNvSpPr/>
            <p:nvPr/>
          </p:nvSpPr>
          <p:spPr>
            <a:xfrm>
              <a:off x="4068925" y="3794325"/>
              <a:ext cx="2771750" cy="1474750"/>
            </a:xfrm>
            <a:custGeom>
              <a:rect b="b" l="l" r="r" t="t"/>
              <a:pathLst>
                <a:path extrusionOk="0" h="58990" w="110870">
                  <a:moveTo>
                    <a:pt x="110448" y="1"/>
                  </a:moveTo>
                  <a:lnTo>
                    <a:pt x="429" y="453"/>
                  </a:lnTo>
                  <a:lnTo>
                    <a:pt x="23" y="52746"/>
                  </a:lnTo>
                  <a:lnTo>
                    <a:pt x="0" y="52746"/>
                  </a:lnTo>
                  <a:lnTo>
                    <a:pt x="0" y="58653"/>
                  </a:lnTo>
                  <a:lnTo>
                    <a:pt x="0" y="58913"/>
                  </a:lnTo>
                  <a:lnTo>
                    <a:pt x="0" y="58944"/>
                  </a:lnTo>
                  <a:lnTo>
                    <a:pt x="2482" y="58814"/>
                  </a:lnTo>
                  <a:lnTo>
                    <a:pt x="5784" y="58990"/>
                  </a:lnTo>
                  <a:lnTo>
                    <a:pt x="8266" y="58814"/>
                  </a:lnTo>
                  <a:lnTo>
                    <a:pt x="13223" y="58814"/>
                  </a:lnTo>
                  <a:lnTo>
                    <a:pt x="16525" y="58645"/>
                  </a:lnTo>
                  <a:lnTo>
                    <a:pt x="19827" y="58469"/>
                  </a:lnTo>
                  <a:lnTo>
                    <a:pt x="26438" y="58469"/>
                  </a:lnTo>
                  <a:lnTo>
                    <a:pt x="27373" y="58369"/>
                  </a:lnTo>
                  <a:cubicBezTo>
                    <a:pt x="27319" y="58369"/>
                    <a:pt x="27265" y="58362"/>
                    <a:pt x="27212" y="58362"/>
                  </a:cubicBezTo>
                  <a:lnTo>
                    <a:pt x="28085" y="58270"/>
                  </a:lnTo>
                  <a:lnTo>
                    <a:pt x="28690" y="58270"/>
                  </a:lnTo>
                  <a:cubicBezTo>
                    <a:pt x="28598" y="58277"/>
                    <a:pt x="28506" y="58285"/>
                    <a:pt x="28422" y="58300"/>
                  </a:cubicBezTo>
                  <a:cubicBezTo>
                    <a:pt x="29778" y="58300"/>
                    <a:pt x="34919" y="58323"/>
                    <a:pt x="36351" y="58469"/>
                  </a:cubicBezTo>
                  <a:cubicBezTo>
                    <a:pt x="36900" y="58528"/>
                    <a:pt x="37542" y="58547"/>
                    <a:pt x="38154" y="58547"/>
                  </a:cubicBezTo>
                  <a:cubicBezTo>
                    <a:pt x="39377" y="58547"/>
                    <a:pt x="40481" y="58469"/>
                    <a:pt x="40481" y="58469"/>
                  </a:cubicBezTo>
                  <a:cubicBezTo>
                    <a:pt x="40481" y="58469"/>
                    <a:pt x="43782" y="58124"/>
                    <a:pt x="47084" y="58124"/>
                  </a:cubicBezTo>
                  <a:cubicBezTo>
                    <a:pt x="50394" y="58124"/>
                    <a:pt x="50394" y="58469"/>
                    <a:pt x="52868" y="58469"/>
                  </a:cubicBezTo>
                  <a:cubicBezTo>
                    <a:pt x="55350" y="58469"/>
                    <a:pt x="60307" y="57779"/>
                    <a:pt x="62782" y="57779"/>
                  </a:cubicBezTo>
                  <a:cubicBezTo>
                    <a:pt x="65256" y="57779"/>
                    <a:pt x="71040" y="58300"/>
                    <a:pt x="72695" y="58300"/>
                  </a:cubicBezTo>
                  <a:cubicBezTo>
                    <a:pt x="74350" y="58300"/>
                    <a:pt x="81781" y="58645"/>
                    <a:pt x="81781" y="58645"/>
                  </a:cubicBezTo>
                  <a:lnTo>
                    <a:pt x="90039" y="58124"/>
                  </a:lnTo>
                  <a:lnTo>
                    <a:pt x="96651" y="58645"/>
                  </a:lnTo>
                  <a:lnTo>
                    <a:pt x="104082" y="58645"/>
                  </a:lnTo>
                  <a:lnTo>
                    <a:pt x="110693" y="58262"/>
                  </a:lnTo>
                  <a:lnTo>
                    <a:pt x="110693" y="58254"/>
                  </a:lnTo>
                  <a:lnTo>
                    <a:pt x="110479" y="58239"/>
                  </a:lnTo>
                  <a:lnTo>
                    <a:pt x="110693" y="58231"/>
                  </a:lnTo>
                  <a:lnTo>
                    <a:pt x="110693" y="55864"/>
                  </a:lnTo>
                  <a:lnTo>
                    <a:pt x="110869" y="55864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6" name="Google Shape;10376;p28"/>
            <p:cNvSpPr/>
            <p:nvPr/>
          </p:nvSpPr>
          <p:spPr>
            <a:xfrm>
              <a:off x="4173300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4735"/>
                  </a:moveTo>
                  <a:lnTo>
                    <a:pt x="192" y="4735"/>
                  </a:lnTo>
                  <a:lnTo>
                    <a:pt x="1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7" name="Google Shape;10377;p28"/>
            <p:cNvSpPr/>
            <p:nvPr/>
          </p:nvSpPr>
          <p:spPr>
            <a:xfrm>
              <a:off x="41733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8" name="Google Shape;10378;p28"/>
            <p:cNvSpPr/>
            <p:nvPr/>
          </p:nvSpPr>
          <p:spPr>
            <a:xfrm>
              <a:off x="4173300" y="5150125"/>
              <a:ext cx="4800" cy="95975"/>
            </a:xfrm>
            <a:custGeom>
              <a:rect b="b" l="l" r="r" t="t"/>
              <a:pathLst>
                <a:path extrusionOk="0" h="3839" w="192">
                  <a:moveTo>
                    <a:pt x="0" y="0"/>
                  </a:moveTo>
                  <a:lnTo>
                    <a:pt x="0" y="3839"/>
                  </a:lnTo>
                  <a:lnTo>
                    <a:pt x="192" y="38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9" name="Google Shape;10379;p28"/>
            <p:cNvSpPr/>
            <p:nvPr/>
          </p:nvSpPr>
          <p:spPr>
            <a:xfrm>
              <a:off x="41733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0" name="Google Shape;10380;p28"/>
            <p:cNvSpPr/>
            <p:nvPr/>
          </p:nvSpPr>
          <p:spPr>
            <a:xfrm>
              <a:off x="41733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1" name="Google Shape;10381;p28"/>
            <p:cNvSpPr/>
            <p:nvPr/>
          </p:nvSpPr>
          <p:spPr>
            <a:xfrm>
              <a:off x="41733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2" name="Google Shape;10382;p28"/>
            <p:cNvSpPr/>
            <p:nvPr/>
          </p:nvSpPr>
          <p:spPr>
            <a:xfrm>
              <a:off x="41733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3" name="Google Shape;10383;p28"/>
            <p:cNvSpPr/>
            <p:nvPr/>
          </p:nvSpPr>
          <p:spPr>
            <a:xfrm>
              <a:off x="41733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4" name="Google Shape;10384;p28"/>
            <p:cNvSpPr/>
            <p:nvPr/>
          </p:nvSpPr>
          <p:spPr>
            <a:xfrm>
              <a:off x="41733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5" name="Google Shape;10385;p28"/>
            <p:cNvSpPr/>
            <p:nvPr/>
          </p:nvSpPr>
          <p:spPr>
            <a:xfrm>
              <a:off x="41733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6" name="Google Shape;10386;p28"/>
            <p:cNvSpPr/>
            <p:nvPr/>
          </p:nvSpPr>
          <p:spPr>
            <a:xfrm>
              <a:off x="41733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7" name="Google Shape;10387;p28"/>
            <p:cNvSpPr/>
            <p:nvPr/>
          </p:nvSpPr>
          <p:spPr>
            <a:xfrm>
              <a:off x="41733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8" name="Google Shape;10388;p28"/>
            <p:cNvSpPr/>
            <p:nvPr/>
          </p:nvSpPr>
          <p:spPr>
            <a:xfrm>
              <a:off x="4280175" y="5150125"/>
              <a:ext cx="4800" cy="97325"/>
            </a:xfrm>
            <a:custGeom>
              <a:rect b="b" l="l" r="r" t="t"/>
              <a:pathLst>
                <a:path extrusionOk="0" h="3893" w="192">
                  <a:moveTo>
                    <a:pt x="0" y="0"/>
                  </a:moveTo>
                  <a:lnTo>
                    <a:pt x="0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9" name="Google Shape;10389;p28"/>
            <p:cNvSpPr/>
            <p:nvPr/>
          </p:nvSpPr>
          <p:spPr>
            <a:xfrm>
              <a:off x="42801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0" name="Google Shape;10390;p28"/>
            <p:cNvSpPr/>
            <p:nvPr/>
          </p:nvSpPr>
          <p:spPr>
            <a:xfrm>
              <a:off x="4280175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1"/>
                  </a:moveTo>
                  <a:lnTo>
                    <a:pt x="0" y="4735"/>
                  </a:lnTo>
                  <a:lnTo>
                    <a:pt x="192" y="473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1" name="Google Shape;10391;p28"/>
            <p:cNvSpPr/>
            <p:nvPr/>
          </p:nvSpPr>
          <p:spPr>
            <a:xfrm>
              <a:off x="42801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2" name="Google Shape;10392;p28"/>
            <p:cNvSpPr/>
            <p:nvPr/>
          </p:nvSpPr>
          <p:spPr>
            <a:xfrm>
              <a:off x="42801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3" name="Google Shape;10393;p28"/>
            <p:cNvSpPr/>
            <p:nvPr/>
          </p:nvSpPr>
          <p:spPr>
            <a:xfrm>
              <a:off x="42801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4" name="Google Shape;10394;p28"/>
            <p:cNvSpPr/>
            <p:nvPr/>
          </p:nvSpPr>
          <p:spPr>
            <a:xfrm>
              <a:off x="42801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5" name="Google Shape;10395;p28"/>
            <p:cNvSpPr/>
            <p:nvPr/>
          </p:nvSpPr>
          <p:spPr>
            <a:xfrm>
              <a:off x="42801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6" name="Google Shape;10396;p28"/>
            <p:cNvSpPr/>
            <p:nvPr/>
          </p:nvSpPr>
          <p:spPr>
            <a:xfrm>
              <a:off x="42801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7" name="Google Shape;10397;p28"/>
            <p:cNvSpPr/>
            <p:nvPr/>
          </p:nvSpPr>
          <p:spPr>
            <a:xfrm>
              <a:off x="42801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8" name="Google Shape;10398;p28"/>
            <p:cNvSpPr/>
            <p:nvPr/>
          </p:nvSpPr>
          <p:spPr>
            <a:xfrm>
              <a:off x="42801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9" name="Google Shape;10399;p28"/>
            <p:cNvSpPr/>
            <p:nvPr/>
          </p:nvSpPr>
          <p:spPr>
            <a:xfrm>
              <a:off x="42801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0" name="Google Shape;10400;p28"/>
            <p:cNvSpPr/>
            <p:nvPr/>
          </p:nvSpPr>
          <p:spPr>
            <a:xfrm>
              <a:off x="43862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1" name="Google Shape;10401;p28"/>
            <p:cNvSpPr/>
            <p:nvPr/>
          </p:nvSpPr>
          <p:spPr>
            <a:xfrm>
              <a:off x="43862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2" name="Google Shape;10402;p28"/>
            <p:cNvSpPr/>
            <p:nvPr/>
          </p:nvSpPr>
          <p:spPr>
            <a:xfrm>
              <a:off x="43862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3" name="Google Shape;10403;p28"/>
            <p:cNvSpPr/>
            <p:nvPr/>
          </p:nvSpPr>
          <p:spPr>
            <a:xfrm>
              <a:off x="43862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4" name="Google Shape;10404;p28"/>
            <p:cNvSpPr/>
            <p:nvPr/>
          </p:nvSpPr>
          <p:spPr>
            <a:xfrm>
              <a:off x="43862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5" name="Google Shape;10405;p28"/>
            <p:cNvSpPr/>
            <p:nvPr/>
          </p:nvSpPr>
          <p:spPr>
            <a:xfrm>
              <a:off x="43862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6" name="Google Shape;10406;p28"/>
            <p:cNvSpPr/>
            <p:nvPr/>
          </p:nvSpPr>
          <p:spPr>
            <a:xfrm>
              <a:off x="4386275" y="5150125"/>
              <a:ext cx="5375" cy="97900"/>
            </a:xfrm>
            <a:custGeom>
              <a:rect b="b" l="l" r="r" t="t"/>
              <a:pathLst>
                <a:path extrusionOk="0" h="3916" w="215">
                  <a:moveTo>
                    <a:pt x="0" y="0"/>
                  </a:moveTo>
                  <a:lnTo>
                    <a:pt x="0" y="3915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7" name="Google Shape;10407;p28"/>
            <p:cNvSpPr/>
            <p:nvPr/>
          </p:nvSpPr>
          <p:spPr>
            <a:xfrm>
              <a:off x="4386275" y="3805625"/>
              <a:ext cx="5375" cy="118950"/>
            </a:xfrm>
            <a:custGeom>
              <a:rect b="b" l="l" r="r" t="t"/>
              <a:pathLst>
                <a:path extrusionOk="0" h="4758" w="215">
                  <a:moveTo>
                    <a:pt x="0" y="1"/>
                  </a:moveTo>
                  <a:lnTo>
                    <a:pt x="0" y="4758"/>
                  </a:lnTo>
                  <a:lnTo>
                    <a:pt x="215" y="475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8" name="Google Shape;10408;p28"/>
            <p:cNvSpPr/>
            <p:nvPr/>
          </p:nvSpPr>
          <p:spPr>
            <a:xfrm>
              <a:off x="43862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9" name="Google Shape;10409;p28"/>
            <p:cNvSpPr/>
            <p:nvPr/>
          </p:nvSpPr>
          <p:spPr>
            <a:xfrm>
              <a:off x="43862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0" name="Google Shape;10410;p28"/>
            <p:cNvSpPr/>
            <p:nvPr/>
          </p:nvSpPr>
          <p:spPr>
            <a:xfrm>
              <a:off x="43862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1" name="Google Shape;10411;p28"/>
            <p:cNvSpPr/>
            <p:nvPr/>
          </p:nvSpPr>
          <p:spPr>
            <a:xfrm>
              <a:off x="43862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2" name="Google Shape;10412;p28"/>
            <p:cNvSpPr/>
            <p:nvPr/>
          </p:nvSpPr>
          <p:spPr>
            <a:xfrm>
              <a:off x="449295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3" name="Google Shape;10413;p28"/>
            <p:cNvSpPr/>
            <p:nvPr/>
          </p:nvSpPr>
          <p:spPr>
            <a:xfrm>
              <a:off x="449295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4" name="Google Shape;10414;p28"/>
            <p:cNvSpPr/>
            <p:nvPr/>
          </p:nvSpPr>
          <p:spPr>
            <a:xfrm>
              <a:off x="449295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5" name="Google Shape;10415;p28"/>
            <p:cNvSpPr/>
            <p:nvPr/>
          </p:nvSpPr>
          <p:spPr>
            <a:xfrm>
              <a:off x="449295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6" name="Google Shape;10416;p28"/>
            <p:cNvSpPr/>
            <p:nvPr/>
          </p:nvSpPr>
          <p:spPr>
            <a:xfrm>
              <a:off x="449295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7" name="Google Shape;10417;p28"/>
            <p:cNvSpPr/>
            <p:nvPr/>
          </p:nvSpPr>
          <p:spPr>
            <a:xfrm>
              <a:off x="4492950" y="3804850"/>
              <a:ext cx="4800" cy="119725"/>
            </a:xfrm>
            <a:custGeom>
              <a:rect b="b" l="l" r="r" t="t"/>
              <a:pathLst>
                <a:path extrusionOk="0" h="4789" w="192">
                  <a:moveTo>
                    <a:pt x="0" y="1"/>
                  </a:moveTo>
                  <a:lnTo>
                    <a:pt x="0" y="4789"/>
                  </a:lnTo>
                  <a:lnTo>
                    <a:pt x="192" y="478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8" name="Google Shape;10418;p28"/>
            <p:cNvSpPr/>
            <p:nvPr/>
          </p:nvSpPr>
          <p:spPr>
            <a:xfrm>
              <a:off x="449295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9" name="Google Shape;10419;p28"/>
            <p:cNvSpPr/>
            <p:nvPr/>
          </p:nvSpPr>
          <p:spPr>
            <a:xfrm>
              <a:off x="449295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0" name="Google Shape;10420;p28"/>
            <p:cNvSpPr/>
            <p:nvPr/>
          </p:nvSpPr>
          <p:spPr>
            <a:xfrm>
              <a:off x="4492950" y="5150125"/>
              <a:ext cx="4800" cy="99225"/>
            </a:xfrm>
            <a:custGeom>
              <a:rect b="b" l="l" r="r" t="t"/>
              <a:pathLst>
                <a:path extrusionOk="0" h="3969" w="192">
                  <a:moveTo>
                    <a:pt x="0" y="0"/>
                  </a:moveTo>
                  <a:lnTo>
                    <a:pt x="0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1" name="Google Shape;10421;p28"/>
            <p:cNvSpPr/>
            <p:nvPr/>
          </p:nvSpPr>
          <p:spPr>
            <a:xfrm>
              <a:off x="449295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2" name="Google Shape;10422;p28"/>
            <p:cNvSpPr/>
            <p:nvPr/>
          </p:nvSpPr>
          <p:spPr>
            <a:xfrm>
              <a:off x="449295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3" name="Google Shape;10423;p28"/>
            <p:cNvSpPr/>
            <p:nvPr/>
          </p:nvSpPr>
          <p:spPr>
            <a:xfrm>
              <a:off x="449295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4" name="Google Shape;10424;p28"/>
            <p:cNvSpPr/>
            <p:nvPr/>
          </p:nvSpPr>
          <p:spPr>
            <a:xfrm>
              <a:off x="4599825" y="3804850"/>
              <a:ext cx="4625" cy="119725"/>
            </a:xfrm>
            <a:custGeom>
              <a:rect b="b" l="l" r="r" t="t"/>
              <a:pathLst>
                <a:path extrusionOk="0" h="4789" w="185">
                  <a:moveTo>
                    <a:pt x="0" y="1"/>
                  </a:moveTo>
                  <a:lnTo>
                    <a:pt x="0" y="4789"/>
                  </a:lnTo>
                  <a:lnTo>
                    <a:pt x="184" y="478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5" name="Google Shape;10425;p28"/>
            <p:cNvSpPr/>
            <p:nvPr/>
          </p:nvSpPr>
          <p:spPr>
            <a:xfrm>
              <a:off x="45998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6" name="Google Shape;10426;p28"/>
            <p:cNvSpPr/>
            <p:nvPr/>
          </p:nvSpPr>
          <p:spPr>
            <a:xfrm>
              <a:off x="45998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7" name="Google Shape;10427;p28"/>
            <p:cNvSpPr/>
            <p:nvPr/>
          </p:nvSpPr>
          <p:spPr>
            <a:xfrm>
              <a:off x="45998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8" name="Google Shape;10428;p28"/>
            <p:cNvSpPr/>
            <p:nvPr/>
          </p:nvSpPr>
          <p:spPr>
            <a:xfrm>
              <a:off x="45998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9" name="Google Shape;10429;p28"/>
            <p:cNvSpPr/>
            <p:nvPr/>
          </p:nvSpPr>
          <p:spPr>
            <a:xfrm>
              <a:off x="45998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0" name="Google Shape;10430;p28"/>
            <p:cNvSpPr/>
            <p:nvPr/>
          </p:nvSpPr>
          <p:spPr>
            <a:xfrm>
              <a:off x="45998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1" name="Google Shape;10431;p28"/>
            <p:cNvSpPr/>
            <p:nvPr/>
          </p:nvSpPr>
          <p:spPr>
            <a:xfrm>
              <a:off x="45998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2" name="Google Shape;10432;p28"/>
            <p:cNvSpPr/>
            <p:nvPr/>
          </p:nvSpPr>
          <p:spPr>
            <a:xfrm>
              <a:off x="45998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3" name="Google Shape;10433;p28"/>
            <p:cNvSpPr/>
            <p:nvPr/>
          </p:nvSpPr>
          <p:spPr>
            <a:xfrm>
              <a:off x="4599825" y="5150125"/>
              <a:ext cx="4625" cy="99800"/>
            </a:xfrm>
            <a:custGeom>
              <a:rect b="b" l="l" r="r" t="t"/>
              <a:pathLst>
                <a:path extrusionOk="0" h="3992" w="185">
                  <a:moveTo>
                    <a:pt x="0" y="0"/>
                  </a:moveTo>
                  <a:lnTo>
                    <a:pt x="0" y="3992"/>
                  </a:lnTo>
                  <a:lnTo>
                    <a:pt x="184" y="399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4" name="Google Shape;10434;p28"/>
            <p:cNvSpPr/>
            <p:nvPr/>
          </p:nvSpPr>
          <p:spPr>
            <a:xfrm>
              <a:off x="45998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5" name="Google Shape;10435;p28"/>
            <p:cNvSpPr/>
            <p:nvPr/>
          </p:nvSpPr>
          <p:spPr>
            <a:xfrm>
              <a:off x="45998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6" name="Google Shape;10436;p28"/>
            <p:cNvSpPr/>
            <p:nvPr/>
          </p:nvSpPr>
          <p:spPr>
            <a:xfrm>
              <a:off x="4706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7" name="Google Shape;10437;p28"/>
            <p:cNvSpPr/>
            <p:nvPr/>
          </p:nvSpPr>
          <p:spPr>
            <a:xfrm>
              <a:off x="4706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8" name="Google Shape;10438;p28"/>
            <p:cNvSpPr/>
            <p:nvPr/>
          </p:nvSpPr>
          <p:spPr>
            <a:xfrm>
              <a:off x="4706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9" name="Google Shape;10439;p28"/>
            <p:cNvSpPr/>
            <p:nvPr/>
          </p:nvSpPr>
          <p:spPr>
            <a:xfrm>
              <a:off x="4706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0" name="Google Shape;10440;p28"/>
            <p:cNvSpPr/>
            <p:nvPr/>
          </p:nvSpPr>
          <p:spPr>
            <a:xfrm>
              <a:off x="4706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1" name="Google Shape;10441;p28"/>
            <p:cNvSpPr/>
            <p:nvPr/>
          </p:nvSpPr>
          <p:spPr>
            <a:xfrm>
              <a:off x="4706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2" name="Google Shape;10442;p28"/>
            <p:cNvSpPr/>
            <p:nvPr/>
          </p:nvSpPr>
          <p:spPr>
            <a:xfrm>
              <a:off x="4706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3" name="Google Shape;10443;p28"/>
            <p:cNvSpPr/>
            <p:nvPr/>
          </p:nvSpPr>
          <p:spPr>
            <a:xfrm>
              <a:off x="4706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4" name="Google Shape;10444;p28"/>
            <p:cNvSpPr/>
            <p:nvPr/>
          </p:nvSpPr>
          <p:spPr>
            <a:xfrm>
              <a:off x="4706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5" name="Google Shape;10445;p28"/>
            <p:cNvSpPr/>
            <p:nvPr/>
          </p:nvSpPr>
          <p:spPr>
            <a:xfrm>
              <a:off x="4706500" y="5150125"/>
              <a:ext cx="4800" cy="100575"/>
            </a:xfrm>
            <a:custGeom>
              <a:rect b="b" l="l" r="r" t="t"/>
              <a:pathLst>
                <a:path extrusionOk="0" h="4023" w="192">
                  <a:moveTo>
                    <a:pt x="0" y="0"/>
                  </a:moveTo>
                  <a:lnTo>
                    <a:pt x="0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6" name="Google Shape;10446;p28"/>
            <p:cNvSpPr/>
            <p:nvPr/>
          </p:nvSpPr>
          <p:spPr>
            <a:xfrm>
              <a:off x="4706500" y="3804275"/>
              <a:ext cx="4800" cy="120300"/>
            </a:xfrm>
            <a:custGeom>
              <a:rect b="b" l="l" r="r" t="t"/>
              <a:pathLst>
                <a:path extrusionOk="0" h="4812" w="192">
                  <a:moveTo>
                    <a:pt x="0" y="1"/>
                  </a:moveTo>
                  <a:lnTo>
                    <a:pt x="0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7" name="Google Shape;10447;p28"/>
            <p:cNvSpPr/>
            <p:nvPr/>
          </p:nvSpPr>
          <p:spPr>
            <a:xfrm>
              <a:off x="4706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8" name="Google Shape;10448;p28"/>
            <p:cNvSpPr/>
            <p:nvPr/>
          </p:nvSpPr>
          <p:spPr>
            <a:xfrm>
              <a:off x="48126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9" name="Google Shape;10449;p28"/>
            <p:cNvSpPr/>
            <p:nvPr/>
          </p:nvSpPr>
          <p:spPr>
            <a:xfrm>
              <a:off x="48126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0" name="Google Shape;10450;p28"/>
            <p:cNvSpPr/>
            <p:nvPr/>
          </p:nvSpPr>
          <p:spPr>
            <a:xfrm>
              <a:off x="48126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1" name="Google Shape;10451;p28"/>
            <p:cNvSpPr/>
            <p:nvPr/>
          </p:nvSpPr>
          <p:spPr>
            <a:xfrm>
              <a:off x="48126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2" name="Google Shape;10452;p28"/>
            <p:cNvSpPr/>
            <p:nvPr/>
          </p:nvSpPr>
          <p:spPr>
            <a:xfrm>
              <a:off x="48126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3" name="Google Shape;10453;p28"/>
            <p:cNvSpPr/>
            <p:nvPr/>
          </p:nvSpPr>
          <p:spPr>
            <a:xfrm>
              <a:off x="48126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4" name="Google Shape;10454;p28"/>
            <p:cNvSpPr/>
            <p:nvPr/>
          </p:nvSpPr>
          <p:spPr>
            <a:xfrm>
              <a:off x="48126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5" name="Google Shape;10455;p28"/>
            <p:cNvSpPr/>
            <p:nvPr/>
          </p:nvSpPr>
          <p:spPr>
            <a:xfrm>
              <a:off x="48126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6" name="Google Shape;10456;p28"/>
            <p:cNvSpPr/>
            <p:nvPr/>
          </p:nvSpPr>
          <p:spPr>
            <a:xfrm>
              <a:off x="4812600" y="3803700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7" name="Google Shape;10457;p28"/>
            <p:cNvSpPr/>
            <p:nvPr/>
          </p:nvSpPr>
          <p:spPr>
            <a:xfrm>
              <a:off x="48126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8" name="Google Shape;10458;p28"/>
            <p:cNvSpPr/>
            <p:nvPr/>
          </p:nvSpPr>
          <p:spPr>
            <a:xfrm>
              <a:off x="4812600" y="5150125"/>
              <a:ext cx="5400" cy="101925"/>
            </a:xfrm>
            <a:custGeom>
              <a:rect b="b" l="l" r="r" t="t"/>
              <a:pathLst>
                <a:path extrusionOk="0" h="4077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9" name="Google Shape;10459;p28"/>
            <p:cNvSpPr/>
            <p:nvPr/>
          </p:nvSpPr>
          <p:spPr>
            <a:xfrm>
              <a:off x="48126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0" name="Google Shape;10460;p28"/>
            <p:cNvSpPr/>
            <p:nvPr/>
          </p:nvSpPr>
          <p:spPr>
            <a:xfrm>
              <a:off x="491927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1" name="Google Shape;10461;p28"/>
            <p:cNvSpPr/>
            <p:nvPr/>
          </p:nvSpPr>
          <p:spPr>
            <a:xfrm>
              <a:off x="491927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2" name="Google Shape;10462;p28"/>
            <p:cNvSpPr/>
            <p:nvPr/>
          </p:nvSpPr>
          <p:spPr>
            <a:xfrm>
              <a:off x="491927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3" name="Google Shape;10463;p28"/>
            <p:cNvSpPr/>
            <p:nvPr/>
          </p:nvSpPr>
          <p:spPr>
            <a:xfrm>
              <a:off x="491927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4" name="Google Shape;10464;p28"/>
            <p:cNvSpPr/>
            <p:nvPr/>
          </p:nvSpPr>
          <p:spPr>
            <a:xfrm>
              <a:off x="491927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5" name="Google Shape;10465;p28"/>
            <p:cNvSpPr/>
            <p:nvPr/>
          </p:nvSpPr>
          <p:spPr>
            <a:xfrm>
              <a:off x="4919275" y="3802950"/>
              <a:ext cx="5400" cy="121625"/>
            </a:xfrm>
            <a:custGeom>
              <a:rect b="b" l="l" r="r" t="t"/>
              <a:pathLst>
                <a:path extrusionOk="0" h="4865" w="216">
                  <a:moveTo>
                    <a:pt x="1" y="0"/>
                  </a:moveTo>
                  <a:lnTo>
                    <a:pt x="1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6" name="Google Shape;10466;p28"/>
            <p:cNvSpPr/>
            <p:nvPr/>
          </p:nvSpPr>
          <p:spPr>
            <a:xfrm>
              <a:off x="4919275" y="5150125"/>
              <a:ext cx="5400" cy="102500"/>
            </a:xfrm>
            <a:custGeom>
              <a:rect b="b" l="l" r="r" t="t"/>
              <a:pathLst>
                <a:path extrusionOk="0" h="4100" w="216">
                  <a:moveTo>
                    <a:pt x="1" y="0"/>
                  </a:moveTo>
                  <a:lnTo>
                    <a:pt x="1" y="4099"/>
                  </a:lnTo>
                  <a:lnTo>
                    <a:pt x="215" y="409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7" name="Google Shape;10467;p28"/>
            <p:cNvSpPr/>
            <p:nvPr/>
          </p:nvSpPr>
          <p:spPr>
            <a:xfrm>
              <a:off x="491927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8" name="Google Shape;10468;p28"/>
            <p:cNvSpPr/>
            <p:nvPr/>
          </p:nvSpPr>
          <p:spPr>
            <a:xfrm>
              <a:off x="491927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9" name="Google Shape;10469;p28"/>
            <p:cNvSpPr/>
            <p:nvPr/>
          </p:nvSpPr>
          <p:spPr>
            <a:xfrm>
              <a:off x="491927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0" name="Google Shape;10470;p28"/>
            <p:cNvSpPr/>
            <p:nvPr/>
          </p:nvSpPr>
          <p:spPr>
            <a:xfrm>
              <a:off x="491927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1" name="Google Shape;10471;p28"/>
            <p:cNvSpPr/>
            <p:nvPr/>
          </p:nvSpPr>
          <p:spPr>
            <a:xfrm>
              <a:off x="491927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2" name="Google Shape;10472;p28"/>
            <p:cNvSpPr/>
            <p:nvPr/>
          </p:nvSpPr>
          <p:spPr>
            <a:xfrm>
              <a:off x="50261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3" name="Google Shape;10473;p28"/>
            <p:cNvSpPr/>
            <p:nvPr/>
          </p:nvSpPr>
          <p:spPr>
            <a:xfrm>
              <a:off x="50261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4" name="Google Shape;10474;p28"/>
            <p:cNvSpPr/>
            <p:nvPr/>
          </p:nvSpPr>
          <p:spPr>
            <a:xfrm>
              <a:off x="50261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5" name="Google Shape;10475;p28"/>
            <p:cNvSpPr/>
            <p:nvPr/>
          </p:nvSpPr>
          <p:spPr>
            <a:xfrm>
              <a:off x="50261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6" name="Google Shape;10476;p28"/>
            <p:cNvSpPr/>
            <p:nvPr/>
          </p:nvSpPr>
          <p:spPr>
            <a:xfrm>
              <a:off x="50261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7" name="Google Shape;10477;p28"/>
            <p:cNvSpPr/>
            <p:nvPr/>
          </p:nvSpPr>
          <p:spPr>
            <a:xfrm>
              <a:off x="5026150" y="5150125"/>
              <a:ext cx="4625" cy="103825"/>
            </a:xfrm>
            <a:custGeom>
              <a:rect b="b" l="l" r="r" t="t"/>
              <a:pathLst>
                <a:path extrusionOk="0" h="4153" w="185">
                  <a:moveTo>
                    <a:pt x="1" y="0"/>
                  </a:moveTo>
                  <a:lnTo>
                    <a:pt x="1" y="4153"/>
                  </a:lnTo>
                  <a:lnTo>
                    <a:pt x="184" y="415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8" name="Google Shape;10478;p28"/>
            <p:cNvSpPr/>
            <p:nvPr/>
          </p:nvSpPr>
          <p:spPr>
            <a:xfrm>
              <a:off x="5026150" y="3802950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4" y="486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9" name="Google Shape;10479;p28"/>
            <p:cNvSpPr/>
            <p:nvPr/>
          </p:nvSpPr>
          <p:spPr>
            <a:xfrm>
              <a:off x="50261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0" name="Google Shape;10480;p28"/>
            <p:cNvSpPr/>
            <p:nvPr/>
          </p:nvSpPr>
          <p:spPr>
            <a:xfrm>
              <a:off x="50261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1" name="Google Shape;10481;p28"/>
            <p:cNvSpPr/>
            <p:nvPr/>
          </p:nvSpPr>
          <p:spPr>
            <a:xfrm>
              <a:off x="50261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2" name="Google Shape;10482;p28"/>
            <p:cNvSpPr/>
            <p:nvPr/>
          </p:nvSpPr>
          <p:spPr>
            <a:xfrm>
              <a:off x="50261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3" name="Google Shape;10483;p28"/>
            <p:cNvSpPr/>
            <p:nvPr/>
          </p:nvSpPr>
          <p:spPr>
            <a:xfrm>
              <a:off x="50261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4" name="Google Shape;10484;p28"/>
            <p:cNvSpPr/>
            <p:nvPr/>
          </p:nvSpPr>
          <p:spPr>
            <a:xfrm>
              <a:off x="513282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5" name="Google Shape;10485;p28"/>
            <p:cNvSpPr/>
            <p:nvPr/>
          </p:nvSpPr>
          <p:spPr>
            <a:xfrm>
              <a:off x="513282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6" name="Google Shape;10486;p28"/>
            <p:cNvSpPr/>
            <p:nvPr/>
          </p:nvSpPr>
          <p:spPr>
            <a:xfrm>
              <a:off x="513282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7" name="Google Shape;10487;p28"/>
            <p:cNvSpPr/>
            <p:nvPr/>
          </p:nvSpPr>
          <p:spPr>
            <a:xfrm>
              <a:off x="513282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8" name="Google Shape;10488;p28"/>
            <p:cNvSpPr/>
            <p:nvPr/>
          </p:nvSpPr>
          <p:spPr>
            <a:xfrm>
              <a:off x="5132825" y="5150125"/>
              <a:ext cx="4825" cy="101725"/>
            </a:xfrm>
            <a:custGeom>
              <a:rect b="b" l="l" r="r" t="t"/>
              <a:pathLst>
                <a:path extrusionOk="0" h="4069" w="193">
                  <a:moveTo>
                    <a:pt x="1" y="0"/>
                  </a:moveTo>
                  <a:lnTo>
                    <a:pt x="1" y="4068"/>
                  </a:lnTo>
                  <a:cubicBezTo>
                    <a:pt x="62" y="4061"/>
                    <a:pt x="131" y="4061"/>
                    <a:pt x="192" y="405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9" name="Google Shape;10489;p28"/>
            <p:cNvSpPr/>
            <p:nvPr/>
          </p:nvSpPr>
          <p:spPr>
            <a:xfrm>
              <a:off x="513282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0" name="Google Shape;10490;p28"/>
            <p:cNvSpPr/>
            <p:nvPr/>
          </p:nvSpPr>
          <p:spPr>
            <a:xfrm>
              <a:off x="513282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1" name="Google Shape;10491;p28"/>
            <p:cNvSpPr/>
            <p:nvPr/>
          </p:nvSpPr>
          <p:spPr>
            <a:xfrm>
              <a:off x="513282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2" name="Google Shape;10492;p28"/>
            <p:cNvSpPr/>
            <p:nvPr/>
          </p:nvSpPr>
          <p:spPr>
            <a:xfrm>
              <a:off x="513282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3" name="Google Shape;10493;p28"/>
            <p:cNvSpPr/>
            <p:nvPr/>
          </p:nvSpPr>
          <p:spPr>
            <a:xfrm>
              <a:off x="5132825" y="3802375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2" y="48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4" name="Google Shape;10494;p28"/>
            <p:cNvSpPr/>
            <p:nvPr/>
          </p:nvSpPr>
          <p:spPr>
            <a:xfrm>
              <a:off x="513282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5" name="Google Shape;10495;p28"/>
            <p:cNvSpPr/>
            <p:nvPr/>
          </p:nvSpPr>
          <p:spPr>
            <a:xfrm>
              <a:off x="513282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6" name="Google Shape;10496;p28"/>
            <p:cNvSpPr/>
            <p:nvPr/>
          </p:nvSpPr>
          <p:spPr>
            <a:xfrm>
              <a:off x="523950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7" name="Google Shape;10497;p28"/>
            <p:cNvSpPr/>
            <p:nvPr/>
          </p:nvSpPr>
          <p:spPr>
            <a:xfrm>
              <a:off x="523950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8" name="Google Shape;10498;p28"/>
            <p:cNvSpPr/>
            <p:nvPr/>
          </p:nvSpPr>
          <p:spPr>
            <a:xfrm>
              <a:off x="5239500" y="3801800"/>
              <a:ext cx="4825" cy="122775"/>
            </a:xfrm>
            <a:custGeom>
              <a:rect b="b" l="l" r="r" t="t"/>
              <a:pathLst>
                <a:path extrusionOk="0" h="4911" w="193">
                  <a:moveTo>
                    <a:pt x="1" y="0"/>
                  </a:moveTo>
                  <a:lnTo>
                    <a:pt x="1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9" name="Google Shape;10499;p28"/>
            <p:cNvSpPr/>
            <p:nvPr/>
          </p:nvSpPr>
          <p:spPr>
            <a:xfrm>
              <a:off x="523950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0" name="Google Shape;10500;p28"/>
            <p:cNvSpPr/>
            <p:nvPr/>
          </p:nvSpPr>
          <p:spPr>
            <a:xfrm>
              <a:off x="523950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1" name="Google Shape;10501;p28"/>
            <p:cNvSpPr/>
            <p:nvPr/>
          </p:nvSpPr>
          <p:spPr>
            <a:xfrm>
              <a:off x="523950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2" name="Google Shape;10502;p28"/>
            <p:cNvSpPr/>
            <p:nvPr/>
          </p:nvSpPr>
          <p:spPr>
            <a:xfrm>
              <a:off x="5239500" y="5150125"/>
              <a:ext cx="4825" cy="97325"/>
            </a:xfrm>
            <a:custGeom>
              <a:rect b="b" l="l" r="r" t="t"/>
              <a:pathLst>
                <a:path extrusionOk="0" h="3893" w="193">
                  <a:moveTo>
                    <a:pt x="1" y="0"/>
                  </a:moveTo>
                  <a:lnTo>
                    <a:pt x="1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3" name="Google Shape;10503;p28"/>
            <p:cNvSpPr/>
            <p:nvPr/>
          </p:nvSpPr>
          <p:spPr>
            <a:xfrm>
              <a:off x="523950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4" name="Google Shape;10504;p28"/>
            <p:cNvSpPr/>
            <p:nvPr/>
          </p:nvSpPr>
          <p:spPr>
            <a:xfrm>
              <a:off x="523950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5" name="Google Shape;10505;p28"/>
            <p:cNvSpPr/>
            <p:nvPr/>
          </p:nvSpPr>
          <p:spPr>
            <a:xfrm>
              <a:off x="523950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6" name="Google Shape;10506;p28"/>
            <p:cNvSpPr/>
            <p:nvPr/>
          </p:nvSpPr>
          <p:spPr>
            <a:xfrm>
              <a:off x="523950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7" name="Google Shape;10507;p28"/>
            <p:cNvSpPr/>
            <p:nvPr/>
          </p:nvSpPr>
          <p:spPr>
            <a:xfrm>
              <a:off x="523950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8" name="Google Shape;10508;p28"/>
            <p:cNvSpPr/>
            <p:nvPr/>
          </p:nvSpPr>
          <p:spPr>
            <a:xfrm>
              <a:off x="53458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9" name="Google Shape;10509;p28"/>
            <p:cNvSpPr/>
            <p:nvPr/>
          </p:nvSpPr>
          <p:spPr>
            <a:xfrm>
              <a:off x="53458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0" name="Google Shape;10510;p28"/>
            <p:cNvSpPr/>
            <p:nvPr/>
          </p:nvSpPr>
          <p:spPr>
            <a:xfrm>
              <a:off x="5345800" y="3801800"/>
              <a:ext cx="5400" cy="122775"/>
            </a:xfrm>
            <a:custGeom>
              <a:rect b="b" l="l" r="r" t="t"/>
              <a:pathLst>
                <a:path extrusionOk="0" h="4911" w="216">
                  <a:moveTo>
                    <a:pt x="1" y="0"/>
                  </a:moveTo>
                  <a:lnTo>
                    <a:pt x="1" y="4911"/>
                  </a:lnTo>
                  <a:lnTo>
                    <a:pt x="215" y="491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1" name="Google Shape;10511;p28"/>
            <p:cNvSpPr/>
            <p:nvPr/>
          </p:nvSpPr>
          <p:spPr>
            <a:xfrm>
              <a:off x="53458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2" name="Google Shape;10512;p28"/>
            <p:cNvSpPr/>
            <p:nvPr/>
          </p:nvSpPr>
          <p:spPr>
            <a:xfrm>
              <a:off x="53458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3" name="Google Shape;10513;p28"/>
            <p:cNvSpPr/>
            <p:nvPr/>
          </p:nvSpPr>
          <p:spPr>
            <a:xfrm>
              <a:off x="53458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4" name="Google Shape;10514;p28"/>
            <p:cNvSpPr/>
            <p:nvPr/>
          </p:nvSpPr>
          <p:spPr>
            <a:xfrm>
              <a:off x="53458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5" name="Google Shape;10515;p28"/>
            <p:cNvSpPr/>
            <p:nvPr/>
          </p:nvSpPr>
          <p:spPr>
            <a:xfrm>
              <a:off x="5345800" y="5150125"/>
              <a:ext cx="5400" cy="104400"/>
            </a:xfrm>
            <a:custGeom>
              <a:rect b="b" l="l" r="r" t="t"/>
              <a:pathLst>
                <a:path extrusionOk="0" h="4176" w="216">
                  <a:moveTo>
                    <a:pt x="1" y="0"/>
                  </a:moveTo>
                  <a:lnTo>
                    <a:pt x="1" y="4160"/>
                  </a:lnTo>
                  <a:cubicBezTo>
                    <a:pt x="70" y="4160"/>
                    <a:pt x="139" y="4168"/>
                    <a:pt x="215" y="4176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6" name="Google Shape;10516;p28"/>
            <p:cNvSpPr/>
            <p:nvPr/>
          </p:nvSpPr>
          <p:spPr>
            <a:xfrm>
              <a:off x="53458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7" name="Google Shape;10517;p28"/>
            <p:cNvSpPr/>
            <p:nvPr/>
          </p:nvSpPr>
          <p:spPr>
            <a:xfrm>
              <a:off x="53458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8" name="Google Shape;10518;p28"/>
            <p:cNvSpPr/>
            <p:nvPr/>
          </p:nvSpPr>
          <p:spPr>
            <a:xfrm>
              <a:off x="53458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9" name="Google Shape;10519;p28"/>
            <p:cNvSpPr/>
            <p:nvPr/>
          </p:nvSpPr>
          <p:spPr>
            <a:xfrm>
              <a:off x="53458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0" name="Google Shape;10520;p28"/>
            <p:cNvSpPr/>
            <p:nvPr/>
          </p:nvSpPr>
          <p:spPr>
            <a:xfrm>
              <a:off x="545247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1" name="Google Shape;10521;p28"/>
            <p:cNvSpPr/>
            <p:nvPr/>
          </p:nvSpPr>
          <p:spPr>
            <a:xfrm>
              <a:off x="545247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2" name="Google Shape;10522;p28"/>
            <p:cNvSpPr/>
            <p:nvPr/>
          </p:nvSpPr>
          <p:spPr>
            <a:xfrm>
              <a:off x="545247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3" name="Google Shape;10523;p28"/>
            <p:cNvSpPr/>
            <p:nvPr/>
          </p:nvSpPr>
          <p:spPr>
            <a:xfrm>
              <a:off x="5452475" y="5150125"/>
              <a:ext cx="4825" cy="102875"/>
            </a:xfrm>
            <a:custGeom>
              <a:rect b="b" l="l" r="r" t="t"/>
              <a:pathLst>
                <a:path extrusionOk="0" h="4115" w="193">
                  <a:moveTo>
                    <a:pt x="1" y="0"/>
                  </a:moveTo>
                  <a:lnTo>
                    <a:pt x="1" y="4114"/>
                  </a:lnTo>
                  <a:cubicBezTo>
                    <a:pt x="62" y="4107"/>
                    <a:pt x="123" y="4107"/>
                    <a:pt x="192" y="40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4" name="Google Shape;10524;p28"/>
            <p:cNvSpPr/>
            <p:nvPr/>
          </p:nvSpPr>
          <p:spPr>
            <a:xfrm>
              <a:off x="545247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5" name="Google Shape;10525;p28"/>
            <p:cNvSpPr/>
            <p:nvPr/>
          </p:nvSpPr>
          <p:spPr>
            <a:xfrm>
              <a:off x="545247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6" name="Google Shape;10526;p28"/>
            <p:cNvSpPr/>
            <p:nvPr/>
          </p:nvSpPr>
          <p:spPr>
            <a:xfrm>
              <a:off x="545247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7" name="Google Shape;10527;p28"/>
            <p:cNvSpPr/>
            <p:nvPr/>
          </p:nvSpPr>
          <p:spPr>
            <a:xfrm>
              <a:off x="545247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8" name="Google Shape;10528;p28"/>
            <p:cNvSpPr/>
            <p:nvPr/>
          </p:nvSpPr>
          <p:spPr>
            <a:xfrm>
              <a:off x="5452475" y="3801025"/>
              <a:ext cx="4825" cy="123550"/>
            </a:xfrm>
            <a:custGeom>
              <a:rect b="b" l="l" r="r" t="t"/>
              <a:pathLst>
                <a:path extrusionOk="0" h="4942" w="193">
                  <a:moveTo>
                    <a:pt x="1" y="1"/>
                  </a:moveTo>
                  <a:lnTo>
                    <a:pt x="1" y="4942"/>
                  </a:lnTo>
                  <a:lnTo>
                    <a:pt x="192" y="49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9" name="Google Shape;10529;p28"/>
            <p:cNvSpPr/>
            <p:nvPr/>
          </p:nvSpPr>
          <p:spPr>
            <a:xfrm>
              <a:off x="545247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0" name="Google Shape;10530;p28"/>
            <p:cNvSpPr/>
            <p:nvPr/>
          </p:nvSpPr>
          <p:spPr>
            <a:xfrm>
              <a:off x="545247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1" name="Google Shape;10531;p28"/>
            <p:cNvSpPr/>
            <p:nvPr/>
          </p:nvSpPr>
          <p:spPr>
            <a:xfrm>
              <a:off x="545247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2" name="Google Shape;10532;p28"/>
            <p:cNvSpPr/>
            <p:nvPr/>
          </p:nvSpPr>
          <p:spPr>
            <a:xfrm>
              <a:off x="555915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3" name="Google Shape;10533;p28"/>
            <p:cNvSpPr/>
            <p:nvPr/>
          </p:nvSpPr>
          <p:spPr>
            <a:xfrm>
              <a:off x="5559150" y="5150125"/>
              <a:ext cx="4825" cy="93300"/>
            </a:xfrm>
            <a:custGeom>
              <a:rect b="b" l="l" r="r" t="t"/>
              <a:pathLst>
                <a:path extrusionOk="0" h="3732" w="193">
                  <a:moveTo>
                    <a:pt x="1" y="0"/>
                  </a:moveTo>
                  <a:lnTo>
                    <a:pt x="1" y="3731"/>
                  </a:lnTo>
                  <a:cubicBezTo>
                    <a:pt x="70" y="3724"/>
                    <a:pt x="131" y="3724"/>
                    <a:pt x="192" y="371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4" name="Google Shape;10534;p28"/>
            <p:cNvSpPr/>
            <p:nvPr/>
          </p:nvSpPr>
          <p:spPr>
            <a:xfrm>
              <a:off x="555915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5" name="Google Shape;10535;p28"/>
            <p:cNvSpPr/>
            <p:nvPr/>
          </p:nvSpPr>
          <p:spPr>
            <a:xfrm>
              <a:off x="5559150" y="3800450"/>
              <a:ext cx="4825" cy="124125"/>
            </a:xfrm>
            <a:custGeom>
              <a:rect b="b" l="l" r="r" t="t"/>
              <a:pathLst>
                <a:path extrusionOk="0" h="4965" w="193">
                  <a:moveTo>
                    <a:pt x="1" y="1"/>
                  </a:moveTo>
                  <a:lnTo>
                    <a:pt x="1" y="4965"/>
                  </a:lnTo>
                  <a:lnTo>
                    <a:pt x="192" y="496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6" name="Google Shape;10536;p28"/>
            <p:cNvSpPr/>
            <p:nvPr/>
          </p:nvSpPr>
          <p:spPr>
            <a:xfrm>
              <a:off x="555915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7" name="Google Shape;10537;p28"/>
            <p:cNvSpPr/>
            <p:nvPr/>
          </p:nvSpPr>
          <p:spPr>
            <a:xfrm>
              <a:off x="555915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8" name="Google Shape;10538;p28"/>
            <p:cNvSpPr/>
            <p:nvPr/>
          </p:nvSpPr>
          <p:spPr>
            <a:xfrm>
              <a:off x="555915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9" name="Google Shape;10539;p28"/>
            <p:cNvSpPr/>
            <p:nvPr/>
          </p:nvSpPr>
          <p:spPr>
            <a:xfrm>
              <a:off x="555915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0" name="Google Shape;10540;p28"/>
            <p:cNvSpPr/>
            <p:nvPr/>
          </p:nvSpPr>
          <p:spPr>
            <a:xfrm>
              <a:off x="555915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1" name="Google Shape;10541;p28"/>
            <p:cNvSpPr/>
            <p:nvPr/>
          </p:nvSpPr>
          <p:spPr>
            <a:xfrm>
              <a:off x="555915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2" name="Google Shape;10542;p28"/>
            <p:cNvSpPr/>
            <p:nvPr/>
          </p:nvSpPr>
          <p:spPr>
            <a:xfrm>
              <a:off x="555915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3" name="Google Shape;10543;p28"/>
            <p:cNvSpPr/>
            <p:nvPr/>
          </p:nvSpPr>
          <p:spPr>
            <a:xfrm>
              <a:off x="555915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4" name="Google Shape;10544;p28"/>
            <p:cNvSpPr/>
            <p:nvPr/>
          </p:nvSpPr>
          <p:spPr>
            <a:xfrm>
              <a:off x="56660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5" name="Google Shape;10545;p28"/>
            <p:cNvSpPr/>
            <p:nvPr/>
          </p:nvSpPr>
          <p:spPr>
            <a:xfrm>
              <a:off x="56660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6" name="Google Shape;10546;p28"/>
            <p:cNvSpPr/>
            <p:nvPr/>
          </p:nvSpPr>
          <p:spPr>
            <a:xfrm>
              <a:off x="56660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7" name="Google Shape;10547;p28"/>
            <p:cNvSpPr/>
            <p:nvPr/>
          </p:nvSpPr>
          <p:spPr>
            <a:xfrm>
              <a:off x="56660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8" name="Google Shape;10548;p28"/>
            <p:cNvSpPr/>
            <p:nvPr/>
          </p:nvSpPr>
          <p:spPr>
            <a:xfrm>
              <a:off x="56660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9" name="Google Shape;10549;p28"/>
            <p:cNvSpPr/>
            <p:nvPr/>
          </p:nvSpPr>
          <p:spPr>
            <a:xfrm>
              <a:off x="56660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0" name="Google Shape;10550;p28"/>
            <p:cNvSpPr/>
            <p:nvPr/>
          </p:nvSpPr>
          <p:spPr>
            <a:xfrm>
              <a:off x="56660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1" name="Google Shape;10551;p28"/>
            <p:cNvSpPr/>
            <p:nvPr/>
          </p:nvSpPr>
          <p:spPr>
            <a:xfrm>
              <a:off x="5666025" y="5150125"/>
              <a:ext cx="4625" cy="89475"/>
            </a:xfrm>
            <a:custGeom>
              <a:rect b="b" l="l" r="r" t="t"/>
              <a:pathLst>
                <a:path extrusionOk="0" h="3579" w="185">
                  <a:moveTo>
                    <a:pt x="1" y="0"/>
                  </a:moveTo>
                  <a:lnTo>
                    <a:pt x="1" y="3570"/>
                  </a:lnTo>
                  <a:cubicBezTo>
                    <a:pt x="62" y="3578"/>
                    <a:pt x="123" y="3578"/>
                    <a:pt x="185" y="357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2" name="Google Shape;10552;p28"/>
            <p:cNvSpPr/>
            <p:nvPr/>
          </p:nvSpPr>
          <p:spPr>
            <a:xfrm>
              <a:off x="56660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3" name="Google Shape;10553;p28"/>
            <p:cNvSpPr/>
            <p:nvPr/>
          </p:nvSpPr>
          <p:spPr>
            <a:xfrm>
              <a:off x="5666025" y="3799700"/>
              <a:ext cx="4625" cy="124875"/>
            </a:xfrm>
            <a:custGeom>
              <a:rect b="b" l="l" r="r" t="t"/>
              <a:pathLst>
                <a:path extrusionOk="0" h="4995" w="185">
                  <a:moveTo>
                    <a:pt x="1" y="0"/>
                  </a:moveTo>
                  <a:lnTo>
                    <a:pt x="1" y="4995"/>
                  </a:lnTo>
                  <a:lnTo>
                    <a:pt x="185" y="499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4" name="Google Shape;10554;p28"/>
            <p:cNvSpPr/>
            <p:nvPr/>
          </p:nvSpPr>
          <p:spPr>
            <a:xfrm>
              <a:off x="56660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5" name="Google Shape;10555;p28"/>
            <p:cNvSpPr/>
            <p:nvPr/>
          </p:nvSpPr>
          <p:spPr>
            <a:xfrm>
              <a:off x="56660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6" name="Google Shape;10556;p28"/>
            <p:cNvSpPr/>
            <p:nvPr/>
          </p:nvSpPr>
          <p:spPr>
            <a:xfrm>
              <a:off x="577212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7" name="Google Shape;10557;p28"/>
            <p:cNvSpPr/>
            <p:nvPr/>
          </p:nvSpPr>
          <p:spPr>
            <a:xfrm>
              <a:off x="577212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8" name="Google Shape;10558;p28"/>
            <p:cNvSpPr/>
            <p:nvPr/>
          </p:nvSpPr>
          <p:spPr>
            <a:xfrm>
              <a:off x="577212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9" name="Google Shape;10559;p28"/>
            <p:cNvSpPr/>
            <p:nvPr/>
          </p:nvSpPr>
          <p:spPr>
            <a:xfrm>
              <a:off x="5772125" y="5150125"/>
              <a:ext cx="5400" cy="95775"/>
            </a:xfrm>
            <a:custGeom>
              <a:rect b="b" l="l" r="r" t="t"/>
              <a:pathLst>
                <a:path extrusionOk="0" h="3831" w="216">
                  <a:moveTo>
                    <a:pt x="1" y="0"/>
                  </a:moveTo>
                  <a:lnTo>
                    <a:pt x="1" y="3816"/>
                  </a:lnTo>
                  <a:cubicBezTo>
                    <a:pt x="70" y="3816"/>
                    <a:pt x="146" y="3823"/>
                    <a:pt x="215" y="3831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0" name="Google Shape;10560;p28"/>
            <p:cNvSpPr/>
            <p:nvPr/>
          </p:nvSpPr>
          <p:spPr>
            <a:xfrm>
              <a:off x="577212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1" name="Google Shape;10561;p28"/>
            <p:cNvSpPr/>
            <p:nvPr/>
          </p:nvSpPr>
          <p:spPr>
            <a:xfrm>
              <a:off x="577212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2" name="Google Shape;10562;p28"/>
            <p:cNvSpPr/>
            <p:nvPr/>
          </p:nvSpPr>
          <p:spPr>
            <a:xfrm>
              <a:off x="5772125" y="3799700"/>
              <a:ext cx="5400" cy="124875"/>
            </a:xfrm>
            <a:custGeom>
              <a:rect b="b" l="l" r="r" t="t"/>
              <a:pathLst>
                <a:path extrusionOk="0" h="4995" w="216">
                  <a:moveTo>
                    <a:pt x="1" y="0"/>
                  </a:moveTo>
                  <a:lnTo>
                    <a:pt x="1" y="4995"/>
                  </a:lnTo>
                  <a:lnTo>
                    <a:pt x="215" y="49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3" name="Google Shape;10563;p28"/>
            <p:cNvSpPr/>
            <p:nvPr/>
          </p:nvSpPr>
          <p:spPr>
            <a:xfrm>
              <a:off x="577212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4" name="Google Shape;10564;p28"/>
            <p:cNvSpPr/>
            <p:nvPr/>
          </p:nvSpPr>
          <p:spPr>
            <a:xfrm>
              <a:off x="577212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5" name="Google Shape;10565;p28"/>
            <p:cNvSpPr/>
            <p:nvPr/>
          </p:nvSpPr>
          <p:spPr>
            <a:xfrm>
              <a:off x="577212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6" name="Google Shape;10566;p28"/>
            <p:cNvSpPr/>
            <p:nvPr/>
          </p:nvSpPr>
          <p:spPr>
            <a:xfrm>
              <a:off x="577212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7" name="Google Shape;10567;p28"/>
            <p:cNvSpPr/>
            <p:nvPr/>
          </p:nvSpPr>
          <p:spPr>
            <a:xfrm>
              <a:off x="577212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8" name="Google Shape;10568;p28"/>
            <p:cNvSpPr/>
            <p:nvPr/>
          </p:nvSpPr>
          <p:spPr>
            <a:xfrm>
              <a:off x="5878825" y="5150125"/>
              <a:ext cx="5375" cy="101725"/>
            </a:xfrm>
            <a:custGeom>
              <a:rect b="b" l="l" r="r" t="t"/>
              <a:pathLst>
                <a:path extrusionOk="0" h="4069" w="215">
                  <a:moveTo>
                    <a:pt x="0" y="0"/>
                  </a:moveTo>
                  <a:lnTo>
                    <a:pt x="0" y="4061"/>
                  </a:lnTo>
                  <a:cubicBezTo>
                    <a:pt x="77" y="4061"/>
                    <a:pt x="146" y="4068"/>
                    <a:pt x="215" y="4068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9" name="Google Shape;10569;p28"/>
            <p:cNvSpPr/>
            <p:nvPr/>
          </p:nvSpPr>
          <p:spPr>
            <a:xfrm>
              <a:off x="587882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0" name="Google Shape;10570;p28"/>
            <p:cNvSpPr/>
            <p:nvPr/>
          </p:nvSpPr>
          <p:spPr>
            <a:xfrm>
              <a:off x="587882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1" name="Google Shape;10571;p28"/>
            <p:cNvSpPr/>
            <p:nvPr/>
          </p:nvSpPr>
          <p:spPr>
            <a:xfrm>
              <a:off x="587882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2" name="Google Shape;10572;p28"/>
            <p:cNvSpPr/>
            <p:nvPr/>
          </p:nvSpPr>
          <p:spPr>
            <a:xfrm>
              <a:off x="587882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3" name="Google Shape;10573;p28"/>
            <p:cNvSpPr/>
            <p:nvPr/>
          </p:nvSpPr>
          <p:spPr>
            <a:xfrm>
              <a:off x="587882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4" name="Google Shape;10574;p28"/>
            <p:cNvSpPr/>
            <p:nvPr/>
          </p:nvSpPr>
          <p:spPr>
            <a:xfrm>
              <a:off x="587882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5" name="Google Shape;10575;p28"/>
            <p:cNvSpPr/>
            <p:nvPr/>
          </p:nvSpPr>
          <p:spPr>
            <a:xfrm>
              <a:off x="587882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6" name="Google Shape;10576;p28"/>
            <p:cNvSpPr/>
            <p:nvPr/>
          </p:nvSpPr>
          <p:spPr>
            <a:xfrm>
              <a:off x="587882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7" name="Google Shape;10577;p28"/>
            <p:cNvSpPr/>
            <p:nvPr/>
          </p:nvSpPr>
          <p:spPr>
            <a:xfrm>
              <a:off x="5878825" y="3799125"/>
              <a:ext cx="5375" cy="125450"/>
            </a:xfrm>
            <a:custGeom>
              <a:rect b="b" l="l" r="r" t="t"/>
              <a:pathLst>
                <a:path extrusionOk="0" h="5018" w="215">
                  <a:moveTo>
                    <a:pt x="0" y="0"/>
                  </a:moveTo>
                  <a:lnTo>
                    <a:pt x="0" y="5018"/>
                  </a:lnTo>
                  <a:lnTo>
                    <a:pt x="215" y="501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8" name="Google Shape;10578;p28"/>
            <p:cNvSpPr/>
            <p:nvPr/>
          </p:nvSpPr>
          <p:spPr>
            <a:xfrm>
              <a:off x="587882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9" name="Google Shape;10579;p28"/>
            <p:cNvSpPr/>
            <p:nvPr/>
          </p:nvSpPr>
          <p:spPr>
            <a:xfrm>
              <a:off x="587882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0" name="Google Shape;10580;p28"/>
            <p:cNvSpPr/>
            <p:nvPr/>
          </p:nvSpPr>
          <p:spPr>
            <a:xfrm>
              <a:off x="5985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1" name="Google Shape;10581;p28"/>
            <p:cNvSpPr/>
            <p:nvPr/>
          </p:nvSpPr>
          <p:spPr>
            <a:xfrm>
              <a:off x="5985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2" name="Google Shape;10582;p28"/>
            <p:cNvSpPr/>
            <p:nvPr/>
          </p:nvSpPr>
          <p:spPr>
            <a:xfrm>
              <a:off x="5985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3" name="Google Shape;10583;p28"/>
            <p:cNvSpPr/>
            <p:nvPr/>
          </p:nvSpPr>
          <p:spPr>
            <a:xfrm>
              <a:off x="5985500" y="3798350"/>
              <a:ext cx="4800" cy="126225"/>
            </a:xfrm>
            <a:custGeom>
              <a:rect b="b" l="l" r="r" t="t"/>
              <a:pathLst>
                <a:path extrusionOk="0" h="5049" w="192">
                  <a:moveTo>
                    <a:pt x="0" y="0"/>
                  </a:moveTo>
                  <a:lnTo>
                    <a:pt x="0" y="5049"/>
                  </a:lnTo>
                  <a:lnTo>
                    <a:pt x="192" y="504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4" name="Google Shape;10584;p28"/>
            <p:cNvSpPr/>
            <p:nvPr/>
          </p:nvSpPr>
          <p:spPr>
            <a:xfrm>
              <a:off x="5985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5" name="Google Shape;10585;p28"/>
            <p:cNvSpPr/>
            <p:nvPr/>
          </p:nvSpPr>
          <p:spPr>
            <a:xfrm>
              <a:off x="5985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6" name="Google Shape;10586;p28"/>
            <p:cNvSpPr/>
            <p:nvPr/>
          </p:nvSpPr>
          <p:spPr>
            <a:xfrm>
              <a:off x="5985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7" name="Google Shape;10587;p28"/>
            <p:cNvSpPr/>
            <p:nvPr/>
          </p:nvSpPr>
          <p:spPr>
            <a:xfrm>
              <a:off x="5985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8" name="Google Shape;10588;p28"/>
            <p:cNvSpPr/>
            <p:nvPr/>
          </p:nvSpPr>
          <p:spPr>
            <a:xfrm>
              <a:off x="5985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9" name="Google Shape;10589;p28"/>
            <p:cNvSpPr/>
            <p:nvPr/>
          </p:nvSpPr>
          <p:spPr>
            <a:xfrm>
              <a:off x="5985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0" name="Google Shape;10590;p28"/>
            <p:cNvSpPr/>
            <p:nvPr/>
          </p:nvSpPr>
          <p:spPr>
            <a:xfrm>
              <a:off x="5985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1" name="Google Shape;10591;p28"/>
            <p:cNvSpPr/>
            <p:nvPr/>
          </p:nvSpPr>
          <p:spPr>
            <a:xfrm>
              <a:off x="598550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1"/>
                  </a:lnTo>
                  <a:cubicBezTo>
                    <a:pt x="69" y="4191"/>
                    <a:pt x="130" y="4199"/>
                    <a:pt x="192" y="41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2" name="Google Shape;10592;p28"/>
            <p:cNvSpPr/>
            <p:nvPr/>
          </p:nvSpPr>
          <p:spPr>
            <a:xfrm>
              <a:off x="60923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3" name="Google Shape;10593;p28"/>
            <p:cNvSpPr/>
            <p:nvPr/>
          </p:nvSpPr>
          <p:spPr>
            <a:xfrm>
              <a:off x="60923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4" name="Google Shape;10594;p28"/>
            <p:cNvSpPr/>
            <p:nvPr/>
          </p:nvSpPr>
          <p:spPr>
            <a:xfrm>
              <a:off x="60923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5" name="Google Shape;10595;p28"/>
            <p:cNvSpPr/>
            <p:nvPr/>
          </p:nvSpPr>
          <p:spPr>
            <a:xfrm>
              <a:off x="60923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6" name="Google Shape;10596;p28"/>
            <p:cNvSpPr/>
            <p:nvPr/>
          </p:nvSpPr>
          <p:spPr>
            <a:xfrm>
              <a:off x="60923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7" name="Google Shape;10597;p28"/>
            <p:cNvSpPr/>
            <p:nvPr/>
          </p:nvSpPr>
          <p:spPr>
            <a:xfrm>
              <a:off x="60923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8" name="Google Shape;10598;p28"/>
            <p:cNvSpPr/>
            <p:nvPr/>
          </p:nvSpPr>
          <p:spPr>
            <a:xfrm>
              <a:off x="60923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9" name="Google Shape;10599;p28"/>
            <p:cNvSpPr/>
            <p:nvPr/>
          </p:nvSpPr>
          <p:spPr>
            <a:xfrm>
              <a:off x="60923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0" name="Google Shape;10600;p28"/>
            <p:cNvSpPr/>
            <p:nvPr/>
          </p:nvSpPr>
          <p:spPr>
            <a:xfrm>
              <a:off x="6092350" y="5150125"/>
              <a:ext cx="4625" cy="109575"/>
            </a:xfrm>
            <a:custGeom>
              <a:rect b="b" l="l" r="r" t="t"/>
              <a:pathLst>
                <a:path extrusionOk="0" h="4383" w="185">
                  <a:moveTo>
                    <a:pt x="1" y="0"/>
                  </a:moveTo>
                  <a:lnTo>
                    <a:pt x="1" y="4375"/>
                  </a:lnTo>
                  <a:cubicBezTo>
                    <a:pt x="62" y="4375"/>
                    <a:pt x="131" y="4382"/>
                    <a:pt x="185" y="4382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1" name="Google Shape;10601;p28"/>
            <p:cNvSpPr/>
            <p:nvPr/>
          </p:nvSpPr>
          <p:spPr>
            <a:xfrm>
              <a:off x="60923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2" name="Google Shape;10602;p28"/>
            <p:cNvSpPr/>
            <p:nvPr/>
          </p:nvSpPr>
          <p:spPr>
            <a:xfrm>
              <a:off x="6092350" y="3798350"/>
              <a:ext cx="4625" cy="126225"/>
            </a:xfrm>
            <a:custGeom>
              <a:rect b="b" l="l" r="r" t="t"/>
              <a:pathLst>
                <a:path extrusionOk="0" h="5049" w="185">
                  <a:moveTo>
                    <a:pt x="1" y="0"/>
                  </a:moveTo>
                  <a:lnTo>
                    <a:pt x="1" y="5049"/>
                  </a:lnTo>
                  <a:lnTo>
                    <a:pt x="185" y="504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3" name="Google Shape;10603;p28"/>
            <p:cNvSpPr/>
            <p:nvPr/>
          </p:nvSpPr>
          <p:spPr>
            <a:xfrm>
              <a:off x="60923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4" name="Google Shape;10604;p28"/>
            <p:cNvSpPr/>
            <p:nvPr/>
          </p:nvSpPr>
          <p:spPr>
            <a:xfrm>
              <a:off x="61984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5" name="Google Shape;10605;p28"/>
            <p:cNvSpPr/>
            <p:nvPr/>
          </p:nvSpPr>
          <p:spPr>
            <a:xfrm>
              <a:off x="61984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6" name="Google Shape;10606;p28"/>
            <p:cNvSpPr/>
            <p:nvPr/>
          </p:nvSpPr>
          <p:spPr>
            <a:xfrm>
              <a:off x="619905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9"/>
                  </a:lnTo>
                  <a:lnTo>
                    <a:pt x="192" y="418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7" name="Google Shape;10607;p28"/>
            <p:cNvSpPr/>
            <p:nvPr/>
          </p:nvSpPr>
          <p:spPr>
            <a:xfrm>
              <a:off x="61984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8" name="Google Shape;10608;p28"/>
            <p:cNvSpPr/>
            <p:nvPr/>
          </p:nvSpPr>
          <p:spPr>
            <a:xfrm>
              <a:off x="61984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9" name="Google Shape;10609;p28"/>
            <p:cNvSpPr/>
            <p:nvPr/>
          </p:nvSpPr>
          <p:spPr>
            <a:xfrm>
              <a:off x="61984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0" name="Google Shape;10610;p28"/>
            <p:cNvSpPr/>
            <p:nvPr/>
          </p:nvSpPr>
          <p:spPr>
            <a:xfrm>
              <a:off x="61984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1" name="Google Shape;10611;p28"/>
            <p:cNvSpPr/>
            <p:nvPr/>
          </p:nvSpPr>
          <p:spPr>
            <a:xfrm>
              <a:off x="61984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2" name="Google Shape;10612;p28"/>
            <p:cNvSpPr/>
            <p:nvPr/>
          </p:nvSpPr>
          <p:spPr>
            <a:xfrm>
              <a:off x="61984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3" name="Google Shape;10613;p28"/>
            <p:cNvSpPr/>
            <p:nvPr/>
          </p:nvSpPr>
          <p:spPr>
            <a:xfrm>
              <a:off x="6199050" y="3797775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4" name="Google Shape;10614;p28"/>
            <p:cNvSpPr/>
            <p:nvPr/>
          </p:nvSpPr>
          <p:spPr>
            <a:xfrm>
              <a:off x="61984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5" name="Google Shape;10615;p28"/>
            <p:cNvSpPr/>
            <p:nvPr/>
          </p:nvSpPr>
          <p:spPr>
            <a:xfrm>
              <a:off x="61984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6" name="Google Shape;10616;p28"/>
            <p:cNvSpPr/>
            <p:nvPr/>
          </p:nvSpPr>
          <p:spPr>
            <a:xfrm>
              <a:off x="6305150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7" name="Google Shape;10617;p28"/>
            <p:cNvSpPr/>
            <p:nvPr/>
          </p:nvSpPr>
          <p:spPr>
            <a:xfrm>
              <a:off x="6305150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8" name="Google Shape;10618;p28"/>
            <p:cNvSpPr/>
            <p:nvPr/>
          </p:nvSpPr>
          <p:spPr>
            <a:xfrm>
              <a:off x="6305150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9" name="Google Shape;10619;p28"/>
            <p:cNvSpPr/>
            <p:nvPr/>
          </p:nvSpPr>
          <p:spPr>
            <a:xfrm>
              <a:off x="6305150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0" name="Google Shape;10620;p28"/>
            <p:cNvSpPr/>
            <p:nvPr/>
          </p:nvSpPr>
          <p:spPr>
            <a:xfrm>
              <a:off x="6305150" y="3797000"/>
              <a:ext cx="5375" cy="127575"/>
            </a:xfrm>
            <a:custGeom>
              <a:rect b="b" l="l" r="r" t="t"/>
              <a:pathLst>
                <a:path extrusionOk="0" h="5103" w="215">
                  <a:moveTo>
                    <a:pt x="0" y="1"/>
                  </a:moveTo>
                  <a:lnTo>
                    <a:pt x="0" y="5103"/>
                  </a:lnTo>
                  <a:lnTo>
                    <a:pt x="215" y="5103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1" name="Google Shape;10621;p28"/>
            <p:cNvSpPr/>
            <p:nvPr/>
          </p:nvSpPr>
          <p:spPr>
            <a:xfrm>
              <a:off x="6305150" y="5150125"/>
              <a:ext cx="5375" cy="98275"/>
            </a:xfrm>
            <a:custGeom>
              <a:rect b="b" l="l" r="r" t="t"/>
              <a:pathLst>
                <a:path extrusionOk="0" h="3931" w="215">
                  <a:moveTo>
                    <a:pt x="0" y="0"/>
                  </a:moveTo>
                  <a:lnTo>
                    <a:pt x="0" y="3930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2" name="Google Shape;10622;p28"/>
            <p:cNvSpPr/>
            <p:nvPr/>
          </p:nvSpPr>
          <p:spPr>
            <a:xfrm>
              <a:off x="6305150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3" name="Google Shape;10623;p28"/>
            <p:cNvSpPr/>
            <p:nvPr/>
          </p:nvSpPr>
          <p:spPr>
            <a:xfrm>
              <a:off x="6305150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4" name="Google Shape;10624;p28"/>
            <p:cNvSpPr/>
            <p:nvPr/>
          </p:nvSpPr>
          <p:spPr>
            <a:xfrm>
              <a:off x="6305150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5" name="Google Shape;10625;p28"/>
            <p:cNvSpPr/>
            <p:nvPr/>
          </p:nvSpPr>
          <p:spPr>
            <a:xfrm>
              <a:off x="6305150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6" name="Google Shape;10626;p28"/>
            <p:cNvSpPr/>
            <p:nvPr/>
          </p:nvSpPr>
          <p:spPr>
            <a:xfrm>
              <a:off x="6305150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7" name="Google Shape;10627;p28"/>
            <p:cNvSpPr/>
            <p:nvPr/>
          </p:nvSpPr>
          <p:spPr>
            <a:xfrm>
              <a:off x="6305150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8" name="Google Shape;10628;p28"/>
            <p:cNvSpPr/>
            <p:nvPr/>
          </p:nvSpPr>
          <p:spPr>
            <a:xfrm>
              <a:off x="6412025" y="3929725"/>
              <a:ext cx="4600" cy="116875"/>
            </a:xfrm>
            <a:custGeom>
              <a:rect b="b" l="l" r="r" t="t"/>
              <a:pathLst>
                <a:path extrusionOk="0" h="4675" w="184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9" name="Google Shape;10629;p28"/>
            <p:cNvSpPr/>
            <p:nvPr/>
          </p:nvSpPr>
          <p:spPr>
            <a:xfrm>
              <a:off x="6412025" y="4662125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0" name="Google Shape;10630;p28"/>
            <p:cNvSpPr/>
            <p:nvPr/>
          </p:nvSpPr>
          <p:spPr>
            <a:xfrm>
              <a:off x="6412025" y="50287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1" name="Google Shape;10631;p28"/>
            <p:cNvSpPr/>
            <p:nvPr/>
          </p:nvSpPr>
          <p:spPr>
            <a:xfrm>
              <a:off x="6412025" y="45399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2" name="Google Shape;10632;p28"/>
            <p:cNvSpPr/>
            <p:nvPr/>
          </p:nvSpPr>
          <p:spPr>
            <a:xfrm>
              <a:off x="6412025" y="49065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3" name="Google Shape;10633;p28"/>
            <p:cNvSpPr/>
            <p:nvPr/>
          </p:nvSpPr>
          <p:spPr>
            <a:xfrm>
              <a:off x="6412025" y="44177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4" name="Google Shape;10634;p28"/>
            <p:cNvSpPr/>
            <p:nvPr/>
          </p:nvSpPr>
          <p:spPr>
            <a:xfrm>
              <a:off x="6412025" y="3796425"/>
              <a:ext cx="4600" cy="128150"/>
            </a:xfrm>
            <a:custGeom>
              <a:rect b="b" l="l" r="r" t="t"/>
              <a:pathLst>
                <a:path extrusionOk="0" h="5126" w="184">
                  <a:moveTo>
                    <a:pt x="0" y="1"/>
                  </a:moveTo>
                  <a:lnTo>
                    <a:pt x="0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5" name="Google Shape;10635;p28"/>
            <p:cNvSpPr/>
            <p:nvPr/>
          </p:nvSpPr>
          <p:spPr>
            <a:xfrm>
              <a:off x="6412025" y="41741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6" name="Google Shape;10636;p28"/>
            <p:cNvSpPr/>
            <p:nvPr/>
          </p:nvSpPr>
          <p:spPr>
            <a:xfrm>
              <a:off x="6412025" y="47843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7" name="Google Shape;10637;p28"/>
            <p:cNvSpPr/>
            <p:nvPr/>
          </p:nvSpPr>
          <p:spPr>
            <a:xfrm>
              <a:off x="6412025" y="4296300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8" name="Google Shape;10638;p28"/>
            <p:cNvSpPr/>
            <p:nvPr/>
          </p:nvSpPr>
          <p:spPr>
            <a:xfrm>
              <a:off x="6412025" y="40519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9" name="Google Shape;10639;p28"/>
            <p:cNvSpPr/>
            <p:nvPr/>
          </p:nvSpPr>
          <p:spPr>
            <a:xfrm>
              <a:off x="6412025" y="5150125"/>
              <a:ext cx="4600" cy="104975"/>
            </a:xfrm>
            <a:custGeom>
              <a:rect b="b" l="l" r="r" t="t"/>
              <a:pathLst>
                <a:path extrusionOk="0" h="4199" w="184">
                  <a:moveTo>
                    <a:pt x="0" y="0"/>
                  </a:moveTo>
                  <a:lnTo>
                    <a:pt x="0" y="4183"/>
                  </a:lnTo>
                  <a:lnTo>
                    <a:pt x="184" y="41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0" name="Google Shape;10640;p28"/>
            <p:cNvSpPr/>
            <p:nvPr/>
          </p:nvSpPr>
          <p:spPr>
            <a:xfrm>
              <a:off x="65187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1" name="Google Shape;10641;p28"/>
            <p:cNvSpPr/>
            <p:nvPr/>
          </p:nvSpPr>
          <p:spPr>
            <a:xfrm>
              <a:off x="65187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2" name="Google Shape;10642;p28"/>
            <p:cNvSpPr/>
            <p:nvPr/>
          </p:nvSpPr>
          <p:spPr>
            <a:xfrm>
              <a:off x="65187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3" name="Google Shape;10643;p28"/>
            <p:cNvSpPr/>
            <p:nvPr/>
          </p:nvSpPr>
          <p:spPr>
            <a:xfrm>
              <a:off x="65187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4" name="Google Shape;10644;p28"/>
            <p:cNvSpPr/>
            <p:nvPr/>
          </p:nvSpPr>
          <p:spPr>
            <a:xfrm>
              <a:off x="65187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5" name="Google Shape;10645;p28"/>
            <p:cNvSpPr/>
            <p:nvPr/>
          </p:nvSpPr>
          <p:spPr>
            <a:xfrm>
              <a:off x="65187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6" name="Google Shape;10646;p28"/>
            <p:cNvSpPr/>
            <p:nvPr/>
          </p:nvSpPr>
          <p:spPr>
            <a:xfrm>
              <a:off x="65187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7" name="Google Shape;10647;p28"/>
            <p:cNvSpPr/>
            <p:nvPr/>
          </p:nvSpPr>
          <p:spPr>
            <a:xfrm>
              <a:off x="65187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8" name="Google Shape;10648;p28"/>
            <p:cNvSpPr/>
            <p:nvPr/>
          </p:nvSpPr>
          <p:spPr>
            <a:xfrm>
              <a:off x="6518700" y="3796425"/>
              <a:ext cx="4800" cy="128150"/>
            </a:xfrm>
            <a:custGeom>
              <a:rect b="b" l="l" r="r" t="t"/>
              <a:pathLst>
                <a:path extrusionOk="0" h="5126" w="192">
                  <a:moveTo>
                    <a:pt x="0" y="1"/>
                  </a:moveTo>
                  <a:lnTo>
                    <a:pt x="0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9" name="Google Shape;10649;p28"/>
            <p:cNvSpPr/>
            <p:nvPr/>
          </p:nvSpPr>
          <p:spPr>
            <a:xfrm>
              <a:off x="6518700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0" name="Google Shape;10650;p28"/>
            <p:cNvSpPr/>
            <p:nvPr/>
          </p:nvSpPr>
          <p:spPr>
            <a:xfrm>
              <a:off x="65187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1" name="Google Shape;10651;p28"/>
            <p:cNvSpPr/>
            <p:nvPr/>
          </p:nvSpPr>
          <p:spPr>
            <a:xfrm>
              <a:off x="65187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2" name="Google Shape;10652;p28"/>
            <p:cNvSpPr/>
            <p:nvPr/>
          </p:nvSpPr>
          <p:spPr>
            <a:xfrm>
              <a:off x="6625375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3" name="Google Shape;10653;p28"/>
            <p:cNvSpPr/>
            <p:nvPr/>
          </p:nvSpPr>
          <p:spPr>
            <a:xfrm>
              <a:off x="66253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4" name="Google Shape;10654;p28"/>
            <p:cNvSpPr/>
            <p:nvPr/>
          </p:nvSpPr>
          <p:spPr>
            <a:xfrm>
              <a:off x="66253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5" name="Google Shape;10655;p28"/>
            <p:cNvSpPr/>
            <p:nvPr/>
          </p:nvSpPr>
          <p:spPr>
            <a:xfrm>
              <a:off x="66253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6" name="Google Shape;10656;p28"/>
            <p:cNvSpPr/>
            <p:nvPr/>
          </p:nvSpPr>
          <p:spPr>
            <a:xfrm>
              <a:off x="66253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7" name="Google Shape;10657;p28"/>
            <p:cNvSpPr/>
            <p:nvPr/>
          </p:nvSpPr>
          <p:spPr>
            <a:xfrm>
              <a:off x="66253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8" name="Google Shape;10658;p28"/>
            <p:cNvSpPr/>
            <p:nvPr/>
          </p:nvSpPr>
          <p:spPr>
            <a:xfrm>
              <a:off x="66253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9" name="Google Shape;10659;p28"/>
            <p:cNvSpPr/>
            <p:nvPr/>
          </p:nvSpPr>
          <p:spPr>
            <a:xfrm>
              <a:off x="6625375" y="3795675"/>
              <a:ext cx="4800" cy="128900"/>
            </a:xfrm>
            <a:custGeom>
              <a:rect b="b" l="l" r="r" t="t"/>
              <a:pathLst>
                <a:path extrusionOk="0" h="5156" w="192">
                  <a:moveTo>
                    <a:pt x="0" y="0"/>
                  </a:moveTo>
                  <a:lnTo>
                    <a:pt x="0" y="5156"/>
                  </a:lnTo>
                  <a:lnTo>
                    <a:pt x="192" y="515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0" name="Google Shape;10660;p28"/>
            <p:cNvSpPr/>
            <p:nvPr/>
          </p:nvSpPr>
          <p:spPr>
            <a:xfrm>
              <a:off x="66253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1" name="Google Shape;10661;p28"/>
            <p:cNvSpPr/>
            <p:nvPr/>
          </p:nvSpPr>
          <p:spPr>
            <a:xfrm>
              <a:off x="66253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2" name="Google Shape;10662;p28"/>
            <p:cNvSpPr/>
            <p:nvPr/>
          </p:nvSpPr>
          <p:spPr>
            <a:xfrm>
              <a:off x="66253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3" name="Google Shape;10663;p28"/>
            <p:cNvSpPr/>
            <p:nvPr/>
          </p:nvSpPr>
          <p:spPr>
            <a:xfrm>
              <a:off x="66253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4" name="Google Shape;10664;p28"/>
            <p:cNvSpPr/>
            <p:nvPr/>
          </p:nvSpPr>
          <p:spPr>
            <a:xfrm>
              <a:off x="6731675" y="3795100"/>
              <a:ext cx="5200" cy="129475"/>
            </a:xfrm>
            <a:custGeom>
              <a:rect b="b" l="l" r="r" t="t"/>
              <a:pathLst>
                <a:path extrusionOk="0" h="5179" w="208">
                  <a:moveTo>
                    <a:pt x="0" y="0"/>
                  </a:moveTo>
                  <a:lnTo>
                    <a:pt x="0" y="5179"/>
                  </a:lnTo>
                  <a:lnTo>
                    <a:pt x="207" y="517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5" name="Google Shape;10665;p28"/>
            <p:cNvSpPr/>
            <p:nvPr/>
          </p:nvSpPr>
          <p:spPr>
            <a:xfrm>
              <a:off x="6731675" y="5150125"/>
              <a:ext cx="5200" cy="106700"/>
            </a:xfrm>
            <a:custGeom>
              <a:rect b="b" l="l" r="r" t="t"/>
              <a:pathLst>
                <a:path extrusionOk="0" h="4268" w="208">
                  <a:moveTo>
                    <a:pt x="0" y="0"/>
                  </a:moveTo>
                  <a:lnTo>
                    <a:pt x="0" y="4268"/>
                  </a:lnTo>
                  <a:lnTo>
                    <a:pt x="207" y="426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6" name="Google Shape;10666;p28"/>
            <p:cNvSpPr/>
            <p:nvPr/>
          </p:nvSpPr>
          <p:spPr>
            <a:xfrm>
              <a:off x="6731675" y="47843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7" name="Google Shape;10667;p28"/>
            <p:cNvSpPr/>
            <p:nvPr/>
          </p:nvSpPr>
          <p:spPr>
            <a:xfrm>
              <a:off x="6731675" y="41741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8" name="Google Shape;10668;p28"/>
            <p:cNvSpPr/>
            <p:nvPr/>
          </p:nvSpPr>
          <p:spPr>
            <a:xfrm>
              <a:off x="6731675" y="3929725"/>
              <a:ext cx="5200" cy="116875"/>
            </a:xfrm>
            <a:custGeom>
              <a:rect b="b" l="l" r="r" t="t"/>
              <a:pathLst>
                <a:path extrusionOk="0" h="4675" w="208">
                  <a:moveTo>
                    <a:pt x="0" y="1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9" name="Google Shape;10669;p28"/>
            <p:cNvSpPr/>
            <p:nvPr/>
          </p:nvSpPr>
          <p:spPr>
            <a:xfrm>
              <a:off x="6731675" y="45399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1"/>
                  </a:lnTo>
                  <a:lnTo>
                    <a:pt x="207" y="468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0" name="Google Shape;10670;p28"/>
            <p:cNvSpPr/>
            <p:nvPr/>
          </p:nvSpPr>
          <p:spPr>
            <a:xfrm>
              <a:off x="6731675" y="40519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1" name="Google Shape;10671;p28"/>
            <p:cNvSpPr/>
            <p:nvPr/>
          </p:nvSpPr>
          <p:spPr>
            <a:xfrm>
              <a:off x="6731675" y="4296300"/>
              <a:ext cx="5200" cy="116300"/>
            </a:xfrm>
            <a:custGeom>
              <a:rect b="b" l="l" r="r" t="t"/>
              <a:pathLst>
                <a:path extrusionOk="0" h="4652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2" name="Google Shape;10672;p28"/>
            <p:cNvSpPr/>
            <p:nvPr/>
          </p:nvSpPr>
          <p:spPr>
            <a:xfrm>
              <a:off x="6731675" y="4662125"/>
              <a:ext cx="5200" cy="116850"/>
            </a:xfrm>
            <a:custGeom>
              <a:rect b="b" l="l" r="r" t="t"/>
              <a:pathLst>
                <a:path extrusionOk="0" h="4674" w="208">
                  <a:moveTo>
                    <a:pt x="0" y="0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3" name="Google Shape;10673;p28"/>
            <p:cNvSpPr/>
            <p:nvPr/>
          </p:nvSpPr>
          <p:spPr>
            <a:xfrm>
              <a:off x="6731675" y="49065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4" name="Google Shape;10674;p28"/>
            <p:cNvSpPr/>
            <p:nvPr/>
          </p:nvSpPr>
          <p:spPr>
            <a:xfrm>
              <a:off x="6731675" y="50287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5" name="Google Shape;10675;p28"/>
            <p:cNvSpPr/>
            <p:nvPr/>
          </p:nvSpPr>
          <p:spPr>
            <a:xfrm>
              <a:off x="6731675" y="44177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2"/>
                  </a:lnTo>
                  <a:lnTo>
                    <a:pt x="207" y="4682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6" name="Google Shape;10676;p28"/>
            <p:cNvSpPr/>
            <p:nvPr/>
          </p:nvSpPr>
          <p:spPr>
            <a:xfrm>
              <a:off x="4069500" y="5144950"/>
              <a:ext cx="2770600" cy="5200"/>
            </a:xfrm>
            <a:custGeom>
              <a:rect b="b" l="l" r="r" t="t"/>
              <a:pathLst>
                <a:path extrusionOk="0" h="208" w="110824">
                  <a:moveTo>
                    <a:pt x="0" y="1"/>
                  </a:moveTo>
                  <a:lnTo>
                    <a:pt x="0" y="207"/>
                  </a:lnTo>
                  <a:lnTo>
                    <a:pt x="110823" y="207"/>
                  </a:lnTo>
                  <a:lnTo>
                    <a:pt x="11082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7" name="Google Shape;10677;p28"/>
            <p:cNvSpPr/>
            <p:nvPr/>
          </p:nvSpPr>
          <p:spPr>
            <a:xfrm>
              <a:off x="4070825" y="5022750"/>
              <a:ext cx="2768125" cy="5975"/>
            </a:xfrm>
            <a:custGeom>
              <a:rect b="b" l="l" r="r" t="t"/>
              <a:pathLst>
                <a:path extrusionOk="0" h="239" w="110725">
                  <a:moveTo>
                    <a:pt x="1" y="1"/>
                  </a:moveTo>
                  <a:lnTo>
                    <a:pt x="1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8" name="Google Shape;10678;p28"/>
            <p:cNvSpPr/>
            <p:nvPr/>
          </p:nvSpPr>
          <p:spPr>
            <a:xfrm>
              <a:off x="4071400" y="4900575"/>
              <a:ext cx="2766975" cy="5950"/>
            </a:xfrm>
            <a:custGeom>
              <a:rect b="b" l="l" r="r" t="t"/>
              <a:pathLst>
                <a:path extrusionOk="0" h="238" w="110679">
                  <a:moveTo>
                    <a:pt x="1" y="0"/>
                  </a:moveTo>
                  <a:lnTo>
                    <a:pt x="1" y="238"/>
                  </a:lnTo>
                  <a:lnTo>
                    <a:pt x="110678" y="238"/>
                  </a:lnTo>
                  <a:lnTo>
                    <a:pt x="110678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9" name="Google Shape;10679;p28"/>
            <p:cNvSpPr/>
            <p:nvPr/>
          </p:nvSpPr>
          <p:spPr>
            <a:xfrm>
              <a:off x="4072550" y="4778950"/>
              <a:ext cx="2764675" cy="5375"/>
            </a:xfrm>
            <a:custGeom>
              <a:rect b="b" l="l" r="r" t="t"/>
              <a:pathLst>
                <a:path extrusionOk="0" h="215" w="110587">
                  <a:moveTo>
                    <a:pt x="1" y="1"/>
                  </a:moveTo>
                  <a:lnTo>
                    <a:pt x="1" y="215"/>
                  </a:lnTo>
                  <a:lnTo>
                    <a:pt x="110586" y="215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0" name="Google Shape;10680;p28"/>
            <p:cNvSpPr/>
            <p:nvPr/>
          </p:nvSpPr>
          <p:spPr>
            <a:xfrm>
              <a:off x="4073125" y="4656950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0" y="207"/>
                  </a:lnTo>
                  <a:lnTo>
                    <a:pt x="110540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1" name="Google Shape;10681;p28"/>
            <p:cNvSpPr/>
            <p:nvPr/>
          </p:nvSpPr>
          <p:spPr>
            <a:xfrm>
              <a:off x="4074275" y="4534750"/>
              <a:ext cx="2761025" cy="5200"/>
            </a:xfrm>
            <a:custGeom>
              <a:rect b="b" l="l" r="r" t="t"/>
              <a:pathLst>
                <a:path extrusionOk="0" h="208" w="110441">
                  <a:moveTo>
                    <a:pt x="1" y="1"/>
                  </a:moveTo>
                  <a:lnTo>
                    <a:pt x="1" y="208"/>
                  </a:lnTo>
                  <a:lnTo>
                    <a:pt x="110441" y="208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2" name="Google Shape;10682;p28"/>
            <p:cNvSpPr/>
            <p:nvPr/>
          </p:nvSpPr>
          <p:spPr>
            <a:xfrm>
              <a:off x="4074850" y="4412575"/>
              <a:ext cx="2759875" cy="5175"/>
            </a:xfrm>
            <a:custGeom>
              <a:rect b="b" l="l" r="r" t="t"/>
              <a:pathLst>
                <a:path extrusionOk="0" h="207" w="110395">
                  <a:moveTo>
                    <a:pt x="1" y="0"/>
                  </a:moveTo>
                  <a:lnTo>
                    <a:pt x="1" y="92"/>
                  </a:lnTo>
                  <a:lnTo>
                    <a:pt x="1" y="207"/>
                  </a:lnTo>
                  <a:lnTo>
                    <a:pt x="110395" y="207"/>
                  </a:lnTo>
                  <a:lnTo>
                    <a:pt x="110395" y="69"/>
                  </a:lnTo>
                  <a:lnTo>
                    <a:pt x="1103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3" name="Google Shape;10683;p28"/>
            <p:cNvSpPr/>
            <p:nvPr/>
          </p:nvSpPr>
          <p:spPr>
            <a:xfrm>
              <a:off x="4076200" y="4290375"/>
              <a:ext cx="2757775" cy="5950"/>
            </a:xfrm>
            <a:custGeom>
              <a:rect b="b" l="l" r="r" t="t"/>
              <a:pathLst>
                <a:path extrusionOk="0" h="238" w="110311">
                  <a:moveTo>
                    <a:pt x="0" y="0"/>
                  </a:moveTo>
                  <a:lnTo>
                    <a:pt x="0" y="238"/>
                  </a:lnTo>
                  <a:lnTo>
                    <a:pt x="110310" y="238"/>
                  </a:lnTo>
                  <a:lnTo>
                    <a:pt x="110303" y="108"/>
                  </a:lnTo>
                  <a:lnTo>
                    <a:pt x="1102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4" name="Google Shape;10684;p28"/>
            <p:cNvSpPr/>
            <p:nvPr/>
          </p:nvSpPr>
          <p:spPr>
            <a:xfrm>
              <a:off x="4076775" y="4168175"/>
              <a:ext cx="2756225" cy="5975"/>
            </a:xfrm>
            <a:custGeom>
              <a:rect b="b" l="l" r="r" t="t"/>
              <a:pathLst>
                <a:path extrusionOk="0" h="239" w="110249">
                  <a:moveTo>
                    <a:pt x="23" y="1"/>
                  </a:moveTo>
                  <a:lnTo>
                    <a:pt x="0" y="200"/>
                  </a:lnTo>
                  <a:lnTo>
                    <a:pt x="0" y="238"/>
                  </a:lnTo>
                  <a:lnTo>
                    <a:pt x="110249" y="238"/>
                  </a:lnTo>
                  <a:lnTo>
                    <a:pt x="1102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5" name="Google Shape;10685;p28"/>
            <p:cNvSpPr/>
            <p:nvPr/>
          </p:nvSpPr>
          <p:spPr>
            <a:xfrm>
              <a:off x="4077925" y="4046575"/>
              <a:ext cx="2754125" cy="5375"/>
            </a:xfrm>
            <a:custGeom>
              <a:rect b="b" l="l" r="r" t="t"/>
              <a:pathLst>
                <a:path extrusionOk="0" h="215" w="110165">
                  <a:moveTo>
                    <a:pt x="0" y="0"/>
                  </a:moveTo>
                  <a:lnTo>
                    <a:pt x="0" y="215"/>
                  </a:lnTo>
                  <a:lnTo>
                    <a:pt x="110165" y="215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6" name="Google Shape;10686;p28"/>
            <p:cNvSpPr/>
            <p:nvPr/>
          </p:nvSpPr>
          <p:spPr>
            <a:xfrm>
              <a:off x="4078675" y="3924550"/>
              <a:ext cx="2752425" cy="5200"/>
            </a:xfrm>
            <a:custGeom>
              <a:rect b="b" l="l" r="r" t="t"/>
              <a:pathLst>
                <a:path extrusionOk="0" h="208" w="110097">
                  <a:moveTo>
                    <a:pt x="16" y="1"/>
                  </a:moveTo>
                  <a:lnTo>
                    <a:pt x="1" y="124"/>
                  </a:lnTo>
                  <a:lnTo>
                    <a:pt x="1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7" name="Google Shape;10687;p28"/>
            <p:cNvSpPr/>
            <p:nvPr/>
          </p:nvSpPr>
          <p:spPr>
            <a:xfrm>
              <a:off x="4814700" y="4786225"/>
              <a:ext cx="25" cy="56325"/>
            </a:xfrm>
            <a:custGeom>
              <a:rect b="b" l="l" r="r" t="t"/>
              <a:pathLst>
                <a:path extrusionOk="0" fill="none" h="2253" w="1">
                  <a:moveTo>
                    <a:pt x="1" y="2253"/>
                  </a:moveTo>
                  <a:lnTo>
                    <a:pt x="1" y="1"/>
                  </a:lnTo>
                </a:path>
              </a:pathLst>
            </a:custGeom>
            <a:solidFill>
              <a:schemeClr val="dk1">
                <a:alpha val="17210"/>
              </a:schemeClr>
            </a:solidFill>
            <a:ln cap="rnd" cmpd="sng" w="2300">
              <a:solidFill>
                <a:srgbClr val="01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8" name="Google Shape;10688;p28"/>
            <p:cNvSpPr/>
            <p:nvPr/>
          </p:nvSpPr>
          <p:spPr>
            <a:xfrm>
              <a:off x="4269250" y="5135175"/>
              <a:ext cx="225" cy="425"/>
            </a:xfrm>
            <a:custGeom>
              <a:rect b="b" l="l" r="r" t="t"/>
              <a:pathLst>
                <a:path extrusionOk="0" h="17" w="9">
                  <a:moveTo>
                    <a:pt x="0" y="16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89" name="Google Shape;10689;p28"/>
          <p:cNvGrpSpPr/>
          <p:nvPr/>
        </p:nvGrpSpPr>
        <p:grpSpPr>
          <a:xfrm flipH="1" rot="-7130480">
            <a:off x="7888868" y="-424241"/>
            <a:ext cx="2003370" cy="1927297"/>
            <a:chOff x="3795825" y="3576625"/>
            <a:chExt cx="273225" cy="262850"/>
          </a:xfrm>
        </p:grpSpPr>
        <p:sp>
          <p:nvSpPr>
            <p:cNvPr id="10690" name="Google Shape;10690;p28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1" name="Google Shape;10691;p28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2" name="Google Shape;10692;p28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3" name="Google Shape;10693;p28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4" name="Google Shape;10694;p28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5" name="Google Shape;10695;p28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6" name="Google Shape;10696;p28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7" name="Google Shape;10697;p28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8" name="Google Shape;10698;p28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9" name="Google Shape;10699;p28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0" name="Google Shape;10700;p28"/>
          <p:cNvGrpSpPr/>
          <p:nvPr/>
        </p:nvGrpSpPr>
        <p:grpSpPr>
          <a:xfrm flipH="1" rot="3842191">
            <a:off x="-700679" y="3873157"/>
            <a:ext cx="2310845" cy="1902148"/>
            <a:chOff x="3857825" y="4400025"/>
            <a:chExt cx="287500" cy="236650"/>
          </a:xfrm>
        </p:grpSpPr>
        <p:sp>
          <p:nvSpPr>
            <p:cNvPr id="10701" name="Google Shape;10701;p28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2" name="Google Shape;10702;p28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3" name="Google Shape;10703;p28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4" name="Google Shape;10704;p28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5" name="Google Shape;10705;p28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6" name="Google Shape;10706;p28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7" name="Google Shape;10707;p28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8" name="Google Shape;10708;p28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9" name="Google Shape;10709;p28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0" name="Google Shape;10710;p28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11" name="Google Shape;10711;p28"/>
          <p:cNvSpPr/>
          <p:nvPr/>
        </p:nvSpPr>
        <p:spPr>
          <a:xfrm>
            <a:off x="4066688" y="232250"/>
            <a:ext cx="1010626" cy="243515"/>
          </a:xfrm>
          <a:custGeom>
            <a:rect b="b" l="l" r="r" t="t"/>
            <a:pathLst>
              <a:path extrusionOk="0" h="4149" w="17219">
                <a:moveTo>
                  <a:pt x="16746" y="0"/>
                </a:moveTo>
                <a:lnTo>
                  <a:pt x="16746" y="0"/>
                </a:lnTo>
                <a:cubicBezTo>
                  <a:pt x="13141" y="161"/>
                  <a:pt x="4140" y="63"/>
                  <a:pt x="518" y="357"/>
                </a:cubicBezTo>
                <a:cubicBezTo>
                  <a:pt x="215" y="937"/>
                  <a:pt x="143" y="1615"/>
                  <a:pt x="259" y="2266"/>
                </a:cubicBezTo>
                <a:cubicBezTo>
                  <a:pt x="286" y="2382"/>
                  <a:pt x="313" y="2498"/>
                  <a:pt x="304" y="2614"/>
                </a:cubicBezTo>
                <a:cubicBezTo>
                  <a:pt x="295" y="2748"/>
                  <a:pt x="242" y="2882"/>
                  <a:pt x="188" y="3007"/>
                </a:cubicBezTo>
                <a:cubicBezTo>
                  <a:pt x="63" y="3372"/>
                  <a:pt x="1" y="3756"/>
                  <a:pt x="28" y="4149"/>
                </a:cubicBezTo>
                <a:cubicBezTo>
                  <a:pt x="3239" y="3899"/>
                  <a:pt x="13980" y="3961"/>
                  <a:pt x="17218" y="3694"/>
                </a:cubicBezTo>
                <a:cubicBezTo>
                  <a:pt x="17120" y="3221"/>
                  <a:pt x="17076" y="2748"/>
                  <a:pt x="17093" y="2266"/>
                </a:cubicBezTo>
                <a:cubicBezTo>
                  <a:pt x="17093" y="2204"/>
                  <a:pt x="17093" y="2132"/>
                  <a:pt x="17058" y="2079"/>
                </a:cubicBezTo>
                <a:cubicBezTo>
                  <a:pt x="17040" y="2034"/>
                  <a:pt x="16995" y="1999"/>
                  <a:pt x="16969" y="1954"/>
                </a:cubicBezTo>
                <a:cubicBezTo>
                  <a:pt x="16897" y="1829"/>
                  <a:pt x="16995" y="1642"/>
                  <a:pt x="16924" y="1517"/>
                </a:cubicBezTo>
                <a:cubicBezTo>
                  <a:pt x="16879" y="1454"/>
                  <a:pt x="16808" y="1419"/>
                  <a:pt x="16754" y="1356"/>
                </a:cubicBezTo>
                <a:cubicBezTo>
                  <a:pt x="16665" y="1258"/>
                  <a:pt x="16674" y="1107"/>
                  <a:pt x="16683" y="964"/>
                </a:cubicBezTo>
                <a:cubicBezTo>
                  <a:pt x="16719" y="652"/>
                  <a:pt x="16692" y="313"/>
                  <a:pt x="16746" y="0"/>
                </a:cubicBezTo>
                <a:close/>
              </a:path>
            </a:pathLst>
          </a:custGeom>
          <a:solidFill>
            <a:schemeClr val="accent5">
              <a:alpha val="655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12" name="Google Shape;10712;p28"/>
          <p:cNvGrpSpPr/>
          <p:nvPr/>
        </p:nvGrpSpPr>
        <p:grpSpPr>
          <a:xfrm rot="-1532069">
            <a:off x="7577708" y="4031968"/>
            <a:ext cx="1417870" cy="1009955"/>
            <a:chOff x="1174150" y="1093100"/>
            <a:chExt cx="360450" cy="256750"/>
          </a:xfrm>
        </p:grpSpPr>
        <p:sp>
          <p:nvSpPr>
            <p:cNvPr id="10713" name="Google Shape;10713;p28"/>
            <p:cNvSpPr/>
            <p:nvPr/>
          </p:nvSpPr>
          <p:spPr>
            <a:xfrm>
              <a:off x="1174150" y="1093100"/>
              <a:ext cx="360450" cy="256750"/>
            </a:xfrm>
            <a:custGeom>
              <a:rect b="b" l="l" r="r" t="t"/>
              <a:pathLst>
                <a:path extrusionOk="0" h="10270" w="14418">
                  <a:moveTo>
                    <a:pt x="7252" y="1"/>
                  </a:moveTo>
                  <a:cubicBezTo>
                    <a:pt x="6939" y="1"/>
                    <a:pt x="6617" y="23"/>
                    <a:pt x="6281" y="68"/>
                  </a:cubicBezTo>
                  <a:cubicBezTo>
                    <a:pt x="5237" y="211"/>
                    <a:pt x="4283" y="559"/>
                    <a:pt x="3453" y="1112"/>
                  </a:cubicBezTo>
                  <a:cubicBezTo>
                    <a:pt x="2739" y="1585"/>
                    <a:pt x="2070" y="2201"/>
                    <a:pt x="1410" y="2994"/>
                  </a:cubicBezTo>
                  <a:cubicBezTo>
                    <a:pt x="1035" y="3441"/>
                    <a:pt x="741" y="3931"/>
                    <a:pt x="420" y="4466"/>
                  </a:cubicBezTo>
                  <a:cubicBezTo>
                    <a:pt x="322" y="4654"/>
                    <a:pt x="215" y="4832"/>
                    <a:pt x="143" y="4966"/>
                  </a:cubicBezTo>
                  <a:cubicBezTo>
                    <a:pt x="10" y="5216"/>
                    <a:pt x="1" y="5519"/>
                    <a:pt x="126" y="5760"/>
                  </a:cubicBezTo>
                  <a:cubicBezTo>
                    <a:pt x="241" y="6001"/>
                    <a:pt x="473" y="6170"/>
                    <a:pt x="741" y="6215"/>
                  </a:cubicBezTo>
                  <a:cubicBezTo>
                    <a:pt x="786" y="6465"/>
                    <a:pt x="955" y="6697"/>
                    <a:pt x="1196" y="6813"/>
                  </a:cubicBezTo>
                  <a:cubicBezTo>
                    <a:pt x="1313" y="6874"/>
                    <a:pt x="1435" y="6899"/>
                    <a:pt x="1554" y="6899"/>
                  </a:cubicBezTo>
                  <a:cubicBezTo>
                    <a:pt x="1590" y="6899"/>
                    <a:pt x="1625" y="6897"/>
                    <a:pt x="1660" y="6893"/>
                  </a:cubicBezTo>
                  <a:cubicBezTo>
                    <a:pt x="1713" y="6991"/>
                    <a:pt x="1785" y="7089"/>
                    <a:pt x="1874" y="7161"/>
                  </a:cubicBezTo>
                  <a:cubicBezTo>
                    <a:pt x="1981" y="7241"/>
                    <a:pt x="2097" y="7303"/>
                    <a:pt x="2222" y="7330"/>
                  </a:cubicBezTo>
                  <a:cubicBezTo>
                    <a:pt x="2267" y="7500"/>
                    <a:pt x="2365" y="7651"/>
                    <a:pt x="2516" y="7767"/>
                  </a:cubicBezTo>
                  <a:cubicBezTo>
                    <a:pt x="2672" y="7887"/>
                    <a:pt x="2852" y="7946"/>
                    <a:pt x="3032" y="7946"/>
                  </a:cubicBezTo>
                  <a:cubicBezTo>
                    <a:pt x="3253" y="7946"/>
                    <a:pt x="3473" y="7856"/>
                    <a:pt x="3640" y="7678"/>
                  </a:cubicBezTo>
                  <a:cubicBezTo>
                    <a:pt x="3694" y="7624"/>
                    <a:pt x="3739" y="7571"/>
                    <a:pt x="3765" y="7526"/>
                  </a:cubicBezTo>
                  <a:lnTo>
                    <a:pt x="3783" y="7509"/>
                  </a:lnTo>
                  <a:cubicBezTo>
                    <a:pt x="3846" y="7428"/>
                    <a:pt x="3908" y="7339"/>
                    <a:pt x="3970" y="7259"/>
                  </a:cubicBezTo>
                  <a:cubicBezTo>
                    <a:pt x="4095" y="7089"/>
                    <a:pt x="4211" y="6929"/>
                    <a:pt x="4336" y="6777"/>
                  </a:cubicBezTo>
                  <a:cubicBezTo>
                    <a:pt x="4684" y="6358"/>
                    <a:pt x="5023" y="6045"/>
                    <a:pt x="5380" y="5822"/>
                  </a:cubicBezTo>
                  <a:cubicBezTo>
                    <a:pt x="5790" y="5564"/>
                    <a:pt x="6219" y="5376"/>
                    <a:pt x="6665" y="5260"/>
                  </a:cubicBezTo>
                  <a:cubicBezTo>
                    <a:pt x="6875" y="5207"/>
                    <a:pt x="7076" y="5180"/>
                    <a:pt x="7269" y="5180"/>
                  </a:cubicBezTo>
                  <a:cubicBezTo>
                    <a:pt x="7626" y="5180"/>
                    <a:pt x="7955" y="5272"/>
                    <a:pt x="8262" y="5457"/>
                  </a:cubicBezTo>
                  <a:cubicBezTo>
                    <a:pt x="8859" y="5805"/>
                    <a:pt x="9243" y="6295"/>
                    <a:pt x="9430" y="6947"/>
                  </a:cubicBezTo>
                  <a:cubicBezTo>
                    <a:pt x="9573" y="7446"/>
                    <a:pt x="9618" y="7999"/>
                    <a:pt x="9582" y="8695"/>
                  </a:cubicBezTo>
                  <a:cubicBezTo>
                    <a:pt x="9573" y="8829"/>
                    <a:pt x="9555" y="8972"/>
                    <a:pt x="9546" y="9123"/>
                  </a:cubicBezTo>
                  <a:cubicBezTo>
                    <a:pt x="9537" y="9186"/>
                    <a:pt x="9528" y="9257"/>
                    <a:pt x="9519" y="9328"/>
                  </a:cubicBezTo>
                  <a:cubicBezTo>
                    <a:pt x="9484" y="9757"/>
                    <a:pt x="9725" y="10122"/>
                    <a:pt x="10117" y="10238"/>
                  </a:cubicBezTo>
                  <a:cubicBezTo>
                    <a:pt x="10153" y="10247"/>
                    <a:pt x="10188" y="10256"/>
                    <a:pt x="10215" y="10256"/>
                  </a:cubicBezTo>
                  <a:cubicBezTo>
                    <a:pt x="10267" y="10265"/>
                    <a:pt x="10318" y="10270"/>
                    <a:pt x="10369" y="10270"/>
                  </a:cubicBezTo>
                  <a:cubicBezTo>
                    <a:pt x="10613" y="10270"/>
                    <a:pt x="10836" y="10165"/>
                    <a:pt x="10991" y="9980"/>
                  </a:cubicBezTo>
                  <a:cubicBezTo>
                    <a:pt x="11000" y="9980"/>
                    <a:pt x="11009" y="9989"/>
                    <a:pt x="11018" y="9989"/>
                  </a:cubicBezTo>
                  <a:lnTo>
                    <a:pt x="11036" y="9989"/>
                  </a:lnTo>
                  <a:cubicBezTo>
                    <a:pt x="11115" y="10012"/>
                    <a:pt x="11194" y="10023"/>
                    <a:pt x="11271" y="10023"/>
                  </a:cubicBezTo>
                  <a:cubicBezTo>
                    <a:pt x="11456" y="10023"/>
                    <a:pt x="11632" y="9959"/>
                    <a:pt x="11776" y="9846"/>
                  </a:cubicBezTo>
                  <a:cubicBezTo>
                    <a:pt x="11883" y="10006"/>
                    <a:pt x="12044" y="10131"/>
                    <a:pt x="12240" y="10185"/>
                  </a:cubicBezTo>
                  <a:cubicBezTo>
                    <a:pt x="12303" y="10203"/>
                    <a:pt x="12365" y="10221"/>
                    <a:pt x="12428" y="10221"/>
                  </a:cubicBezTo>
                  <a:cubicBezTo>
                    <a:pt x="12449" y="10222"/>
                    <a:pt x="12470" y="10223"/>
                    <a:pt x="12491" y="10223"/>
                  </a:cubicBezTo>
                  <a:cubicBezTo>
                    <a:pt x="12673" y="10223"/>
                    <a:pt x="12845" y="10155"/>
                    <a:pt x="12981" y="10051"/>
                  </a:cubicBezTo>
                  <a:cubicBezTo>
                    <a:pt x="13052" y="10105"/>
                    <a:pt x="13123" y="10149"/>
                    <a:pt x="13204" y="10176"/>
                  </a:cubicBezTo>
                  <a:cubicBezTo>
                    <a:pt x="13231" y="10185"/>
                    <a:pt x="13248" y="10194"/>
                    <a:pt x="13275" y="10203"/>
                  </a:cubicBezTo>
                  <a:cubicBezTo>
                    <a:pt x="13352" y="10226"/>
                    <a:pt x="13431" y="10237"/>
                    <a:pt x="13509" y="10237"/>
                  </a:cubicBezTo>
                  <a:cubicBezTo>
                    <a:pt x="13795" y="10237"/>
                    <a:pt x="14076" y="10089"/>
                    <a:pt x="14230" y="9837"/>
                  </a:cubicBezTo>
                  <a:cubicBezTo>
                    <a:pt x="14301" y="9703"/>
                    <a:pt x="14355" y="9569"/>
                    <a:pt x="14372" y="9427"/>
                  </a:cubicBezTo>
                  <a:cubicBezTo>
                    <a:pt x="14399" y="9239"/>
                    <a:pt x="14408" y="9088"/>
                    <a:pt x="14408" y="8936"/>
                  </a:cubicBezTo>
                  <a:cubicBezTo>
                    <a:pt x="14417" y="8427"/>
                    <a:pt x="14417" y="8044"/>
                    <a:pt x="14408" y="7687"/>
                  </a:cubicBezTo>
                  <a:cubicBezTo>
                    <a:pt x="14390" y="6786"/>
                    <a:pt x="14265" y="6001"/>
                    <a:pt x="14016" y="5269"/>
                  </a:cubicBezTo>
                  <a:cubicBezTo>
                    <a:pt x="13819" y="4681"/>
                    <a:pt x="13534" y="4083"/>
                    <a:pt x="13150" y="3423"/>
                  </a:cubicBezTo>
                  <a:cubicBezTo>
                    <a:pt x="12677" y="2620"/>
                    <a:pt x="12089" y="1933"/>
                    <a:pt x="11384" y="1389"/>
                  </a:cubicBezTo>
                  <a:cubicBezTo>
                    <a:pt x="10733" y="880"/>
                    <a:pt x="10028" y="514"/>
                    <a:pt x="9287" y="291"/>
                  </a:cubicBezTo>
                  <a:lnTo>
                    <a:pt x="9270" y="291"/>
                  </a:lnTo>
                  <a:cubicBezTo>
                    <a:pt x="8788" y="167"/>
                    <a:pt x="8369" y="86"/>
                    <a:pt x="7967" y="42"/>
                  </a:cubicBezTo>
                  <a:cubicBezTo>
                    <a:pt x="7733" y="14"/>
                    <a:pt x="7495" y="1"/>
                    <a:pt x="7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4" name="Google Shape;10714;p28"/>
            <p:cNvSpPr/>
            <p:nvPr/>
          </p:nvSpPr>
          <p:spPr>
            <a:xfrm>
              <a:off x="1187975" y="1107625"/>
              <a:ext cx="332125" cy="226925"/>
            </a:xfrm>
            <a:custGeom>
              <a:rect b="b" l="l" r="r" t="t"/>
              <a:pathLst>
                <a:path extrusionOk="0" h="9077" w="13285">
                  <a:moveTo>
                    <a:pt x="6740" y="0"/>
                  </a:moveTo>
                  <a:cubicBezTo>
                    <a:pt x="6427" y="0"/>
                    <a:pt x="6116" y="24"/>
                    <a:pt x="5808" y="67"/>
                  </a:cubicBezTo>
                  <a:cubicBezTo>
                    <a:pt x="4872" y="183"/>
                    <a:pt x="4006" y="487"/>
                    <a:pt x="3221" y="1013"/>
                  </a:cubicBezTo>
                  <a:cubicBezTo>
                    <a:pt x="2490" y="1504"/>
                    <a:pt x="1865" y="2110"/>
                    <a:pt x="1303" y="2779"/>
                  </a:cubicBezTo>
                  <a:cubicBezTo>
                    <a:pt x="946" y="3216"/>
                    <a:pt x="652" y="3698"/>
                    <a:pt x="375" y="4180"/>
                  </a:cubicBezTo>
                  <a:cubicBezTo>
                    <a:pt x="277" y="4340"/>
                    <a:pt x="188" y="4501"/>
                    <a:pt x="99" y="4662"/>
                  </a:cubicBezTo>
                  <a:cubicBezTo>
                    <a:pt x="1" y="4840"/>
                    <a:pt x="99" y="5036"/>
                    <a:pt x="286" y="5063"/>
                  </a:cubicBezTo>
                  <a:cubicBezTo>
                    <a:pt x="303" y="5066"/>
                    <a:pt x="319" y="5067"/>
                    <a:pt x="335" y="5067"/>
                  </a:cubicBezTo>
                  <a:cubicBezTo>
                    <a:pt x="425" y="5067"/>
                    <a:pt x="492" y="5023"/>
                    <a:pt x="545" y="4947"/>
                  </a:cubicBezTo>
                  <a:cubicBezTo>
                    <a:pt x="607" y="4840"/>
                    <a:pt x="670" y="4742"/>
                    <a:pt x="723" y="4635"/>
                  </a:cubicBezTo>
                  <a:cubicBezTo>
                    <a:pt x="982" y="4171"/>
                    <a:pt x="1250" y="3725"/>
                    <a:pt x="1571" y="3297"/>
                  </a:cubicBezTo>
                  <a:cubicBezTo>
                    <a:pt x="1999" y="2735"/>
                    <a:pt x="2499" y="2244"/>
                    <a:pt x="3043" y="1798"/>
                  </a:cubicBezTo>
                  <a:cubicBezTo>
                    <a:pt x="3453" y="1459"/>
                    <a:pt x="3908" y="1173"/>
                    <a:pt x="4408" y="968"/>
                  </a:cubicBezTo>
                  <a:cubicBezTo>
                    <a:pt x="5095" y="692"/>
                    <a:pt x="5817" y="558"/>
                    <a:pt x="6558" y="531"/>
                  </a:cubicBezTo>
                  <a:cubicBezTo>
                    <a:pt x="6616" y="529"/>
                    <a:pt x="6675" y="528"/>
                    <a:pt x="6734" y="528"/>
                  </a:cubicBezTo>
                  <a:cubicBezTo>
                    <a:pt x="7128" y="528"/>
                    <a:pt x="7515" y="578"/>
                    <a:pt x="7896" y="656"/>
                  </a:cubicBezTo>
                  <a:cubicBezTo>
                    <a:pt x="8387" y="754"/>
                    <a:pt x="8850" y="897"/>
                    <a:pt x="9288" y="1129"/>
                  </a:cubicBezTo>
                  <a:cubicBezTo>
                    <a:pt x="10046" y="1530"/>
                    <a:pt x="10679" y="2066"/>
                    <a:pt x="11197" y="2744"/>
                  </a:cubicBezTo>
                  <a:cubicBezTo>
                    <a:pt x="11661" y="3350"/>
                    <a:pt x="12017" y="4028"/>
                    <a:pt x="12303" y="4742"/>
                  </a:cubicBezTo>
                  <a:cubicBezTo>
                    <a:pt x="12508" y="5259"/>
                    <a:pt x="12642" y="5786"/>
                    <a:pt x="12695" y="6339"/>
                  </a:cubicBezTo>
                  <a:cubicBezTo>
                    <a:pt x="12749" y="6847"/>
                    <a:pt x="12749" y="7356"/>
                    <a:pt x="12758" y="7864"/>
                  </a:cubicBezTo>
                  <a:cubicBezTo>
                    <a:pt x="12758" y="8176"/>
                    <a:pt x="12758" y="8480"/>
                    <a:pt x="12695" y="8783"/>
                  </a:cubicBezTo>
                  <a:cubicBezTo>
                    <a:pt x="12678" y="8899"/>
                    <a:pt x="12749" y="9015"/>
                    <a:pt x="12865" y="9060"/>
                  </a:cubicBezTo>
                  <a:cubicBezTo>
                    <a:pt x="12893" y="9071"/>
                    <a:pt x="12923" y="9077"/>
                    <a:pt x="12954" y="9077"/>
                  </a:cubicBezTo>
                  <a:cubicBezTo>
                    <a:pt x="13041" y="9077"/>
                    <a:pt x="13131" y="9032"/>
                    <a:pt x="13177" y="8953"/>
                  </a:cubicBezTo>
                  <a:cubicBezTo>
                    <a:pt x="13204" y="8899"/>
                    <a:pt x="13231" y="8837"/>
                    <a:pt x="13240" y="8774"/>
                  </a:cubicBezTo>
                  <a:cubicBezTo>
                    <a:pt x="13257" y="8631"/>
                    <a:pt x="13275" y="8489"/>
                    <a:pt x="13275" y="8355"/>
                  </a:cubicBezTo>
                  <a:cubicBezTo>
                    <a:pt x="13275" y="7936"/>
                    <a:pt x="13284" y="7525"/>
                    <a:pt x="13275" y="7115"/>
                  </a:cubicBezTo>
                  <a:cubicBezTo>
                    <a:pt x="13257" y="6348"/>
                    <a:pt x="13159" y="5598"/>
                    <a:pt x="12909" y="4876"/>
                  </a:cubicBezTo>
                  <a:cubicBezTo>
                    <a:pt x="12704" y="4269"/>
                    <a:pt x="12419" y="3689"/>
                    <a:pt x="12098" y="3136"/>
                  </a:cubicBezTo>
                  <a:cubicBezTo>
                    <a:pt x="11669" y="2413"/>
                    <a:pt x="11134" y="1780"/>
                    <a:pt x="10474" y="1263"/>
                  </a:cubicBezTo>
                  <a:cubicBezTo>
                    <a:pt x="9894" y="817"/>
                    <a:pt x="9261" y="478"/>
                    <a:pt x="8574" y="272"/>
                  </a:cubicBezTo>
                  <a:cubicBezTo>
                    <a:pt x="8163" y="165"/>
                    <a:pt x="7762" y="76"/>
                    <a:pt x="7352" y="32"/>
                  </a:cubicBezTo>
                  <a:cubicBezTo>
                    <a:pt x="7148" y="10"/>
                    <a:pt x="6943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5" name="Google Shape;10715;p28"/>
            <p:cNvSpPr/>
            <p:nvPr/>
          </p:nvSpPr>
          <p:spPr>
            <a:xfrm>
              <a:off x="1206275" y="1136150"/>
              <a:ext cx="287950" cy="198000"/>
            </a:xfrm>
            <a:custGeom>
              <a:rect b="b" l="l" r="r" t="t"/>
              <a:pathLst>
                <a:path extrusionOk="0" h="7920" w="11518">
                  <a:moveTo>
                    <a:pt x="6023" y="1"/>
                  </a:moveTo>
                  <a:cubicBezTo>
                    <a:pt x="5954" y="1"/>
                    <a:pt x="5885" y="2"/>
                    <a:pt x="5817" y="6"/>
                  </a:cubicBezTo>
                  <a:cubicBezTo>
                    <a:pt x="4559" y="77"/>
                    <a:pt x="3417" y="461"/>
                    <a:pt x="2418" y="1237"/>
                  </a:cubicBezTo>
                  <a:cubicBezTo>
                    <a:pt x="1749" y="1754"/>
                    <a:pt x="1160" y="2361"/>
                    <a:pt x="705" y="3083"/>
                  </a:cubicBezTo>
                  <a:cubicBezTo>
                    <a:pt x="482" y="3431"/>
                    <a:pt x="286" y="3797"/>
                    <a:pt x="81" y="4154"/>
                  </a:cubicBezTo>
                  <a:cubicBezTo>
                    <a:pt x="63" y="4190"/>
                    <a:pt x="45" y="4234"/>
                    <a:pt x="36" y="4270"/>
                  </a:cubicBezTo>
                  <a:cubicBezTo>
                    <a:pt x="0" y="4395"/>
                    <a:pt x="54" y="4520"/>
                    <a:pt x="170" y="4573"/>
                  </a:cubicBezTo>
                  <a:cubicBezTo>
                    <a:pt x="206" y="4591"/>
                    <a:pt x="246" y="4600"/>
                    <a:pt x="285" y="4600"/>
                  </a:cubicBezTo>
                  <a:cubicBezTo>
                    <a:pt x="361" y="4600"/>
                    <a:pt x="435" y="4567"/>
                    <a:pt x="482" y="4502"/>
                  </a:cubicBezTo>
                  <a:cubicBezTo>
                    <a:pt x="509" y="4475"/>
                    <a:pt x="527" y="4448"/>
                    <a:pt x="536" y="4422"/>
                  </a:cubicBezTo>
                  <a:cubicBezTo>
                    <a:pt x="634" y="4252"/>
                    <a:pt x="723" y="4092"/>
                    <a:pt x="812" y="3931"/>
                  </a:cubicBezTo>
                  <a:cubicBezTo>
                    <a:pt x="1160" y="3280"/>
                    <a:pt x="1597" y="2700"/>
                    <a:pt x="2123" y="2191"/>
                  </a:cubicBezTo>
                  <a:cubicBezTo>
                    <a:pt x="2578" y="1754"/>
                    <a:pt x="3060" y="1362"/>
                    <a:pt x="3640" y="1094"/>
                  </a:cubicBezTo>
                  <a:cubicBezTo>
                    <a:pt x="4068" y="898"/>
                    <a:pt x="4514" y="746"/>
                    <a:pt x="4969" y="648"/>
                  </a:cubicBezTo>
                  <a:cubicBezTo>
                    <a:pt x="5318" y="570"/>
                    <a:pt x="5667" y="530"/>
                    <a:pt x="6015" y="530"/>
                  </a:cubicBezTo>
                  <a:cubicBezTo>
                    <a:pt x="6343" y="530"/>
                    <a:pt x="6670" y="566"/>
                    <a:pt x="6994" y="639"/>
                  </a:cubicBezTo>
                  <a:cubicBezTo>
                    <a:pt x="7744" y="809"/>
                    <a:pt x="8431" y="1112"/>
                    <a:pt x="9028" y="1594"/>
                  </a:cubicBezTo>
                  <a:cubicBezTo>
                    <a:pt x="9367" y="1870"/>
                    <a:pt x="9680" y="2156"/>
                    <a:pt x="9912" y="2521"/>
                  </a:cubicBezTo>
                  <a:cubicBezTo>
                    <a:pt x="10108" y="2843"/>
                    <a:pt x="10295" y="3164"/>
                    <a:pt x="10456" y="3503"/>
                  </a:cubicBezTo>
                  <a:cubicBezTo>
                    <a:pt x="10679" y="3976"/>
                    <a:pt x="10821" y="4466"/>
                    <a:pt x="10884" y="4984"/>
                  </a:cubicBezTo>
                  <a:cubicBezTo>
                    <a:pt x="10982" y="5813"/>
                    <a:pt x="10982" y="6643"/>
                    <a:pt x="10937" y="7473"/>
                  </a:cubicBezTo>
                  <a:cubicBezTo>
                    <a:pt x="10937" y="7544"/>
                    <a:pt x="10929" y="7624"/>
                    <a:pt x="10929" y="7696"/>
                  </a:cubicBezTo>
                  <a:cubicBezTo>
                    <a:pt x="10946" y="7821"/>
                    <a:pt x="11053" y="7910"/>
                    <a:pt x="11178" y="7919"/>
                  </a:cubicBezTo>
                  <a:cubicBezTo>
                    <a:pt x="11185" y="7919"/>
                    <a:pt x="11191" y="7919"/>
                    <a:pt x="11197" y="7919"/>
                  </a:cubicBezTo>
                  <a:cubicBezTo>
                    <a:pt x="11314" y="7919"/>
                    <a:pt x="11412" y="7841"/>
                    <a:pt x="11446" y="7722"/>
                  </a:cubicBezTo>
                  <a:cubicBezTo>
                    <a:pt x="11455" y="7687"/>
                    <a:pt x="11455" y="7642"/>
                    <a:pt x="11455" y="7606"/>
                  </a:cubicBezTo>
                  <a:cubicBezTo>
                    <a:pt x="11517" y="6821"/>
                    <a:pt x="11499" y="6036"/>
                    <a:pt x="11446" y="5260"/>
                  </a:cubicBezTo>
                  <a:cubicBezTo>
                    <a:pt x="11410" y="4770"/>
                    <a:pt x="11312" y="4306"/>
                    <a:pt x="11160" y="3842"/>
                  </a:cubicBezTo>
                  <a:cubicBezTo>
                    <a:pt x="10973" y="3280"/>
                    <a:pt x="10697" y="2771"/>
                    <a:pt x="10384" y="2281"/>
                  </a:cubicBezTo>
                  <a:cubicBezTo>
                    <a:pt x="10242" y="2058"/>
                    <a:pt x="10090" y="1852"/>
                    <a:pt x="9912" y="1674"/>
                  </a:cubicBezTo>
                  <a:cubicBezTo>
                    <a:pt x="9216" y="978"/>
                    <a:pt x="8404" y="479"/>
                    <a:pt x="7646" y="264"/>
                  </a:cubicBezTo>
                  <a:cubicBezTo>
                    <a:pt x="7020" y="85"/>
                    <a:pt x="6511" y="1"/>
                    <a:pt x="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6" name="Google Shape;10716;p28"/>
            <p:cNvSpPr/>
            <p:nvPr/>
          </p:nvSpPr>
          <p:spPr>
            <a:xfrm>
              <a:off x="1227225" y="1164275"/>
              <a:ext cx="238000" cy="164825"/>
            </a:xfrm>
            <a:custGeom>
              <a:rect b="b" l="l" r="r" t="t"/>
              <a:pathLst>
                <a:path extrusionOk="0" h="6593" w="9520">
                  <a:moveTo>
                    <a:pt x="5037" y="1"/>
                  </a:moveTo>
                  <a:cubicBezTo>
                    <a:pt x="4671" y="1"/>
                    <a:pt x="4305" y="48"/>
                    <a:pt x="3944" y="139"/>
                  </a:cubicBezTo>
                  <a:cubicBezTo>
                    <a:pt x="3489" y="246"/>
                    <a:pt x="3061" y="433"/>
                    <a:pt x="2677" y="718"/>
                  </a:cubicBezTo>
                  <a:cubicBezTo>
                    <a:pt x="2311" y="995"/>
                    <a:pt x="1972" y="1298"/>
                    <a:pt x="1660" y="1619"/>
                  </a:cubicBezTo>
                  <a:cubicBezTo>
                    <a:pt x="1080" y="2199"/>
                    <a:pt x="581" y="2833"/>
                    <a:pt x="90" y="3484"/>
                  </a:cubicBezTo>
                  <a:cubicBezTo>
                    <a:pt x="81" y="3502"/>
                    <a:pt x="63" y="3529"/>
                    <a:pt x="54" y="3555"/>
                  </a:cubicBezTo>
                  <a:cubicBezTo>
                    <a:pt x="1" y="3662"/>
                    <a:pt x="28" y="3787"/>
                    <a:pt x="126" y="3859"/>
                  </a:cubicBezTo>
                  <a:cubicBezTo>
                    <a:pt x="173" y="3901"/>
                    <a:pt x="232" y="3923"/>
                    <a:pt x="292" y="3923"/>
                  </a:cubicBezTo>
                  <a:cubicBezTo>
                    <a:pt x="346" y="3923"/>
                    <a:pt x="401" y="3905"/>
                    <a:pt x="447" y="3868"/>
                  </a:cubicBezTo>
                  <a:cubicBezTo>
                    <a:pt x="483" y="3841"/>
                    <a:pt x="509" y="3805"/>
                    <a:pt x="536" y="3769"/>
                  </a:cubicBezTo>
                  <a:cubicBezTo>
                    <a:pt x="652" y="3618"/>
                    <a:pt x="768" y="3475"/>
                    <a:pt x="884" y="3323"/>
                  </a:cubicBezTo>
                  <a:cubicBezTo>
                    <a:pt x="1393" y="2663"/>
                    <a:pt x="1937" y="2030"/>
                    <a:pt x="2570" y="1495"/>
                  </a:cubicBezTo>
                  <a:cubicBezTo>
                    <a:pt x="2856" y="1245"/>
                    <a:pt x="3141" y="1004"/>
                    <a:pt x="3489" y="843"/>
                  </a:cubicBezTo>
                  <a:cubicBezTo>
                    <a:pt x="3864" y="674"/>
                    <a:pt x="4265" y="594"/>
                    <a:pt x="4667" y="549"/>
                  </a:cubicBezTo>
                  <a:cubicBezTo>
                    <a:pt x="4800" y="535"/>
                    <a:pt x="4932" y="528"/>
                    <a:pt x="5062" y="528"/>
                  </a:cubicBezTo>
                  <a:cubicBezTo>
                    <a:pt x="5683" y="528"/>
                    <a:pt x="6274" y="685"/>
                    <a:pt x="6834" y="995"/>
                  </a:cubicBezTo>
                  <a:cubicBezTo>
                    <a:pt x="7334" y="1263"/>
                    <a:pt x="7771" y="1611"/>
                    <a:pt x="8101" y="2066"/>
                  </a:cubicBezTo>
                  <a:cubicBezTo>
                    <a:pt x="8485" y="2592"/>
                    <a:pt x="8735" y="3181"/>
                    <a:pt x="8859" y="3823"/>
                  </a:cubicBezTo>
                  <a:cubicBezTo>
                    <a:pt x="9020" y="4635"/>
                    <a:pt x="9047" y="5447"/>
                    <a:pt x="8877" y="6258"/>
                  </a:cubicBezTo>
                  <a:cubicBezTo>
                    <a:pt x="8851" y="6410"/>
                    <a:pt x="8931" y="6544"/>
                    <a:pt x="9065" y="6580"/>
                  </a:cubicBezTo>
                  <a:cubicBezTo>
                    <a:pt x="9091" y="6588"/>
                    <a:pt x="9118" y="6593"/>
                    <a:pt x="9144" y="6593"/>
                  </a:cubicBezTo>
                  <a:cubicBezTo>
                    <a:pt x="9251" y="6593"/>
                    <a:pt x="9350" y="6523"/>
                    <a:pt x="9386" y="6401"/>
                  </a:cubicBezTo>
                  <a:cubicBezTo>
                    <a:pt x="9421" y="6303"/>
                    <a:pt x="9448" y="6205"/>
                    <a:pt x="9457" y="6098"/>
                  </a:cubicBezTo>
                  <a:cubicBezTo>
                    <a:pt x="9511" y="5768"/>
                    <a:pt x="9511" y="5429"/>
                    <a:pt x="9511" y="5090"/>
                  </a:cubicBezTo>
                  <a:cubicBezTo>
                    <a:pt x="9520" y="4421"/>
                    <a:pt x="9439" y="3761"/>
                    <a:pt x="9225" y="3127"/>
                  </a:cubicBezTo>
                  <a:cubicBezTo>
                    <a:pt x="9029" y="2556"/>
                    <a:pt x="8770" y="2030"/>
                    <a:pt x="8387" y="1575"/>
                  </a:cubicBezTo>
                  <a:cubicBezTo>
                    <a:pt x="7807" y="888"/>
                    <a:pt x="7075" y="424"/>
                    <a:pt x="6147" y="139"/>
                  </a:cubicBezTo>
                  <a:cubicBezTo>
                    <a:pt x="6031" y="121"/>
                    <a:pt x="5853" y="76"/>
                    <a:pt x="5675" y="49"/>
                  </a:cubicBezTo>
                  <a:cubicBezTo>
                    <a:pt x="5462" y="17"/>
                    <a:pt x="5249" y="1"/>
                    <a:pt x="5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7" name="Google Shape;10717;p28"/>
            <p:cNvSpPr/>
            <p:nvPr/>
          </p:nvSpPr>
          <p:spPr>
            <a:xfrm>
              <a:off x="1242625" y="1194925"/>
              <a:ext cx="199175" cy="140425"/>
            </a:xfrm>
            <a:custGeom>
              <a:rect b="b" l="l" r="r" t="t"/>
              <a:pathLst>
                <a:path extrusionOk="0" h="5617" w="7967">
                  <a:moveTo>
                    <a:pt x="4488" y="1"/>
                  </a:moveTo>
                  <a:cubicBezTo>
                    <a:pt x="4006" y="1"/>
                    <a:pt x="3551" y="126"/>
                    <a:pt x="3105" y="286"/>
                  </a:cubicBezTo>
                  <a:cubicBezTo>
                    <a:pt x="2266" y="599"/>
                    <a:pt x="1544" y="1080"/>
                    <a:pt x="955" y="1749"/>
                  </a:cubicBezTo>
                  <a:cubicBezTo>
                    <a:pt x="669" y="2062"/>
                    <a:pt x="420" y="2410"/>
                    <a:pt x="170" y="2749"/>
                  </a:cubicBezTo>
                  <a:cubicBezTo>
                    <a:pt x="134" y="2793"/>
                    <a:pt x="99" y="2838"/>
                    <a:pt x="72" y="2882"/>
                  </a:cubicBezTo>
                  <a:cubicBezTo>
                    <a:pt x="0" y="3007"/>
                    <a:pt x="27" y="3150"/>
                    <a:pt x="134" y="3230"/>
                  </a:cubicBezTo>
                  <a:cubicBezTo>
                    <a:pt x="181" y="3270"/>
                    <a:pt x="236" y="3288"/>
                    <a:pt x="290" y="3288"/>
                  </a:cubicBezTo>
                  <a:cubicBezTo>
                    <a:pt x="358" y="3288"/>
                    <a:pt x="427" y="3258"/>
                    <a:pt x="482" y="3204"/>
                  </a:cubicBezTo>
                  <a:cubicBezTo>
                    <a:pt x="518" y="3168"/>
                    <a:pt x="553" y="3123"/>
                    <a:pt x="580" y="3079"/>
                  </a:cubicBezTo>
                  <a:cubicBezTo>
                    <a:pt x="768" y="2829"/>
                    <a:pt x="955" y="2579"/>
                    <a:pt x="1151" y="2329"/>
                  </a:cubicBezTo>
                  <a:cubicBezTo>
                    <a:pt x="1490" y="1919"/>
                    <a:pt x="1874" y="1544"/>
                    <a:pt x="2329" y="1259"/>
                  </a:cubicBezTo>
                  <a:cubicBezTo>
                    <a:pt x="2784" y="973"/>
                    <a:pt x="3265" y="759"/>
                    <a:pt x="3783" y="625"/>
                  </a:cubicBezTo>
                  <a:cubicBezTo>
                    <a:pt x="4034" y="559"/>
                    <a:pt x="4284" y="524"/>
                    <a:pt x="4530" y="524"/>
                  </a:cubicBezTo>
                  <a:cubicBezTo>
                    <a:pt x="4973" y="524"/>
                    <a:pt x="5407" y="637"/>
                    <a:pt x="5826" y="884"/>
                  </a:cubicBezTo>
                  <a:cubicBezTo>
                    <a:pt x="6540" y="1303"/>
                    <a:pt x="7012" y="1910"/>
                    <a:pt x="7244" y="2713"/>
                  </a:cubicBezTo>
                  <a:cubicBezTo>
                    <a:pt x="7432" y="3355"/>
                    <a:pt x="7458" y="3998"/>
                    <a:pt x="7423" y="4658"/>
                  </a:cubicBezTo>
                  <a:cubicBezTo>
                    <a:pt x="7405" y="4872"/>
                    <a:pt x="7378" y="5086"/>
                    <a:pt x="7360" y="5309"/>
                  </a:cubicBezTo>
                  <a:cubicBezTo>
                    <a:pt x="7342" y="5470"/>
                    <a:pt x="7432" y="5585"/>
                    <a:pt x="7574" y="5612"/>
                  </a:cubicBezTo>
                  <a:cubicBezTo>
                    <a:pt x="7591" y="5615"/>
                    <a:pt x="7608" y="5617"/>
                    <a:pt x="7624" y="5617"/>
                  </a:cubicBezTo>
                  <a:cubicBezTo>
                    <a:pt x="7744" y="5617"/>
                    <a:pt x="7838" y="5532"/>
                    <a:pt x="7878" y="5398"/>
                  </a:cubicBezTo>
                  <a:cubicBezTo>
                    <a:pt x="7887" y="5362"/>
                    <a:pt x="7896" y="5318"/>
                    <a:pt x="7904" y="5282"/>
                  </a:cubicBezTo>
                  <a:cubicBezTo>
                    <a:pt x="7922" y="4925"/>
                    <a:pt x="7958" y="4568"/>
                    <a:pt x="7958" y="4212"/>
                  </a:cubicBezTo>
                  <a:cubicBezTo>
                    <a:pt x="7967" y="3632"/>
                    <a:pt x="7904" y="3070"/>
                    <a:pt x="7735" y="2517"/>
                  </a:cubicBezTo>
                  <a:cubicBezTo>
                    <a:pt x="7521" y="1803"/>
                    <a:pt x="7137" y="1214"/>
                    <a:pt x="6566" y="750"/>
                  </a:cubicBezTo>
                  <a:cubicBezTo>
                    <a:pt x="6218" y="474"/>
                    <a:pt x="5835" y="251"/>
                    <a:pt x="5371" y="108"/>
                  </a:cubicBezTo>
                  <a:cubicBezTo>
                    <a:pt x="5112" y="37"/>
                    <a:pt x="4791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8" name="Google Shape;10718;p28"/>
          <p:cNvGrpSpPr/>
          <p:nvPr/>
        </p:nvGrpSpPr>
        <p:grpSpPr>
          <a:xfrm rot="7391939">
            <a:off x="-195425" y="957189"/>
            <a:ext cx="1300360" cy="1027400"/>
            <a:chOff x="1745100" y="1681650"/>
            <a:chExt cx="1300475" cy="1027490"/>
          </a:xfrm>
        </p:grpSpPr>
        <p:sp>
          <p:nvSpPr>
            <p:cNvPr id="10719" name="Google Shape;10719;p28"/>
            <p:cNvSpPr/>
            <p:nvPr/>
          </p:nvSpPr>
          <p:spPr>
            <a:xfrm>
              <a:off x="1745100" y="1681650"/>
              <a:ext cx="1300475" cy="1027490"/>
            </a:xfrm>
            <a:custGeom>
              <a:rect b="b" l="l" r="r" t="t"/>
              <a:pathLst>
                <a:path extrusionOk="0" h="9805" w="12410">
                  <a:moveTo>
                    <a:pt x="11486" y="0"/>
                  </a:moveTo>
                  <a:cubicBezTo>
                    <a:pt x="11240" y="0"/>
                    <a:pt x="10999" y="121"/>
                    <a:pt x="10848" y="319"/>
                  </a:cubicBezTo>
                  <a:cubicBezTo>
                    <a:pt x="10688" y="533"/>
                    <a:pt x="10661" y="809"/>
                    <a:pt x="10768" y="1059"/>
                  </a:cubicBezTo>
                  <a:cubicBezTo>
                    <a:pt x="10768" y="1077"/>
                    <a:pt x="10777" y="1095"/>
                    <a:pt x="10786" y="1113"/>
                  </a:cubicBezTo>
                  <a:lnTo>
                    <a:pt x="10786" y="1131"/>
                  </a:lnTo>
                  <a:cubicBezTo>
                    <a:pt x="10804" y="1184"/>
                    <a:pt x="10813" y="1246"/>
                    <a:pt x="10813" y="1309"/>
                  </a:cubicBezTo>
                  <a:cubicBezTo>
                    <a:pt x="10813" y="1336"/>
                    <a:pt x="10813" y="1354"/>
                    <a:pt x="10813" y="1371"/>
                  </a:cubicBezTo>
                  <a:cubicBezTo>
                    <a:pt x="10813" y="1425"/>
                    <a:pt x="10804" y="1487"/>
                    <a:pt x="10786" y="1541"/>
                  </a:cubicBezTo>
                  <a:lnTo>
                    <a:pt x="10768" y="1630"/>
                  </a:lnTo>
                  <a:cubicBezTo>
                    <a:pt x="10750" y="1657"/>
                    <a:pt x="10741" y="1693"/>
                    <a:pt x="10733" y="1719"/>
                  </a:cubicBezTo>
                  <a:cubicBezTo>
                    <a:pt x="10527" y="970"/>
                    <a:pt x="10037" y="301"/>
                    <a:pt x="9234" y="140"/>
                  </a:cubicBezTo>
                  <a:cubicBezTo>
                    <a:pt x="9154" y="125"/>
                    <a:pt x="9074" y="118"/>
                    <a:pt x="8995" y="118"/>
                  </a:cubicBezTo>
                  <a:cubicBezTo>
                    <a:pt x="8428" y="118"/>
                    <a:pt x="7898" y="497"/>
                    <a:pt x="7726" y="1068"/>
                  </a:cubicBezTo>
                  <a:cubicBezTo>
                    <a:pt x="7655" y="1318"/>
                    <a:pt x="7646" y="1577"/>
                    <a:pt x="7682" y="1835"/>
                  </a:cubicBezTo>
                  <a:cubicBezTo>
                    <a:pt x="7505" y="1763"/>
                    <a:pt x="7314" y="1727"/>
                    <a:pt x="7115" y="1727"/>
                  </a:cubicBezTo>
                  <a:cubicBezTo>
                    <a:pt x="7093" y="1727"/>
                    <a:pt x="7070" y="1727"/>
                    <a:pt x="7048" y="1728"/>
                  </a:cubicBezTo>
                  <a:cubicBezTo>
                    <a:pt x="6450" y="1755"/>
                    <a:pt x="5951" y="2210"/>
                    <a:pt x="5808" y="2852"/>
                  </a:cubicBezTo>
                  <a:cubicBezTo>
                    <a:pt x="5755" y="3102"/>
                    <a:pt x="5755" y="3352"/>
                    <a:pt x="5799" y="3584"/>
                  </a:cubicBezTo>
                  <a:cubicBezTo>
                    <a:pt x="5505" y="3342"/>
                    <a:pt x="5158" y="3215"/>
                    <a:pt x="4821" y="3215"/>
                  </a:cubicBezTo>
                  <a:cubicBezTo>
                    <a:pt x="4585" y="3215"/>
                    <a:pt x="4354" y="3277"/>
                    <a:pt x="4149" y="3405"/>
                  </a:cubicBezTo>
                  <a:cubicBezTo>
                    <a:pt x="3631" y="3727"/>
                    <a:pt x="3408" y="4396"/>
                    <a:pt x="3587" y="5047"/>
                  </a:cubicBezTo>
                  <a:cubicBezTo>
                    <a:pt x="3277" y="4712"/>
                    <a:pt x="2896" y="4518"/>
                    <a:pt x="2496" y="4518"/>
                  </a:cubicBezTo>
                  <a:cubicBezTo>
                    <a:pt x="2470" y="4518"/>
                    <a:pt x="2444" y="4519"/>
                    <a:pt x="2418" y="4520"/>
                  </a:cubicBezTo>
                  <a:cubicBezTo>
                    <a:pt x="1767" y="4547"/>
                    <a:pt x="1312" y="5083"/>
                    <a:pt x="1160" y="5600"/>
                  </a:cubicBezTo>
                  <a:cubicBezTo>
                    <a:pt x="875" y="6519"/>
                    <a:pt x="1214" y="7563"/>
                    <a:pt x="2008" y="8267"/>
                  </a:cubicBezTo>
                  <a:cubicBezTo>
                    <a:pt x="2017" y="8276"/>
                    <a:pt x="2026" y="8285"/>
                    <a:pt x="2035" y="8285"/>
                  </a:cubicBezTo>
                  <a:cubicBezTo>
                    <a:pt x="1927" y="8324"/>
                    <a:pt x="1821" y="8343"/>
                    <a:pt x="1717" y="8343"/>
                  </a:cubicBezTo>
                  <a:cubicBezTo>
                    <a:pt x="1486" y="8343"/>
                    <a:pt x="1271" y="8247"/>
                    <a:pt x="1098" y="8062"/>
                  </a:cubicBezTo>
                  <a:cubicBezTo>
                    <a:pt x="1035" y="7991"/>
                    <a:pt x="982" y="7919"/>
                    <a:pt x="946" y="7830"/>
                  </a:cubicBezTo>
                  <a:cubicBezTo>
                    <a:pt x="882" y="7662"/>
                    <a:pt x="717" y="7558"/>
                    <a:pt x="542" y="7558"/>
                  </a:cubicBezTo>
                  <a:cubicBezTo>
                    <a:pt x="522" y="7558"/>
                    <a:pt x="502" y="7560"/>
                    <a:pt x="482" y="7563"/>
                  </a:cubicBezTo>
                  <a:cubicBezTo>
                    <a:pt x="286" y="7589"/>
                    <a:pt x="134" y="7750"/>
                    <a:pt x="108" y="7946"/>
                  </a:cubicBezTo>
                  <a:lnTo>
                    <a:pt x="9" y="8731"/>
                  </a:lnTo>
                  <a:cubicBezTo>
                    <a:pt x="1" y="8865"/>
                    <a:pt x="36" y="8990"/>
                    <a:pt x="125" y="9079"/>
                  </a:cubicBezTo>
                  <a:cubicBezTo>
                    <a:pt x="447" y="9427"/>
                    <a:pt x="884" y="9677"/>
                    <a:pt x="1348" y="9766"/>
                  </a:cubicBezTo>
                  <a:cubicBezTo>
                    <a:pt x="1478" y="9792"/>
                    <a:pt x="1611" y="9805"/>
                    <a:pt x="1744" y="9805"/>
                  </a:cubicBezTo>
                  <a:cubicBezTo>
                    <a:pt x="2430" y="9805"/>
                    <a:pt x="3130" y="9470"/>
                    <a:pt x="3622" y="8910"/>
                  </a:cubicBezTo>
                  <a:cubicBezTo>
                    <a:pt x="3666" y="8912"/>
                    <a:pt x="3710" y="8913"/>
                    <a:pt x="3754" y="8913"/>
                  </a:cubicBezTo>
                  <a:cubicBezTo>
                    <a:pt x="4104" y="8913"/>
                    <a:pt x="4459" y="8849"/>
                    <a:pt x="4800" y="8722"/>
                  </a:cubicBezTo>
                  <a:cubicBezTo>
                    <a:pt x="5460" y="8473"/>
                    <a:pt x="6004" y="8000"/>
                    <a:pt x="6352" y="7375"/>
                  </a:cubicBezTo>
                  <a:cubicBezTo>
                    <a:pt x="7084" y="7348"/>
                    <a:pt x="7940" y="6911"/>
                    <a:pt x="8422" y="5948"/>
                  </a:cubicBezTo>
                  <a:cubicBezTo>
                    <a:pt x="8511" y="5761"/>
                    <a:pt x="8591" y="5555"/>
                    <a:pt x="8645" y="5332"/>
                  </a:cubicBezTo>
                  <a:cubicBezTo>
                    <a:pt x="9020" y="5279"/>
                    <a:pt x="9368" y="5136"/>
                    <a:pt x="9671" y="4931"/>
                  </a:cubicBezTo>
                  <a:cubicBezTo>
                    <a:pt x="10090" y="4636"/>
                    <a:pt x="10429" y="4208"/>
                    <a:pt x="10625" y="3691"/>
                  </a:cubicBezTo>
                  <a:cubicBezTo>
                    <a:pt x="11116" y="3566"/>
                    <a:pt x="11535" y="3263"/>
                    <a:pt x="11848" y="2852"/>
                  </a:cubicBezTo>
                  <a:cubicBezTo>
                    <a:pt x="12071" y="2558"/>
                    <a:pt x="12240" y="2201"/>
                    <a:pt x="12320" y="1817"/>
                  </a:cubicBezTo>
                  <a:cubicBezTo>
                    <a:pt x="12410" y="1380"/>
                    <a:pt x="12356" y="899"/>
                    <a:pt x="12169" y="461"/>
                  </a:cubicBezTo>
                  <a:cubicBezTo>
                    <a:pt x="12062" y="212"/>
                    <a:pt x="11848" y="42"/>
                    <a:pt x="11580" y="6"/>
                  </a:cubicBezTo>
                  <a:cubicBezTo>
                    <a:pt x="11549" y="2"/>
                    <a:pt x="11517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0" name="Google Shape;10720;p28"/>
            <p:cNvSpPr/>
            <p:nvPr/>
          </p:nvSpPr>
          <p:spPr>
            <a:xfrm>
              <a:off x="1791838" y="1727969"/>
              <a:ext cx="1207000" cy="935273"/>
            </a:xfrm>
            <a:custGeom>
              <a:rect b="b" l="l" r="r" t="t"/>
              <a:pathLst>
                <a:path extrusionOk="0" h="8925" w="11518">
                  <a:moveTo>
                    <a:pt x="8708" y="797"/>
                  </a:moveTo>
                  <a:lnTo>
                    <a:pt x="8708" y="797"/>
                  </a:lnTo>
                  <a:cubicBezTo>
                    <a:pt x="8710" y="799"/>
                    <a:pt x="8720" y="804"/>
                    <a:pt x="8725" y="804"/>
                  </a:cubicBezTo>
                  <a:cubicBezTo>
                    <a:pt x="8718" y="801"/>
                    <a:pt x="8713" y="799"/>
                    <a:pt x="8708" y="797"/>
                  </a:cubicBezTo>
                  <a:close/>
                  <a:moveTo>
                    <a:pt x="8520" y="751"/>
                  </a:moveTo>
                  <a:cubicBezTo>
                    <a:pt x="8547" y="751"/>
                    <a:pt x="8583" y="751"/>
                    <a:pt x="8609" y="760"/>
                  </a:cubicBezTo>
                  <a:cubicBezTo>
                    <a:pt x="8627" y="769"/>
                    <a:pt x="8654" y="778"/>
                    <a:pt x="8681" y="787"/>
                  </a:cubicBezTo>
                  <a:cubicBezTo>
                    <a:pt x="8692" y="792"/>
                    <a:pt x="8699" y="794"/>
                    <a:pt x="8708" y="797"/>
                  </a:cubicBezTo>
                  <a:lnTo>
                    <a:pt x="8708" y="797"/>
                  </a:lnTo>
                  <a:cubicBezTo>
                    <a:pt x="8707" y="797"/>
                    <a:pt x="8707" y="797"/>
                    <a:pt x="8707" y="797"/>
                  </a:cubicBezTo>
                  <a:cubicBezTo>
                    <a:pt x="8708" y="797"/>
                    <a:pt x="8713" y="799"/>
                    <a:pt x="8725" y="804"/>
                  </a:cubicBezTo>
                  <a:cubicBezTo>
                    <a:pt x="8752" y="822"/>
                    <a:pt x="8788" y="849"/>
                    <a:pt x="8815" y="867"/>
                  </a:cubicBezTo>
                  <a:cubicBezTo>
                    <a:pt x="8886" y="920"/>
                    <a:pt x="8904" y="938"/>
                    <a:pt x="8957" y="1001"/>
                  </a:cubicBezTo>
                  <a:cubicBezTo>
                    <a:pt x="9064" y="1126"/>
                    <a:pt x="9109" y="1215"/>
                    <a:pt x="9171" y="1375"/>
                  </a:cubicBezTo>
                  <a:cubicBezTo>
                    <a:pt x="9234" y="1518"/>
                    <a:pt x="9252" y="1598"/>
                    <a:pt x="9278" y="1759"/>
                  </a:cubicBezTo>
                  <a:cubicBezTo>
                    <a:pt x="9305" y="1937"/>
                    <a:pt x="9305" y="2027"/>
                    <a:pt x="9296" y="2169"/>
                  </a:cubicBezTo>
                  <a:lnTo>
                    <a:pt x="9287" y="2169"/>
                  </a:lnTo>
                  <a:cubicBezTo>
                    <a:pt x="9278" y="2169"/>
                    <a:pt x="9243" y="2160"/>
                    <a:pt x="9234" y="2152"/>
                  </a:cubicBezTo>
                  <a:cubicBezTo>
                    <a:pt x="9189" y="2143"/>
                    <a:pt x="9154" y="2125"/>
                    <a:pt x="9109" y="2116"/>
                  </a:cubicBezTo>
                  <a:cubicBezTo>
                    <a:pt x="9046" y="2089"/>
                    <a:pt x="8984" y="2053"/>
                    <a:pt x="8913" y="2027"/>
                  </a:cubicBezTo>
                  <a:cubicBezTo>
                    <a:pt x="8913" y="2018"/>
                    <a:pt x="8913" y="2018"/>
                    <a:pt x="8913" y="2018"/>
                  </a:cubicBezTo>
                  <a:cubicBezTo>
                    <a:pt x="8904" y="2009"/>
                    <a:pt x="8886" y="2009"/>
                    <a:pt x="8877" y="2000"/>
                  </a:cubicBezTo>
                  <a:cubicBezTo>
                    <a:pt x="8850" y="1982"/>
                    <a:pt x="8815" y="1955"/>
                    <a:pt x="8788" y="1937"/>
                  </a:cubicBezTo>
                  <a:cubicBezTo>
                    <a:pt x="8725" y="1893"/>
                    <a:pt x="8672" y="1848"/>
                    <a:pt x="8627" y="1804"/>
                  </a:cubicBezTo>
                  <a:cubicBezTo>
                    <a:pt x="8609" y="1795"/>
                    <a:pt x="8600" y="1777"/>
                    <a:pt x="8592" y="1768"/>
                  </a:cubicBezTo>
                  <a:cubicBezTo>
                    <a:pt x="8565" y="1741"/>
                    <a:pt x="8538" y="1706"/>
                    <a:pt x="8511" y="1670"/>
                  </a:cubicBezTo>
                  <a:cubicBezTo>
                    <a:pt x="8351" y="1465"/>
                    <a:pt x="8270" y="1233"/>
                    <a:pt x="8306" y="974"/>
                  </a:cubicBezTo>
                  <a:cubicBezTo>
                    <a:pt x="8306" y="952"/>
                    <a:pt x="8304" y="952"/>
                    <a:pt x="8304" y="952"/>
                  </a:cubicBezTo>
                  <a:cubicBezTo>
                    <a:pt x="8304" y="952"/>
                    <a:pt x="8306" y="952"/>
                    <a:pt x="8315" y="929"/>
                  </a:cubicBezTo>
                  <a:cubicBezTo>
                    <a:pt x="8324" y="903"/>
                    <a:pt x="8333" y="876"/>
                    <a:pt x="8351" y="849"/>
                  </a:cubicBezTo>
                  <a:cubicBezTo>
                    <a:pt x="8351" y="849"/>
                    <a:pt x="8377" y="813"/>
                    <a:pt x="8386" y="804"/>
                  </a:cubicBezTo>
                  <a:cubicBezTo>
                    <a:pt x="8395" y="804"/>
                    <a:pt x="8431" y="778"/>
                    <a:pt x="8431" y="778"/>
                  </a:cubicBezTo>
                  <a:cubicBezTo>
                    <a:pt x="8440" y="769"/>
                    <a:pt x="8458" y="760"/>
                    <a:pt x="8467" y="760"/>
                  </a:cubicBezTo>
                  <a:lnTo>
                    <a:pt x="8476" y="760"/>
                  </a:lnTo>
                  <a:cubicBezTo>
                    <a:pt x="8476" y="760"/>
                    <a:pt x="8476" y="760"/>
                    <a:pt x="8476" y="751"/>
                  </a:cubicBezTo>
                  <a:close/>
                  <a:moveTo>
                    <a:pt x="6673" y="2354"/>
                  </a:moveTo>
                  <a:cubicBezTo>
                    <a:pt x="6681" y="2354"/>
                    <a:pt x="6690" y="2355"/>
                    <a:pt x="6700" y="2357"/>
                  </a:cubicBezTo>
                  <a:cubicBezTo>
                    <a:pt x="6752" y="2365"/>
                    <a:pt x="6796" y="2374"/>
                    <a:pt x="6863" y="2415"/>
                  </a:cubicBezTo>
                  <a:lnTo>
                    <a:pt x="6863" y="2415"/>
                  </a:lnTo>
                  <a:cubicBezTo>
                    <a:pt x="6866" y="2418"/>
                    <a:pt x="6907" y="2448"/>
                    <a:pt x="6914" y="2455"/>
                  </a:cubicBezTo>
                  <a:cubicBezTo>
                    <a:pt x="6932" y="2473"/>
                    <a:pt x="6950" y="2482"/>
                    <a:pt x="6968" y="2499"/>
                  </a:cubicBezTo>
                  <a:cubicBezTo>
                    <a:pt x="6968" y="2499"/>
                    <a:pt x="6986" y="2517"/>
                    <a:pt x="6986" y="2517"/>
                  </a:cubicBezTo>
                  <a:cubicBezTo>
                    <a:pt x="7084" y="2624"/>
                    <a:pt x="7137" y="2767"/>
                    <a:pt x="7173" y="2910"/>
                  </a:cubicBezTo>
                  <a:cubicBezTo>
                    <a:pt x="7227" y="3177"/>
                    <a:pt x="7236" y="3454"/>
                    <a:pt x="7227" y="3740"/>
                  </a:cubicBezTo>
                  <a:cubicBezTo>
                    <a:pt x="7209" y="3731"/>
                    <a:pt x="7191" y="3722"/>
                    <a:pt x="7173" y="3722"/>
                  </a:cubicBezTo>
                  <a:cubicBezTo>
                    <a:pt x="7111" y="3695"/>
                    <a:pt x="7048" y="3668"/>
                    <a:pt x="6986" y="3632"/>
                  </a:cubicBezTo>
                  <a:cubicBezTo>
                    <a:pt x="6977" y="3632"/>
                    <a:pt x="6968" y="3624"/>
                    <a:pt x="6950" y="3615"/>
                  </a:cubicBezTo>
                  <a:cubicBezTo>
                    <a:pt x="6950" y="3615"/>
                    <a:pt x="6950" y="3615"/>
                    <a:pt x="6941" y="3606"/>
                  </a:cubicBezTo>
                  <a:cubicBezTo>
                    <a:pt x="6914" y="3588"/>
                    <a:pt x="6879" y="3570"/>
                    <a:pt x="6852" y="3552"/>
                  </a:cubicBezTo>
                  <a:cubicBezTo>
                    <a:pt x="6798" y="3508"/>
                    <a:pt x="6745" y="3472"/>
                    <a:pt x="6700" y="3427"/>
                  </a:cubicBezTo>
                  <a:cubicBezTo>
                    <a:pt x="6691" y="3418"/>
                    <a:pt x="6682" y="3409"/>
                    <a:pt x="6682" y="3409"/>
                  </a:cubicBezTo>
                  <a:cubicBezTo>
                    <a:pt x="6682" y="3409"/>
                    <a:pt x="6674" y="3401"/>
                    <a:pt x="6674" y="3392"/>
                  </a:cubicBezTo>
                  <a:cubicBezTo>
                    <a:pt x="6647" y="3365"/>
                    <a:pt x="6620" y="3338"/>
                    <a:pt x="6602" y="3311"/>
                  </a:cubicBezTo>
                  <a:cubicBezTo>
                    <a:pt x="6575" y="3285"/>
                    <a:pt x="6558" y="3258"/>
                    <a:pt x="6540" y="3222"/>
                  </a:cubicBezTo>
                  <a:cubicBezTo>
                    <a:pt x="6531" y="3213"/>
                    <a:pt x="6513" y="3186"/>
                    <a:pt x="6504" y="3177"/>
                  </a:cubicBezTo>
                  <a:cubicBezTo>
                    <a:pt x="6477" y="3124"/>
                    <a:pt x="6450" y="3062"/>
                    <a:pt x="6433" y="2999"/>
                  </a:cubicBezTo>
                  <a:cubicBezTo>
                    <a:pt x="6433" y="2990"/>
                    <a:pt x="6415" y="2954"/>
                    <a:pt x="6415" y="2946"/>
                  </a:cubicBezTo>
                  <a:cubicBezTo>
                    <a:pt x="6406" y="2910"/>
                    <a:pt x="6406" y="2874"/>
                    <a:pt x="6397" y="2838"/>
                  </a:cubicBezTo>
                  <a:cubicBezTo>
                    <a:pt x="6397" y="2821"/>
                    <a:pt x="6397" y="2776"/>
                    <a:pt x="6397" y="2767"/>
                  </a:cubicBezTo>
                  <a:cubicBezTo>
                    <a:pt x="6397" y="2758"/>
                    <a:pt x="6397" y="2705"/>
                    <a:pt x="6397" y="2687"/>
                  </a:cubicBezTo>
                  <a:cubicBezTo>
                    <a:pt x="6406" y="2651"/>
                    <a:pt x="6406" y="2624"/>
                    <a:pt x="6415" y="2589"/>
                  </a:cubicBezTo>
                  <a:cubicBezTo>
                    <a:pt x="6424" y="2571"/>
                    <a:pt x="6424" y="2562"/>
                    <a:pt x="6433" y="2544"/>
                  </a:cubicBezTo>
                  <a:cubicBezTo>
                    <a:pt x="6433" y="2535"/>
                    <a:pt x="6450" y="2499"/>
                    <a:pt x="6450" y="2491"/>
                  </a:cubicBezTo>
                  <a:cubicBezTo>
                    <a:pt x="6459" y="2482"/>
                    <a:pt x="6468" y="2464"/>
                    <a:pt x="6468" y="2464"/>
                  </a:cubicBezTo>
                  <a:cubicBezTo>
                    <a:pt x="6486" y="2446"/>
                    <a:pt x="6495" y="2437"/>
                    <a:pt x="6504" y="2419"/>
                  </a:cubicBezTo>
                  <a:cubicBezTo>
                    <a:pt x="6513" y="2410"/>
                    <a:pt x="6522" y="2401"/>
                    <a:pt x="6531" y="2392"/>
                  </a:cubicBezTo>
                  <a:cubicBezTo>
                    <a:pt x="6540" y="2392"/>
                    <a:pt x="6549" y="2384"/>
                    <a:pt x="6558" y="2375"/>
                  </a:cubicBezTo>
                  <a:lnTo>
                    <a:pt x="6575" y="2375"/>
                  </a:lnTo>
                  <a:cubicBezTo>
                    <a:pt x="6619" y="2367"/>
                    <a:pt x="6639" y="2354"/>
                    <a:pt x="6673" y="2354"/>
                  </a:cubicBezTo>
                  <a:close/>
                  <a:moveTo>
                    <a:pt x="4354" y="3838"/>
                  </a:moveTo>
                  <a:cubicBezTo>
                    <a:pt x="4361" y="3838"/>
                    <a:pt x="4414" y="3849"/>
                    <a:pt x="4426" y="3849"/>
                  </a:cubicBezTo>
                  <a:cubicBezTo>
                    <a:pt x="4429" y="3849"/>
                    <a:pt x="4429" y="3848"/>
                    <a:pt x="4425" y="3847"/>
                  </a:cubicBezTo>
                  <a:lnTo>
                    <a:pt x="4425" y="3847"/>
                  </a:lnTo>
                  <a:cubicBezTo>
                    <a:pt x="4497" y="3873"/>
                    <a:pt x="4532" y="3891"/>
                    <a:pt x="4577" y="3918"/>
                  </a:cubicBezTo>
                  <a:cubicBezTo>
                    <a:pt x="4711" y="4016"/>
                    <a:pt x="4791" y="4096"/>
                    <a:pt x="4880" y="4239"/>
                  </a:cubicBezTo>
                  <a:cubicBezTo>
                    <a:pt x="5032" y="4471"/>
                    <a:pt x="5130" y="4810"/>
                    <a:pt x="5166" y="5113"/>
                  </a:cubicBezTo>
                  <a:cubicBezTo>
                    <a:pt x="5193" y="5292"/>
                    <a:pt x="5193" y="5390"/>
                    <a:pt x="5175" y="5568"/>
                  </a:cubicBezTo>
                  <a:cubicBezTo>
                    <a:pt x="5175" y="5568"/>
                    <a:pt x="5175" y="5577"/>
                    <a:pt x="5175" y="5577"/>
                  </a:cubicBezTo>
                  <a:cubicBezTo>
                    <a:pt x="5041" y="5479"/>
                    <a:pt x="4925" y="5363"/>
                    <a:pt x="4809" y="5229"/>
                  </a:cubicBezTo>
                  <a:cubicBezTo>
                    <a:pt x="4586" y="4980"/>
                    <a:pt x="4327" y="4694"/>
                    <a:pt x="4193" y="4382"/>
                  </a:cubicBezTo>
                  <a:cubicBezTo>
                    <a:pt x="4167" y="4310"/>
                    <a:pt x="4149" y="4248"/>
                    <a:pt x="4140" y="4177"/>
                  </a:cubicBezTo>
                  <a:cubicBezTo>
                    <a:pt x="4140" y="4159"/>
                    <a:pt x="4140" y="4159"/>
                    <a:pt x="4140" y="4123"/>
                  </a:cubicBezTo>
                  <a:cubicBezTo>
                    <a:pt x="4140" y="4108"/>
                    <a:pt x="4153" y="4038"/>
                    <a:pt x="4151" y="4038"/>
                  </a:cubicBezTo>
                  <a:lnTo>
                    <a:pt x="4151" y="4038"/>
                  </a:lnTo>
                  <a:cubicBezTo>
                    <a:pt x="4151" y="4038"/>
                    <a:pt x="4150" y="4039"/>
                    <a:pt x="4149" y="4043"/>
                  </a:cubicBezTo>
                  <a:cubicBezTo>
                    <a:pt x="4167" y="3971"/>
                    <a:pt x="4193" y="3927"/>
                    <a:pt x="4229" y="3891"/>
                  </a:cubicBezTo>
                  <a:cubicBezTo>
                    <a:pt x="4238" y="3873"/>
                    <a:pt x="4292" y="3847"/>
                    <a:pt x="4309" y="3847"/>
                  </a:cubicBezTo>
                  <a:cubicBezTo>
                    <a:pt x="4327" y="3838"/>
                    <a:pt x="4336" y="3838"/>
                    <a:pt x="4354" y="3838"/>
                  </a:cubicBezTo>
                  <a:close/>
                  <a:moveTo>
                    <a:pt x="2036" y="5067"/>
                  </a:moveTo>
                  <a:cubicBezTo>
                    <a:pt x="2047" y="5067"/>
                    <a:pt x="2059" y="5067"/>
                    <a:pt x="2070" y="5069"/>
                  </a:cubicBezTo>
                  <a:cubicBezTo>
                    <a:pt x="2365" y="5095"/>
                    <a:pt x="2561" y="5461"/>
                    <a:pt x="2659" y="5702"/>
                  </a:cubicBezTo>
                  <a:cubicBezTo>
                    <a:pt x="2793" y="6014"/>
                    <a:pt x="2855" y="6362"/>
                    <a:pt x="2837" y="6701"/>
                  </a:cubicBezTo>
                  <a:cubicBezTo>
                    <a:pt x="2820" y="6906"/>
                    <a:pt x="2784" y="7103"/>
                    <a:pt x="2713" y="7290"/>
                  </a:cubicBezTo>
                  <a:cubicBezTo>
                    <a:pt x="2543" y="7228"/>
                    <a:pt x="2391" y="7129"/>
                    <a:pt x="2249" y="7014"/>
                  </a:cubicBezTo>
                  <a:cubicBezTo>
                    <a:pt x="2026" y="6835"/>
                    <a:pt x="1847" y="6594"/>
                    <a:pt x="1740" y="6327"/>
                  </a:cubicBezTo>
                  <a:cubicBezTo>
                    <a:pt x="1633" y="6068"/>
                    <a:pt x="1589" y="5773"/>
                    <a:pt x="1651" y="5497"/>
                  </a:cubicBezTo>
                  <a:cubicBezTo>
                    <a:pt x="1693" y="5302"/>
                    <a:pt x="1824" y="5067"/>
                    <a:pt x="2036" y="5067"/>
                  </a:cubicBezTo>
                  <a:close/>
                  <a:moveTo>
                    <a:pt x="11044" y="0"/>
                  </a:moveTo>
                  <a:cubicBezTo>
                    <a:pt x="10833" y="0"/>
                    <a:pt x="10613" y="197"/>
                    <a:pt x="10724" y="448"/>
                  </a:cubicBezTo>
                  <a:cubicBezTo>
                    <a:pt x="10733" y="483"/>
                    <a:pt x="10741" y="510"/>
                    <a:pt x="10759" y="546"/>
                  </a:cubicBezTo>
                  <a:cubicBezTo>
                    <a:pt x="10759" y="546"/>
                    <a:pt x="10759" y="555"/>
                    <a:pt x="10759" y="555"/>
                  </a:cubicBezTo>
                  <a:cubicBezTo>
                    <a:pt x="10768" y="573"/>
                    <a:pt x="10768" y="581"/>
                    <a:pt x="10768" y="599"/>
                  </a:cubicBezTo>
                  <a:cubicBezTo>
                    <a:pt x="10786" y="671"/>
                    <a:pt x="10795" y="751"/>
                    <a:pt x="10804" y="822"/>
                  </a:cubicBezTo>
                  <a:cubicBezTo>
                    <a:pt x="10804" y="840"/>
                    <a:pt x="10804" y="849"/>
                    <a:pt x="10804" y="867"/>
                  </a:cubicBezTo>
                  <a:cubicBezTo>
                    <a:pt x="10804" y="894"/>
                    <a:pt x="10804" y="929"/>
                    <a:pt x="10804" y="965"/>
                  </a:cubicBezTo>
                  <a:cubicBezTo>
                    <a:pt x="10795" y="1036"/>
                    <a:pt x="10786" y="1108"/>
                    <a:pt x="10768" y="1188"/>
                  </a:cubicBezTo>
                  <a:cubicBezTo>
                    <a:pt x="10768" y="1197"/>
                    <a:pt x="10759" y="1233"/>
                    <a:pt x="10759" y="1251"/>
                  </a:cubicBezTo>
                  <a:cubicBezTo>
                    <a:pt x="10750" y="1268"/>
                    <a:pt x="10750" y="1286"/>
                    <a:pt x="10750" y="1286"/>
                  </a:cubicBezTo>
                  <a:cubicBezTo>
                    <a:pt x="10741" y="1304"/>
                    <a:pt x="10733" y="1322"/>
                    <a:pt x="10733" y="1331"/>
                  </a:cubicBezTo>
                  <a:cubicBezTo>
                    <a:pt x="10706" y="1402"/>
                    <a:pt x="10679" y="1474"/>
                    <a:pt x="10643" y="1545"/>
                  </a:cubicBezTo>
                  <a:cubicBezTo>
                    <a:pt x="10634" y="1554"/>
                    <a:pt x="10617" y="1590"/>
                    <a:pt x="10617" y="1598"/>
                  </a:cubicBezTo>
                  <a:cubicBezTo>
                    <a:pt x="10599" y="1616"/>
                    <a:pt x="10590" y="1643"/>
                    <a:pt x="10572" y="1670"/>
                  </a:cubicBezTo>
                  <a:cubicBezTo>
                    <a:pt x="10527" y="1732"/>
                    <a:pt x="10483" y="1786"/>
                    <a:pt x="10429" y="1848"/>
                  </a:cubicBezTo>
                  <a:cubicBezTo>
                    <a:pt x="10420" y="1857"/>
                    <a:pt x="10420" y="1857"/>
                    <a:pt x="10420" y="1866"/>
                  </a:cubicBezTo>
                  <a:cubicBezTo>
                    <a:pt x="10420" y="1866"/>
                    <a:pt x="10411" y="1866"/>
                    <a:pt x="10402" y="1875"/>
                  </a:cubicBezTo>
                  <a:cubicBezTo>
                    <a:pt x="10376" y="1902"/>
                    <a:pt x="10349" y="1929"/>
                    <a:pt x="10322" y="1955"/>
                  </a:cubicBezTo>
                  <a:cubicBezTo>
                    <a:pt x="10295" y="1973"/>
                    <a:pt x="10269" y="1991"/>
                    <a:pt x="10242" y="2009"/>
                  </a:cubicBezTo>
                  <a:cubicBezTo>
                    <a:pt x="10233" y="2018"/>
                    <a:pt x="10188" y="2045"/>
                    <a:pt x="10179" y="2053"/>
                  </a:cubicBezTo>
                  <a:cubicBezTo>
                    <a:pt x="10126" y="2089"/>
                    <a:pt x="10063" y="2116"/>
                    <a:pt x="10001" y="2143"/>
                  </a:cubicBezTo>
                  <a:cubicBezTo>
                    <a:pt x="9992" y="2143"/>
                    <a:pt x="9974" y="2152"/>
                    <a:pt x="9956" y="2152"/>
                  </a:cubicBezTo>
                  <a:cubicBezTo>
                    <a:pt x="9965" y="2125"/>
                    <a:pt x="9965" y="2089"/>
                    <a:pt x="9965" y="2062"/>
                  </a:cubicBezTo>
                  <a:cubicBezTo>
                    <a:pt x="9948" y="1277"/>
                    <a:pt x="9564" y="296"/>
                    <a:pt x="8699" y="126"/>
                  </a:cubicBezTo>
                  <a:cubicBezTo>
                    <a:pt x="8644" y="115"/>
                    <a:pt x="8590" y="110"/>
                    <a:pt x="8537" y="110"/>
                  </a:cubicBezTo>
                  <a:cubicBezTo>
                    <a:pt x="8158" y="110"/>
                    <a:pt x="7810" y="376"/>
                    <a:pt x="7708" y="751"/>
                  </a:cubicBezTo>
                  <a:cubicBezTo>
                    <a:pt x="7583" y="1170"/>
                    <a:pt x="7690" y="1607"/>
                    <a:pt x="7914" y="1973"/>
                  </a:cubicBezTo>
                  <a:cubicBezTo>
                    <a:pt x="8190" y="2410"/>
                    <a:pt x="8654" y="2723"/>
                    <a:pt x="9154" y="2838"/>
                  </a:cubicBezTo>
                  <a:cubicBezTo>
                    <a:pt x="9136" y="2892"/>
                    <a:pt x="9109" y="2954"/>
                    <a:pt x="9073" y="3008"/>
                  </a:cubicBezTo>
                  <a:cubicBezTo>
                    <a:pt x="9073" y="3017"/>
                    <a:pt x="9055" y="3062"/>
                    <a:pt x="9046" y="3070"/>
                  </a:cubicBezTo>
                  <a:cubicBezTo>
                    <a:pt x="9029" y="3097"/>
                    <a:pt x="9020" y="3115"/>
                    <a:pt x="9002" y="3142"/>
                  </a:cubicBezTo>
                  <a:cubicBezTo>
                    <a:pt x="8957" y="3213"/>
                    <a:pt x="8904" y="3276"/>
                    <a:pt x="8859" y="3338"/>
                  </a:cubicBezTo>
                  <a:cubicBezTo>
                    <a:pt x="8832" y="3356"/>
                    <a:pt x="8815" y="3383"/>
                    <a:pt x="8797" y="3409"/>
                  </a:cubicBezTo>
                  <a:cubicBezTo>
                    <a:pt x="8788" y="3409"/>
                    <a:pt x="8743" y="3454"/>
                    <a:pt x="8734" y="3463"/>
                  </a:cubicBezTo>
                  <a:cubicBezTo>
                    <a:pt x="8681" y="3508"/>
                    <a:pt x="8609" y="3561"/>
                    <a:pt x="8547" y="3606"/>
                  </a:cubicBezTo>
                  <a:cubicBezTo>
                    <a:pt x="8538" y="3615"/>
                    <a:pt x="8529" y="3624"/>
                    <a:pt x="8511" y="3624"/>
                  </a:cubicBezTo>
                  <a:cubicBezTo>
                    <a:pt x="8484" y="3641"/>
                    <a:pt x="8458" y="3659"/>
                    <a:pt x="8431" y="3668"/>
                  </a:cubicBezTo>
                  <a:cubicBezTo>
                    <a:pt x="8368" y="3704"/>
                    <a:pt x="8297" y="3731"/>
                    <a:pt x="8226" y="3757"/>
                  </a:cubicBezTo>
                  <a:cubicBezTo>
                    <a:pt x="8217" y="3757"/>
                    <a:pt x="8208" y="3757"/>
                    <a:pt x="8190" y="3766"/>
                  </a:cubicBezTo>
                  <a:cubicBezTo>
                    <a:pt x="8154" y="3775"/>
                    <a:pt x="8119" y="3784"/>
                    <a:pt x="8083" y="3793"/>
                  </a:cubicBezTo>
                  <a:cubicBezTo>
                    <a:pt x="8021" y="3802"/>
                    <a:pt x="7958" y="3811"/>
                    <a:pt x="7905" y="3811"/>
                  </a:cubicBezTo>
                  <a:cubicBezTo>
                    <a:pt x="7914" y="3365"/>
                    <a:pt x="7905" y="2865"/>
                    <a:pt x="7717" y="2446"/>
                  </a:cubicBezTo>
                  <a:cubicBezTo>
                    <a:pt x="7526" y="2029"/>
                    <a:pt x="7133" y="1723"/>
                    <a:pt x="6660" y="1723"/>
                  </a:cubicBezTo>
                  <a:cubicBezTo>
                    <a:pt x="6647" y="1723"/>
                    <a:pt x="6633" y="1723"/>
                    <a:pt x="6620" y="1723"/>
                  </a:cubicBezTo>
                  <a:cubicBezTo>
                    <a:pt x="6183" y="1741"/>
                    <a:pt x="5880" y="2107"/>
                    <a:pt x="5790" y="2508"/>
                  </a:cubicBezTo>
                  <a:cubicBezTo>
                    <a:pt x="5621" y="3276"/>
                    <a:pt x="6165" y="3989"/>
                    <a:pt x="6834" y="4293"/>
                  </a:cubicBezTo>
                  <a:cubicBezTo>
                    <a:pt x="6941" y="4346"/>
                    <a:pt x="7048" y="4382"/>
                    <a:pt x="7155" y="4409"/>
                  </a:cubicBezTo>
                  <a:cubicBezTo>
                    <a:pt x="7111" y="4641"/>
                    <a:pt x="7039" y="4864"/>
                    <a:pt x="6932" y="5087"/>
                  </a:cubicBezTo>
                  <a:cubicBezTo>
                    <a:pt x="6879" y="5194"/>
                    <a:pt x="6754" y="5354"/>
                    <a:pt x="6674" y="5443"/>
                  </a:cubicBezTo>
                  <a:cubicBezTo>
                    <a:pt x="6638" y="5470"/>
                    <a:pt x="6566" y="5533"/>
                    <a:pt x="6522" y="5568"/>
                  </a:cubicBezTo>
                  <a:cubicBezTo>
                    <a:pt x="6450" y="5622"/>
                    <a:pt x="6397" y="5658"/>
                    <a:pt x="6343" y="5684"/>
                  </a:cubicBezTo>
                  <a:cubicBezTo>
                    <a:pt x="6192" y="5765"/>
                    <a:pt x="6094" y="5800"/>
                    <a:pt x="5933" y="5827"/>
                  </a:cubicBezTo>
                  <a:lnTo>
                    <a:pt x="5835" y="5827"/>
                  </a:lnTo>
                  <a:cubicBezTo>
                    <a:pt x="5960" y="5033"/>
                    <a:pt x="5746" y="4105"/>
                    <a:pt x="5157" y="3543"/>
                  </a:cubicBezTo>
                  <a:cubicBezTo>
                    <a:pt x="4942" y="3346"/>
                    <a:pt x="4659" y="3209"/>
                    <a:pt x="4376" y="3209"/>
                  </a:cubicBezTo>
                  <a:cubicBezTo>
                    <a:pt x="4225" y="3209"/>
                    <a:pt x="4075" y="3248"/>
                    <a:pt x="3935" y="3338"/>
                  </a:cubicBezTo>
                  <a:cubicBezTo>
                    <a:pt x="3515" y="3588"/>
                    <a:pt x="3435" y="4123"/>
                    <a:pt x="3578" y="4551"/>
                  </a:cubicBezTo>
                  <a:cubicBezTo>
                    <a:pt x="3658" y="4783"/>
                    <a:pt x="3792" y="4980"/>
                    <a:pt x="3935" y="5176"/>
                  </a:cubicBezTo>
                  <a:cubicBezTo>
                    <a:pt x="4060" y="5345"/>
                    <a:pt x="4193" y="5515"/>
                    <a:pt x="4336" y="5684"/>
                  </a:cubicBezTo>
                  <a:cubicBezTo>
                    <a:pt x="4532" y="5907"/>
                    <a:pt x="4755" y="6112"/>
                    <a:pt x="5005" y="6264"/>
                  </a:cubicBezTo>
                  <a:cubicBezTo>
                    <a:pt x="4916" y="6478"/>
                    <a:pt x="4791" y="6666"/>
                    <a:pt x="4631" y="6826"/>
                  </a:cubicBezTo>
                  <a:cubicBezTo>
                    <a:pt x="4274" y="7174"/>
                    <a:pt x="3783" y="7388"/>
                    <a:pt x="3284" y="7388"/>
                  </a:cubicBezTo>
                  <a:cubicBezTo>
                    <a:pt x="3507" y="6701"/>
                    <a:pt x="3426" y="5907"/>
                    <a:pt x="3078" y="5274"/>
                  </a:cubicBezTo>
                  <a:cubicBezTo>
                    <a:pt x="2871" y="4886"/>
                    <a:pt x="2514" y="4514"/>
                    <a:pt x="2039" y="4514"/>
                  </a:cubicBezTo>
                  <a:cubicBezTo>
                    <a:pt x="2023" y="4514"/>
                    <a:pt x="2007" y="4515"/>
                    <a:pt x="1990" y="4516"/>
                  </a:cubicBezTo>
                  <a:cubicBezTo>
                    <a:pt x="1562" y="4533"/>
                    <a:pt x="1250" y="4899"/>
                    <a:pt x="1134" y="5283"/>
                  </a:cubicBezTo>
                  <a:cubicBezTo>
                    <a:pt x="884" y="6095"/>
                    <a:pt x="1241" y="6960"/>
                    <a:pt x="1856" y="7504"/>
                  </a:cubicBezTo>
                  <a:cubicBezTo>
                    <a:pt x="2008" y="7638"/>
                    <a:pt x="2186" y="7754"/>
                    <a:pt x="2374" y="7834"/>
                  </a:cubicBezTo>
                  <a:cubicBezTo>
                    <a:pt x="2240" y="7986"/>
                    <a:pt x="2070" y="8111"/>
                    <a:pt x="1883" y="8200"/>
                  </a:cubicBezTo>
                  <a:cubicBezTo>
                    <a:pt x="1684" y="8290"/>
                    <a:pt x="1476" y="8336"/>
                    <a:pt x="1272" y="8336"/>
                  </a:cubicBezTo>
                  <a:cubicBezTo>
                    <a:pt x="928" y="8336"/>
                    <a:pt x="594" y="8204"/>
                    <a:pt x="331" y="7923"/>
                  </a:cubicBezTo>
                  <a:cubicBezTo>
                    <a:pt x="233" y="7807"/>
                    <a:pt x="152" y="7692"/>
                    <a:pt x="99" y="7558"/>
                  </a:cubicBezTo>
                  <a:lnTo>
                    <a:pt x="1" y="8343"/>
                  </a:lnTo>
                  <a:cubicBezTo>
                    <a:pt x="259" y="8619"/>
                    <a:pt x="598" y="8816"/>
                    <a:pt x="982" y="8896"/>
                  </a:cubicBezTo>
                  <a:cubicBezTo>
                    <a:pt x="1084" y="8915"/>
                    <a:pt x="1187" y="8924"/>
                    <a:pt x="1290" y="8924"/>
                  </a:cubicBezTo>
                  <a:cubicBezTo>
                    <a:pt x="1950" y="8924"/>
                    <a:pt x="2602" y="8545"/>
                    <a:pt x="2980" y="8013"/>
                  </a:cubicBezTo>
                  <a:cubicBezTo>
                    <a:pt x="3083" y="8026"/>
                    <a:pt x="3186" y="8033"/>
                    <a:pt x="3291" y="8033"/>
                  </a:cubicBezTo>
                  <a:cubicBezTo>
                    <a:pt x="3594" y="8033"/>
                    <a:pt x="3901" y="7976"/>
                    <a:pt x="4193" y="7870"/>
                  </a:cubicBezTo>
                  <a:cubicBezTo>
                    <a:pt x="4863" y="7620"/>
                    <a:pt x="5362" y="7112"/>
                    <a:pt x="5639" y="6487"/>
                  </a:cubicBezTo>
                  <a:cubicBezTo>
                    <a:pt x="5702" y="6495"/>
                    <a:pt x="5766" y="6498"/>
                    <a:pt x="5829" y="6498"/>
                  </a:cubicBezTo>
                  <a:cubicBezTo>
                    <a:pt x="6576" y="6498"/>
                    <a:pt x="7254" y="5976"/>
                    <a:pt x="7583" y="5310"/>
                  </a:cubicBezTo>
                  <a:cubicBezTo>
                    <a:pt x="7708" y="5051"/>
                    <a:pt x="7789" y="4774"/>
                    <a:pt x="7842" y="4489"/>
                  </a:cubicBezTo>
                  <a:cubicBezTo>
                    <a:pt x="8244" y="4480"/>
                    <a:pt x="8645" y="4355"/>
                    <a:pt x="8975" y="4123"/>
                  </a:cubicBezTo>
                  <a:cubicBezTo>
                    <a:pt x="9412" y="3829"/>
                    <a:pt x="9707" y="3374"/>
                    <a:pt x="9849" y="2874"/>
                  </a:cubicBezTo>
                  <a:cubicBezTo>
                    <a:pt x="9867" y="2874"/>
                    <a:pt x="9876" y="2874"/>
                    <a:pt x="9894" y="2865"/>
                  </a:cubicBezTo>
                  <a:cubicBezTo>
                    <a:pt x="10697" y="2740"/>
                    <a:pt x="11286" y="2062"/>
                    <a:pt x="11446" y="1286"/>
                  </a:cubicBezTo>
                  <a:cubicBezTo>
                    <a:pt x="11518" y="920"/>
                    <a:pt x="11464" y="528"/>
                    <a:pt x="11321" y="189"/>
                  </a:cubicBezTo>
                  <a:cubicBezTo>
                    <a:pt x="11266" y="56"/>
                    <a:pt x="11156" y="0"/>
                    <a:pt x="11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0721" name="Shape 10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2" name="Google Shape;10722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23" name="Google Shape;10723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724" name="Google Shape;1072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7" name="Google Shape;1047;p4"/>
          <p:cNvGrpSpPr/>
          <p:nvPr/>
        </p:nvGrpSpPr>
        <p:grpSpPr>
          <a:xfrm>
            <a:off x="436599" y="371658"/>
            <a:ext cx="8270798" cy="4400202"/>
            <a:chOff x="436599" y="371658"/>
            <a:chExt cx="8270798" cy="4400202"/>
          </a:xfrm>
        </p:grpSpPr>
        <p:grpSp>
          <p:nvGrpSpPr>
            <p:cNvPr id="1048" name="Google Shape;1048;p4"/>
            <p:cNvGrpSpPr/>
            <p:nvPr/>
          </p:nvGrpSpPr>
          <p:grpSpPr>
            <a:xfrm>
              <a:off x="436599" y="371658"/>
              <a:ext cx="8270798" cy="4400202"/>
              <a:chOff x="579125" y="2404850"/>
              <a:chExt cx="1042450" cy="500700"/>
            </a:xfrm>
          </p:grpSpPr>
          <p:sp>
            <p:nvSpPr>
              <p:cNvPr id="1049" name="Google Shape;1049;p4"/>
              <p:cNvSpPr/>
              <p:nvPr/>
            </p:nvSpPr>
            <p:spPr>
              <a:xfrm>
                <a:off x="579125" y="2404850"/>
                <a:ext cx="1042450" cy="500700"/>
              </a:xfrm>
              <a:custGeom>
                <a:rect b="b" l="l" r="r" t="t"/>
                <a:pathLst>
                  <a:path extrusionOk="0" h="20028" w="41698">
                    <a:moveTo>
                      <a:pt x="41537" y="0"/>
                    </a:moveTo>
                    <a:lnTo>
                      <a:pt x="161" y="161"/>
                    </a:lnTo>
                    <a:lnTo>
                      <a:pt x="0" y="19698"/>
                    </a:lnTo>
                    <a:lnTo>
                      <a:pt x="41697" y="20028"/>
                    </a:lnTo>
                    <a:lnTo>
                      <a:pt x="41697" y="20028"/>
                    </a:lnTo>
                    <a:lnTo>
                      <a:pt x="415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4"/>
              <p:cNvSpPr/>
              <p:nvPr/>
            </p:nvSpPr>
            <p:spPr>
              <a:xfrm>
                <a:off x="618375" y="2408650"/>
                <a:ext cx="1800" cy="40150"/>
              </a:xfrm>
              <a:custGeom>
                <a:rect b="b" l="l" r="r" t="t"/>
                <a:pathLst>
                  <a:path extrusionOk="0" h="1606" w="72">
                    <a:moveTo>
                      <a:pt x="0" y="0"/>
                    </a:moveTo>
                    <a:lnTo>
                      <a:pt x="0" y="1606"/>
                    </a:lnTo>
                    <a:lnTo>
                      <a:pt x="72" y="16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4"/>
              <p:cNvSpPr/>
              <p:nvPr/>
            </p:nvSpPr>
            <p:spPr>
              <a:xfrm>
                <a:off x="6183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4"/>
              <p:cNvSpPr/>
              <p:nvPr/>
            </p:nvSpPr>
            <p:spPr>
              <a:xfrm>
                <a:off x="618375" y="2864950"/>
                <a:ext cx="1800" cy="32575"/>
              </a:xfrm>
              <a:custGeom>
                <a:rect b="b" l="l" r="r" t="t"/>
                <a:pathLst>
                  <a:path extrusionOk="0" h="1303" w="72">
                    <a:moveTo>
                      <a:pt x="0" y="0"/>
                    </a:moveTo>
                    <a:lnTo>
                      <a:pt x="0" y="1303"/>
                    </a:lnTo>
                    <a:lnTo>
                      <a:pt x="72" y="130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4"/>
              <p:cNvSpPr/>
              <p:nvPr/>
            </p:nvSpPr>
            <p:spPr>
              <a:xfrm>
                <a:off x="6183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4"/>
              <p:cNvSpPr/>
              <p:nvPr/>
            </p:nvSpPr>
            <p:spPr>
              <a:xfrm>
                <a:off x="6183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4"/>
              <p:cNvSpPr/>
              <p:nvPr/>
            </p:nvSpPr>
            <p:spPr>
              <a:xfrm>
                <a:off x="6183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4"/>
              <p:cNvSpPr/>
              <p:nvPr/>
            </p:nvSpPr>
            <p:spPr>
              <a:xfrm>
                <a:off x="6183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4"/>
              <p:cNvSpPr/>
              <p:nvPr/>
            </p:nvSpPr>
            <p:spPr>
              <a:xfrm>
                <a:off x="6183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4"/>
              <p:cNvSpPr/>
              <p:nvPr/>
            </p:nvSpPr>
            <p:spPr>
              <a:xfrm>
                <a:off x="6183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4"/>
              <p:cNvSpPr/>
              <p:nvPr/>
            </p:nvSpPr>
            <p:spPr>
              <a:xfrm>
                <a:off x="6183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4"/>
              <p:cNvSpPr/>
              <p:nvPr/>
            </p:nvSpPr>
            <p:spPr>
              <a:xfrm>
                <a:off x="6183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4"/>
              <p:cNvSpPr/>
              <p:nvPr/>
            </p:nvSpPr>
            <p:spPr>
              <a:xfrm>
                <a:off x="6183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4"/>
              <p:cNvSpPr/>
              <p:nvPr/>
            </p:nvSpPr>
            <p:spPr>
              <a:xfrm>
                <a:off x="658525" y="2864950"/>
                <a:ext cx="1800" cy="33025"/>
              </a:xfrm>
              <a:custGeom>
                <a:rect b="b" l="l" r="r" t="t"/>
                <a:pathLst>
                  <a:path extrusionOk="0" h="1321" w="72">
                    <a:moveTo>
                      <a:pt x="0" y="0"/>
                    </a:moveTo>
                    <a:lnTo>
                      <a:pt x="0" y="1321"/>
                    </a:lnTo>
                    <a:lnTo>
                      <a:pt x="72" y="132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4"/>
              <p:cNvSpPr/>
              <p:nvPr/>
            </p:nvSpPr>
            <p:spPr>
              <a:xfrm>
                <a:off x="6585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4"/>
              <p:cNvSpPr/>
              <p:nvPr/>
            </p:nvSpPr>
            <p:spPr>
              <a:xfrm>
                <a:off x="658525" y="2408650"/>
                <a:ext cx="1800" cy="40150"/>
              </a:xfrm>
              <a:custGeom>
                <a:rect b="b" l="l" r="r" t="t"/>
                <a:pathLst>
                  <a:path extrusionOk="0" h="1606" w="72">
                    <a:moveTo>
                      <a:pt x="0" y="0"/>
                    </a:moveTo>
                    <a:lnTo>
                      <a:pt x="0" y="1606"/>
                    </a:lnTo>
                    <a:lnTo>
                      <a:pt x="72" y="160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4"/>
              <p:cNvSpPr/>
              <p:nvPr/>
            </p:nvSpPr>
            <p:spPr>
              <a:xfrm>
                <a:off x="6585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4"/>
              <p:cNvSpPr/>
              <p:nvPr/>
            </p:nvSpPr>
            <p:spPr>
              <a:xfrm>
                <a:off x="6585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4"/>
              <p:cNvSpPr/>
              <p:nvPr/>
            </p:nvSpPr>
            <p:spPr>
              <a:xfrm>
                <a:off x="6585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4"/>
              <p:cNvSpPr/>
              <p:nvPr/>
            </p:nvSpPr>
            <p:spPr>
              <a:xfrm>
                <a:off x="6585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4"/>
              <p:cNvSpPr/>
              <p:nvPr/>
            </p:nvSpPr>
            <p:spPr>
              <a:xfrm>
                <a:off x="6585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4"/>
              <p:cNvSpPr/>
              <p:nvPr/>
            </p:nvSpPr>
            <p:spPr>
              <a:xfrm>
                <a:off x="6585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4"/>
              <p:cNvSpPr/>
              <p:nvPr/>
            </p:nvSpPr>
            <p:spPr>
              <a:xfrm>
                <a:off x="6585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4"/>
              <p:cNvSpPr/>
              <p:nvPr/>
            </p:nvSpPr>
            <p:spPr>
              <a:xfrm>
                <a:off x="6585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4"/>
              <p:cNvSpPr/>
              <p:nvPr/>
            </p:nvSpPr>
            <p:spPr>
              <a:xfrm>
                <a:off x="6585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4"/>
              <p:cNvSpPr/>
              <p:nvPr/>
            </p:nvSpPr>
            <p:spPr>
              <a:xfrm>
                <a:off x="6984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4"/>
              <p:cNvSpPr/>
              <p:nvPr/>
            </p:nvSpPr>
            <p:spPr>
              <a:xfrm>
                <a:off x="6984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4"/>
              <p:cNvSpPr/>
              <p:nvPr/>
            </p:nvSpPr>
            <p:spPr>
              <a:xfrm>
                <a:off x="6984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4"/>
              <p:cNvSpPr/>
              <p:nvPr/>
            </p:nvSpPr>
            <p:spPr>
              <a:xfrm>
                <a:off x="6984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4"/>
              <p:cNvSpPr/>
              <p:nvPr/>
            </p:nvSpPr>
            <p:spPr>
              <a:xfrm>
                <a:off x="6984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0" y="1589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4"/>
              <p:cNvSpPr/>
              <p:nvPr/>
            </p:nvSpPr>
            <p:spPr>
              <a:xfrm>
                <a:off x="6984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4"/>
              <p:cNvSpPr/>
              <p:nvPr/>
            </p:nvSpPr>
            <p:spPr>
              <a:xfrm>
                <a:off x="698450" y="2864950"/>
                <a:ext cx="2025" cy="33250"/>
              </a:xfrm>
              <a:custGeom>
                <a:rect b="b" l="l" r="r" t="t"/>
                <a:pathLst>
                  <a:path extrusionOk="0" h="1330" w="81">
                    <a:moveTo>
                      <a:pt x="0" y="0"/>
                    </a:moveTo>
                    <a:lnTo>
                      <a:pt x="0" y="1330"/>
                    </a:lnTo>
                    <a:lnTo>
                      <a:pt x="80" y="133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4"/>
              <p:cNvSpPr/>
              <p:nvPr/>
            </p:nvSpPr>
            <p:spPr>
              <a:xfrm>
                <a:off x="698450" y="2408425"/>
                <a:ext cx="2025" cy="40375"/>
              </a:xfrm>
              <a:custGeom>
                <a:rect b="b" l="l" r="r" t="t"/>
                <a:pathLst>
                  <a:path extrusionOk="0" h="1615" w="81">
                    <a:moveTo>
                      <a:pt x="0" y="0"/>
                    </a:moveTo>
                    <a:lnTo>
                      <a:pt x="0" y="1615"/>
                    </a:lnTo>
                    <a:lnTo>
                      <a:pt x="80" y="16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4"/>
              <p:cNvSpPr/>
              <p:nvPr/>
            </p:nvSpPr>
            <p:spPr>
              <a:xfrm>
                <a:off x="6984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4"/>
              <p:cNvSpPr/>
              <p:nvPr/>
            </p:nvSpPr>
            <p:spPr>
              <a:xfrm>
                <a:off x="6984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4"/>
              <p:cNvSpPr/>
              <p:nvPr/>
            </p:nvSpPr>
            <p:spPr>
              <a:xfrm>
                <a:off x="6984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4"/>
              <p:cNvSpPr/>
              <p:nvPr/>
            </p:nvSpPr>
            <p:spPr>
              <a:xfrm>
                <a:off x="6984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4"/>
              <p:cNvSpPr/>
              <p:nvPr/>
            </p:nvSpPr>
            <p:spPr>
              <a:xfrm>
                <a:off x="738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4"/>
              <p:cNvSpPr/>
              <p:nvPr/>
            </p:nvSpPr>
            <p:spPr>
              <a:xfrm>
                <a:off x="738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4"/>
              <p:cNvSpPr/>
              <p:nvPr/>
            </p:nvSpPr>
            <p:spPr>
              <a:xfrm>
                <a:off x="738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4"/>
              <p:cNvSpPr/>
              <p:nvPr/>
            </p:nvSpPr>
            <p:spPr>
              <a:xfrm>
                <a:off x="738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4"/>
              <p:cNvSpPr/>
              <p:nvPr/>
            </p:nvSpPr>
            <p:spPr>
              <a:xfrm>
                <a:off x="738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4"/>
              <p:cNvSpPr/>
              <p:nvPr/>
            </p:nvSpPr>
            <p:spPr>
              <a:xfrm>
                <a:off x="738575" y="2408200"/>
                <a:ext cx="1825" cy="40600"/>
              </a:xfrm>
              <a:custGeom>
                <a:rect b="b" l="l" r="r" t="t"/>
                <a:pathLst>
                  <a:path extrusionOk="0" h="1624" w="73">
                    <a:moveTo>
                      <a:pt x="1" y="0"/>
                    </a:moveTo>
                    <a:lnTo>
                      <a:pt x="1" y="1624"/>
                    </a:lnTo>
                    <a:lnTo>
                      <a:pt x="72" y="16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4"/>
              <p:cNvSpPr/>
              <p:nvPr/>
            </p:nvSpPr>
            <p:spPr>
              <a:xfrm>
                <a:off x="738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4"/>
              <p:cNvSpPr/>
              <p:nvPr/>
            </p:nvSpPr>
            <p:spPr>
              <a:xfrm>
                <a:off x="738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4"/>
              <p:cNvSpPr/>
              <p:nvPr/>
            </p:nvSpPr>
            <p:spPr>
              <a:xfrm>
                <a:off x="738575" y="2864950"/>
                <a:ext cx="1825" cy="33700"/>
              </a:xfrm>
              <a:custGeom>
                <a:rect b="b" l="l" r="r" t="t"/>
                <a:pathLst>
                  <a:path extrusionOk="0" h="1348" w="73">
                    <a:moveTo>
                      <a:pt x="1" y="0"/>
                    </a:moveTo>
                    <a:lnTo>
                      <a:pt x="1" y="1339"/>
                    </a:lnTo>
                    <a:lnTo>
                      <a:pt x="72" y="134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4"/>
              <p:cNvSpPr/>
              <p:nvPr/>
            </p:nvSpPr>
            <p:spPr>
              <a:xfrm>
                <a:off x="738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4"/>
              <p:cNvSpPr/>
              <p:nvPr/>
            </p:nvSpPr>
            <p:spPr>
              <a:xfrm>
                <a:off x="738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4"/>
              <p:cNvSpPr/>
              <p:nvPr/>
            </p:nvSpPr>
            <p:spPr>
              <a:xfrm>
                <a:off x="738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4"/>
              <p:cNvSpPr/>
              <p:nvPr/>
            </p:nvSpPr>
            <p:spPr>
              <a:xfrm>
                <a:off x="778725" y="2408200"/>
                <a:ext cx="1800" cy="40600"/>
              </a:xfrm>
              <a:custGeom>
                <a:rect b="b" l="l" r="r" t="t"/>
                <a:pathLst>
                  <a:path extrusionOk="0" h="1624" w="72">
                    <a:moveTo>
                      <a:pt x="1" y="0"/>
                    </a:moveTo>
                    <a:lnTo>
                      <a:pt x="1" y="1624"/>
                    </a:lnTo>
                    <a:lnTo>
                      <a:pt x="72" y="16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4"/>
              <p:cNvSpPr/>
              <p:nvPr/>
            </p:nvSpPr>
            <p:spPr>
              <a:xfrm>
                <a:off x="7787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4"/>
              <p:cNvSpPr/>
              <p:nvPr/>
            </p:nvSpPr>
            <p:spPr>
              <a:xfrm>
                <a:off x="7787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4"/>
              <p:cNvSpPr/>
              <p:nvPr/>
            </p:nvSpPr>
            <p:spPr>
              <a:xfrm>
                <a:off x="7787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4"/>
              <p:cNvSpPr/>
              <p:nvPr/>
            </p:nvSpPr>
            <p:spPr>
              <a:xfrm>
                <a:off x="7787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4"/>
              <p:cNvSpPr/>
              <p:nvPr/>
            </p:nvSpPr>
            <p:spPr>
              <a:xfrm>
                <a:off x="7787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4"/>
              <p:cNvSpPr/>
              <p:nvPr/>
            </p:nvSpPr>
            <p:spPr>
              <a:xfrm>
                <a:off x="7787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4"/>
              <p:cNvSpPr/>
              <p:nvPr/>
            </p:nvSpPr>
            <p:spPr>
              <a:xfrm>
                <a:off x="7787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4"/>
              <p:cNvSpPr/>
              <p:nvPr/>
            </p:nvSpPr>
            <p:spPr>
              <a:xfrm>
                <a:off x="7787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4"/>
              <p:cNvSpPr/>
              <p:nvPr/>
            </p:nvSpPr>
            <p:spPr>
              <a:xfrm>
                <a:off x="778725" y="2864950"/>
                <a:ext cx="1800" cy="33925"/>
              </a:xfrm>
              <a:custGeom>
                <a:rect b="b" l="l" r="r" t="t"/>
                <a:pathLst>
                  <a:path extrusionOk="0" h="1357" w="72">
                    <a:moveTo>
                      <a:pt x="1" y="0"/>
                    </a:moveTo>
                    <a:lnTo>
                      <a:pt x="1" y="1356"/>
                    </a:lnTo>
                    <a:lnTo>
                      <a:pt x="72" y="1356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4"/>
              <p:cNvSpPr/>
              <p:nvPr/>
            </p:nvSpPr>
            <p:spPr>
              <a:xfrm>
                <a:off x="7787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4"/>
              <p:cNvSpPr/>
              <p:nvPr/>
            </p:nvSpPr>
            <p:spPr>
              <a:xfrm>
                <a:off x="7787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4"/>
              <p:cNvSpPr/>
              <p:nvPr/>
            </p:nvSpPr>
            <p:spPr>
              <a:xfrm>
                <a:off x="8188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4"/>
              <p:cNvSpPr/>
              <p:nvPr/>
            </p:nvSpPr>
            <p:spPr>
              <a:xfrm>
                <a:off x="8188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4"/>
              <p:cNvSpPr/>
              <p:nvPr/>
            </p:nvSpPr>
            <p:spPr>
              <a:xfrm>
                <a:off x="8188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4"/>
              <p:cNvSpPr/>
              <p:nvPr/>
            </p:nvSpPr>
            <p:spPr>
              <a:xfrm>
                <a:off x="8188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4"/>
              <p:cNvSpPr/>
              <p:nvPr/>
            </p:nvSpPr>
            <p:spPr>
              <a:xfrm>
                <a:off x="8188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4"/>
              <p:cNvSpPr/>
              <p:nvPr/>
            </p:nvSpPr>
            <p:spPr>
              <a:xfrm>
                <a:off x="8188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4"/>
              <p:cNvSpPr/>
              <p:nvPr/>
            </p:nvSpPr>
            <p:spPr>
              <a:xfrm>
                <a:off x="8188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4"/>
              <p:cNvSpPr/>
              <p:nvPr/>
            </p:nvSpPr>
            <p:spPr>
              <a:xfrm>
                <a:off x="8188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4"/>
              <p:cNvSpPr/>
              <p:nvPr/>
            </p:nvSpPr>
            <p:spPr>
              <a:xfrm>
                <a:off x="8188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4"/>
              <p:cNvSpPr/>
              <p:nvPr/>
            </p:nvSpPr>
            <p:spPr>
              <a:xfrm>
                <a:off x="818875" y="2864950"/>
                <a:ext cx="1800" cy="34150"/>
              </a:xfrm>
              <a:custGeom>
                <a:rect b="b" l="l" r="r" t="t"/>
                <a:pathLst>
                  <a:path extrusionOk="0" h="1366" w="72">
                    <a:moveTo>
                      <a:pt x="0" y="0"/>
                    </a:moveTo>
                    <a:lnTo>
                      <a:pt x="0" y="1365"/>
                    </a:lnTo>
                    <a:lnTo>
                      <a:pt x="72" y="136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4"/>
              <p:cNvSpPr/>
              <p:nvPr/>
            </p:nvSpPr>
            <p:spPr>
              <a:xfrm>
                <a:off x="818875" y="2407975"/>
                <a:ext cx="1800" cy="40825"/>
              </a:xfrm>
              <a:custGeom>
                <a:rect b="b" l="l" r="r" t="t"/>
                <a:pathLst>
                  <a:path extrusionOk="0" h="1633" w="72">
                    <a:moveTo>
                      <a:pt x="0" y="0"/>
                    </a:moveTo>
                    <a:lnTo>
                      <a:pt x="0" y="1633"/>
                    </a:lnTo>
                    <a:lnTo>
                      <a:pt x="72" y="163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4"/>
              <p:cNvSpPr/>
              <p:nvPr/>
            </p:nvSpPr>
            <p:spPr>
              <a:xfrm>
                <a:off x="8188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4"/>
              <p:cNvSpPr/>
              <p:nvPr/>
            </p:nvSpPr>
            <p:spPr>
              <a:xfrm>
                <a:off x="85880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4"/>
              <p:cNvSpPr/>
              <p:nvPr/>
            </p:nvSpPr>
            <p:spPr>
              <a:xfrm>
                <a:off x="85880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4"/>
              <p:cNvSpPr/>
              <p:nvPr/>
            </p:nvSpPr>
            <p:spPr>
              <a:xfrm>
                <a:off x="85880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4"/>
              <p:cNvSpPr/>
              <p:nvPr/>
            </p:nvSpPr>
            <p:spPr>
              <a:xfrm>
                <a:off x="85880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4"/>
              <p:cNvSpPr/>
              <p:nvPr/>
            </p:nvSpPr>
            <p:spPr>
              <a:xfrm>
                <a:off x="85880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4"/>
              <p:cNvSpPr/>
              <p:nvPr/>
            </p:nvSpPr>
            <p:spPr>
              <a:xfrm>
                <a:off x="85880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4"/>
              <p:cNvSpPr/>
              <p:nvPr/>
            </p:nvSpPr>
            <p:spPr>
              <a:xfrm>
                <a:off x="85880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4"/>
              <p:cNvSpPr/>
              <p:nvPr/>
            </p:nvSpPr>
            <p:spPr>
              <a:xfrm>
                <a:off x="85880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4"/>
              <p:cNvSpPr/>
              <p:nvPr/>
            </p:nvSpPr>
            <p:spPr>
              <a:xfrm>
                <a:off x="858800" y="2407750"/>
                <a:ext cx="2025" cy="41050"/>
              </a:xfrm>
              <a:custGeom>
                <a:rect b="b" l="l" r="r" t="t"/>
                <a:pathLst>
                  <a:path extrusionOk="0" h="1642" w="81">
                    <a:moveTo>
                      <a:pt x="0" y="0"/>
                    </a:moveTo>
                    <a:lnTo>
                      <a:pt x="0" y="1642"/>
                    </a:lnTo>
                    <a:lnTo>
                      <a:pt x="81" y="164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4"/>
              <p:cNvSpPr/>
              <p:nvPr/>
            </p:nvSpPr>
            <p:spPr>
              <a:xfrm>
                <a:off x="85880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4"/>
              <p:cNvSpPr/>
              <p:nvPr/>
            </p:nvSpPr>
            <p:spPr>
              <a:xfrm>
                <a:off x="858800" y="2864950"/>
                <a:ext cx="2025" cy="34600"/>
              </a:xfrm>
              <a:custGeom>
                <a:rect b="b" l="l" r="r" t="t"/>
                <a:pathLst>
                  <a:path extrusionOk="0" h="1384" w="81">
                    <a:moveTo>
                      <a:pt x="0" y="0"/>
                    </a:moveTo>
                    <a:lnTo>
                      <a:pt x="0" y="1383"/>
                    </a:lnTo>
                    <a:lnTo>
                      <a:pt x="81" y="1383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4"/>
              <p:cNvSpPr/>
              <p:nvPr/>
            </p:nvSpPr>
            <p:spPr>
              <a:xfrm>
                <a:off x="85880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4"/>
              <p:cNvSpPr/>
              <p:nvPr/>
            </p:nvSpPr>
            <p:spPr>
              <a:xfrm>
                <a:off x="8989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4"/>
              <p:cNvSpPr/>
              <p:nvPr/>
            </p:nvSpPr>
            <p:spPr>
              <a:xfrm>
                <a:off x="8989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4"/>
              <p:cNvSpPr/>
              <p:nvPr/>
            </p:nvSpPr>
            <p:spPr>
              <a:xfrm>
                <a:off x="8989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4"/>
              <p:cNvSpPr/>
              <p:nvPr/>
            </p:nvSpPr>
            <p:spPr>
              <a:xfrm>
                <a:off x="8989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4"/>
              <p:cNvSpPr/>
              <p:nvPr/>
            </p:nvSpPr>
            <p:spPr>
              <a:xfrm>
                <a:off x="8989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4"/>
              <p:cNvSpPr/>
              <p:nvPr/>
            </p:nvSpPr>
            <p:spPr>
              <a:xfrm>
                <a:off x="898950" y="2407525"/>
                <a:ext cx="2025" cy="41275"/>
              </a:xfrm>
              <a:custGeom>
                <a:rect b="b" l="l" r="r" t="t"/>
                <a:pathLst>
                  <a:path extrusionOk="0" h="1651" w="81">
                    <a:moveTo>
                      <a:pt x="0" y="0"/>
                    </a:moveTo>
                    <a:lnTo>
                      <a:pt x="0" y="1651"/>
                    </a:lnTo>
                    <a:lnTo>
                      <a:pt x="80" y="165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4"/>
              <p:cNvSpPr/>
              <p:nvPr/>
            </p:nvSpPr>
            <p:spPr>
              <a:xfrm>
                <a:off x="898950" y="2864950"/>
                <a:ext cx="2025" cy="34825"/>
              </a:xfrm>
              <a:custGeom>
                <a:rect b="b" l="l" r="r" t="t"/>
                <a:pathLst>
                  <a:path extrusionOk="0" h="1393" w="81">
                    <a:moveTo>
                      <a:pt x="0" y="0"/>
                    </a:moveTo>
                    <a:lnTo>
                      <a:pt x="0" y="1392"/>
                    </a:lnTo>
                    <a:lnTo>
                      <a:pt x="80" y="139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4"/>
              <p:cNvSpPr/>
              <p:nvPr/>
            </p:nvSpPr>
            <p:spPr>
              <a:xfrm>
                <a:off x="8989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4"/>
              <p:cNvSpPr/>
              <p:nvPr/>
            </p:nvSpPr>
            <p:spPr>
              <a:xfrm>
                <a:off x="8989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0" y="158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4"/>
              <p:cNvSpPr/>
              <p:nvPr/>
            </p:nvSpPr>
            <p:spPr>
              <a:xfrm>
                <a:off x="8989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0" y="157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4"/>
              <p:cNvSpPr/>
              <p:nvPr/>
            </p:nvSpPr>
            <p:spPr>
              <a:xfrm>
                <a:off x="8989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0" y="158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4"/>
              <p:cNvSpPr/>
              <p:nvPr/>
            </p:nvSpPr>
            <p:spPr>
              <a:xfrm>
                <a:off x="8989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0" y="1589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4"/>
              <p:cNvSpPr/>
              <p:nvPr/>
            </p:nvSpPr>
            <p:spPr>
              <a:xfrm>
                <a:off x="9390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4"/>
              <p:cNvSpPr/>
              <p:nvPr/>
            </p:nvSpPr>
            <p:spPr>
              <a:xfrm>
                <a:off x="9390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4"/>
              <p:cNvSpPr/>
              <p:nvPr/>
            </p:nvSpPr>
            <p:spPr>
              <a:xfrm>
                <a:off x="9390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4"/>
              <p:cNvSpPr/>
              <p:nvPr/>
            </p:nvSpPr>
            <p:spPr>
              <a:xfrm>
                <a:off x="9390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4"/>
              <p:cNvSpPr/>
              <p:nvPr/>
            </p:nvSpPr>
            <p:spPr>
              <a:xfrm>
                <a:off x="9390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4"/>
              <p:cNvSpPr/>
              <p:nvPr/>
            </p:nvSpPr>
            <p:spPr>
              <a:xfrm>
                <a:off x="939075" y="2864950"/>
                <a:ext cx="1825" cy="35250"/>
              </a:xfrm>
              <a:custGeom>
                <a:rect b="b" l="l" r="r" t="t"/>
                <a:pathLst>
                  <a:path extrusionOk="0" h="1410" w="73">
                    <a:moveTo>
                      <a:pt x="1" y="0"/>
                    </a:moveTo>
                    <a:lnTo>
                      <a:pt x="1" y="1410"/>
                    </a:lnTo>
                    <a:lnTo>
                      <a:pt x="72" y="141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4"/>
              <p:cNvSpPr/>
              <p:nvPr/>
            </p:nvSpPr>
            <p:spPr>
              <a:xfrm>
                <a:off x="939075" y="2407525"/>
                <a:ext cx="1825" cy="41275"/>
              </a:xfrm>
              <a:custGeom>
                <a:rect b="b" l="l" r="r" t="t"/>
                <a:pathLst>
                  <a:path extrusionOk="0" h="1651" w="73">
                    <a:moveTo>
                      <a:pt x="1" y="0"/>
                    </a:moveTo>
                    <a:lnTo>
                      <a:pt x="1" y="1651"/>
                    </a:lnTo>
                    <a:lnTo>
                      <a:pt x="72" y="165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4"/>
              <p:cNvSpPr/>
              <p:nvPr/>
            </p:nvSpPr>
            <p:spPr>
              <a:xfrm>
                <a:off x="9390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4"/>
              <p:cNvSpPr/>
              <p:nvPr/>
            </p:nvSpPr>
            <p:spPr>
              <a:xfrm>
                <a:off x="9390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4"/>
              <p:cNvSpPr/>
              <p:nvPr/>
            </p:nvSpPr>
            <p:spPr>
              <a:xfrm>
                <a:off x="9390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4"/>
              <p:cNvSpPr/>
              <p:nvPr/>
            </p:nvSpPr>
            <p:spPr>
              <a:xfrm>
                <a:off x="9390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4"/>
              <p:cNvSpPr/>
              <p:nvPr/>
            </p:nvSpPr>
            <p:spPr>
              <a:xfrm>
                <a:off x="9390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4"/>
              <p:cNvSpPr/>
              <p:nvPr/>
            </p:nvSpPr>
            <p:spPr>
              <a:xfrm>
                <a:off x="97922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4"/>
              <p:cNvSpPr/>
              <p:nvPr/>
            </p:nvSpPr>
            <p:spPr>
              <a:xfrm>
                <a:off x="97922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4"/>
              <p:cNvSpPr/>
              <p:nvPr/>
            </p:nvSpPr>
            <p:spPr>
              <a:xfrm>
                <a:off x="97922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4"/>
              <p:cNvSpPr/>
              <p:nvPr/>
            </p:nvSpPr>
            <p:spPr>
              <a:xfrm>
                <a:off x="97922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4"/>
              <p:cNvSpPr/>
              <p:nvPr/>
            </p:nvSpPr>
            <p:spPr>
              <a:xfrm>
                <a:off x="979225" y="2864950"/>
                <a:ext cx="1800" cy="35475"/>
              </a:xfrm>
              <a:custGeom>
                <a:rect b="b" l="l" r="r" t="t"/>
                <a:pathLst>
                  <a:path extrusionOk="0" h="1419" w="72">
                    <a:moveTo>
                      <a:pt x="1" y="0"/>
                    </a:moveTo>
                    <a:lnTo>
                      <a:pt x="1" y="1419"/>
                    </a:lnTo>
                    <a:lnTo>
                      <a:pt x="72" y="141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4"/>
              <p:cNvSpPr/>
              <p:nvPr/>
            </p:nvSpPr>
            <p:spPr>
              <a:xfrm>
                <a:off x="97922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4"/>
              <p:cNvSpPr/>
              <p:nvPr/>
            </p:nvSpPr>
            <p:spPr>
              <a:xfrm>
                <a:off x="97922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4"/>
              <p:cNvSpPr/>
              <p:nvPr/>
            </p:nvSpPr>
            <p:spPr>
              <a:xfrm>
                <a:off x="97922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4"/>
              <p:cNvSpPr/>
              <p:nvPr/>
            </p:nvSpPr>
            <p:spPr>
              <a:xfrm>
                <a:off x="97922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4"/>
              <p:cNvSpPr/>
              <p:nvPr/>
            </p:nvSpPr>
            <p:spPr>
              <a:xfrm>
                <a:off x="979225" y="2407300"/>
                <a:ext cx="1800" cy="41500"/>
              </a:xfrm>
              <a:custGeom>
                <a:rect b="b" l="l" r="r" t="t"/>
                <a:pathLst>
                  <a:path extrusionOk="0" h="1660" w="72">
                    <a:moveTo>
                      <a:pt x="1" y="0"/>
                    </a:moveTo>
                    <a:lnTo>
                      <a:pt x="1" y="1660"/>
                    </a:lnTo>
                    <a:lnTo>
                      <a:pt x="72" y="166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4"/>
              <p:cNvSpPr/>
              <p:nvPr/>
            </p:nvSpPr>
            <p:spPr>
              <a:xfrm>
                <a:off x="97922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4"/>
              <p:cNvSpPr/>
              <p:nvPr/>
            </p:nvSpPr>
            <p:spPr>
              <a:xfrm>
                <a:off x="97922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4"/>
              <p:cNvSpPr/>
              <p:nvPr/>
            </p:nvSpPr>
            <p:spPr>
              <a:xfrm>
                <a:off x="1019375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4"/>
              <p:cNvSpPr/>
              <p:nvPr/>
            </p:nvSpPr>
            <p:spPr>
              <a:xfrm>
                <a:off x="1019375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4"/>
              <p:cNvSpPr/>
              <p:nvPr/>
            </p:nvSpPr>
            <p:spPr>
              <a:xfrm>
                <a:off x="1019375" y="2407075"/>
                <a:ext cx="1800" cy="41725"/>
              </a:xfrm>
              <a:custGeom>
                <a:rect b="b" l="l" r="r" t="t"/>
                <a:pathLst>
                  <a:path extrusionOk="0" h="1669" w="72">
                    <a:moveTo>
                      <a:pt x="0" y="1"/>
                    </a:moveTo>
                    <a:lnTo>
                      <a:pt x="0" y="1669"/>
                    </a:lnTo>
                    <a:lnTo>
                      <a:pt x="72" y="166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4"/>
              <p:cNvSpPr/>
              <p:nvPr/>
            </p:nvSpPr>
            <p:spPr>
              <a:xfrm>
                <a:off x="1019375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4"/>
              <p:cNvSpPr/>
              <p:nvPr/>
            </p:nvSpPr>
            <p:spPr>
              <a:xfrm>
                <a:off x="1019375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4"/>
              <p:cNvSpPr/>
              <p:nvPr/>
            </p:nvSpPr>
            <p:spPr>
              <a:xfrm>
                <a:off x="1019375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4"/>
              <p:cNvSpPr/>
              <p:nvPr/>
            </p:nvSpPr>
            <p:spPr>
              <a:xfrm>
                <a:off x="1019375" y="2864950"/>
                <a:ext cx="1800" cy="35925"/>
              </a:xfrm>
              <a:custGeom>
                <a:rect b="b" l="l" r="r" t="t"/>
                <a:pathLst>
                  <a:path extrusionOk="0" h="1437" w="72">
                    <a:moveTo>
                      <a:pt x="0" y="0"/>
                    </a:moveTo>
                    <a:lnTo>
                      <a:pt x="0" y="1428"/>
                    </a:lnTo>
                    <a:lnTo>
                      <a:pt x="72" y="143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4"/>
              <p:cNvSpPr/>
              <p:nvPr/>
            </p:nvSpPr>
            <p:spPr>
              <a:xfrm>
                <a:off x="1019375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4"/>
              <p:cNvSpPr/>
              <p:nvPr/>
            </p:nvSpPr>
            <p:spPr>
              <a:xfrm>
                <a:off x="1019375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4"/>
              <p:cNvSpPr/>
              <p:nvPr/>
            </p:nvSpPr>
            <p:spPr>
              <a:xfrm>
                <a:off x="1019375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4"/>
              <p:cNvSpPr/>
              <p:nvPr/>
            </p:nvSpPr>
            <p:spPr>
              <a:xfrm>
                <a:off x="1019375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4"/>
              <p:cNvSpPr/>
              <p:nvPr/>
            </p:nvSpPr>
            <p:spPr>
              <a:xfrm>
                <a:off x="1019375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4"/>
              <p:cNvSpPr/>
              <p:nvPr/>
            </p:nvSpPr>
            <p:spPr>
              <a:xfrm>
                <a:off x="105930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4"/>
              <p:cNvSpPr/>
              <p:nvPr/>
            </p:nvSpPr>
            <p:spPr>
              <a:xfrm>
                <a:off x="105930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4"/>
              <p:cNvSpPr/>
              <p:nvPr/>
            </p:nvSpPr>
            <p:spPr>
              <a:xfrm>
                <a:off x="1059300" y="2407075"/>
                <a:ext cx="2025" cy="41725"/>
              </a:xfrm>
              <a:custGeom>
                <a:rect b="b" l="l" r="r" t="t"/>
                <a:pathLst>
                  <a:path extrusionOk="0" h="1669" w="81">
                    <a:moveTo>
                      <a:pt x="0" y="1"/>
                    </a:moveTo>
                    <a:lnTo>
                      <a:pt x="0" y="1669"/>
                    </a:lnTo>
                    <a:lnTo>
                      <a:pt x="81" y="166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4"/>
              <p:cNvSpPr/>
              <p:nvPr/>
            </p:nvSpPr>
            <p:spPr>
              <a:xfrm>
                <a:off x="105930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4"/>
              <p:cNvSpPr/>
              <p:nvPr/>
            </p:nvSpPr>
            <p:spPr>
              <a:xfrm>
                <a:off x="105930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1"/>
                    </a:moveTo>
                    <a:lnTo>
                      <a:pt x="0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4"/>
              <p:cNvSpPr/>
              <p:nvPr/>
            </p:nvSpPr>
            <p:spPr>
              <a:xfrm>
                <a:off x="105930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0"/>
                    </a:moveTo>
                    <a:lnTo>
                      <a:pt x="0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4"/>
              <p:cNvSpPr/>
              <p:nvPr/>
            </p:nvSpPr>
            <p:spPr>
              <a:xfrm>
                <a:off x="105930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4"/>
              <p:cNvSpPr/>
              <p:nvPr/>
            </p:nvSpPr>
            <p:spPr>
              <a:xfrm>
                <a:off x="1059300" y="2864950"/>
                <a:ext cx="2025" cy="36150"/>
              </a:xfrm>
              <a:custGeom>
                <a:rect b="b" l="l" r="r" t="t"/>
                <a:pathLst>
                  <a:path extrusionOk="0" h="1446" w="81">
                    <a:moveTo>
                      <a:pt x="0" y="0"/>
                    </a:moveTo>
                    <a:lnTo>
                      <a:pt x="0" y="1446"/>
                    </a:lnTo>
                    <a:lnTo>
                      <a:pt x="81" y="1446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4"/>
              <p:cNvSpPr/>
              <p:nvPr/>
            </p:nvSpPr>
            <p:spPr>
              <a:xfrm>
                <a:off x="105930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4"/>
              <p:cNvSpPr/>
              <p:nvPr/>
            </p:nvSpPr>
            <p:spPr>
              <a:xfrm>
                <a:off x="105930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4"/>
              <p:cNvSpPr/>
              <p:nvPr/>
            </p:nvSpPr>
            <p:spPr>
              <a:xfrm>
                <a:off x="105930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0" y="0"/>
                    </a:moveTo>
                    <a:lnTo>
                      <a:pt x="0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4"/>
              <p:cNvSpPr/>
              <p:nvPr/>
            </p:nvSpPr>
            <p:spPr>
              <a:xfrm>
                <a:off x="105930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0" y="1"/>
                    </a:moveTo>
                    <a:lnTo>
                      <a:pt x="0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4"/>
              <p:cNvSpPr/>
              <p:nvPr/>
            </p:nvSpPr>
            <p:spPr>
              <a:xfrm>
                <a:off x="10994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4"/>
              <p:cNvSpPr/>
              <p:nvPr/>
            </p:nvSpPr>
            <p:spPr>
              <a:xfrm>
                <a:off x="10994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4"/>
              <p:cNvSpPr/>
              <p:nvPr/>
            </p:nvSpPr>
            <p:spPr>
              <a:xfrm>
                <a:off x="10994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4"/>
              <p:cNvSpPr/>
              <p:nvPr/>
            </p:nvSpPr>
            <p:spPr>
              <a:xfrm>
                <a:off x="1099450" y="2864950"/>
                <a:ext cx="1800" cy="36375"/>
              </a:xfrm>
              <a:custGeom>
                <a:rect b="b" l="l" r="r" t="t"/>
                <a:pathLst>
                  <a:path extrusionOk="0" h="1455" w="72">
                    <a:moveTo>
                      <a:pt x="0" y="0"/>
                    </a:moveTo>
                    <a:lnTo>
                      <a:pt x="0" y="1454"/>
                    </a:lnTo>
                    <a:lnTo>
                      <a:pt x="71" y="145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4"/>
              <p:cNvSpPr/>
              <p:nvPr/>
            </p:nvSpPr>
            <p:spPr>
              <a:xfrm>
                <a:off x="10994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4"/>
              <p:cNvSpPr/>
              <p:nvPr/>
            </p:nvSpPr>
            <p:spPr>
              <a:xfrm>
                <a:off x="10994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4"/>
              <p:cNvSpPr/>
              <p:nvPr/>
            </p:nvSpPr>
            <p:spPr>
              <a:xfrm>
                <a:off x="10994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4"/>
              <p:cNvSpPr/>
              <p:nvPr/>
            </p:nvSpPr>
            <p:spPr>
              <a:xfrm>
                <a:off x="10994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4"/>
              <p:cNvSpPr/>
              <p:nvPr/>
            </p:nvSpPr>
            <p:spPr>
              <a:xfrm>
                <a:off x="1099450" y="2406850"/>
                <a:ext cx="1800" cy="41950"/>
              </a:xfrm>
              <a:custGeom>
                <a:rect b="b" l="l" r="r" t="t"/>
                <a:pathLst>
                  <a:path extrusionOk="0" h="1678" w="72">
                    <a:moveTo>
                      <a:pt x="0" y="1"/>
                    </a:moveTo>
                    <a:lnTo>
                      <a:pt x="0" y="1678"/>
                    </a:lnTo>
                    <a:lnTo>
                      <a:pt x="71" y="167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4"/>
              <p:cNvSpPr/>
              <p:nvPr/>
            </p:nvSpPr>
            <p:spPr>
              <a:xfrm>
                <a:off x="10994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4"/>
              <p:cNvSpPr/>
              <p:nvPr/>
            </p:nvSpPr>
            <p:spPr>
              <a:xfrm>
                <a:off x="10994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4"/>
              <p:cNvSpPr/>
              <p:nvPr/>
            </p:nvSpPr>
            <p:spPr>
              <a:xfrm>
                <a:off x="10994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4"/>
              <p:cNvSpPr/>
              <p:nvPr/>
            </p:nvSpPr>
            <p:spPr>
              <a:xfrm>
                <a:off x="1139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4"/>
              <p:cNvSpPr/>
              <p:nvPr/>
            </p:nvSpPr>
            <p:spPr>
              <a:xfrm>
                <a:off x="1139575" y="2864950"/>
                <a:ext cx="1825" cy="36825"/>
              </a:xfrm>
              <a:custGeom>
                <a:rect b="b" l="l" r="r" t="t"/>
                <a:pathLst>
                  <a:path extrusionOk="0" h="1473" w="73">
                    <a:moveTo>
                      <a:pt x="1" y="0"/>
                    </a:moveTo>
                    <a:lnTo>
                      <a:pt x="1" y="1472"/>
                    </a:lnTo>
                    <a:lnTo>
                      <a:pt x="72" y="14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4"/>
              <p:cNvSpPr/>
              <p:nvPr/>
            </p:nvSpPr>
            <p:spPr>
              <a:xfrm>
                <a:off x="1139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4"/>
              <p:cNvSpPr/>
              <p:nvPr/>
            </p:nvSpPr>
            <p:spPr>
              <a:xfrm>
                <a:off x="1139575" y="2406625"/>
                <a:ext cx="1825" cy="42175"/>
              </a:xfrm>
              <a:custGeom>
                <a:rect b="b" l="l" r="r" t="t"/>
                <a:pathLst>
                  <a:path extrusionOk="0" h="1687" w="73">
                    <a:moveTo>
                      <a:pt x="1" y="1"/>
                    </a:moveTo>
                    <a:lnTo>
                      <a:pt x="1" y="1687"/>
                    </a:lnTo>
                    <a:lnTo>
                      <a:pt x="72" y="1687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4"/>
              <p:cNvSpPr/>
              <p:nvPr/>
            </p:nvSpPr>
            <p:spPr>
              <a:xfrm>
                <a:off x="1139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4"/>
              <p:cNvSpPr/>
              <p:nvPr/>
            </p:nvSpPr>
            <p:spPr>
              <a:xfrm>
                <a:off x="1139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4"/>
              <p:cNvSpPr/>
              <p:nvPr/>
            </p:nvSpPr>
            <p:spPr>
              <a:xfrm>
                <a:off x="1139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4"/>
              <p:cNvSpPr/>
              <p:nvPr/>
            </p:nvSpPr>
            <p:spPr>
              <a:xfrm>
                <a:off x="1139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4"/>
              <p:cNvSpPr/>
              <p:nvPr/>
            </p:nvSpPr>
            <p:spPr>
              <a:xfrm>
                <a:off x="1139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4"/>
              <p:cNvSpPr/>
              <p:nvPr/>
            </p:nvSpPr>
            <p:spPr>
              <a:xfrm>
                <a:off x="1139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4"/>
              <p:cNvSpPr/>
              <p:nvPr/>
            </p:nvSpPr>
            <p:spPr>
              <a:xfrm>
                <a:off x="1139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4"/>
              <p:cNvSpPr/>
              <p:nvPr/>
            </p:nvSpPr>
            <p:spPr>
              <a:xfrm>
                <a:off x="1139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4"/>
              <p:cNvSpPr/>
              <p:nvPr/>
            </p:nvSpPr>
            <p:spPr>
              <a:xfrm>
                <a:off x="117972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4"/>
              <p:cNvSpPr/>
              <p:nvPr/>
            </p:nvSpPr>
            <p:spPr>
              <a:xfrm>
                <a:off x="117972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4"/>
              <p:cNvSpPr/>
              <p:nvPr/>
            </p:nvSpPr>
            <p:spPr>
              <a:xfrm>
                <a:off x="117972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4"/>
              <p:cNvSpPr/>
              <p:nvPr/>
            </p:nvSpPr>
            <p:spPr>
              <a:xfrm>
                <a:off x="117972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4"/>
              <p:cNvSpPr/>
              <p:nvPr/>
            </p:nvSpPr>
            <p:spPr>
              <a:xfrm>
                <a:off x="117972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4"/>
              <p:cNvSpPr/>
              <p:nvPr/>
            </p:nvSpPr>
            <p:spPr>
              <a:xfrm>
                <a:off x="117972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4"/>
              <p:cNvSpPr/>
              <p:nvPr/>
            </p:nvSpPr>
            <p:spPr>
              <a:xfrm>
                <a:off x="117972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4"/>
              <p:cNvSpPr/>
              <p:nvPr/>
            </p:nvSpPr>
            <p:spPr>
              <a:xfrm>
                <a:off x="1179725" y="2864950"/>
                <a:ext cx="1825" cy="37050"/>
              </a:xfrm>
              <a:custGeom>
                <a:rect b="b" l="l" r="r" t="t"/>
                <a:pathLst>
                  <a:path extrusionOk="0" h="1482" w="73">
                    <a:moveTo>
                      <a:pt x="1" y="0"/>
                    </a:moveTo>
                    <a:lnTo>
                      <a:pt x="1" y="1481"/>
                    </a:lnTo>
                    <a:lnTo>
                      <a:pt x="72" y="148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4"/>
              <p:cNvSpPr/>
              <p:nvPr/>
            </p:nvSpPr>
            <p:spPr>
              <a:xfrm>
                <a:off x="117972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"/>
              <p:cNvSpPr/>
              <p:nvPr/>
            </p:nvSpPr>
            <p:spPr>
              <a:xfrm>
                <a:off x="1179725" y="2406400"/>
                <a:ext cx="1825" cy="42400"/>
              </a:xfrm>
              <a:custGeom>
                <a:rect b="b" l="l" r="r" t="t"/>
                <a:pathLst>
                  <a:path extrusionOk="0" h="1696" w="73">
                    <a:moveTo>
                      <a:pt x="1" y="1"/>
                    </a:moveTo>
                    <a:lnTo>
                      <a:pt x="1" y="1696"/>
                    </a:lnTo>
                    <a:lnTo>
                      <a:pt x="72" y="1696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4"/>
              <p:cNvSpPr/>
              <p:nvPr/>
            </p:nvSpPr>
            <p:spPr>
              <a:xfrm>
                <a:off x="117972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4"/>
              <p:cNvSpPr/>
              <p:nvPr/>
            </p:nvSpPr>
            <p:spPr>
              <a:xfrm>
                <a:off x="117972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4"/>
              <p:cNvSpPr/>
              <p:nvPr/>
            </p:nvSpPr>
            <p:spPr>
              <a:xfrm>
                <a:off x="12196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4"/>
              <p:cNvSpPr/>
              <p:nvPr/>
            </p:nvSpPr>
            <p:spPr>
              <a:xfrm>
                <a:off x="12196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4"/>
              <p:cNvSpPr/>
              <p:nvPr/>
            </p:nvSpPr>
            <p:spPr>
              <a:xfrm>
                <a:off x="12196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4"/>
              <p:cNvSpPr/>
              <p:nvPr/>
            </p:nvSpPr>
            <p:spPr>
              <a:xfrm>
                <a:off x="1219650" y="2864950"/>
                <a:ext cx="2025" cy="37500"/>
              </a:xfrm>
              <a:custGeom>
                <a:rect b="b" l="l" r="r" t="t"/>
                <a:pathLst>
                  <a:path extrusionOk="0" h="1500" w="81">
                    <a:moveTo>
                      <a:pt x="1" y="0"/>
                    </a:moveTo>
                    <a:lnTo>
                      <a:pt x="1" y="1499"/>
                    </a:lnTo>
                    <a:lnTo>
                      <a:pt x="81" y="149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4"/>
              <p:cNvSpPr/>
              <p:nvPr/>
            </p:nvSpPr>
            <p:spPr>
              <a:xfrm>
                <a:off x="12196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4"/>
              <p:cNvSpPr/>
              <p:nvPr/>
            </p:nvSpPr>
            <p:spPr>
              <a:xfrm>
                <a:off x="12196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4"/>
              <p:cNvSpPr/>
              <p:nvPr/>
            </p:nvSpPr>
            <p:spPr>
              <a:xfrm>
                <a:off x="1219650" y="2406400"/>
                <a:ext cx="2025" cy="42400"/>
              </a:xfrm>
              <a:custGeom>
                <a:rect b="b" l="l" r="r" t="t"/>
                <a:pathLst>
                  <a:path extrusionOk="0" h="1696" w="81">
                    <a:moveTo>
                      <a:pt x="1" y="1"/>
                    </a:moveTo>
                    <a:lnTo>
                      <a:pt x="1" y="1696"/>
                    </a:lnTo>
                    <a:lnTo>
                      <a:pt x="81" y="1696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"/>
              <p:cNvSpPr/>
              <p:nvPr/>
            </p:nvSpPr>
            <p:spPr>
              <a:xfrm>
                <a:off x="12196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"/>
              <p:cNvSpPr/>
              <p:nvPr/>
            </p:nvSpPr>
            <p:spPr>
              <a:xfrm>
                <a:off x="12196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4"/>
              <p:cNvSpPr/>
              <p:nvPr/>
            </p:nvSpPr>
            <p:spPr>
              <a:xfrm>
                <a:off x="12196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4"/>
              <p:cNvSpPr/>
              <p:nvPr/>
            </p:nvSpPr>
            <p:spPr>
              <a:xfrm>
                <a:off x="12196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4"/>
              <p:cNvSpPr/>
              <p:nvPr/>
            </p:nvSpPr>
            <p:spPr>
              <a:xfrm>
                <a:off x="12196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4"/>
              <p:cNvSpPr/>
              <p:nvPr/>
            </p:nvSpPr>
            <p:spPr>
              <a:xfrm>
                <a:off x="1259800" y="2864950"/>
                <a:ext cx="2025" cy="37700"/>
              </a:xfrm>
              <a:custGeom>
                <a:rect b="b" l="l" r="r" t="t"/>
                <a:pathLst>
                  <a:path extrusionOk="0" h="1508" w="81">
                    <a:moveTo>
                      <a:pt x="0" y="0"/>
                    </a:moveTo>
                    <a:lnTo>
                      <a:pt x="0" y="1508"/>
                    </a:lnTo>
                    <a:lnTo>
                      <a:pt x="81" y="150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4"/>
              <p:cNvSpPr/>
              <p:nvPr/>
            </p:nvSpPr>
            <p:spPr>
              <a:xfrm>
                <a:off x="125980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4"/>
              <p:cNvSpPr/>
              <p:nvPr/>
            </p:nvSpPr>
            <p:spPr>
              <a:xfrm>
                <a:off x="125980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4"/>
              <p:cNvSpPr/>
              <p:nvPr/>
            </p:nvSpPr>
            <p:spPr>
              <a:xfrm>
                <a:off x="125980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4"/>
              <p:cNvSpPr/>
              <p:nvPr/>
            </p:nvSpPr>
            <p:spPr>
              <a:xfrm>
                <a:off x="125980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4"/>
              <p:cNvSpPr/>
              <p:nvPr/>
            </p:nvSpPr>
            <p:spPr>
              <a:xfrm>
                <a:off x="125980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4"/>
              <p:cNvSpPr/>
              <p:nvPr/>
            </p:nvSpPr>
            <p:spPr>
              <a:xfrm>
                <a:off x="125980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4"/>
              <p:cNvSpPr/>
              <p:nvPr/>
            </p:nvSpPr>
            <p:spPr>
              <a:xfrm>
                <a:off x="125980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"/>
              <p:cNvSpPr/>
              <p:nvPr/>
            </p:nvSpPr>
            <p:spPr>
              <a:xfrm>
                <a:off x="125980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4"/>
              <p:cNvSpPr/>
              <p:nvPr/>
            </p:nvSpPr>
            <p:spPr>
              <a:xfrm>
                <a:off x="1259800" y="2406175"/>
                <a:ext cx="2025" cy="42625"/>
              </a:xfrm>
              <a:custGeom>
                <a:rect b="b" l="l" r="r" t="t"/>
                <a:pathLst>
                  <a:path extrusionOk="0" h="1705" w="81">
                    <a:moveTo>
                      <a:pt x="0" y="1"/>
                    </a:moveTo>
                    <a:lnTo>
                      <a:pt x="0" y="1705"/>
                    </a:lnTo>
                    <a:lnTo>
                      <a:pt x="81" y="1705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4"/>
              <p:cNvSpPr/>
              <p:nvPr/>
            </p:nvSpPr>
            <p:spPr>
              <a:xfrm>
                <a:off x="125980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"/>
              <p:cNvSpPr/>
              <p:nvPr/>
            </p:nvSpPr>
            <p:spPr>
              <a:xfrm>
                <a:off x="125980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"/>
              <p:cNvSpPr/>
              <p:nvPr/>
            </p:nvSpPr>
            <p:spPr>
              <a:xfrm>
                <a:off x="12999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"/>
              <p:cNvSpPr/>
              <p:nvPr/>
            </p:nvSpPr>
            <p:spPr>
              <a:xfrm>
                <a:off x="12999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"/>
              <p:cNvSpPr/>
              <p:nvPr/>
            </p:nvSpPr>
            <p:spPr>
              <a:xfrm>
                <a:off x="12999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"/>
              <p:cNvSpPr/>
              <p:nvPr/>
            </p:nvSpPr>
            <p:spPr>
              <a:xfrm>
                <a:off x="1299950" y="2405950"/>
                <a:ext cx="1800" cy="42850"/>
              </a:xfrm>
              <a:custGeom>
                <a:rect b="b" l="l" r="r" t="t"/>
                <a:pathLst>
                  <a:path extrusionOk="0" h="1714" w="72">
                    <a:moveTo>
                      <a:pt x="0" y="1"/>
                    </a:moveTo>
                    <a:lnTo>
                      <a:pt x="0" y="1714"/>
                    </a:lnTo>
                    <a:lnTo>
                      <a:pt x="71" y="1714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"/>
              <p:cNvSpPr/>
              <p:nvPr/>
            </p:nvSpPr>
            <p:spPr>
              <a:xfrm>
                <a:off x="12999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"/>
              <p:cNvSpPr/>
              <p:nvPr/>
            </p:nvSpPr>
            <p:spPr>
              <a:xfrm>
                <a:off x="12999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4"/>
              <p:cNvSpPr/>
              <p:nvPr/>
            </p:nvSpPr>
            <p:spPr>
              <a:xfrm>
                <a:off x="12999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4"/>
              <p:cNvSpPr/>
              <p:nvPr/>
            </p:nvSpPr>
            <p:spPr>
              <a:xfrm>
                <a:off x="12999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4"/>
              <p:cNvSpPr/>
              <p:nvPr/>
            </p:nvSpPr>
            <p:spPr>
              <a:xfrm>
                <a:off x="12999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4"/>
              <p:cNvSpPr/>
              <p:nvPr/>
            </p:nvSpPr>
            <p:spPr>
              <a:xfrm>
                <a:off x="12999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"/>
              <p:cNvSpPr/>
              <p:nvPr/>
            </p:nvSpPr>
            <p:spPr>
              <a:xfrm>
                <a:off x="12999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"/>
              <p:cNvSpPr/>
              <p:nvPr/>
            </p:nvSpPr>
            <p:spPr>
              <a:xfrm>
                <a:off x="1299950" y="2864950"/>
                <a:ext cx="1800" cy="37925"/>
              </a:xfrm>
              <a:custGeom>
                <a:rect b="b" l="l" r="r" t="t"/>
                <a:pathLst>
                  <a:path extrusionOk="0" h="1517" w="72">
                    <a:moveTo>
                      <a:pt x="0" y="0"/>
                    </a:moveTo>
                    <a:lnTo>
                      <a:pt x="0" y="1517"/>
                    </a:lnTo>
                    <a:lnTo>
                      <a:pt x="71" y="151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"/>
              <p:cNvSpPr/>
              <p:nvPr/>
            </p:nvSpPr>
            <p:spPr>
              <a:xfrm>
                <a:off x="13400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4"/>
              <p:cNvSpPr/>
              <p:nvPr/>
            </p:nvSpPr>
            <p:spPr>
              <a:xfrm>
                <a:off x="13400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4"/>
              <p:cNvSpPr/>
              <p:nvPr/>
            </p:nvSpPr>
            <p:spPr>
              <a:xfrm>
                <a:off x="13400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4"/>
              <p:cNvSpPr/>
              <p:nvPr/>
            </p:nvSpPr>
            <p:spPr>
              <a:xfrm>
                <a:off x="13400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4"/>
              <p:cNvSpPr/>
              <p:nvPr/>
            </p:nvSpPr>
            <p:spPr>
              <a:xfrm>
                <a:off x="13400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4"/>
              <p:cNvSpPr/>
              <p:nvPr/>
            </p:nvSpPr>
            <p:spPr>
              <a:xfrm>
                <a:off x="13400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4"/>
              <p:cNvSpPr/>
              <p:nvPr/>
            </p:nvSpPr>
            <p:spPr>
              <a:xfrm>
                <a:off x="13400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4"/>
              <p:cNvSpPr/>
              <p:nvPr/>
            </p:nvSpPr>
            <p:spPr>
              <a:xfrm>
                <a:off x="13400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4"/>
              <p:cNvSpPr/>
              <p:nvPr/>
            </p:nvSpPr>
            <p:spPr>
              <a:xfrm>
                <a:off x="1340075" y="2864950"/>
                <a:ext cx="1825" cy="38375"/>
              </a:xfrm>
              <a:custGeom>
                <a:rect b="b" l="l" r="r" t="t"/>
                <a:pathLst>
                  <a:path extrusionOk="0" h="1535" w="73">
                    <a:moveTo>
                      <a:pt x="1" y="0"/>
                    </a:moveTo>
                    <a:lnTo>
                      <a:pt x="1" y="1535"/>
                    </a:lnTo>
                    <a:lnTo>
                      <a:pt x="72" y="153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4"/>
              <p:cNvSpPr/>
              <p:nvPr/>
            </p:nvSpPr>
            <p:spPr>
              <a:xfrm>
                <a:off x="13400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4"/>
              <p:cNvSpPr/>
              <p:nvPr/>
            </p:nvSpPr>
            <p:spPr>
              <a:xfrm>
                <a:off x="1340075" y="2405950"/>
                <a:ext cx="1825" cy="42850"/>
              </a:xfrm>
              <a:custGeom>
                <a:rect b="b" l="l" r="r" t="t"/>
                <a:pathLst>
                  <a:path extrusionOk="0" h="1714" w="73">
                    <a:moveTo>
                      <a:pt x="1" y="1"/>
                    </a:moveTo>
                    <a:lnTo>
                      <a:pt x="1" y="1714"/>
                    </a:lnTo>
                    <a:lnTo>
                      <a:pt x="72" y="1714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4"/>
              <p:cNvSpPr/>
              <p:nvPr/>
            </p:nvSpPr>
            <p:spPr>
              <a:xfrm>
                <a:off x="13400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4"/>
              <p:cNvSpPr/>
              <p:nvPr/>
            </p:nvSpPr>
            <p:spPr>
              <a:xfrm>
                <a:off x="1380000" y="25335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4"/>
              <p:cNvSpPr/>
              <p:nvPr/>
            </p:nvSpPr>
            <p:spPr>
              <a:xfrm>
                <a:off x="1380000" y="249205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4"/>
              <p:cNvSpPr/>
              <p:nvPr/>
            </p:nvSpPr>
            <p:spPr>
              <a:xfrm>
                <a:off x="1380225" y="2864950"/>
                <a:ext cx="1825" cy="38600"/>
              </a:xfrm>
              <a:custGeom>
                <a:rect b="b" l="l" r="r" t="t"/>
                <a:pathLst>
                  <a:path extrusionOk="0" h="1544" w="73">
                    <a:moveTo>
                      <a:pt x="1" y="0"/>
                    </a:moveTo>
                    <a:lnTo>
                      <a:pt x="1" y="1544"/>
                    </a:lnTo>
                    <a:lnTo>
                      <a:pt x="72" y="154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4"/>
              <p:cNvSpPr/>
              <p:nvPr/>
            </p:nvSpPr>
            <p:spPr>
              <a:xfrm>
                <a:off x="1380000" y="24505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4"/>
              <p:cNvSpPr/>
              <p:nvPr/>
            </p:nvSpPr>
            <p:spPr>
              <a:xfrm>
                <a:off x="1380000" y="2657750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"/>
              <p:cNvSpPr/>
              <p:nvPr/>
            </p:nvSpPr>
            <p:spPr>
              <a:xfrm>
                <a:off x="1380000" y="282367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"/>
              <p:cNvSpPr/>
              <p:nvPr/>
            </p:nvSpPr>
            <p:spPr>
              <a:xfrm>
                <a:off x="1380000" y="25750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"/>
              <p:cNvSpPr/>
              <p:nvPr/>
            </p:nvSpPr>
            <p:spPr>
              <a:xfrm>
                <a:off x="1380000" y="2699250"/>
                <a:ext cx="2050" cy="39700"/>
              </a:xfrm>
              <a:custGeom>
                <a:rect b="b" l="l" r="r" t="t"/>
                <a:pathLst>
                  <a:path extrusionOk="0" h="1588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4"/>
              <p:cNvSpPr/>
              <p:nvPr/>
            </p:nvSpPr>
            <p:spPr>
              <a:xfrm>
                <a:off x="1380000" y="26162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"/>
              <p:cNvSpPr/>
              <p:nvPr/>
            </p:nvSpPr>
            <p:spPr>
              <a:xfrm>
                <a:off x="1380225" y="2405750"/>
                <a:ext cx="1825" cy="43050"/>
              </a:xfrm>
              <a:custGeom>
                <a:rect b="b" l="l" r="r" t="t"/>
                <a:pathLst>
                  <a:path extrusionOk="0" h="1722" w="73">
                    <a:moveTo>
                      <a:pt x="1" y="0"/>
                    </a:moveTo>
                    <a:lnTo>
                      <a:pt x="1" y="1722"/>
                    </a:lnTo>
                    <a:lnTo>
                      <a:pt x="72" y="17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"/>
              <p:cNvSpPr/>
              <p:nvPr/>
            </p:nvSpPr>
            <p:spPr>
              <a:xfrm>
                <a:off x="1380000" y="27407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"/>
              <p:cNvSpPr/>
              <p:nvPr/>
            </p:nvSpPr>
            <p:spPr>
              <a:xfrm>
                <a:off x="1380000" y="278220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4"/>
              <p:cNvSpPr/>
              <p:nvPr/>
            </p:nvSpPr>
            <p:spPr>
              <a:xfrm>
                <a:off x="1420150" y="24505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4"/>
              <p:cNvSpPr/>
              <p:nvPr/>
            </p:nvSpPr>
            <p:spPr>
              <a:xfrm>
                <a:off x="1420150" y="27407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4"/>
              <p:cNvSpPr/>
              <p:nvPr/>
            </p:nvSpPr>
            <p:spPr>
              <a:xfrm>
                <a:off x="1420150" y="282367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4"/>
              <p:cNvSpPr/>
              <p:nvPr/>
            </p:nvSpPr>
            <p:spPr>
              <a:xfrm>
                <a:off x="1420150" y="249205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4"/>
              <p:cNvSpPr/>
              <p:nvPr/>
            </p:nvSpPr>
            <p:spPr>
              <a:xfrm>
                <a:off x="1420150" y="2405525"/>
                <a:ext cx="2025" cy="43275"/>
              </a:xfrm>
              <a:custGeom>
                <a:rect b="b" l="l" r="r" t="t"/>
                <a:pathLst>
                  <a:path extrusionOk="0" h="1731" w="81">
                    <a:moveTo>
                      <a:pt x="1" y="0"/>
                    </a:moveTo>
                    <a:lnTo>
                      <a:pt x="1" y="1731"/>
                    </a:lnTo>
                    <a:lnTo>
                      <a:pt x="81" y="173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4"/>
              <p:cNvSpPr/>
              <p:nvPr/>
            </p:nvSpPr>
            <p:spPr>
              <a:xfrm>
                <a:off x="1420150" y="2864950"/>
                <a:ext cx="2025" cy="39050"/>
              </a:xfrm>
              <a:custGeom>
                <a:rect b="b" l="l" r="r" t="t"/>
                <a:pathLst>
                  <a:path extrusionOk="0" h="1562" w="81">
                    <a:moveTo>
                      <a:pt x="1" y="0"/>
                    </a:moveTo>
                    <a:lnTo>
                      <a:pt x="1" y="1562"/>
                    </a:lnTo>
                    <a:lnTo>
                      <a:pt x="81" y="156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4"/>
              <p:cNvSpPr/>
              <p:nvPr/>
            </p:nvSpPr>
            <p:spPr>
              <a:xfrm>
                <a:off x="1420150" y="2782200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4"/>
              <p:cNvSpPr/>
              <p:nvPr/>
            </p:nvSpPr>
            <p:spPr>
              <a:xfrm>
                <a:off x="1420150" y="25335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4"/>
              <p:cNvSpPr/>
              <p:nvPr/>
            </p:nvSpPr>
            <p:spPr>
              <a:xfrm>
                <a:off x="1420150" y="2616275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4"/>
              <p:cNvSpPr/>
              <p:nvPr/>
            </p:nvSpPr>
            <p:spPr>
              <a:xfrm>
                <a:off x="1420150" y="2575025"/>
                <a:ext cx="2025" cy="39500"/>
              </a:xfrm>
              <a:custGeom>
                <a:rect b="b" l="l" r="r" t="t"/>
                <a:pathLst>
                  <a:path extrusionOk="0" h="1580" w="81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4"/>
              <p:cNvSpPr/>
              <p:nvPr/>
            </p:nvSpPr>
            <p:spPr>
              <a:xfrm>
                <a:off x="1420150" y="2699250"/>
                <a:ext cx="2025" cy="39700"/>
              </a:xfrm>
              <a:custGeom>
                <a:rect b="b" l="l" r="r" t="t"/>
                <a:pathLst>
                  <a:path extrusionOk="0" h="1588" w="81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4"/>
              <p:cNvSpPr/>
              <p:nvPr/>
            </p:nvSpPr>
            <p:spPr>
              <a:xfrm>
                <a:off x="1420150" y="2657750"/>
                <a:ext cx="2025" cy="39725"/>
              </a:xfrm>
              <a:custGeom>
                <a:rect b="b" l="l" r="r" t="t"/>
                <a:pathLst>
                  <a:path extrusionOk="0" h="1589" w="81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4"/>
              <p:cNvSpPr/>
              <p:nvPr/>
            </p:nvSpPr>
            <p:spPr>
              <a:xfrm>
                <a:off x="146030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4"/>
              <p:cNvSpPr/>
              <p:nvPr/>
            </p:nvSpPr>
            <p:spPr>
              <a:xfrm>
                <a:off x="146030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4"/>
              <p:cNvSpPr/>
              <p:nvPr/>
            </p:nvSpPr>
            <p:spPr>
              <a:xfrm>
                <a:off x="146030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4"/>
              <p:cNvSpPr/>
              <p:nvPr/>
            </p:nvSpPr>
            <p:spPr>
              <a:xfrm>
                <a:off x="146030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4"/>
              <p:cNvSpPr/>
              <p:nvPr/>
            </p:nvSpPr>
            <p:spPr>
              <a:xfrm>
                <a:off x="146030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4"/>
              <p:cNvSpPr/>
              <p:nvPr/>
            </p:nvSpPr>
            <p:spPr>
              <a:xfrm>
                <a:off x="146030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4"/>
              <p:cNvSpPr/>
              <p:nvPr/>
            </p:nvSpPr>
            <p:spPr>
              <a:xfrm>
                <a:off x="1460300" y="2405300"/>
                <a:ext cx="1800" cy="43500"/>
              </a:xfrm>
              <a:custGeom>
                <a:rect b="b" l="l" r="r" t="t"/>
                <a:pathLst>
                  <a:path extrusionOk="0" h="1740" w="72">
                    <a:moveTo>
                      <a:pt x="0" y="0"/>
                    </a:moveTo>
                    <a:lnTo>
                      <a:pt x="0" y="1740"/>
                    </a:lnTo>
                    <a:lnTo>
                      <a:pt x="72" y="174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4"/>
              <p:cNvSpPr/>
              <p:nvPr/>
            </p:nvSpPr>
            <p:spPr>
              <a:xfrm>
                <a:off x="146030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4"/>
              <p:cNvSpPr/>
              <p:nvPr/>
            </p:nvSpPr>
            <p:spPr>
              <a:xfrm>
                <a:off x="146030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4"/>
              <p:cNvSpPr/>
              <p:nvPr/>
            </p:nvSpPr>
            <p:spPr>
              <a:xfrm>
                <a:off x="146030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4"/>
              <p:cNvSpPr/>
              <p:nvPr/>
            </p:nvSpPr>
            <p:spPr>
              <a:xfrm>
                <a:off x="146030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4"/>
              <p:cNvSpPr/>
              <p:nvPr/>
            </p:nvSpPr>
            <p:spPr>
              <a:xfrm>
                <a:off x="1460300" y="2864950"/>
                <a:ext cx="1800" cy="39275"/>
              </a:xfrm>
              <a:custGeom>
                <a:rect b="b" l="l" r="r" t="t"/>
                <a:pathLst>
                  <a:path extrusionOk="0" h="1571" w="72">
                    <a:moveTo>
                      <a:pt x="0" y="0"/>
                    </a:moveTo>
                    <a:lnTo>
                      <a:pt x="0" y="1570"/>
                    </a:lnTo>
                    <a:lnTo>
                      <a:pt x="72" y="157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4"/>
              <p:cNvSpPr/>
              <p:nvPr/>
            </p:nvSpPr>
            <p:spPr>
              <a:xfrm>
                <a:off x="1500450" y="2699250"/>
                <a:ext cx="1800" cy="39700"/>
              </a:xfrm>
              <a:custGeom>
                <a:rect b="b" l="l" r="r" t="t"/>
                <a:pathLst>
                  <a:path extrusionOk="0" h="1588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4"/>
              <p:cNvSpPr/>
              <p:nvPr/>
            </p:nvSpPr>
            <p:spPr>
              <a:xfrm>
                <a:off x="1500450" y="27407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4"/>
              <p:cNvSpPr/>
              <p:nvPr/>
            </p:nvSpPr>
            <p:spPr>
              <a:xfrm>
                <a:off x="1500450" y="25335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4"/>
              <p:cNvSpPr/>
              <p:nvPr/>
            </p:nvSpPr>
            <p:spPr>
              <a:xfrm>
                <a:off x="1500450" y="26577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1"/>
                    </a:moveTo>
                    <a:lnTo>
                      <a:pt x="0" y="1589"/>
                    </a:lnTo>
                    <a:lnTo>
                      <a:pt x="71" y="1589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4"/>
              <p:cNvSpPr/>
              <p:nvPr/>
            </p:nvSpPr>
            <p:spPr>
              <a:xfrm>
                <a:off x="1500450" y="282367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4"/>
              <p:cNvSpPr/>
              <p:nvPr/>
            </p:nvSpPr>
            <p:spPr>
              <a:xfrm>
                <a:off x="1500450" y="2575025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4"/>
              <p:cNvSpPr/>
              <p:nvPr/>
            </p:nvSpPr>
            <p:spPr>
              <a:xfrm>
                <a:off x="1500450" y="24505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4"/>
              <p:cNvSpPr/>
              <p:nvPr/>
            </p:nvSpPr>
            <p:spPr>
              <a:xfrm>
                <a:off x="1500450" y="278220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1"/>
                    </a:moveTo>
                    <a:lnTo>
                      <a:pt x="0" y="1580"/>
                    </a:lnTo>
                    <a:lnTo>
                      <a:pt x="71" y="15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4"/>
              <p:cNvSpPr/>
              <p:nvPr/>
            </p:nvSpPr>
            <p:spPr>
              <a:xfrm>
                <a:off x="1500450" y="2405300"/>
                <a:ext cx="1800" cy="43500"/>
              </a:xfrm>
              <a:custGeom>
                <a:rect b="b" l="l" r="r" t="t"/>
                <a:pathLst>
                  <a:path extrusionOk="0" h="1740" w="72">
                    <a:moveTo>
                      <a:pt x="0" y="0"/>
                    </a:moveTo>
                    <a:lnTo>
                      <a:pt x="0" y="1740"/>
                    </a:lnTo>
                    <a:lnTo>
                      <a:pt x="71" y="174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4"/>
              <p:cNvSpPr/>
              <p:nvPr/>
            </p:nvSpPr>
            <p:spPr>
              <a:xfrm>
                <a:off x="1500450" y="2864950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4"/>
              <p:cNvSpPr/>
              <p:nvPr/>
            </p:nvSpPr>
            <p:spPr>
              <a:xfrm>
                <a:off x="1500450" y="2492050"/>
                <a:ext cx="1800" cy="39500"/>
              </a:xfrm>
              <a:custGeom>
                <a:rect b="b" l="l" r="r" t="t"/>
                <a:pathLst>
                  <a:path extrusionOk="0" h="1580" w="72">
                    <a:moveTo>
                      <a:pt x="0" y="0"/>
                    </a:moveTo>
                    <a:lnTo>
                      <a:pt x="0" y="1579"/>
                    </a:lnTo>
                    <a:lnTo>
                      <a:pt x="71" y="157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4"/>
              <p:cNvSpPr/>
              <p:nvPr/>
            </p:nvSpPr>
            <p:spPr>
              <a:xfrm>
                <a:off x="1500450" y="2616275"/>
                <a:ext cx="1800" cy="39725"/>
              </a:xfrm>
              <a:custGeom>
                <a:rect b="b" l="l" r="r" t="t"/>
                <a:pathLst>
                  <a:path extrusionOk="0" h="1589" w="72">
                    <a:moveTo>
                      <a:pt x="0" y="0"/>
                    </a:moveTo>
                    <a:lnTo>
                      <a:pt x="0" y="1588"/>
                    </a:lnTo>
                    <a:lnTo>
                      <a:pt x="71" y="158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4"/>
              <p:cNvSpPr/>
              <p:nvPr/>
            </p:nvSpPr>
            <p:spPr>
              <a:xfrm>
                <a:off x="1540575" y="2864950"/>
                <a:ext cx="1825" cy="39950"/>
              </a:xfrm>
              <a:custGeom>
                <a:rect b="b" l="l" r="r" t="t"/>
                <a:pathLst>
                  <a:path extrusionOk="0" h="1598" w="73">
                    <a:moveTo>
                      <a:pt x="1" y="0"/>
                    </a:moveTo>
                    <a:lnTo>
                      <a:pt x="1" y="1597"/>
                    </a:lnTo>
                    <a:lnTo>
                      <a:pt x="72" y="159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4"/>
              <p:cNvSpPr/>
              <p:nvPr/>
            </p:nvSpPr>
            <p:spPr>
              <a:xfrm>
                <a:off x="1540575" y="2699250"/>
                <a:ext cx="1825" cy="39700"/>
              </a:xfrm>
              <a:custGeom>
                <a:rect b="b" l="l" r="r" t="t"/>
                <a:pathLst>
                  <a:path extrusionOk="0" h="1588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4"/>
              <p:cNvSpPr/>
              <p:nvPr/>
            </p:nvSpPr>
            <p:spPr>
              <a:xfrm>
                <a:off x="1540575" y="26162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4"/>
              <p:cNvSpPr/>
              <p:nvPr/>
            </p:nvSpPr>
            <p:spPr>
              <a:xfrm>
                <a:off x="1540575" y="27407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4"/>
              <p:cNvSpPr/>
              <p:nvPr/>
            </p:nvSpPr>
            <p:spPr>
              <a:xfrm>
                <a:off x="1540575" y="25335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4"/>
              <p:cNvSpPr/>
              <p:nvPr/>
            </p:nvSpPr>
            <p:spPr>
              <a:xfrm>
                <a:off x="1540575" y="282367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4"/>
              <p:cNvSpPr/>
              <p:nvPr/>
            </p:nvSpPr>
            <p:spPr>
              <a:xfrm>
                <a:off x="1540575" y="278220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1"/>
                    </a:moveTo>
                    <a:lnTo>
                      <a:pt x="1" y="1580"/>
                    </a:lnTo>
                    <a:lnTo>
                      <a:pt x="72" y="1580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4"/>
              <p:cNvSpPr/>
              <p:nvPr/>
            </p:nvSpPr>
            <p:spPr>
              <a:xfrm>
                <a:off x="1540575" y="2405075"/>
                <a:ext cx="1825" cy="43725"/>
              </a:xfrm>
              <a:custGeom>
                <a:rect b="b" l="l" r="r" t="t"/>
                <a:pathLst>
                  <a:path extrusionOk="0" h="1749" w="73">
                    <a:moveTo>
                      <a:pt x="1" y="0"/>
                    </a:moveTo>
                    <a:lnTo>
                      <a:pt x="1" y="1749"/>
                    </a:lnTo>
                    <a:lnTo>
                      <a:pt x="72" y="174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4"/>
              <p:cNvSpPr/>
              <p:nvPr/>
            </p:nvSpPr>
            <p:spPr>
              <a:xfrm>
                <a:off x="1540575" y="2492050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4"/>
              <p:cNvSpPr/>
              <p:nvPr/>
            </p:nvSpPr>
            <p:spPr>
              <a:xfrm>
                <a:off x="1540575" y="2657750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1"/>
                    </a:moveTo>
                    <a:lnTo>
                      <a:pt x="1" y="1589"/>
                    </a:lnTo>
                    <a:lnTo>
                      <a:pt x="72" y="1589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4"/>
              <p:cNvSpPr/>
              <p:nvPr/>
            </p:nvSpPr>
            <p:spPr>
              <a:xfrm>
                <a:off x="1540575" y="2450575"/>
                <a:ext cx="1825" cy="39725"/>
              </a:xfrm>
              <a:custGeom>
                <a:rect b="b" l="l" r="r" t="t"/>
                <a:pathLst>
                  <a:path extrusionOk="0" h="1589" w="73">
                    <a:moveTo>
                      <a:pt x="1" y="0"/>
                    </a:moveTo>
                    <a:lnTo>
                      <a:pt x="1" y="1588"/>
                    </a:lnTo>
                    <a:lnTo>
                      <a:pt x="72" y="158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4"/>
              <p:cNvSpPr/>
              <p:nvPr/>
            </p:nvSpPr>
            <p:spPr>
              <a:xfrm>
                <a:off x="1540575" y="2575025"/>
                <a:ext cx="1825" cy="39500"/>
              </a:xfrm>
              <a:custGeom>
                <a:rect b="b" l="l" r="r" t="t"/>
                <a:pathLst>
                  <a:path extrusionOk="0" h="1580" w="73">
                    <a:moveTo>
                      <a:pt x="1" y="0"/>
                    </a:moveTo>
                    <a:lnTo>
                      <a:pt x="1" y="1579"/>
                    </a:lnTo>
                    <a:lnTo>
                      <a:pt x="72" y="15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4"/>
              <p:cNvSpPr/>
              <p:nvPr/>
            </p:nvSpPr>
            <p:spPr>
              <a:xfrm>
                <a:off x="1580500" y="2404850"/>
                <a:ext cx="2050" cy="43950"/>
              </a:xfrm>
              <a:custGeom>
                <a:rect b="b" l="l" r="r" t="t"/>
                <a:pathLst>
                  <a:path extrusionOk="0" h="1758" w="82">
                    <a:moveTo>
                      <a:pt x="1" y="0"/>
                    </a:moveTo>
                    <a:lnTo>
                      <a:pt x="1" y="1758"/>
                    </a:lnTo>
                    <a:lnTo>
                      <a:pt x="81" y="175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4"/>
              <p:cNvSpPr/>
              <p:nvPr/>
            </p:nvSpPr>
            <p:spPr>
              <a:xfrm>
                <a:off x="1580500" y="2864950"/>
                <a:ext cx="2050" cy="40175"/>
              </a:xfrm>
              <a:custGeom>
                <a:rect b="b" l="l" r="r" t="t"/>
                <a:pathLst>
                  <a:path extrusionOk="0" h="1607" w="82">
                    <a:moveTo>
                      <a:pt x="1" y="0"/>
                    </a:moveTo>
                    <a:lnTo>
                      <a:pt x="1" y="1606"/>
                    </a:lnTo>
                    <a:lnTo>
                      <a:pt x="81" y="1606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4"/>
              <p:cNvSpPr/>
              <p:nvPr/>
            </p:nvSpPr>
            <p:spPr>
              <a:xfrm>
                <a:off x="1580500" y="27407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4"/>
              <p:cNvSpPr/>
              <p:nvPr/>
            </p:nvSpPr>
            <p:spPr>
              <a:xfrm>
                <a:off x="1580500" y="25335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4"/>
              <p:cNvSpPr/>
              <p:nvPr/>
            </p:nvSpPr>
            <p:spPr>
              <a:xfrm>
                <a:off x="1580500" y="24505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4"/>
              <p:cNvSpPr/>
              <p:nvPr/>
            </p:nvSpPr>
            <p:spPr>
              <a:xfrm>
                <a:off x="1580500" y="2657750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1"/>
                    </a:moveTo>
                    <a:lnTo>
                      <a:pt x="1" y="1589"/>
                    </a:lnTo>
                    <a:lnTo>
                      <a:pt x="81" y="1589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4"/>
              <p:cNvSpPr/>
              <p:nvPr/>
            </p:nvSpPr>
            <p:spPr>
              <a:xfrm>
                <a:off x="1580500" y="249205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4"/>
              <p:cNvSpPr/>
              <p:nvPr/>
            </p:nvSpPr>
            <p:spPr>
              <a:xfrm>
                <a:off x="1580500" y="257502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0"/>
                    </a:moveTo>
                    <a:lnTo>
                      <a:pt x="1" y="1579"/>
                    </a:lnTo>
                    <a:lnTo>
                      <a:pt x="81" y="1579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4"/>
              <p:cNvSpPr/>
              <p:nvPr/>
            </p:nvSpPr>
            <p:spPr>
              <a:xfrm>
                <a:off x="1580500" y="2699250"/>
                <a:ext cx="2050" cy="39700"/>
              </a:xfrm>
              <a:custGeom>
                <a:rect b="b" l="l" r="r" t="t"/>
                <a:pathLst>
                  <a:path extrusionOk="0" h="1588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4"/>
              <p:cNvSpPr/>
              <p:nvPr/>
            </p:nvSpPr>
            <p:spPr>
              <a:xfrm>
                <a:off x="1580500" y="2782200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4"/>
              <p:cNvSpPr/>
              <p:nvPr/>
            </p:nvSpPr>
            <p:spPr>
              <a:xfrm>
                <a:off x="1580500" y="2823675"/>
                <a:ext cx="2050" cy="39500"/>
              </a:xfrm>
              <a:custGeom>
                <a:rect b="b" l="l" r="r" t="t"/>
                <a:pathLst>
                  <a:path extrusionOk="0" h="1580" w="82">
                    <a:moveTo>
                      <a:pt x="1" y="1"/>
                    </a:moveTo>
                    <a:lnTo>
                      <a:pt x="1" y="1580"/>
                    </a:lnTo>
                    <a:lnTo>
                      <a:pt x="81" y="158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4"/>
              <p:cNvSpPr/>
              <p:nvPr/>
            </p:nvSpPr>
            <p:spPr>
              <a:xfrm>
                <a:off x="1580500" y="2616275"/>
                <a:ext cx="2050" cy="39725"/>
              </a:xfrm>
              <a:custGeom>
                <a:rect b="b" l="l" r="r" t="t"/>
                <a:pathLst>
                  <a:path extrusionOk="0" h="1589" w="82">
                    <a:moveTo>
                      <a:pt x="1" y="0"/>
                    </a:moveTo>
                    <a:lnTo>
                      <a:pt x="1" y="1588"/>
                    </a:lnTo>
                    <a:lnTo>
                      <a:pt x="81" y="158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4"/>
              <p:cNvSpPr/>
              <p:nvPr/>
            </p:nvSpPr>
            <p:spPr>
              <a:xfrm>
                <a:off x="579350" y="2863150"/>
                <a:ext cx="1042000" cy="1825"/>
              </a:xfrm>
              <a:custGeom>
                <a:rect b="b" l="l" r="r" t="t"/>
                <a:pathLst>
                  <a:path extrusionOk="0" h="73" w="41680">
                    <a:moveTo>
                      <a:pt x="0" y="1"/>
                    </a:moveTo>
                    <a:lnTo>
                      <a:pt x="0" y="72"/>
                    </a:lnTo>
                    <a:lnTo>
                      <a:pt x="41679" y="72"/>
                    </a:lnTo>
                    <a:lnTo>
                      <a:pt x="41679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4"/>
              <p:cNvSpPr/>
              <p:nvPr/>
            </p:nvSpPr>
            <p:spPr>
              <a:xfrm>
                <a:off x="579800" y="2821675"/>
                <a:ext cx="1041100" cy="2025"/>
              </a:xfrm>
              <a:custGeom>
                <a:rect b="b" l="l" r="r" t="t"/>
                <a:pathLst>
                  <a:path extrusionOk="0" h="81" w="41644">
                    <a:moveTo>
                      <a:pt x="0" y="1"/>
                    </a:moveTo>
                    <a:lnTo>
                      <a:pt x="0" y="81"/>
                    </a:lnTo>
                    <a:lnTo>
                      <a:pt x="41643" y="81"/>
                    </a:lnTo>
                    <a:lnTo>
                      <a:pt x="4164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4"/>
              <p:cNvSpPr/>
              <p:nvPr/>
            </p:nvSpPr>
            <p:spPr>
              <a:xfrm>
                <a:off x="580000" y="2780200"/>
                <a:ext cx="1040675" cy="2025"/>
              </a:xfrm>
              <a:custGeom>
                <a:rect b="b" l="l" r="r" t="t"/>
                <a:pathLst>
                  <a:path extrusionOk="0" h="81" w="41627">
                    <a:moveTo>
                      <a:pt x="1" y="0"/>
                    </a:moveTo>
                    <a:lnTo>
                      <a:pt x="1" y="81"/>
                    </a:lnTo>
                    <a:lnTo>
                      <a:pt x="41627" y="81"/>
                    </a:lnTo>
                    <a:lnTo>
                      <a:pt x="41627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4"/>
              <p:cNvSpPr/>
              <p:nvPr/>
            </p:nvSpPr>
            <p:spPr>
              <a:xfrm>
                <a:off x="580450" y="2738925"/>
                <a:ext cx="1039775" cy="1825"/>
              </a:xfrm>
              <a:custGeom>
                <a:rect b="b" l="l" r="r" t="t"/>
                <a:pathLst>
                  <a:path extrusionOk="0" h="73" w="41591">
                    <a:moveTo>
                      <a:pt x="1" y="1"/>
                    </a:moveTo>
                    <a:lnTo>
                      <a:pt x="1" y="72"/>
                    </a:lnTo>
                    <a:lnTo>
                      <a:pt x="41591" y="72"/>
                    </a:lnTo>
                    <a:lnTo>
                      <a:pt x="41591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4"/>
              <p:cNvSpPr/>
              <p:nvPr/>
            </p:nvSpPr>
            <p:spPr>
              <a:xfrm>
                <a:off x="580675" y="2697450"/>
                <a:ext cx="1039325" cy="1825"/>
              </a:xfrm>
              <a:custGeom>
                <a:rect b="b" l="l" r="r" t="t"/>
                <a:pathLst>
                  <a:path extrusionOk="0" h="73" w="41573">
                    <a:moveTo>
                      <a:pt x="1" y="1"/>
                    </a:moveTo>
                    <a:lnTo>
                      <a:pt x="1" y="72"/>
                    </a:lnTo>
                    <a:lnTo>
                      <a:pt x="41573" y="72"/>
                    </a:lnTo>
                    <a:lnTo>
                      <a:pt x="4157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4"/>
              <p:cNvSpPr/>
              <p:nvPr/>
            </p:nvSpPr>
            <p:spPr>
              <a:xfrm>
                <a:off x="581125" y="2655975"/>
                <a:ext cx="1038425" cy="1800"/>
              </a:xfrm>
              <a:custGeom>
                <a:rect b="b" l="l" r="r" t="t"/>
                <a:pathLst>
                  <a:path extrusionOk="0" h="72" w="41537">
                    <a:moveTo>
                      <a:pt x="1" y="0"/>
                    </a:moveTo>
                    <a:lnTo>
                      <a:pt x="1" y="72"/>
                    </a:lnTo>
                    <a:lnTo>
                      <a:pt x="41537" y="72"/>
                    </a:lnTo>
                    <a:lnTo>
                      <a:pt x="41537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4"/>
              <p:cNvSpPr/>
              <p:nvPr/>
            </p:nvSpPr>
            <p:spPr>
              <a:xfrm>
                <a:off x="581350" y="2614500"/>
                <a:ext cx="1038000" cy="1800"/>
              </a:xfrm>
              <a:custGeom>
                <a:rect b="b" l="l" r="r" t="t"/>
                <a:pathLst>
                  <a:path extrusionOk="0" h="72" w="41520">
                    <a:moveTo>
                      <a:pt x="0" y="0"/>
                    </a:moveTo>
                    <a:lnTo>
                      <a:pt x="0" y="71"/>
                    </a:lnTo>
                    <a:lnTo>
                      <a:pt x="41519" y="71"/>
                    </a:lnTo>
                    <a:lnTo>
                      <a:pt x="41519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4"/>
              <p:cNvSpPr/>
              <p:nvPr/>
            </p:nvSpPr>
            <p:spPr>
              <a:xfrm>
                <a:off x="581800" y="2573000"/>
                <a:ext cx="1037325" cy="2050"/>
              </a:xfrm>
              <a:custGeom>
                <a:rect b="b" l="l" r="r" t="t"/>
                <a:pathLst>
                  <a:path extrusionOk="0" h="82" w="41493">
                    <a:moveTo>
                      <a:pt x="0" y="1"/>
                    </a:moveTo>
                    <a:lnTo>
                      <a:pt x="0" y="81"/>
                    </a:lnTo>
                    <a:lnTo>
                      <a:pt x="41492" y="81"/>
                    </a:lnTo>
                    <a:lnTo>
                      <a:pt x="41483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4"/>
              <p:cNvSpPr/>
              <p:nvPr/>
            </p:nvSpPr>
            <p:spPr>
              <a:xfrm>
                <a:off x="582025" y="2531525"/>
                <a:ext cx="1036650" cy="2025"/>
              </a:xfrm>
              <a:custGeom>
                <a:rect b="b" l="l" r="r" t="t"/>
                <a:pathLst>
                  <a:path extrusionOk="0" h="81" w="41466">
                    <a:moveTo>
                      <a:pt x="9" y="0"/>
                    </a:moveTo>
                    <a:lnTo>
                      <a:pt x="0" y="81"/>
                    </a:lnTo>
                    <a:lnTo>
                      <a:pt x="41465" y="81"/>
                    </a:lnTo>
                    <a:lnTo>
                      <a:pt x="41465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4"/>
              <p:cNvSpPr/>
              <p:nvPr/>
            </p:nvSpPr>
            <p:spPr>
              <a:xfrm>
                <a:off x="582475" y="2490275"/>
                <a:ext cx="1035975" cy="1800"/>
              </a:xfrm>
              <a:custGeom>
                <a:rect b="b" l="l" r="r" t="t"/>
                <a:pathLst>
                  <a:path extrusionOk="0" h="72" w="41439">
                    <a:moveTo>
                      <a:pt x="0" y="0"/>
                    </a:moveTo>
                    <a:lnTo>
                      <a:pt x="0" y="71"/>
                    </a:lnTo>
                    <a:lnTo>
                      <a:pt x="41438" y="71"/>
                    </a:lnTo>
                    <a:lnTo>
                      <a:pt x="41438" y="0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4"/>
              <p:cNvSpPr/>
              <p:nvPr/>
            </p:nvSpPr>
            <p:spPr>
              <a:xfrm>
                <a:off x="582700" y="2448775"/>
                <a:ext cx="1035300" cy="1825"/>
              </a:xfrm>
              <a:custGeom>
                <a:rect b="b" l="l" r="r" t="t"/>
                <a:pathLst>
                  <a:path extrusionOk="0" h="73" w="41412">
                    <a:moveTo>
                      <a:pt x="9" y="1"/>
                    </a:moveTo>
                    <a:lnTo>
                      <a:pt x="0" y="72"/>
                    </a:lnTo>
                    <a:lnTo>
                      <a:pt x="41412" y="72"/>
                    </a:lnTo>
                    <a:lnTo>
                      <a:pt x="41412" y="1"/>
                    </a:lnTo>
                    <a:close/>
                  </a:path>
                </a:pathLst>
              </a:custGeom>
              <a:solidFill>
                <a:schemeClr val="dk1">
                  <a:alpha val="930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61" name="Google Shape;1361;p4"/>
            <p:cNvSpPr/>
            <p:nvPr/>
          </p:nvSpPr>
          <p:spPr>
            <a:xfrm>
              <a:off x="771196" y="669220"/>
              <a:ext cx="23550" cy="3889706"/>
            </a:xfrm>
            <a:custGeom>
              <a:rect b="b" l="l" r="r" t="t"/>
              <a:pathLst>
                <a:path extrusionOk="0" h="21259" w="143">
                  <a:moveTo>
                    <a:pt x="0" y="0"/>
                  </a:moveTo>
                  <a:lnTo>
                    <a:pt x="0" y="21259"/>
                  </a:lnTo>
                  <a:cubicBezTo>
                    <a:pt x="45" y="21250"/>
                    <a:pt x="98" y="21232"/>
                    <a:pt x="143" y="21214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2" name="Google Shape;1362;p4"/>
          <p:cNvGrpSpPr/>
          <p:nvPr/>
        </p:nvGrpSpPr>
        <p:grpSpPr>
          <a:xfrm rot="-1532069">
            <a:off x="6118983" y="4166268"/>
            <a:ext cx="1417870" cy="1009955"/>
            <a:chOff x="1174150" y="1093100"/>
            <a:chExt cx="360450" cy="256750"/>
          </a:xfrm>
        </p:grpSpPr>
        <p:sp>
          <p:nvSpPr>
            <p:cNvPr id="1363" name="Google Shape;1363;p4"/>
            <p:cNvSpPr/>
            <p:nvPr/>
          </p:nvSpPr>
          <p:spPr>
            <a:xfrm>
              <a:off x="1174150" y="1093100"/>
              <a:ext cx="360450" cy="256750"/>
            </a:xfrm>
            <a:custGeom>
              <a:rect b="b" l="l" r="r" t="t"/>
              <a:pathLst>
                <a:path extrusionOk="0" h="10270" w="14418">
                  <a:moveTo>
                    <a:pt x="7252" y="1"/>
                  </a:moveTo>
                  <a:cubicBezTo>
                    <a:pt x="6939" y="1"/>
                    <a:pt x="6617" y="23"/>
                    <a:pt x="6281" y="68"/>
                  </a:cubicBezTo>
                  <a:cubicBezTo>
                    <a:pt x="5237" y="211"/>
                    <a:pt x="4283" y="559"/>
                    <a:pt x="3453" y="1112"/>
                  </a:cubicBezTo>
                  <a:cubicBezTo>
                    <a:pt x="2739" y="1585"/>
                    <a:pt x="2070" y="2201"/>
                    <a:pt x="1410" y="2994"/>
                  </a:cubicBezTo>
                  <a:cubicBezTo>
                    <a:pt x="1035" y="3441"/>
                    <a:pt x="741" y="3931"/>
                    <a:pt x="420" y="4466"/>
                  </a:cubicBezTo>
                  <a:cubicBezTo>
                    <a:pt x="322" y="4654"/>
                    <a:pt x="215" y="4832"/>
                    <a:pt x="143" y="4966"/>
                  </a:cubicBezTo>
                  <a:cubicBezTo>
                    <a:pt x="10" y="5216"/>
                    <a:pt x="1" y="5519"/>
                    <a:pt x="126" y="5760"/>
                  </a:cubicBezTo>
                  <a:cubicBezTo>
                    <a:pt x="241" y="6001"/>
                    <a:pt x="473" y="6170"/>
                    <a:pt x="741" y="6215"/>
                  </a:cubicBezTo>
                  <a:cubicBezTo>
                    <a:pt x="786" y="6465"/>
                    <a:pt x="955" y="6697"/>
                    <a:pt x="1196" y="6813"/>
                  </a:cubicBezTo>
                  <a:cubicBezTo>
                    <a:pt x="1313" y="6874"/>
                    <a:pt x="1435" y="6899"/>
                    <a:pt x="1554" y="6899"/>
                  </a:cubicBezTo>
                  <a:cubicBezTo>
                    <a:pt x="1590" y="6899"/>
                    <a:pt x="1625" y="6897"/>
                    <a:pt x="1660" y="6893"/>
                  </a:cubicBezTo>
                  <a:cubicBezTo>
                    <a:pt x="1713" y="6991"/>
                    <a:pt x="1785" y="7089"/>
                    <a:pt x="1874" y="7161"/>
                  </a:cubicBezTo>
                  <a:cubicBezTo>
                    <a:pt x="1981" y="7241"/>
                    <a:pt x="2097" y="7303"/>
                    <a:pt x="2222" y="7330"/>
                  </a:cubicBezTo>
                  <a:cubicBezTo>
                    <a:pt x="2267" y="7500"/>
                    <a:pt x="2365" y="7651"/>
                    <a:pt x="2516" y="7767"/>
                  </a:cubicBezTo>
                  <a:cubicBezTo>
                    <a:pt x="2672" y="7887"/>
                    <a:pt x="2852" y="7946"/>
                    <a:pt x="3032" y="7946"/>
                  </a:cubicBezTo>
                  <a:cubicBezTo>
                    <a:pt x="3253" y="7946"/>
                    <a:pt x="3473" y="7856"/>
                    <a:pt x="3640" y="7678"/>
                  </a:cubicBezTo>
                  <a:cubicBezTo>
                    <a:pt x="3694" y="7624"/>
                    <a:pt x="3739" y="7571"/>
                    <a:pt x="3765" y="7526"/>
                  </a:cubicBezTo>
                  <a:lnTo>
                    <a:pt x="3783" y="7509"/>
                  </a:lnTo>
                  <a:cubicBezTo>
                    <a:pt x="3846" y="7428"/>
                    <a:pt x="3908" y="7339"/>
                    <a:pt x="3970" y="7259"/>
                  </a:cubicBezTo>
                  <a:cubicBezTo>
                    <a:pt x="4095" y="7089"/>
                    <a:pt x="4211" y="6929"/>
                    <a:pt x="4336" y="6777"/>
                  </a:cubicBezTo>
                  <a:cubicBezTo>
                    <a:pt x="4684" y="6358"/>
                    <a:pt x="5023" y="6045"/>
                    <a:pt x="5380" y="5822"/>
                  </a:cubicBezTo>
                  <a:cubicBezTo>
                    <a:pt x="5790" y="5564"/>
                    <a:pt x="6219" y="5376"/>
                    <a:pt x="6665" y="5260"/>
                  </a:cubicBezTo>
                  <a:cubicBezTo>
                    <a:pt x="6875" y="5207"/>
                    <a:pt x="7076" y="5180"/>
                    <a:pt x="7269" y="5180"/>
                  </a:cubicBezTo>
                  <a:cubicBezTo>
                    <a:pt x="7626" y="5180"/>
                    <a:pt x="7955" y="5272"/>
                    <a:pt x="8262" y="5457"/>
                  </a:cubicBezTo>
                  <a:cubicBezTo>
                    <a:pt x="8859" y="5805"/>
                    <a:pt x="9243" y="6295"/>
                    <a:pt x="9430" y="6947"/>
                  </a:cubicBezTo>
                  <a:cubicBezTo>
                    <a:pt x="9573" y="7446"/>
                    <a:pt x="9618" y="7999"/>
                    <a:pt x="9582" y="8695"/>
                  </a:cubicBezTo>
                  <a:cubicBezTo>
                    <a:pt x="9573" y="8829"/>
                    <a:pt x="9555" y="8972"/>
                    <a:pt x="9546" y="9123"/>
                  </a:cubicBezTo>
                  <a:cubicBezTo>
                    <a:pt x="9537" y="9186"/>
                    <a:pt x="9528" y="9257"/>
                    <a:pt x="9519" y="9328"/>
                  </a:cubicBezTo>
                  <a:cubicBezTo>
                    <a:pt x="9484" y="9757"/>
                    <a:pt x="9725" y="10122"/>
                    <a:pt x="10117" y="10238"/>
                  </a:cubicBezTo>
                  <a:cubicBezTo>
                    <a:pt x="10153" y="10247"/>
                    <a:pt x="10188" y="10256"/>
                    <a:pt x="10215" y="10256"/>
                  </a:cubicBezTo>
                  <a:cubicBezTo>
                    <a:pt x="10267" y="10265"/>
                    <a:pt x="10318" y="10270"/>
                    <a:pt x="10369" y="10270"/>
                  </a:cubicBezTo>
                  <a:cubicBezTo>
                    <a:pt x="10613" y="10270"/>
                    <a:pt x="10836" y="10165"/>
                    <a:pt x="10991" y="9980"/>
                  </a:cubicBezTo>
                  <a:cubicBezTo>
                    <a:pt x="11000" y="9980"/>
                    <a:pt x="11009" y="9989"/>
                    <a:pt x="11018" y="9989"/>
                  </a:cubicBezTo>
                  <a:lnTo>
                    <a:pt x="11036" y="9989"/>
                  </a:lnTo>
                  <a:cubicBezTo>
                    <a:pt x="11115" y="10012"/>
                    <a:pt x="11194" y="10023"/>
                    <a:pt x="11271" y="10023"/>
                  </a:cubicBezTo>
                  <a:cubicBezTo>
                    <a:pt x="11456" y="10023"/>
                    <a:pt x="11632" y="9959"/>
                    <a:pt x="11776" y="9846"/>
                  </a:cubicBezTo>
                  <a:cubicBezTo>
                    <a:pt x="11883" y="10006"/>
                    <a:pt x="12044" y="10131"/>
                    <a:pt x="12240" y="10185"/>
                  </a:cubicBezTo>
                  <a:cubicBezTo>
                    <a:pt x="12303" y="10203"/>
                    <a:pt x="12365" y="10221"/>
                    <a:pt x="12428" y="10221"/>
                  </a:cubicBezTo>
                  <a:cubicBezTo>
                    <a:pt x="12449" y="10222"/>
                    <a:pt x="12470" y="10223"/>
                    <a:pt x="12491" y="10223"/>
                  </a:cubicBezTo>
                  <a:cubicBezTo>
                    <a:pt x="12673" y="10223"/>
                    <a:pt x="12845" y="10155"/>
                    <a:pt x="12981" y="10051"/>
                  </a:cubicBezTo>
                  <a:cubicBezTo>
                    <a:pt x="13052" y="10105"/>
                    <a:pt x="13123" y="10149"/>
                    <a:pt x="13204" y="10176"/>
                  </a:cubicBezTo>
                  <a:cubicBezTo>
                    <a:pt x="13231" y="10185"/>
                    <a:pt x="13248" y="10194"/>
                    <a:pt x="13275" y="10203"/>
                  </a:cubicBezTo>
                  <a:cubicBezTo>
                    <a:pt x="13352" y="10226"/>
                    <a:pt x="13431" y="10237"/>
                    <a:pt x="13509" y="10237"/>
                  </a:cubicBezTo>
                  <a:cubicBezTo>
                    <a:pt x="13795" y="10237"/>
                    <a:pt x="14076" y="10089"/>
                    <a:pt x="14230" y="9837"/>
                  </a:cubicBezTo>
                  <a:cubicBezTo>
                    <a:pt x="14301" y="9703"/>
                    <a:pt x="14355" y="9569"/>
                    <a:pt x="14372" y="9427"/>
                  </a:cubicBezTo>
                  <a:cubicBezTo>
                    <a:pt x="14399" y="9239"/>
                    <a:pt x="14408" y="9088"/>
                    <a:pt x="14408" y="8936"/>
                  </a:cubicBezTo>
                  <a:cubicBezTo>
                    <a:pt x="14417" y="8427"/>
                    <a:pt x="14417" y="8044"/>
                    <a:pt x="14408" y="7687"/>
                  </a:cubicBezTo>
                  <a:cubicBezTo>
                    <a:pt x="14390" y="6786"/>
                    <a:pt x="14265" y="6001"/>
                    <a:pt x="14016" y="5269"/>
                  </a:cubicBezTo>
                  <a:cubicBezTo>
                    <a:pt x="13819" y="4681"/>
                    <a:pt x="13534" y="4083"/>
                    <a:pt x="13150" y="3423"/>
                  </a:cubicBezTo>
                  <a:cubicBezTo>
                    <a:pt x="12677" y="2620"/>
                    <a:pt x="12089" y="1933"/>
                    <a:pt x="11384" y="1389"/>
                  </a:cubicBezTo>
                  <a:cubicBezTo>
                    <a:pt x="10733" y="880"/>
                    <a:pt x="10028" y="514"/>
                    <a:pt x="9287" y="291"/>
                  </a:cubicBezTo>
                  <a:lnTo>
                    <a:pt x="9270" y="291"/>
                  </a:lnTo>
                  <a:cubicBezTo>
                    <a:pt x="8788" y="167"/>
                    <a:pt x="8369" y="86"/>
                    <a:pt x="7967" y="42"/>
                  </a:cubicBezTo>
                  <a:cubicBezTo>
                    <a:pt x="7733" y="14"/>
                    <a:pt x="7495" y="1"/>
                    <a:pt x="7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1187975" y="1107625"/>
              <a:ext cx="332125" cy="226925"/>
            </a:xfrm>
            <a:custGeom>
              <a:rect b="b" l="l" r="r" t="t"/>
              <a:pathLst>
                <a:path extrusionOk="0" h="9077" w="13285">
                  <a:moveTo>
                    <a:pt x="6740" y="0"/>
                  </a:moveTo>
                  <a:cubicBezTo>
                    <a:pt x="6427" y="0"/>
                    <a:pt x="6116" y="24"/>
                    <a:pt x="5808" y="67"/>
                  </a:cubicBezTo>
                  <a:cubicBezTo>
                    <a:pt x="4872" y="183"/>
                    <a:pt x="4006" y="487"/>
                    <a:pt x="3221" y="1013"/>
                  </a:cubicBezTo>
                  <a:cubicBezTo>
                    <a:pt x="2490" y="1504"/>
                    <a:pt x="1865" y="2110"/>
                    <a:pt x="1303" y="2779"/>
                  </a:cubicBezTo>
                  <a:cubicBezTo>
                    <a:pt x="946" y="3216"/>
                    <a:pt x="652" y="3698"/>
                    <a:pt x="375" y="4180"/>
                  </a:cubicBezTo>
                  <a:cubicBezTo>
                    <a:pt x="277" y="4340"/>
                    <a:pt x="188" y="4501"/>
                    <a:pt x="99" y="4662"/>
                  </a:cubicBezTo>
                  <a:cubicBezTo>
                    <a:pt x="1" y="4840"/>
                    <a:pt x="99" y="5036"/>
                    <a:pt x="286" y="5063"/>
                  </a:cubicBezTo>
                  <a:cubicBezTo>
                    <a:pt x="303" y="5066"/>
                    <a:pt x="319" y="5067"/>
                    <a:pt x="335" y="5067"/>
                  </a:cubicBezTo>
                  <a:cubicBezTo>
                    <a:pt x="425" y="5067"/>
                    <a:pt x="492" y="5023"/>
                    <a:pt x="545" y="4947"/>
                  </a:cubicBezTo>
                  <a:cubicBezTo>
                    <a:pt x="607" y="4840"/>
                    <a:pt x="670" y="4742"/>
                    <a:pt x="723" y="4635"/>
                  </a:cubicBezTo>
                  <a:cubicBezTo>
                    <a:pt x="982" y="4171"/>
                    <a:pt x="1250" y="3725"/>
                    <a:pt x="1571" y="3297"/>
                  </a:cubicBezTo>
                  <a:cubicBezTo>
                    <a:pt x="1999" y="2735"/>
                    <a:pt x="2499" y="2244"/>
                    <a:pt x="3043" y="1798"/>
                  </a:cubicBezTo>
                  <a:cubicBezTo>
                    <a:pt x="3453" y="1459"/>
                    <a:pt x="3908" y="1173"/>
                    <a:pt x="4408" y="968"/>
                  </a:cubicBezTo>
                  <a:cubicBezTo>
                    <a:pt x="5095" y="692"/>
                    <a:pt x="5817" y="558"/>
                    <a:pt x="6558" y="531"/>
                  </a:cubicBezTo>
                  <a:cubicBezTo>
                    <a:pt x="6616" y="529"/>
                    <a:pt x="6675" y="528"/>
                    <a:pt x="6734" y="528"/>
                  </a:cubicBezTo>
                  <a:cubicBezTo>
                    <a:pt x="7128" y="528"/>
                    <a:pt x="7515" y="578"/>
                    <a:pt x="7896" y="656"/>
                  </a:cubicBezTo>
                  <a:cubicBezTo>
                    <a:pt x="8387" y="754"/>
                    <a:pt x="8850" y="897"/>
                    <a:pt x="9288" y="1129"/>
                  </a:cubicBezTo>
                  <a:cubicBezTo>
                    <a:pt x="10046" y="1530"/>
                    <a:pt x="10679" y="2066"/>
                    <a:pt x="11197" y="2744"/>
                  </a:cubicBezTo>
                  <a:cubicBezTo>
                    <a:pt x="11661" y="3350"/>
                    <a:pt x="12017" y="4028"/>
                    <a:pt x="12303" y="4742"/>
                  </a:cubicBezTo>
                  <a:cubicBezTo>
                    <a:pt x="12508" y="5259"/>
                    <a:pt x="12642" y="5786"/>
                    <a:pt x="12695" y="6339"/>
                  </a:cubicBezTo>
                  <a:cubicBezTo>
                    <a:pt x="12749" y="6847"/>
                    <a:pt x="12749" y="7356"/>
                    <a:pt x="12758" y="7864"/>
                  </a:cubicBezTo>
                  <a:cubicBezTo>
                    <a:pt x="12758" y="8176"/>
                    <a:pt x="12758" y="8480"/>
                    <a:pt x="12695" y="8783"/>
                  </a:cubicBezTo>
                  <a:cubicBezTo>
                    <a:pt x="12678" y="8899"/>
                    <a:pt x="12749" y="9015"/>
                    <a:pt x="12865" y="9060"/>
                  </a:cubicBezTo>
                  <a:cubicBezTo>
                    <a:pt x="12893" y="9071"/>
                    <a:pt x="12923" y="9077"/>
                    <a:pt x="12954" y="9077"/>
                  </a:cubicBezTo>
                  <a:cubicBezTo>
                    <a:pt x="13041" y="9077"/>
                    <a:pt x="13131" y="9032"/>
                    <a:pt x="13177" y="8953"/>
                  </a:cubicBezTo>
                  <a:cubicBezTo>
                    <a:pt x="13204" y="8899"/>
                    <a:pt x="13231" y="8837"/>
                    <a:pt x="13240" y="8774"/>
                  </a:cubicBezTo>
                  <a:cubicBezTo>
                    <a:pt x="13257" y="8631"/>
                    <a:pt x="13275" y="8489"/>
                    <a:pt x="13275" y="8355"/>
                  </a:cubicBezTo>
                  <a:cubicBezTo>
                    <a:pt x="13275" y="7936"/>
                    <a:pt x="13284" y="7525"/>
                    <a:pt x="13275" y="7115"/>
                  </a:cubicBezTo>
                  <a:cubicBezTo>
                    <a:pt x="13257" y="6348"/>
                    <a:pt x="13159" y="5598"/>
                    <a:pt x="12909" y="4876"/>
                  </a:cubicBezTo>
                  <a:cubicBezTo>
                    <a:pt x="12704" y="4269"/>
                    <a:pt x="12419" y="3689"/>
                    <a:pt x="12098" y="3136"/>
                  </a:cubicBezTo>
                  <a:cubicBezTo>
                    <a:pt x="11669" y="2413"/>
                    <a:pt x="11134" y="1780"/>
                    <a:pt x="10474" y="1263"/>
                  </a:cubicBezTo>
                  <a:cubicBezTo>
                    <a:pt x="9894" y="817"/>
                    <a:pt x="9261" y="478"/>
                    <a:pt x="8574" y="272"/>
                  </a:cubicBezTo>
                  <a:cubicBezTo>
                    <a:pt x="8163" y="165"/>
                    <a:pt x="7762" y="76"/>
                    <a:pt x="7352" y="32"/>
                  </a:cubicBezTo>
                  <a:cubicBezTo>
                    <a:pt x="7148" y="10"/>
                    <a:pt x="6943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1206275" y="1136150"/>
              <a:ext cx="287950" cy="198000"/>
            </a:xfrm>
            <a:custGeom>
              <a:rect b="b" l="l" r="r" t="t"/>
              <a:pathLst>
                <a:path extrusionOk="0" h="7920" w="11518">
                  <a:moveTo>
                    <a:pt x="6023" y="1"/>
                  </a:moveTo>
                  <a:cubicBezTo>
                    <a:pt x="5954" y="1"/>
                    <a:pt x="5885" y="2"/>
                    <a:pt x="5817" y="6"/>
                  </a:cubicBezTo>
                  <a:cubicBezTo>
                    <a:pt x="4559" y="77"/>
                    <a:pt x="3417" y="461"/>
                    <a:pt x="2418" y="1237"/>
                  </a:cubicBezTo>
                  <a:cubicBezTo>
                    <a:pt x="1749" y="1754"/>
                    <a:pt x="1160" y="2361"/>
                    <a:pt x="705" y="3083"/>
                  </a:cubicBezTo>
                  <a:cubicBezTo>
                    <a:pt x="482" y="3431"/>
                    <a:pt x="286" y="3797"/>
                    <a:pt x="81" y="4154"/>
                  </a:cubicBezTo>
                  <a:cubicBezTo>
                    <a:pt x="63" y="4190"/>
                    <a:pt x="45" y="4234"/>
                    <a:pt x="36" y="4270"/>
                  </a:cubicBezTo>
                  <a:cubicBezTo>
                    <a:pt x="0" y="4395"/>
                    <a:pt x="54" y="4520"/>
                    <a:pt x="170" y="4573"/>
                  </a:cubicBezTo>
                  <a:cubicBezTo>
                    <a:pt x="206" y="4591"/>
                    <a:pt x="246" y="4600"/>
                    <a:pt x="285" y="4600"/>
                  </a:cubicBezTo>
                  <a:cubicBezTo>
                    <a:pt x="361" y="4600"/>
                    <a:pt x="435" y="4567"/>
                    <a:pt x="482" y="4502"/>
                  </a:cubicBezTo>
                  <a:cubicBezTo>
                    <a:pt x="509" y="4475"/>
                    <a:pt x="527" y="4448"/>
                    <a:pt x="536" y="4422"/>
                  </a:cubicBezTo>
                  <a:cubicBezTo>
                    <a:pt x="634" y="4252"/>
                    <a:pt x="723" y="4092"/>
                    <a:pt x="812" y="3931"/>
                  </a:cubicBezTo>
                  <a:cubicBezTo>
                    <a:pt x="1160" y="3280"/>
                    <a:pt x="1597" y="2700"/>
                    <a:pt x="2123" y="2191"/>
                  </a:cubicBezTo>
                  <a:cubicBezTo>
                    <a:pt x="2578" y="1754"/>
                    <a:pt x="3060" y="1362"/>
                    <a:pt x="3640" y="1094"/>
                  </a:cubicBezTo>
                  <a:cubicBezTo>
                    <a:pt x="4068" y="898"/>
                    <a:pt x="4514" y="746"/>
                    <a:pt x="4969" y="648"/>
                  </a:cubicBezTo>
                  <a:cubicBezTo>
                    <a:pt x="5318" y="570"/>
                    <a:pt x="5667" y="530"/>
                    <a:pt x="6015" y="530"/>
                  </a:cubicBezTo>
                  <a:cubicBezTo>
                    <a:pt x="6343" y="530"/>
                    <a:pt x="6670" y="566"/>
                    <a:pt x="6994" y="639"/>
                  </a:cubicBezTo>
                  <a:cubicBezTo>
                    <a:pt x="7744" y="809"/>
                    <a:pt x="8431" y="1112"/>
                    <a:pt x="9028" y="1594"/>
                  </a:cubicBezTo>
                  <a:cubicBezTo>
                    <a:pt x="9367" y="1870"/>
                    <a:pt x="9680" y="2156"/>
                    <a:pt x="9912" y="2521"/>
                  </a:cubicBezTo>
                  <a:cubicBezTo>
                    <a:pt x="10108" y="2843"/>
                    <a:pt x="10295" y="3164"/>
                    <a:pt x="10456" y="3503"/>
                  </a:cubicBezTo>
                  <a:cubicBezTo>
                    <a:pt x="10679" y="3976"/>
                    <a:pt x="10821" y="4466"/>
                    <a:pt x="10884" y="4984"/>
                  </a:cubicBezTo>
                  <a:cubicBezTo>
                    <a:pt x="10982" y="5813"/>
                    <a:pt x="10982" y="6643"/>
                    <a:pt x="10937" y="7473"/>
                  </a:cubicBezTo>
                  <a:cubicBezTo>
                    <a:pt x="10937" y="7544"/>
                    <a:pt x="10929" y="7624"/>
                    <a:pt x="10929" y="7696"/>
                  </a:cubicBezTo>
                  <a:cubicBezTo>
                    <a:pt x="10946" y="7821"/>
                    <a:pt x="11053" y="7910"/>
                    <a:pt x="11178" y="7919"/>
                  </a:cubicBezTo>
                  <a:cubicBezTo>
                    <a:pt x="11185" y="7919"/>
                    <a:pt x="11191" y="7919"/>
                    <a:pt x="11197" y="7919"/>
                  </a:cubicBezTo>
                  <a:cubicBezTo>
                    <a:pt x="11314" y="7919"/>
                    <a:pt x="11412" y="7841"/>
                    <a:pt x="11446" y="7722"/>
                  </a:cubicBezTo>
                  <a:cubicBezTo>
                    <a:pt x="11455" y="7687"/>
                    <a:pt x="11455" y="7642"/>
                    <a:pt x="11455" y="7606"/>
                  </a:cubicBezTo>
                  <a:cubicBezTo>
                    <a:pt x="11517" y="6821"/>
                    <a:pt x="11499" y="6036"/>
                    <a:pt x="11446" y="5260"/>
                  </a:cubicBezTo>
                  <a:cubicBezTo>
                    <a:pt x="11410" y="4770"/>
                    <a:pt x="11312" y="4306"/>
                    <a:pt x="11160" y="3842"/>
                  </a:cubicBezTo>
                  <a:cubicBezTo>
                    <a:pt x="10973" y="3280"/>
                    <a:pt x="10697" y="2771"/>
                    <a:pt x="10384" y="2281"/>
                  </a:cubicBezTo>
                  <a:cubicBezTo>
                    <a:pt x="10242" y="2058"/>
                    <a:pt x="10090" y="1852"/>
                    <a:pt x="9912" y="1674"/>
                  </a:cubicBezTo>
                  <a:cubicBezTo>
                    <a:pt x="9216" y="978"/>
                    <a:pt x="8404" y="479"/>
                    <a:pt x="7646" y="264"/>
                  </a:cubicBezTo>
                  <a:cubicBezTo>
                    <a:pt x="7020" y="85"/>
                    <a:pt x="6511" y="1"/>
                    <a:pt x="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1227225" y="1164275"/>
              <a:ext cx="238000" cy="164825"/>
            </a:xfrm>
            <a:custGeom>
              <a:rect b="b" l="l" r="r" t="t"/>
              <a:pathLst>
                <a:path extrusionOk="0" h="6593" w="9520">
                  <a:moveTo>
                    <a:pt x="5037" y="1"/>
                  </a:moveTo>
                  <a:cubicBezTo>
                    <a:pt x="4671" y="1"/>
                    <a:pt x="4305" y="48"/>
                    <a:pt x="3944" y="139"/>
                  </a:cubicBezTo>
                  <a:cubicBezTo>
                    <a:pt x="3489" y="246"/>
                    <a:pt x="3061" y="433"/>
                    <a:pt x="2677" y="718"/>
                  </a:cubicBezTo>
                  <a:cubicBezTo>
                    <a:pt x="2311" y="995"/>
                    <a:pt x="1972" y="1298"/>
                    <a:pt x="1660" y="1619"/>
                  </a:cubicBezTo>
                  <a:cubicBezTo>
                    <a:pt x="1080" y="2199"/>
                    <a:pt x="581" y="2833"/>
                    <a:pt x="90" y="3484"/>
                  </a:cubicBezTo>
                  <a:cubicBezTo>
                    <a:pt x="81" y="3502"/>
                    <a:pt x="63" y="3529"/>
                    <a:pt x="54" y="3555"/>
                  </a:cubicBezTo>
                  <a:cubicBezTo>
                    <a:pt x="1" y="3662"/>
                    <a:pt x="28" y="3787"/>
                    <a:pt x="126" y="3859"/>
                  </a:cubicBezTo>
                  <a:cubicBezTo>
                    <a:pt x="173" y="3901"/>
                    <a:pt x="232" y="3923"/>
                    <a:pt x="292" y="3923"/>
                  </a:cubicBezTo>
                  <a:cubicBezTo>
                    <a:pt x="346" y="3923"/>
                    <a:pt x="401" y="3905"/>
                    <a:pt x="447" y="3868"/>
                  </a:cubicBezTo>
                  <a:cubicBezTo>
                    <a:pt x="483" y="3841"/>
                    <a:pt x="509" y="3805"/>
                    <a:pt x="536" y="3769"/>
                  </a:cubicBezTo>
                  <a:cubicBezTo>
                    <a:pt x="652" y="3618"/>
                    <a:pt x="768" y="3475"/>
                    <a:pt x="884" y="3323"/>
                  </a:cubicBezTo>
                  <a:cubicBezTo>
                    <a:pt x="1393" y="2663"/>
                    <a:pt x="1937" y="2030"/>
                    <a:pt x="2570" y="1495"/>
                  </a:cubicBezTo>
                  <a:cubicBezTo>
                    <a:pt x="2856" y="1245"/>
                    <a:pt x="3141" y="1004"/>
                    <a:pt x="3489" y="843"/>
                  </a:cubicBezTo>
                  <a:cubicBezTo>
                    <a:pt x="3864" y="674"/>
                    <a:pt x="4265" y="594"/>
                    <a:pt x="4667" y="549"/>
                  </a:cubicBezTo>
                  <a:cubicBezTo>
                    <a:pt x="4800" y="535"/>
                    <a:pt x="4932" y="528"/>
                    <a:pt x="5062" y="528"/>
                  </a:cubicBezTo>
                  <a:cubicBezTo>
                    <a:pt x="5683" y="528"/>
                    <a:pt x="6274" y="685"/>
                    <a:pt x="6834" y="995"/>
                  </a:cubicBezTo>
                  <a:cubicBezTo>
                    <a:pt x="7334" y="1263"/>
                    <a:pt x="7771" y="1611"/>
                    <a:pt x="8101" y="2066"/>
                  </a:cubicBezTo>
                  <a:cubicBezTo>
                    <a:pt x="8485" y="2592"/>
                    <a:pt x="8735" y="3181"/>
                    <a:pt x="8859" y="3823"/>
                  </a:cubicBezTo>
                  <a:cubicBezTo>
                    <a:pt x="9020" y="4635"/>
                    <a:pt x="9047" y="5447"/>
                    <a:pt x="8877" y="6258"/>
                  </a:cubicBezTo>
                  <a:cubicBezTo>
                    <a:pt x="8851" y="6410"/>
                    <a:pt x="8931" y="6544"/>
                    <a:pt x="9065" y="6580"/>
                  </a:cubicBezTo>
                  <a:cubicBezTo>
                    <a:pt x="9091" y="6588"/>
                    <a:pt x="9118" y="6593"/>
                    <a:pt x="9144" y="6593"/>
                  </a:cubicBezTo>
                  <a:cubicBezTo>
                    <a:pt x="9251" y="6593"/>
                    <a:pt x="9350" y="6523"/>
                    <a:pt x="9386" y="6401"/>
                  </a:cubicBezTo>
                  <a:cubicBezTo>
                    <a:pt x="9421" y="6303"/>
                    <a:pt x="9448" y="6205"/>
                    <a:pt x="9457" y="6098"/>
                  </a:cubicBezTo>
                  <a:cubicBezTo>
                    <a:pt x="9511" y="5768"/>
                    <a:pt x="9511" y="5429"/>
                    <a:pt x="9511" y="5090"/>
                  </a:cubicBezTo>
                  <a:cubicBezTo>
                    <a:pt x="9520" y="4421"/>
                    <a:pt x="9439" y="3761"/>
                    <a:pt x="9225" y="3127"/>
                  </a:cubicBezTo>
                  <a:cubicBezTo>
                    <a:pt x="9029" y="2556"/>
                    <a:pt x="8770" y="2030"/>
                    <a:pt x="8387" y="1575"/>
                  </a:cubicBezTo>
                  <a:cubicBezTo>
                    <a:pt x="7807" y="888"/>
                    <a:pt x="7075" y="424"/>
                    <a:pt x="6147" y="139"/>
                  </a:cubicBezTo>
                  <a:cubicBezTo>
                    <a:pt x="6031" y="121"/>
                    <a:pt x="5853" y="76"/>
                    <a:pt x="5675" y="49"/>
                  </a:cubicBezTo>
                  <a:cubicBezTo>
                    <a:pt x="5462" y="17"/>
                    <a:pt x="5249" y="1"/>
                    <a:pt x="5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1242625" y="1194925"/>
              <a:ext cx="199175" cy="140425"/>
            </a:xfrm>
            <a:custGeom>
              <a:rect b="b" l="l" r="r" t="t"/>
              <a:pathLst>
                <a:path extrusionOk="0" h="5617" w="7967">
                  <a:moveTo>
                    <a:pt x="4488" y="1"/>
                  </a:moveTo>
                  <a:cubicBezTo>
                    <a:pt x="4006" y="1"/>
                    <a:pt x="3551" y="126"/>
                    <a:pt x="3105" y="286"/>
                  </a:cubicBezTo>
                  <a:cubicBezTo>
                    <a:pt x="2266" y="599"/>
                    <a:pt x="1544" y="1080"/>
                    <a:pt x="955" y="1749"/>
                  </a:cubicBezTo>
                  <a:cubicBezTo>
                    <a:pt x="669" y="2062"/>
                    <a:pt x="420" y="2410"/>
                    <a:pt x="170" y="2749"/>
                  </a:cubicBezTo>
                  <a:cubicBezTo>
                    <a:pt x="134" y="2793"/>
                    <a:pt x="99" y="2838"/>
                    <a:pt x="72" y="2882"/>
                  </a:cubicBezTo>
                  <a:cubicBezTo>
                    <a:pt x="0" y="3007"/>
                    <a:pt x="27" y="3150"/>
                    <a:pt x="134" y="3230"/>
                  </a:cubicBezTo>
                  <a:cubicBezTo>
                    <a:pt x="181" y="3270"/>
                    <a:pt x="236" y="3288"/>
                    <a:pt x="290" y="3288"/>
                  </a:cubicBezTo>
                  <a:cubicBezTo>
                    <a:pt x="358" y="3288"/>
                    <a:pt x="427" y="3258"/>
                    <a:pt x="482" y="3204"/>
                  </a:cubicBezTo>
                  <a:cubicBezTo>
                    <a:pt x="518" y="3168"/>
                    <a:pt x="553" y="3123"/>
                    <a:pt x="580" y="3079"/>
                  </a:cubicBezTo>
                  <a:cubicBezTo>
                    <a:pt x="768" y="2829"/>
                    <a:pt x="955" y="2579"/>
                    <a:pt x="1151" y="2329"/>
                  </a:cubicBezTo>
                  <a:cubicBezTo>
                    <a:pt x="1490" y="1919"/>
                    <a:pt x="1874" y="1544"/>
                    <a:pt x="2329" y="1259"/>
                  </a:cubicBezTo>
                  <a:cubicBezTo>
                    <a:pt x="2784" y="973"/>
                    <a:pt x="3265" y="759"/>
                    <a:pt x="3783" y="625"/>
                  </a:cubicBezTo>
                  <a:cubicBezTo>
                    <a:pt x="4034" y="559"/>
                    <a:pt x="4284" y="524"/>
                    <a:pt x="4530" y="524"/>
                  </a:cubicBezTo>
                  <a:cubicBezTo>
                    <a:pt x="4973" y="524"/>
                    <a:pt x="5407" y="637"/>
                    <a:pt x="5826" y="884"/>
                  </a:cubicBezTo>
                  <a:cubicBezTo>
                    <a:pt x="6540" y="1303"/>
                    <a:pt x="7012" y="1910"/>
                    <a:pt x="7244" y="2713"/>
                  </a:cubicBezTo>
                  <a:cubicBezTo>
                    <a:pt x="7432" y="3355"/>
                    <a:pt x="7458" y="3998"/>
                    <a:pt x="7423" y="4658"/>
                  </a:cubicBezTo>
                  <a:cubicBezTo>
                    <a:pt x="7405" y="4872"/>
                    <a:pt x="7378" y="5086"/>
                    <a:pt x="7360" y="5309"/>
                  </a:cubicBezTo>
                  <a:cubicBezTo>
                    <a:pt x="7342" y="5470"/>
                    <a:pt x="7432" y="5585"/>
                    <a:pt x="7574" y="5612"/>
                  </a:cubicBezTo>
                  <a:cubicBezTo>
                    <a:pt x="7591" y="5615"/>
                    <a:pt x="7608" y="5617"/>
                    <a:pt x="7624" y="5617"/>
                  </a:cubicBezTo>
                  <a:cubicBezTo>
                    <a:pt x="7744" y="5617"/>
                    <a:pt x="7838" y="5532"/>
                    <a:pt x="7878" y="5398"/>
                  </a:cubicBezTo>
                  <a:cubicBezTo>
                    <a:pt x="7887" y="5362"/>
                    <a:pt x="7896" y="5318"/>
                    <a:pt x="7904" y="5282"/>
                  </a:cubicBezTo>
                  <a:cubicBezTo>
                    <a:pt x="7922" y="4925"/>
                    <a:pt x="7958" y="4568"/>
                    <a:pt x="7958" y="4212"/>
                  </a:cubicBezTo>
                  <a:cubicBezTo>
                    <a:pt x="7967" y="3632"/>
                    <a:pt x="7904" y="3070"/>
                    <a:pt x="7735" y="2517"/>
                  </a:cubicBezTo>
                  <a:cubicBezTo>
                    <a:pt x="7521" y="1803"/>
                    <a:pt x="7137" y="1214"/>
                    <a:pt x="6566" y="750"/>
                  </a:cubicBezTo>
                  <a:cubicBezTo>
                    <a:pt x="6218" y="474"/>
                    <a:pt x="5835" y="251"/>
                    <a:pt x="5371" y="108"/>
                  </a:cubicBezTo>
                  <a:cubicBezTo>
                    <a:pt x="5112" y="37"/>
                    <a:pt x="4791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8" name="Google Shape;1368;p4"/>
          <p:cNvGrpSpPr/>
          <p:nvPr/>
        </p:nvGrpSpPr>
        <p:grpSpPr>
          <a:xfrm>
            <a:off x="30540" y="98798"/>
            <a:ext cx="1523737" cy="1065174"/>
            <a:chOff x="551250" y="1010950"/>
            <a:chExt cx="438700" cy="306675"/>
          </a:xfrm>
        </p:grpSpPr>
        <p:sp>
          <p:nvSpPr>
            <p:cNvPr id="1369" name="Google Shape;1369;p4"/>
            <p:cNvSpPr/>
            <p:nvPr/>
          </p:nvSpPr>
          <p:spPr>
            <a:xfrm>
              <a:off x="551250" y="1010950"/>
              <a:ext cx="438700" cy="306675"/>
            </a:xfrm>
            <a:custGeom>
              <a:rect b="b" l="l" r="r" t="t"/>
              <a:pathLst>
                <a:path extrusionOk="0" h="12267" w="17548">
                  <a:moveTo>
                    <a:pt x="15416" y="0"/>
                  </a:moveTo>
                  <a:cubicBezTo>
                    <a:pt x="15130" y="0"/>
                    <a:pt x="14791" y="18"/>
                    <a:pt x="14515" y="143"/>
                  </a:cubicBezTo>
                  <a:cubicBezTo>
                    <a:pt x="14372" y="205"/>
                    <a:pt x="14229" y="277"/>
                    <a:pt x="14086" y="348"/>
                  </a:cubicBezTo>
                  <a:lnTo>
                    <a:pt x="14033" y="384"/>
                  </a:lnTo>
                  <a:cubicBezTo>
                    <a:pt x="13444" y="678"/>
                    <a:pt x="12855" y="999"/>
                    <a:pt x="12293" y="1303"/>
                  </a:cubicBezTo>
                  <a:lnTo>
                    <a:pt x="12276" y="1312"/>
                  </a:lnTo>
                  <a:cubicBezTo>
                    <a:pt x="11027" y="1990"/>
                    <a:pt x="9706" y="2712"/>
                    <a:pt x="8234" y="3533"/>
                  </a:cubicBezTo>
                  <a:lnTo>
                    <a:pt x="7753" y="3800"/>
                  </a:lnTo>
                  <a:cubicBezTo>
                    <a:pt x="7271" y="4077"/>
                    <a:pt x="6789" y="4345"/>
                    <a:pt x="6307" y="4612"/>
                  </a:cubicBezTo>
                  <a:cubicBezTo>
                    <a:pt x="5826" y="4889"/>
                    <a:pt x="5335" y="5156"/>
                    <a:pt x="4853" y="5424"/>
                  </a:cubicBezTo>
                  <a:cubicBezTo>
                    <a:pt x="4505" y="5620"/>
                    <a:pt x="4166" y="5817"/>
                    <a:pt x="3818" y="6004"/>
                  </a:cubicBezTo>
                  <a:cubicBezTo>
                    <a:pt x="3551" y="6156"/>
                    <a:pt x="3274" y="6307"/>
                    <a:pt x="3007" y="6459"/>
                  </a:cubicBezTo>
                  <a:lnTo>
                    <a:pt x="2123" y="6950"/>
                  </a:lnTo>
                  <a:cubicBezTo>
                    <a:pt x="1945" y="7048"/>
                    <a:pt x="1410" y="7351"/>
                    <a:pt x="1410" y="7351"/>
                  </a:cubicBezTo>
                  <a:cubicBezTo>
                    <a:pt x="1124" y="7512"/>
                    <a:pt x="821" y="7681"/>
                    <a:pt x="544" y="7904"/>
                  </a:cubicBezTo>
                  <a:cubicBezTo>
                    <a:pt x="393" y="8020"/>
                    <a:pt x="250" y="8154"/>
                    <a:pt x="125" y="8288"/>
                  </a:cubicBezTo>
                  <a:lnTo>
                    <a:pt x="107" y="8306"/>
                  </a:lnTo>
                  <a:cubicBezTo>
                    <a:pt x="63" y="8350"/>
                    <a:pt x="9" y="8413"/>
                    <a:pt x="0" y="8466"/>
                  </a:cubicBezTo>
                  <a:cubicBezTo>
                    <a:pt x="205" y="8520"/>
                    <a:pt x="402" y="8573"/>
                    <a:pt x="598" y="8627"/>
                  </a:cubicBezTo>
                  <a:lnTo>
                    <a:pt x="678" y="8653"/>
                  </a:lnTo>
                  <a:lnTo>
                    <a:pt x="651" y="8716"/>
                  </a:lnTo>
                  <a:cubicBezTo>
                    <a:pt x="625" y="8769"/>
                    <a:pt x="607" y="8832"/>
                    <a:pt x="580" y="8885"/>
                  </a:cubicBezTo>
                  <a:cubicBezTo>
                    <a:pt x="535" y="9010"/>
                    <a:pt x="482" y="9126"/>
                    <a:pt x="419" y="9251"/>
                  </a:cubicBezTo>
                  <a:cubicBezTo>
                    <a:pt x="518" y="9269"/>
                    <a:pt x="634" y="9278"/>
                    <a:pt x="741" y="9287"/>
                  </a:cubicBezTo>
                  <a:cubicBezTo>
                    <a:pt x="857" y="9305"/>
                    <a:pt x="981" y="9314"/>
                    <a:pt x="1106" y="9340"/>
                  </a:cubicBezTo>
                  <a:lnTo>
                    <a:pt x="1178" y="9358"/>
                  </a:lnTo>
                  <a:lnTo>
                    <a:pt x="1151" y="9421"/>
                  </a:lnTo>
                  <a:cubicBezTo>
                    <a:pt x="1133" y="9483"/>
                    <a:pt x="1115" y="9537"/>
                    <a:pt x="1097" y="9590"/>
                  </a:cubicBezTo>
                  <a:cubicBezTo>
                    <a:pt x="1053" y="9724"/>
                    <a:pt x="1017" y="9849"/>
                    <a:pt x="964" y="9983"/>
                  </a:cubicBezTo>
                  <a:cubicBezTo>
                    <a:pt x="1044" y="10009"/>
                    <a:pt x="1133" y="10045"/>
                    <a:pt x="1222" y="10072"/>
                  </a:cubicBezTo>
                  <a:cubicBezTo>
                    <a:pt x="1356" y="10117"/>
                    <a:pt x="1490" y="10170"/>
                    <a:pt x="1624" y="10224"/>
                  </a:cubicBezTo>
                  <a:lnTo>
                    <a:pt x="1686" y="10241"/>
                  </a:lnTo>
                  <a:lnTo>
                    <a:pt x="1659" y="10304"/>
                  </a:lnTo>
                  <a:cubicBezTo>
                    <a:pt x="1615" y="10402"/>
                    <a:pt x="1561" y="10491"/>
                    <a:pt x="1499" y="10580"/>
                  </a:cubicBezTo>
                  <a:cubicBezTo>
                    <a:pt x="1463" y="10643"/>
                    <a:pt x="1419" y="10705"/>
                    <a:pt x="1383" y="10768"/>
                  </a:cubicBezTo>
                  <a:cubicBezTo>
                    <a:pt x="1526" y="10812"/>
                    <a:pt x="1668" y="10830"/>
                    <a:pt x="1811" y="10839"/>
                  </a:cubicBezTo>
                  <a:cubicBezTo>
                    <a:pt x="1882" y="10848"/>
                    <a:pt x="1963" y="10857"/>
                    <a:pt x="2034" y="10866"/>
                  </a:cubicBezTo>
                  <a:lnTo>
                    <a:pt x="2106" y="10884"/>
                  </a:lnTo>
                  <a:lnTo>
                    <a:pt x="2088" y="10955"/>
                  </a:lnTo>
                  <a:cubicBezTo>
                    <a:pt x="2061" y="11018"/>
                    <a:pt x="2034" y="11089"/>
                    <a:pt x="2016" y="11169"/>
                  </a:cubicBezTo>
                  <a:cubicBezTo>
                    <a:pt x="1981" y="11267"/>
                    <a:pt x="1945" y="11374"/>
                    <a:pt x="1909" y="11481"/>
                  </a:cubicBezTo>
                  <a:cubicBezTo>
                    <a:pt x="2088" y="11508"/>
                    <a:pt x="2275" y="11544"/>
                    <a:pt x="2445" y="11606"/>
                  </a:cubicBezTo>
                  <a:lnTo>
                    <a:pt x="2507" y="11633"/>
                  </a:lnTo>
                  <a:lnTo>
                    <a:pt x="2480" y="11687"/>
                  </a:lnTo>
                  <a:cubicBezTo>
                    <a:pt x="2418" y="11856"/>
                    <a:pt x="2293" y="11999"/>
                    <a:pt x="2177" y="12124"/>
                  </a:cubicBezTo>
                  <a:lnTo>
                    <a:pt x="2132" y="12186"/>
                  </a:lnTo>
                  <a:cubicBezTo>
                    <a:pt x="2267" y="12239"/>
                    <a:pt x="2392" y="12266"/>
                    <a:pt x="2521" y="12266"/>
                  </a:cubicBezTo>
                  <a:cubicBezTo>
                    <a:pt x="2674" y="12266"/>
                    <a:pt x="2831" y="12228"/>
                    <a:pt x="3015" y="12151"/>
                  </a:cubicBezTo>
                  <a:cubicBezTo>
                    <a:pt x="3265" y="12052"/>
                    <a:pt x="3533" y="11919"/>
                    <a:pt x="3845" y="11740"/>
                  </a:cubicBezTo>
                  <a:cubicBezTo>
                    <a:pt x="4032" y="11642"/>
                    <a:pt x="4220" y="11526"/>
                    <a:pt x="4398" y="11428"/>
                  </a:cubicBezTo>
                  <a:lnTo>
                    <a:pt x="4407" y="11419"/>
                  </a:lnTo>
                  <a:cubicBezTo>
                    <a:pt x="4577" y="11321"/>
                    <a:pt x="4773" y="11205"/>
                    <a:pt x="4969" y="11098"/>
                  </a:cubicBezTo>
                  <a:cubicBezTo>
                    <a:pt x="5049" y="11044"/>
                    <a:pt x="5130" y="11000"/>
                    <a:pt x="5219" y="10955"/>
                  </a:cubicBezTo>
                  <a:cubicBezTo>
                    <a:pt x="5433" y="10848"/>
                    <a:pt x="5656" y="10723"/>
                    <a:pt x="5915" y="10580"/>
                  </a:cubicBezTo>
                  <a:cubicBezTo>
                    <a:pt x="6182" y="10429"/>
                    <a:pt x="6450" y="10277"/>
                    <a:pt x="6718" y="10125"/>
                  </a:cubicBezTo>
                  <a:lnTo>
                    <a:pt x="6736" y="10117"/>
                  </a:lnTo>
                  <a:cubicBezTo>
                    <a:pt x="7003" y="9956"/>
                    <a:pt x="7280" y="9804"/>
                    <a:pt x="7547" y="9653"/>
                  </a:cubicBezTo>
                  <a:cubicBezTo>
                    <a:pt x="7663" y="9590"/>
                    <a:pt x="7779" y="9528"/>
                    <a:pt x="7886" y="9465"/>
                  </a:cubicBezTo>
                  <a:cubicBezTo>
                    <a:pt x="8422" y="9171"/>
                    <a:pt x="8993" y="8859"/>
                    <a:pt x="9635" y="8502"/>
                  </a:cubicBezTo>
                  <a:cubicBezTo>
                    <a:pt x="10036" y="8270"/>
                    <a:pt x="10447" y="8047"/>
                    <a:pt x="10848" y="7815"/>
                  </a:cubicBezTo>
                  <a:cubicBezTo>
                    <a:pt x="11151" y="7645"/>
                    <a:pt x="11446" y="7476"/>
                    <a:pt x="11749" y="7306"/>
                  </a:cubicBezTo>
                  <a:cubicBezTo>
                    <a:pt x="12329" y="6976"/>
                    <a:pt x="12909" y="6646"/>
                    <a:pt x="13489" y="6325"/>
                  </a:cubicBezTo>
                  <a:cubicBezTo>
                    <a:pt x="13953" y="6066"/>
                    <a:pt x="14363" y="5843"/>
                    <a:pt x="14747" y="5629"/>
                  </a:cubicBezTo>
                  <a:lnTo>
                    <a:pt x="14800" y="5603"/>
                  </a:lnTo>
                  <a:cubicBezTo>
                    <a:pt x="15032" y="5478"/>
                    <a:pt x="15264" y="5353"/>
                    <a:pt x="15487" y="5219"/>
                  </a:cubicBezTo>
                  <a:cubicBezTo>
                    <a:pt x="15960" y="4960"/>
                    <a:pt x="16326" y="4746"/>
                    <a:pt x="16656" y="4532"/>
                  </a:cubicBezTo>
                  <a:lnTo>
                    <a:pt x="16754" y="4470"/>
                  </a:lnTo>
                  <a:cubicBezTo>
                    <a:pt x="17048" y="4273"/>
                    <a:pt x="17423" y="4032"/>
                    <a:pt x="17548" y="3720"/>
                  </a:cubicBezTo>
                  <a:cubicBezTo>
                    <a:pt x="17343" y="3676"/>
                    <a:pt x="17137" y="3613"/>
                    <a:pt x="16941" y="3560"/>
                  </a:cubicBezTo>
                  <a:lnTo>
                    <a:pt x="16861" y="3542"/>
                  </a:lnTo>
                  <a:lnTo>
                    <a:pt x="16888" y="3470"/>
                  </a:lnTo>
                  <a:cubicBezTo>
                    <a:pt x="16914" y="3417"/>
                    <a:pt x="16941" y="3363"/>
                    <a:pt x="16959" y="3301"/>
                  </a:cubicBezTo>
                  <a:cubicBezTo>
                    <a:pt x="17013" y="3185"/>
                    <a:pt x="17057" y="3060"/>
                    <a:pt x="17129" y="2935"/>
                  </a:cubicBezTo>
                  <a:cubicBezTo>
                    <a:pt x="17048" y="2917"/>
                    <a:pt x="16968" y="2908"/>
                    <a:pt x="16888" y="2891"/>
                  </a:cubicBezTo>
                  <a:cubicBezTo>
                    <a:pt x="16763" y="2864"/>
                    <a:pt x="16629" y="2846"/>
                    <a:pt x="16504" y="2810"/>
                  </a:cubicBezTo>
                  <a:lnTo>
                    <a:pt x="16442" y="2792"/>
                  </a:lnTo>
                  <a:lnTo>
                    <a:pt x="16468" y="2730"/>
                  </a:lnTo>
                  <a:cubicBezTo>
                    <a:pt x="16486" y="2667"/>
                    <a:pt x="16504" y="2614"/>
                    <a:pt x="16522" y="2552"/>
                  </a:cubicBezTo>
                  <a:cubicBezTo>
                    <a:pt x="16567" y="2427"/>
                    <a:pt x="16602" y="2302"/>
                    <a:pt x="16656" y="2168"/>
                  </a:cubicBezTo>
                  <a:cubicBezTo>
                    <a:pt x="16531" y="2114"/>
                    <a:pt x="16406" y="2052"/>
                    <a:pt x="16299" y="1990"/>
                  </a:cubicBezTo>
                  <a:cubicBezTo>
                    <a:pt x="16228" y="1945"/>
                    <a:pt x="16156" y="1909"/>
                    <a:pt x="16085" y="1874"/>
                  </a:cubicBezTo>
                  <a:lnTo>
                    <a:pt x="16031" y="1847"/>
                  </a:lnTo>
                  <a:lnTo>
                    <a:pt x="16049" y="1793"/>
                  </a:lnTo>
                  <a:cubicBezTo>
                    <a:pt x="16076" y="1731"/>
                    <a:pt x="16103" y="1668"/>
                    <a:pt x="16129" y="1606"/>
                  </a:cubicBezTo>
                  <a:cubicBezTo>
                    <a:pt x="16156" y="1535"/>
                    <a:pt x="16183" y="1463"/>
                    <a:pt x="16210" y="1392"/>
                  </a:cubicBezTo>
                  <a:cubicBezTo>
                    <a:pt x="16040" y="1303"/>
                    <a:pt x="15871" y="1267"/>
                    <a:pt x="15674" y="1222"/>
                  </a:cubicBezTo>
                  <a:lnTo>
                    <a:pt x="15612" y="1213"/>
                  </a:lnTo>
                  <a:lnTo>
                    <a:pt x="15630" y="1142"/>
                  </a:lnTo>
                  <a:cubicBezTo>
                    <a:pt x="15666" y="1008"/>
                    <a:pt x="15701" y="874"/>
                    <a:pt x="15728" y="732"/>
                  </a:cubicBezTo>
                  <a:lnTo>
                    <a:pt x="15737" y="723"/>
                  </a:lnTo>
                  <a:lnTo>
                    <a:pt x="15746" y="642"/>
                  </a:lnTo>
                  <a:cubicBezTo>
                    <a:pt x="15666" y="625"/>
                    <a:pt x="15585" y="625"/>
                    <a:pt x="15496" y="625"/>
                  </a:cubicBezTo>
                  <a:cubicBezTo>
                    <a:pt x="15371" y="616"/>
                    <a:pt x="15228" y="616"/>
                    <a:pt x="15103" y="580"/>
                  </a:cubicBezTo>
                  <a:lnTo>
                    <a:pt x="15032" y="562"/>
                  </a:lnTo>
                  <a:lnTo>
                    <a:pt x="15059" y="500"/>
                  </a:lnTo>
                  <a:cubicBezTo>
                    <a:pt x="15130" y="339"/>
                    <a:pt x="15255" y="187"/>
                    <a:pt x="15362" y="63"/>
                  </a:cubicBezTo>
                  <a:lnTo>
                    <a:pt x="15416" y="0"/>
                  </a:lnTo>
                  <a:close/>
                </a:path>
              </a:pathLst>
            </a:custGeom>
            <a:solidFill>
              <a:schemeClr val="accent5">
                <a:alpha val="65580"/>
              </a:schemeClr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606325" y="1296850"/>
              <a:ext cx="25450" cy="20775"/>
            </a:xfrm>
            <a:custGeom>
              <a:rect b="b" l="l" r="r" t="t"/>
              <a:pathLst>
                <a:path extrusionOk="0" h="831" w="1018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18" y="45"/>
                    <a:pt x="456" y="90"/>
                  </a:cubicBezTo>
                  <a:cubicBezTo>
                    <a:pt x="509" y="117"/>
                    <a:pt x="554" y="170"/>
                    <a:pt x="563" y="224"/>
                  </a:cubicBezTo>
                  <a:cubicBezTo>
                    <a:pt x="589" y="304"/>
                    <a:pt x="572" y="393"/>
                    <a:pt x="518" y="465"/>
                  </a:cubicBezTo>
                  <a:cubicBezTo>
                    <a:pt x="465" y="544"/>
                    <a:pt x="374" y="586"/>
                    <a:pt x="284" y="586"/>
                  </a:cubicBezTo>
                  <a:cubicBezTo>
                    <a:pt x="224" y="586"/>
                    <a:pt x="164" y="567"/>
                    <a:pt x="117" y="527"/>
                  </a:cubicBezTo>
                  <a:cubicBezTo>
                    <a:pt x="81" y="563"/>
                    <a:pt x="54" y="607"/>
                    <a:pt x="18" y="643"/>
                  </a:cubicBezTo>
                  <a:cubicBezTo>
                    <a:pt x="10" y="661"/>
                    <a:pt x="10" y="679"/>
                    <a:pt x="1" y="697"/>
                  </a:cubicBezTo>
                  <a:cubicBezTo>
                    <a:pt x="81" y="777"/>
                    <a:pt x="170" y="822"/>
                    <a:pt x="250" y="830"/>
                  </a:cubicBezTo>
                  <a:lnTo>
                    <a:pt x="331" y="830"/>
                  </a:lnTo>
                  <a:cubicBezTo>
                    <a:pt x="696" y="804"/>
                    <a:pt x="1018" y="26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634425" y="1297075"/>
              <a:ext cx="3375" cy="14075"/>
            </a:xfrm>
            <a:custGeom>
              <a:rect b="b" l="l" r="r" t="t"/>
              <a:pathLst>
                <a:path extrusionOk="0" h="563" w="135">
                  <a:moveTo>
                    <a:pt x="1" y="1"/>
                  </a:moveTo>
                  <a:lnTo>
                    <a:pt x="1" y="1"/>
                  </a:lnTo>
                  <a:cubicBezTo>
                    <a:pt x="27" y="72"/>
                    <a:pt x="45" y="152"/>
                    <a:pt x="54" y="215"/>
                  </a:cubicBezTo>
                  <a:cubicBezTo>
                    <a:pt x="72" y="331"/>
                    <a:pt x="63" y="465"/>
                    <a:pt x="10" y="563"/>
                  </a:cubicBezTo>
                  <a:cubicBezTo>
                    <a:pt x="36" y="554"/>
                    <a:pt x="72" y="536"/>
                    <a:pt x="99" y="518"/>
                  </a:cubicBezTo>
                  <a:cubicBezTo>
                    <a:pt x="135" y="358"/>
                    <a:pt x="126" y="179"/>
                    <a:pt x="54" y="19"/>
                  </a:cubicBez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623725" y="1295975"/>
              <a:ext cx="11400" cy="19875"/>
            </a:xfrm>
            <a:custGeom>
              <a:rect b="b" l="l" r="r" t="t"/>
              <a:pathLst>
                <a:path extrusionOk="0" h="795" w="456">
                  <a:moveTo>
                    <a:pt x="206" y="0"/>
                  </a:moveTo>
                  <a:cubicBezTo>
                    <a:pt x="161" y="0"/>
                    <a:pt x="125" y="0"/>
                    <a:pt x="81" y="9"/>
                  </a:cubicBezTo>
                  <a:cubicBezTo>
                    <a:pt x="313" y="241"/>
                    <a:pt x="224" y="589"/>
                    <a:pt x="0" y="794"/>
                  </a:cubicBezTo>
                  <a:cubicBezTo>
                    <a:pt x="36" y="785"/>
                    <a:pt x="81" y="767"/>
                    <a:pt x="116" y="750"/>
                  </a:cubicBezTo>
                  <a:cubicBezTo>
                    <a:pt x="215" y="714"/>
                    <a:pt x="322" y="669"/>
                    <a:pt x="429" y="616"/>
                  </a:cubicBezTo>
                  <a:cubicBezTo>
                    <a:pt x="438" y="491"/>
                    <a:pt x="455" y="366"/>
                    <a:pt x="420" y="241"/>
                  </a:cubicBezTo>
                  <a:cubicBezTo>
                    <a:pt x="402" y="179"/>
                    <a:pt x="384" y="116"/>
                    <a:pt x="357" y="63"/>
                  </a:cubicBezTo>
                  <a:cubicBezTo>
                    <a:pt x="339" y="45"/>
                    <a:pt x="331" y="27"/>
                    <a:pt x="322" y="18"/>
                  </a:cubicBezTo>
                  <a:cubicBezTo>
                    <a:pt x="313" y="9"/>
                    <a:pt x="304" y="9"/>
                    <a:pt x="304" y="9"/>
                  </a:cubicBezTo>
                  <a:lnTo>
                    <a:pt x="304" y="9"/>
                  </a:lnTo>
                  <a:cubicBezTo>
                    <a:pt x="322" y="45"/>
                    <a:pt x="339" y="89"/>
                    <a:pt x="348" y="125"/>
                  </a:cubicBezTo>
                  <a:cubicBezTo>
                    <a:pt x="384" y="223"/>
                    <a:pt x="420" y="339"/>
                    <a:pt x="384" y="446"/>
                  </a:cubicBezTo>
                  <a:cubicBezTo>
                    <a:pt x="366" y="330"/>
                    <a:pt x="348" y="241"/>
                    <a:pt x="304" y="143"/>
                  </a:cubicBezTo>
                  <a:cubicBezTo>
                    <a:pt x="277" y="89"/>
                    <a:pt x="241" y="45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609225" y="1293375"/>
              <a:ext cx="31025" cy="24250"/>
            </a:xfrm>
            <a:custGeom>
              <a:rect b="b" l="l" r="r" t="t"/>
              <a:pathLst>
                <a:path extrusionOk="0" h="970" w="1241">
                  <a:moveTo>
                    <a:pt x="763" y="0"/>
                  </a:moveTo>
                  <a:cubicBezTo>
                    <a:pt x="508" y="0"/>
                    <a:pt x="268" y="117"/>
                    <a:pt x="90" y="300"/>
                  </a:cubicBezTo>
                  <a:cubicBezTo>
                    <a:pt x="99" y="300"/>
                    <a:pt x="117" y="309"/>
                    <a:pt x="126" y="309"/>
                  </a:cubicBezTo>
                  <a:lnTo>
                    <a:pt x="188" y="336"/>
                  </a:lnTo>
                  <a:lnTo>
                    <a:pt x="161" y="390"/>
                  </a:lnTo>
                  <a:cubicBezTo>
                    <a:pt x="126" y="488"/>
                    <a:pt x="63" y="586"/>
                    <a:pt x="1" y="666"/>
                  </a:cubicBezTo>
                  <a:cubicBezTo>
                    <a:pt x="48" y="706"/>
                    <a:pt x="108" y="725"/>
                    <a:pt x="168" y="725"/>
                  </a:cubicBezTo>
                  <a:cubicBezTo>
                    <a:pt x="258" y="725"/>
                    <a:pt x="349" y="683"/>
                    <a:pt x="402" y="604"/>
                  </a:cubicBezTo>
                  <a:cubicBezTo>
                    <a:pt x="456" y="532"/>
                    <a:pt x="473" y="443"/>
                    <a:pt x="447" y="363"/>
                  </a:cubicBezTo>
                  <a:cubicBezTo>
                    <a:pt x="438" y="309"/>
                    <a:pt x="393" y="256"/>
                    <a:pt x="340" y="229"/>
                  </a:cubicBezTo>
                  <a:cubicBezTo>
                    <a:pt x="402" y="184"/>
                    <a:pt x="473" y="158"/>
                    <a:pt x="536" y="140"/>
                  </a:cubicBezTo>
                  <a:lnTo>
                    <a:pt x="536" y="140"/>
                  </a:lnTo>
                  <a:cubicBezTo>
                    <a:pt x="902" y="399"/>
                    <a:pt x="580" y="943"/>
                    <a:pt x="215" y="969"/>
                  </a:cubicBezTo>
                  <a:cubicBezTo>
                    <a:pt x="331" y="969"/>
                    <a:pt x="456" y="943"/>
                    <a:pt x="580" y="898"/>
                  </a:cubicBezTo>
                  <a:cubicBezTo>
                    <a:pt x="804" y="693"/>
                    <a:pt x="893" y="345"/>
                    <a:pt x="661" y="113"/>
                  </a:cubicBezTo>
                  <a:cubicBezTo>
                    <a:pt x="705" y="104"/>
                    <a:pt x="741" y="104"/>
                    <a:pt x="786" y="104"/>
                  </a:cubicBezTo>
                  <a:cubicBezTo>
                    <a:pt x="821" y="149"/>
                    <a:pt x="857" y="193"/>
                    <a:pt x="884" y="247"/>
                  </a:cubicBezTo>
                  <a:cubicBezTo>
                    <a:pt x="928" y="345"/>
                    <a:pt x="946" y="434"/>
                    <a:pt x="964" y="550"/>
                  </a:cubicBezTo>
                  <a:cubicBezTo>
                    <a:pt x="1000" y="443"/>
                    <a:pt x="964" y="327"/>
                    <a:pt x="928" y="229"/>
                  </a:cubicBezTo>
                  <a:cubicBezTo>
                    <a:pt x="919" y="193"/>
                    <a:pt x="902" y="149"/>
                    <a:pt x="884" y="113"/>
                  </a:cubicBezTo>
                  <a:lnTo>
                    <a:pt x="884" y="113"/>
                  </a:lnTo>
                  <a:cubicBezTo>
                    <a:pt x="884" y="113"/>
                    <a:pt x="893" y="113"/>
                    <a:pt x="902" y="122"/>
                  </a:cubicBezTo>
                  <a:cubicBezTo>
                    <a:pt x="911" y="131"/>
                    <a:pt x="919" y="149"/>
                    <a:pt x="937" y="167"/>
                  </a:cubicBezTo>
                  <a:cubicBezTo>
                    <a:pt x="964" y="220"/>
                    <a:pt x="982" y="283"/>
                    <a:pt x="1000" y="345"/>
                  </a:cubicBezTo>
                  <a:cubicBezTo>
                    <a:pt x="1035" y="470"/>
                    <a:pt x="1018" y="595"/>
                    <a:pt x="1000" y="720"/>
                  </a:cubicBezTo>
                  <a:lnTo>
                    <a:pt x="1018" y="711"/>
                  </a:lnTo>
                  <a:cubicBezTo>
                    <a:pt x="1071" y="613"/>
                    <a:pt x="1080" y="479"/>
                    <a:pt x="1062" y="363"/>
                  </a:cubicBezTo>
                  <a:cubicBezTo>
                    <a:pt x="1053" y="300"/>
                    <a:pt x="1035" y="220"/>
                    <a:pt x="1009" y="149"/>
                  </a:cubicBezTo>
                  <a:lnTo>
                    <a:pt x="1009" y="149"/>
                  </a:lnTo>
                  <a:cubicBezTo>
                    <a:pt x="1027" y="158"/>
                    <a:pt x="1044" y="158"/>
                    <a:pt x="1062" y="167"/>
                  </a:cubicBezTo>
                  <a:cubicBezTo>
                    <a:pt x="1134" y="327"/>
                    <a:pt x="1143" y="506"/>
                    <a:pt x="1107" y="666"/>
                  </a:cubicBezTo>
                  <a:cubicBezTo>
                    <a:pt x="1143" y="648"/>
                    <a:pt x="1187" y="630"/>
                    <a:pt x="1223" y="613"/>
                  </a:cubicBezTo>
                  <a:cubicBezTo>
                    <a:pt x="1241" y="443"/>
                    <a:pt x="1223" y="274"/>
                    <a:pt x="1151" y="113"/>
                  </a:cubicBezTo>
                  <a:cubicBezTo>
                    <a:pt x="1143" y="104"/>
                    <a:pt x="1143" y="95"/>
                    <a:pt x="1134" y="95"/>
                  </a:cubicBezTo>
                  <a:cubicBezTo>
                    <a:pt x="1125" y="86"/>
                    <a:pt x="1125" y="86"/>
                    <a:pt x="1116" y="77"/>
                  </a:cubicBezTo>
                  <a:cubicBezTo>
                    <a:pt x="998" y="24"/>
                    <a:pt x="8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604550" y="1312925"/>
              <a:ext cx="8050" cy="4700"/>
            </a:xfrm>
            <a:custGeom>
              <a:rect b="b" l="l" r="r" t="t"/>
              <a:pathLst>
                <a:path extrusionOk="0" h="188" w="322">
                  <a:moveTo>
                    <a:pt x="89" y="0"/>
                  </a:moveTo>
                  <a:lnTo>
                    <a:pt x="89" y="0"/>
                  </a:lnTo>
                  <a:cubicBezTo>
                    <a:pt x="72" y="18"/>
                    <a:pt x="63" y="36"/>
                    <a:pt x="45" y="45"/>
                  </a:cubicBezTo>
                  <a:lnTo>
                    <a:pt x="0" y="107"/>
                  </a:lnTo>
                  <a:cubicBezTo>
                    <a:pt x="107" y="152"/>
                    <a:pt x="214" y="179"/>
                    <a:pt x="321" y="187"/>
                  </a:cubicBezTo>
                  <a:cubicBezTo>
                    <a:pt x="241" y="179"/>
                    <a:pt x="152" y="134"/>
                    <a:pt x="72" y="54"/>
                  </a:cubicBezTo>
                  <a:cubicBezTo>
                    <a:pt x="81" y="36"/>
                    <a:pt x="81" y="18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610100" y="1288725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3" y="0"/>
                  </a:moveTo>
                  <a:cubicBezTo>
                    <a:pt x="39" y="0"/>
                    <a:pt x="0" y="38"/>
                    <a:pt x="19" y="76"/>
                  </a:cubicBezTo>
                  <a:cubicBezTo>
                    <a:pt x="46" y="130"/>
                    <a:pt x="82" y="174"/>
                    <a:pt x="108" y="219"/>
                  </a:cubicBezTo>
                  <a:cubicBezTo>
                    <a:pt x="120" y="238"/>
                    <a:pt x="136" y="247"/>
                    <a:pt x="152" y="247"/>
                  </a:cubicBezTo>
                  <a:cubicBezTo>
                    <a:pt x="188" y="247"/>
                    <a:pt x="222" y="208"/>
                    <a:pt x="198" y="165"/>
                  </a:cubicBezTo>
                  <a:cubicBezTo>
                    <a:pt x="171" y="121"/>
                    <a:pt x="135" y="76"/>
                    <a:pt x="108" y="23"/>
                  </a:cubicBezTo>
                  <a:cubicBezTo>
                    <a:pt x="101" y="7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621725" y="12838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0"/>
                  </a:moveTo>
                  <a:cubicBezTo>
                    <a:pt x="54" y="0"/>
                    <a:pt x="50" y="1"/>
                    <a:pt x="45" y="2"/>
                  </a:cubicBezTo>
                  <a:cubicBezTo>
                    <a:pt x="9" y="11"/>
                    <a:pt x="0" y="38"/>
                    <a:pt x="9" y="65"/>
                  </a:cubicBezTo>
                  <a:cubicBezTo>
                    <a:pt x="18" y="118"/>
                    <a:pt x="18" y="163"/>
                    <a:pt x="27" y="217"/>
                  </a:cubicBezTo>
                  <a:cubicBezTo>
                    <a:pt x="27" y="243"/>
                    <a:pt x="45" y="270"/>
                    <a:pt x="72" y="270"/>
                  </a:cubicBezTo>
                  <a:cubicBezTo>
                    <a:pt x="98" y="270"/>
                    <a:pt x="134" y="243"/>
                    <a:pt x="125" y="217"/>
                  </a:cubicBezTo>
                  <a:cubicBezTo>
                    <a:pt x="116" y="154"/>
                    <a:pt x="116" y="92"/>
                    <a:pt x="107" y="38"/>
                  </a:cubicBezTo>
                  <a:cubicBezTo>
                    <a:pt x="100" y="16"/>
                    <a:pt x="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632875" y="1284600"/>
              <a:ext cx="3175" cy="6300"/>
            </a:xfrm>
            <a:custGeom>
              <a:rect b="b" l="l" r="r" t="t"/>
              <a:pathLst>
                <a:path extrusionOk="0" h="252" w="127">
                  <a:moveTo>
                    <a:pt x="61" y="0"/>
                  </a:moveTo>
                  <a:cubicBezTo>
                    <a:pt x="41" y="0"/>
                    <a:pt x="22" y="11"/>
                    <a:pt x="18" y="36"/>
                  </a:cubicBezTo>
                  <a:cubicBezTo>
                    <a:pt x="9" y="89"/>
                    <a:pt x="0" y="143"/>
                    <a:pt x="0" y="205"/>
                  </a:cubicBezTo>
                  <a:cubicBezTo>
                    <a:pt x="0" y="236"/>
                    <a:pt x="23" y="251"/>
                    <a:pt x="48" y="251"/>
                  </a:cubicBezTo>
                  <a:cubicBezTo>
                    <a:pt x="74" y="251"/>
                    <a:pt x="103" y="233"/>
                    <a:pt x="107" y="196"/>
                  </a:cubicBezTo>
                  <a:cubicBezTo>
                    <a:pt x="107" y="152"/>
                    <a:pt x="107" y="107"/>
                    <a:pt x="116" y="63"/>
                  </a:cubicBezTo>
                  <a:cubicBezTo>
                    <a:pt x="127" y="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601500" y="1296050"/>
              <a:ext cx="6425" cy="3725"/>
            </a:xfrm>
            <a:custGeom>
              <a:rect b="b" l="l" r="r" t="t"/>
              <a:pathLst>
                <a:path extrusionOk="0" h="149" w="257">
                  <a:moveTo>
                    <a:pt x="77" y="1"/>
                  </a:moveTo>
                  <a:cubicBezTo>
                    <a:pt x="34" y="1"/>
                    <a:pt x="0" y="54"/>
                    <a:pt x="42" y="95"/>
                  </a:cubicBezTo>
                  <a:cubicBezTo>
                    <a:pt x="42" y="95"/>
                    <a:pt x="51" y="104"/>
                    <a:pt x="51" y="104"/>
                  </a:cubicBezTo>
                  <a:cubicBezTo>
                    <a:pt x="122" y="122"/>
                    <a:pt x="185" y="131"/>
                    <a:pt x="256" y="149"/>
                  </a:cubicBezTo>
                  <a:cubicBezTo>
                    <a:pt x="247" y="140"/>
                    <a:pt x="247" y="140"/>
                    <a:pt x="238" y="131"/>
                  </a:cubicBezTo>
                  <a:cubicBezTo>
                    <a:pt x="194" y="95"/>
                    <a:pt x="149" y="60"/>
                    <a:pt x="113" y="15"/>
                  </a:cubicBezTo>
                  <a:cubicBezTo>
                    <a:pt x="102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655175" y="1189350"/>
              <a:ext cx="25700" cy="20725"/>
            </a:xfrm>
            <a:custGeom>
              <a:rect b="b" l="l" r="r" t="t"/>
              <a:pathLst>
                <a:path extrusionOk="0" h="829" w="1028">
                  <a:moveTo>
                    <a:pt x="661" y="1"/>
                  </a:moveTo>
                  <a:cubicBezTo>
                    <a:pt x="589" y="19"/>
                    <a:pt x="527" y="46"/>
                    <a:pt x="464" y="81"/>
                  </a:cubicBezTo>
                  <a:cubicBezTo>
                    <a:pt x="509" y="117"/>
                    <a:pt x="553" y="170"/>
                    <a:pt x="571" y="224"/>
                  </a:cubicBezTo>
                  <a:cubicBezTo>
                    <a:pt x="589" y="304"/>
                    <a:pt x="571" y="393"/>
                    <a:pt x="527" y="465"/>
                  </a:cubicBezTo>
                  <a:cubicBezTo>
                    <a:pt x="469" y="542"/>
                    <a:pt x="375" y="583"/>
                    <a:pt x="283" y="583"/>
                  </a:cubicBezTo>
                  <a:cubicBezTo>
                    <a:pt x="206" y="583"/>
                    <a:pt x="130" y="553"/>
                    <a:pt x="81" y="492"/>
                  </a:cubicBezTo>
                  <a:cubicBezTo>
                    <a:pt x="45" y="563"/>
                    <a:pt x="18" y="625"/>
                    <a:pt x="0" y="697"/>
                  </a:cubicBezTo>
                  <a:cubicBezTo>
                    <a:pt x="95" y="790"/>
                    <a:pt x="199" y="828"/>
                    <a:pt x="300" y="828"/>
                  </a:cubicBezTo>
                  <a:cubicBezTo>
                    <a:pt x="685" y="828"/>
                    <a:pt x="1028" y="269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654500" y="1188475"/>
              <a:ext cx="36425" cy="33625"/>
            </a:xfrm>
            <a:custGeom>
              <a:rect b="b" l="l" r="r" t="t"/>
              <a:pathLst>
                <a:path extrusionOk="0" h="1345" w="1457">
                  <a:moveTo>
                    <a:pt x="928" y="0"/>
                  </a:moveTo>
                  <a:cubicBezTo>
                    <a:pt x="893" y="0"/>
                    <a:pt x="848" y="0"/>
                    <a:pt x="803" y="9"/>
                  </a:cubicBezTo>
                  <a:cubicBezTo>
                    <a:pt x="1156" y="369"/>
                    <a:pt x="760" y="972"/>
                    <a:pt x="322" y="972"/>
                  </a:cubicBezTo>
                  <a:cubicBezTo>
                    <a:pt x="217" y="972"/>
                    <a:pt x="110" y="938"/>
                    <a:pt x="10" y="857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9"/>
                    <a:pt x="134" y="1124"/>
                    <a:pt x="206" y="1142"/>
                  </a:cubicBezTo>
                  <a:cubicBezTo>
                    <a:pt x="295" y="1160"/>
                    <a:pt x="375" y="1178"/>
                    <a:pt x="464" y="1178"/>
                  </a:cubicBezTo>
                  <a:cubicBezTo>
                    <a:pt x="473" y="1178"/>
                    <a:pt x="473" y="1187"/>
                    <a:pt x="473" y="1187"/>
                  </a:cubicBezTo>
                  <a:cubicBezTo>
                    <a:pt x="446" y="1195"/>
                    <a:pt x="418" y="1198"/>
                    <a:pt x="390" y="1198"/>
                  </a:cubicBezTo>
                  <a:cubicBezTo>
                    <a:pt x="325" y="1198"/>
                    <a:pt x="259" y="1181"/>
                    <a:pt x="197" y="1169"/>
                  </a:cubicBezTo>
                  <a:cubicBezTo>
                    <a:pt x="143" y="1160"/>
                    <a:pt x="81" y="1142"/>
                    <a:pt x="18" y="1124"/>
                  </a:cubicBezTo>
                  <a:lnTo>
                    <a:pt x="18" y="1124"/>
                  </a:lnTo>
                  <a:cubicBezTo>
                    <a:pt x="18" y="1142"/>
                    <a:pt x="18" y="1151"/>
                    <a:pt x="27" y="1169"/>
                  </a:cubicBezTo>
                  <a:cubicBezTo>
                    <a:pt x="117" y="1196"/>
                    <a:pt x="206" y="1231"/>
                    <a:pt x="295" y="1240"/>
                  </a:cubicBezTo>
                  <a:cubicBezTo>
                    <a:pt x="336" y="1247"/>
                    <a:pt x="375" y="1250"/>
                    <a:pt x="415" y="1250"/>
                  </a:cubicBezTo>
                  <a:cubicBezTo>
                    <a:pt x="478" y="1250"/>
                    <a:pt x="541" y="1242"/>
                    <a:pt x="607" y="1231"/>
                  </a:cubicBezTo>
                  <a:lnTo>
                    <a:pt x="607" y="1231"/>
                  </a:lnTo>
                  <a:cubicBezTo>
                    <a:pt x="553" y="1276"/>
                    <a:pt x="474" y="1287"/>
                    <a:pt x="396" y="1287"/>
                  </a:cubicBezTo>
                  <a:cubicBezTo>
                    <a:pt x="333" y="1287"/>
                    <a:pt x="271" y="1280"/>
                    <a:pt x="224" y="1276"/>
                  </a:cubicBezTo>
                  <a:cubicBezTo>
                    <a:pt x="206" y="1276"/>
                    <a:pt x="125" y="1258"/>
                    <a:pt x="54" y="1240"/>
                  </a:cubicBezTo>
                  <a:lnTo>
                    <a:pt x="54" y="1240"/>
                  </a:lnTo>
                  <a:cubicBezTo>
                    <a:pt x="54" y="1258"/>
                    <a:pt x="63" y="1267"/>
                    <a:pt x="63" y="1276"/>
                  </a:cubicBezTo>
                  <a:cubicBezTo>
                    <a:pt x="167" y="1323"/>
                    <a:pt x="271" y="1345"/>
                    <a:pt x="372" y="1345"/>
                  </a:cubicBezTo>
                  <a:cubicBezTo>
                    <a:pt x="961" y="1345"/>
                    <a:pt x="1456" y="626"/>
                    <a:pt x="1205" y="63"/>
                  </a:cubicBezTo>
                  <a:cubicBezTo>
                    <a:pt x="1187" y="54"/>
                    <a:pt x="1169" y="45"/>
                    <a:pt x="1151" y="45"/>
                  </a:cubicBezTo>
                  <a:cubicBezTo>
                    <a:pt x="1187" y="107"/>
                    <a:pt x="1205" y="196"/>
                    <a:pt x="1214" y="259"/>
                  </a:cubicBezTo>
                  <a:cubicBezTo>
                    <a:pt x="1232" y="375"/>
                    <a:pt x="1214" y="518"/>
                    <a:pt x="1151" y="625"/>
                  </a:cubicBezTo>
                  <a:cubicBezTo>
                    <a:pt x="1169" y="491"/>
                    <a:pt x="1178" y="366"/>
                    <a:pt x="1142" y="241"/>
                  </a:cubicBezTo>
                  <a:cubicBezTo>
                    <a:pt x="1134" y="179"/>
                    <a:pt x="1116" y="116"/>
                    <a:pt x="1080" y="63"/>
                  </a:cubicBezTo>
                  <a:cubicBezTo>
                    <a:pt x="1071" y="45"/>
                    <a:pt x="1053" y="27"/>
                    <a:pt x="1044" y="9"/>
                  </a:cubicBezTo>
                  <a:lnTo>
                    <a:pt x="1027" y="9"/>
                  </a:lnTo>
                  <a:cubicBezTo>
                    <a:pt x="1044" y="45"/>
                    <a:pt x="1062" y="89"/>
                    <a:pt x="1071" y="125"/>
                  </a:cubicBezTo>
                  <a:cubicBezTo>
                    <a:pt x="1107" y="223"/>
                    <a:pt x="1142" y="339"/>
                    <a:pt x="1107" y="446"/>
                  </a:cubicBezTo>
                  <a:cubicBezTo>
                    <a:pt x="1107" y="446"/>
                    <a:pt x="1107" y="446"/>
                    <a:pt x="1107" y="437"/>
                  </a:cubicBezTo>
                  <a:cubicBezTo>
                    <a:pt x="1098" y="330"/>
                    <a:pt x="1071" y="241"/>
                    <a:pt x="1027" y="143"/>
                  </a:cubicBezTo>
                  <a:cubicBezTo>
                    <a:pt x="1000" y="89"/>
                    <a:pt x="964" y="45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646625" y="118580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1003" y="143"/>
                  </a:moveTo>
                  <a:lnTo>
                    <a:pt x="1003" y="143"/>
                  </a:lnTo>
                  <a:cubicBezTo>
                    <a:pt x="1370" y="411"/>
                    <a:pt x="1027" y="970"/>
                    <a:pt x="642" y="970"/>
                  </a:cubicBezTo>
                  <a:cubicBezTo>
                    <a:pt x="541" y="970"/>
                    <a:pt x="437" y="932"/>
                    <a:pt x="342" y="839"/>
                  </a:cubicBezTo>
                  <a:cubicBezTo>
                    <a:pt x="360" y="767"/>
                    <a:pt x="387" y="705"/>
                    <a:pt x="423" y="634"/>
                  </a:cubicBezTo>
                  <a:cubicBezTo>
                    <a:pt x="472" y="695"/>
                    <a:pt x="548" y="725"/>
                    <a:pt x="625" y="725"/>
                  </a:cubicBezTo>
                  <a:cubicBezTo>
                    <a:pt x="717" y="725"/>
                    <a:pt x="811" y="684"/>
                    <a:pt x="869" y="607"/>
                  </a:cubicBezTo>
                  <a:cubicBezTo>
                    <a:pt x="913" y="535"/>
                    <a:pt x="931" y="446"/>
                    <a:pt x="913" y="366"/>
                  </a:cubicBezTo>
                  <a:cubicBezTo>
                    <a:pt x="895" y="312"/>
                    <a:pt x="851" y="259"/>
                    <a:pt x="806" y="223"/>
                  </a:cubicBezTo>
                  <a:cubicBezTo>
                    <a:pt x="869" y="188"/>
                    <a:pt x="931" y="161"/>
                    <a:pt x="1003" y="143"/>
                  </a:cubicBezTo>
                  <a:close/>
                  <a:moveTo>
                    <a:pt x="1243" y="107"/>
                  </a:moveTo>
                  <a:cubicBezTo>
                    <a:pt x="1279" y="152"/>
                    <a:pt x="1315" y="196"/>
                    <a:pt x="1342" y="250"/>
                  </a:cubicBezTo>
                  <a:cubicBezTo>
                    <a:pt x="1386" y="348"/>
                    <a:pt x="1413" y="437"/>
                    <a:pt x="1422" y="544"/>
                  </a:cubicBezTo>
                  <a:cubicBezTo>
                    <a:pt x="1422" y="553"/>
                    <a:pt x="1422" y="553"/>
                    <a:pt x="1422" y="553"/>
                  </a:cubicBezTo>
                  <a:cubicBezTo>
                    <a:pt x="1457" y="446"/>
                    <a:pt x="1422" y="330"/>
                    <a:pt x="1386" y="232"/>
                  </a:cubicBezTo>
                  <a:cubicBezTo>
                    <a:pt x="1377" y="196"/>
                    <a:pt x="1359" y="152"/>
                    <a:pt x="1342" y="116"/>
                  </a:cubicBezTo>
                  <a:lnTo>
                    <a:pt x="1359" y="116"/>
                  </a:lnTo>
                  <a:cubicBezTo>
                    <a:pt x="1368" y="134"/>
                    <a:pt x="1386" y="152"/>
                    <a:pt x="1395" y="170"/>
                  </a:cubicBezTo>
                  <a:cubicBezTo>
                    <a:pt x="1431" y="223"/>
                    <a:pt x="1449" y="286"/>
                    <a:pt x="1457" y="348"/>
                  </a:cubicBezTo>
                  <a:cubicBezTo>
                    <a:pt x="1493" y="473"/>
                    <a:pt x="1484" y="598"/>
                    <a:pt x="1466" y="732"/>
                  </a:cubicBezTo>
                  <a:cubicBezTo>
                    <a:pt x="1529" y="625"/>
                    <a:pt x="1547" y="482"/>
                    <a:pt x="1529" y="366"/>
                  </a:cubicBezTo>
                  <a:cubicBezTo>
                    <a:pt x="1520" y="303"/>
                    <a:pt x="1502" y="214"/>
                    <a:pt x="1466" y="152"/>
                  </a:cubicBezTo>
                  <a:cubicBezTo>
                    <a:pt x="1484" y="152"/>
                    <a:pt x="1502" y="161"/>
                    <a:pt x="1520" y="170"/>
                  </a:cubicBezTo>
                  <a:cubicBezTo>
                    <a:pt x="1771" y="733"/>
                    <a:pt x="1276" y="1452"/>
                    <a:pt x="687" y="1452"/>
                  </a:cubicBezTo>
                  <a:cubicBezTo>
                    <a:pt x="586" y="1452"/>
                    <a:pt x="482" y="1430"/>
                    <a:pt x="378" y="1383"/>
                  </a:cubicBezTo>
                  <a:cubicBezTo>
                    <a:pt x="378" y="1374"/>
                    <a:pt x="369" y="1365"/>
                    <a:pt x="369" y="1347"/>
                  </a:cubicBezTo>
                  <a:lnTo>
                    <a:pt x="369" y="1347"/>
                  </a:lnTo>
                  <a:cubicBezTo>
                    <a:pt x="440" y="1365"/>
                    <a:pt x="521" y="1383"/>
                    <a:pt x="539" y="1383"/>
                  </a:cubicBezTo>
                  <a:cubicBezTo>
                    <a:pt x="586" y="1387"/>
                    <a:pt x="648" y="1394"/>
                    <a:pt x="711" y="1394"/>
                  </a:cubicBezTo>
                  <a:cubicBezTo>
                    <a:pt x="789" y="1394"/>
                    <a:pt x="868" y="1383"/>
                    <a:pt x="922" y="1338"/>
                  </a:cubicBezTo>
                  <a:lnTo>
                    <a:pt x="922" y="1338"/>
                  </a:lnTo>
                  <a:cubicBezTo>
                    <a:pt x="856" y="1349"/>
                    <a:pt x="793" y="1357"/>
                    <a:pt x="730" y="1357"/>
                  </a:cubicBezTo>
                  <a:cubicBezTo>
                    <a:pt x="690" y="1357"/>
                    <a:pt x="651" y="1354"/>
                    <a:pt x="610" y="1347"/>
                  </a:cubicBezTo>
                  <a:cubicBezTo>
                    <a:pt x="521" y="1338"/>
                    <a:pt x="432" y="1303"/>
                    <a:pt x="342" y="1276"/>
                  </a:cubicBezTo>
                  <a:cubicBezTo>
                    <a:pt x="333" y="1258"/>
                    <a:pt x="333" y="1249"/>
                    <a:pt x="333" y="1231"/>
                  </a:cubicBezTo>
                  <a:lnTo>
                    <a:pt x="333" y="1231"/>
                  </a:lnTo>
                  <a:cubicBezTo>
                    <a:pt x="396" y="1249"/>
                    <a:pt x="458" y="1267"/>
                    <a:pt x="512" y="1276"/>
                  </a:cubicBezTo>
                  <a:cubicBezTo>
                    <a:pt x="574" y="1288"/>
                    <a:pt x="640" y="1305"/>
                    <a:pt x="705" y="1305"/>
                  </a:cubicBezTo>
                  <a:cubicBezTo>
                    <a:pt x="733" y="1305"/>
                    <a:pt x="761" y="1302"/>
                    <a:pt x="788" y="1294"/>
                  </a:cubicBezTo>
                  <a:cubicBezTo>
                    <a:pt x="788" y="1294"/>
                    <a:pt x="788" y="1285"/>
                    <a:pt x="779" y="1285"/>
                  </a:cubicBezTo>
                  <a:cubicBezTo>
                    <a:pt x="690" y="1285"/>
                    <a:pt x="610" y="1267"/>
                    <a:pt x="521" y="1249"/>
                  </a:cubicBezTo>
                  <a:cubicBezTo>
                    <a:pt x="449" y="1231"/>
                    <a:pt x="387" y="1196"/>
                    <a:pt x="316" y="1160"/>
                  </a:cubicBezTo>
                  <a:cubicBezTo>
                    <a:pt x="316" y="1097"/>
                    <a:pt x="316" y="1026"/>
                    <a:pt x="325" y="964"/>
                  </a:cubicBezTo>
                  <a:cubicBezTo>
                    <a:pt x="425" y="1045"/>
                    <a:pt x="532" y="1079"/>
                    <a:pt x="637" y="1079"/>
                  </a:cubicBezTo>
                  <a:cubicBezTo>
                    <a:pt x="1075" y="1079"/>
                    <a:pt x="1471" y="476"/>
                    <a:pt x="1118" y="116"/>
                  </a:cubicBezTo>
                  <a:cubicBezTo>
                    <a:pt x="1163" y="107"/>
                    <a:pt x="1208" y="107"/>
                    <a:pt x="1243" y="107"/>
                  </a:cubicBezTo>
                  <a:close/>
                  <a:moveTo>
                    <a:pt x="1219" y="1"/>
                  </a:moveTo>
                  <a:cubicBezTo>
                    <a:pt x="557" y="1"/>
                    <a:pt x="1" y="801"/>
                    <a:pt x="289" y="1445"/>
                  </a:cubicBezTo>
                  <a:cubicBezTo>
                    <a:pt x="298" y="1454"/>
                    <a:pt x="307" y="1463"/>
                    <a:pt x="307" y="1463"/>
                  </a:cubicBezTo>
                  <a:cubicBezTo>
                    <a:pt x="316" y="1472"/>
                    <a:pt x="316" y="1472"/>
                    <a:pt x="325" y="1472"/>
                  </a:cubicBezTo>
                  <a:cubicBezTo>
                    <a:pt x="446" y="1529"/>
                    <a:pt x="569" y="1555"/>
                    <a:pt x="687" y="1555"/>
                  </a:cubicBezTo>
                  <a:cubicBezTo>
                    <a:pt x="1352" y="1555"/>
                    <a:pt x="1904" y="752"/>
                    <a:pt x="1609" y="116"/>
                  </a:cubicBezTo>
                  <a:cubicBezTo>
                    <a:pt x="1609" y="107"/>
                    <a:pt x="1600" y="98"/>
                    <a:pt x="1591" y="98"/>
                  </a:cubicBezTo>
                  <a:cubicBezTo>
                    <a:pt x="1591" y="89"/>
                    <a:pt x="1582" y="89"/>
                    <a:pt x="1573" y="80"/>
                  </a:cubicBezTo>
                  <a:cubicBezTo>
                    <a:pt x="1455" y="26"/>
                    <a:pt x="1335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643575" y="1217825"/>
              <a:ext cx="6275" cy="3025"/>
            </a:xfrm>
            <a:custGeom>
              <a:rect b="b" l="l" r="r" t="t"/>
              <a:pathLst>
                <a:path extrusionOk="0" h="121" w="251">
                  <a:moveTo>
                    <a:pt x="203" y="1"/>
                  </a:moveTo>
                  <a:cubicBezTo>
                    <a:pt x="195" y="1"/>
                    <a:pt x="187" y="2"/>
                    <a:pt x="179" y="4"/>
                  </a:cubicBezTo>
                  <a:cubicBezTo>
                    <a:pt x="143" y="4"/>
                    <a:pt x="108" y="13"/>
                    <a:pt x="63" y="22"/>
                  </a:cubicBezTo>
                  <a:cubicBezTo>
                    <a:pt x="3" y="22"/>
                    <a:pt x="1" y="120"/>
                    <a:pt x="64" y="120"/>
                  </a:cubicBezTo>
                  <a:cubicBezTo>
                    <a:pt x="66" y="120"/>
                    <a:pt x="69" y="120"/>
                    <a:pt x="72" y="120"/>
                  </a:cubicBezTo>
                  <a:cubicBezTo>
                    <a:pt x="116" y="120"/>
                    <a:pt x="161" y="111"/>
                    <a:pt x="215" y="102"/>
                  </a:cubicBezTo>
                  <a:cubicBezTo>
                    <a:pt x="241" y="93"/>
                    <a:pt x="250" y="57"/>
                    <a:pt x="250" y="39"/>
                  </a:cubicBezTo>
                  <a:cubicBezTo>
                    <a:pt x="243" y="12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642900" y="1208100"/>
              <a:ext cx="7050" cy="2975"/>
            </a:xfrm>
            <a:custGeom>
              <a:rect b="b" l="l" r="r" t="t"/>
              <a:pathLst>
                <a:path extrusionOk="0" h="119" w="282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27" y="98"/>
                    <a:pt x="54" y="98"/>
                  </a:cubicBezTo>
                  <a:cubicBezTo>
                    <a:pt x="99" y="107"/>
                    <a:pt x="143" y="107"/>
                    <a:pt x="197" y="116"/>
                  </a:cubicBezTo>
                  <a:cubicBezTo>
                    <a:pt x="202" y="118"/>
                    <a:pt x="206" y="118"/>
                    <a:pt x="211" y="118"/>
                  </a:cubicBezTo>
                  <a:cubicBezTo>
                    <a:pt x="263" y="118"/>
                    <a:pt x="281" y="26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644475" y="11985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9" y="0"/>
                  </a:moveTo>
                  <a:cubicBezTo>
                    <a:pt x="41" y="0"/>
                    <a:pt x="24" y="10"/>
                    <a:pt x="18" y="27"/>
                  </a:cubicBezTo>
                  <a:cubicBezTo>
                    <a:pt x="0" y="54"/>
                    <a:pt x="9" y="90"/>
                    <a:pt x="36" y="99"/>
                  </a:cubicBezTo>
                  <a:cubicBezTo>
                    <a:pt x="89" y="126"/>
                    <a:pt x="152" y="152"/>
                    <a:pt x="205" y="170"/>
                  </a:cubicBezTo>
                  <a:cubicBezTo>
                    <a:pt x="210" y="172"/>
                    <a:pt x="215" y="172"/>
                    <a:pt x="220" y="172"/>
                  </a:cubicBezTo>
                  <a:cubicBezTo>
                    <a:pt x="272" y="172"/>
                    <a:pt x="289" y="88"/>
                    <a:pt x="232" y="63"/>
                  </a:cubicBezTo>
                  <a:cubicBezTo>
                    <a:pt x="179" y="54"/>
                    <a:pt x="134" y="27"/>
                    <a:pt x="89" y="10"/>
                  </a:cubicBezTo>
                  <a:cubicBezTo>
                    <a:pt x="80" y="3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659025" y="1181075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70" y="1"/>
                  </a:moveTo>
                  <a:cubicBezTo>
                    <a:pt x="34" y="1"/>
                    <a:pt x="0" y="39"/>
                    <a:pt x="25" y="82"/>
                  </a:cubicBezTo>
                  <a:cubicBezTo>
                    <a:pt x="43" y="136"/>
                    <a:pt x="78" y="180"/>
                    <a:pt x="105" y="225"/>
                  </a:cubicBezTo>
                  <a:cubicBezTo>
                    <a:pt x="116" y="245"/>
                    <a:pt x="133" y="253"/>
                    <a:pt x="149" y="253"/>
                  </a:cubicBezTo>
                  <a:cubicBezTo>
                    <a:pt x="185" y="253"/>
                    <a:pt x="222" y="214"/>
                    <a:pt x="203" y="171"/>
                  </a:cubicBezTo>
                  <a:cubicBezTo>
                    <a:pt x="168" y="127"/>
                    <a:pt x="141" y="82"/>
                    <a:pt x="114" y="29"/>
                  </a:cubicBezTo>
                  <a:cubicBezTo>
                    <a:pt x="103" y="9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670550" y="11763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60" y="0"/>
                  </a:moveTo>
                  <a:cubicBezTo>
                    <a:pt x="55" y="0"/>
                    <a:pt x="50" y="1"/>
                    <a:pt x="46" y="2"/>
                  </a:cubicBezTo>
                  <a:cubicBezTo>
                    <a:pt x="19" y="11"/>
                    <a:pt x="1" y="38"/>
                    <a:pt x="10" y="65"/>
                  </a:cubicBezTo>
                  <a:cubicBezTo>
                    <a:pt x="19" y="110"/>
                    <a:pt x="19" y="163"/>
                    <a:pt x="28" y="217"/>
                  </a:cubicBezTo>
                  <a:cubicBezTo>
                    <a:pt x="28" y="243"/>
                    <a:pt x="46" y="270"/>
                    <a:pt x="81" y="270"/>
                  </a:cubicBezTo>
                  <a:cubicBezTo>
                    <a:pt x="108" y="270"/>
                    <a:pt x="135" y="243"/>
                    <a:pt x="126" y="217"/>
                  </a:cubicBezTo>
                  <a:cubicBezTo>
                    <a:pt x="126" y="154"/>
                    <a:pt x="117" y="92"/>
                    <a:pt x="108" y="38"/>
                  </a:cubicBezTo>
                  <a:cubicBezTo>
                    <a:pt x="108" y="1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681700" y="1177100"/>
              <a:ext cx="3300" cy="6275"/>
            </a:xfrm>
            <a:custGeom>
              <a:rect b="b" l="l" r="r" t="t"/>
              <a:pathLst>
                <a:path extrusionOk="0" h="251" w="132">
                  <a:moveTo>
                    <a:pt x="66" y="0"/>
                  </a:moveTo>
                  <a:cubicBezTo>
                    <a:pt x="46" y="0"/>
                    <a:pt x="26" y="11"/>
                    <a:pt x="19" y="36"/>
                  </a:cubicBezTo>
                  <a:cubicBezTo>
                    <a:pt x="10" y="89"/>
                    <a:pt x="10" y="143"/>
                    <a:pt x="1" y="197"/>
                  </a:cubicBezTo>
                  <a:cubicBezTo>
                    <a:pt x="1" y="232"/>
                    <a:pt x="28" y="250"/>
                    <a:pt x="54" y="250"/>
                  </a:cubicBezTo>
                  <a:cubicBezTo>
                    <a:pt x="81" y="250"/>
                    <a:pt x="108" y="232"/>
                    <a:pt x="108" y="197"/>
                  </a:cubicBezTo>
                  <a:cubicBezTo>
                    <a:pt x="108" y="152"/>
                    <a:pt x="117" y="107"/>
                    <a:pt x="126" y="63"/>
                  </a:cubicBezTo>
                  <a:cubicBezTo>
                    <a:pt x="131" y="25"/>
                    <a:pt x="9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650350" y="1188550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9" y="1"/>
                    <a:pt x="0" y="52"/>
                    <a:pt x="42" y="86"/>
                  </a:cubicBezTo>
                  <a:cubicBezTo>
                    <a:pt x="86" y="131"/>
                    <a:pt x="122" y="167"/>
                    <a:pt x="167" y="211"/>
                  </a:cubicBezTo>
                  <a:cubicBezTo>
                    <a:pt x="178" y="221"/>
                    <a:pt x="189" y="224"/>
                    <a:pt x="201" y="224"/>
                  </a:cubicBezTo>
                  <a:cubicBezTo>
                    <a:pt x="244" y="224"/>
                    <a:pt x="280" y="166"/>
                    <a:pt x="238" y="131"/>
                  </a:cubicBezTo>
                  <a:cubicBezTo>
                    <a:pt x="202" y="95"/>
                    <a:pt x="158" y="51"/>
                    <a:pt x="113" y="15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607450" y="1183775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35"/>
                    <a:pt x="54" y="197"/>
                  </a:cubicBezTo>
                  <a:cubicBezTo>
                    <a:pt x="223" y="197"/>
                    <a:pt x="366" y="376"/>
                    <a:pt x="321" y="545"/>
                  </a:cubicBezTo>
                  <a:cubicBezTo>
                    <a:pt x="304" y="634"/>
                    <a:pt x="250" y="706"/>
                    <a:pt x="170" y="741"/>
                  </a:cubicBezTo>
                  <a:cubicBezTo>
                    <a:pt x="140" y="756"/>
                    <a:pt x="108" y="763"/>
                    <a:pt x="76" y="763"/>
                  </a:cubicBezTo>
                  <a:cubicBezTo>
                    <a:pt x="50" y="763"/>
                    <a:pt x="24" y="758"/>
                    <a:pt x="0" y="750"/>
                  </a:cubicBezTo>
                  <a:lnTo>
                    <a:pt x="0" y="750"/>
                  </a:lnTo>
                  <a:cubicBezTo>
                    <a:pt x="9" y="822"/>
                    <a:pt x="27" y="893"/>
                    <a:pt x="63" y="955"/>
                  </a:cubicBezTo>
                  <a:cubicBezTo>
                    <a:pt x="95" y="963"/>
                    <a:pt x="125" y="966"/>
                    <a:pt x="155" y="966"/>
                  </a:cubicBezTo>
                  <a:cubicBezTo>
                    <a:pt x="640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610575" y="1175525"/>
              <a:ext cx="29000" cy="41525"/>
            </a:xfrm>
            <a:custGeom>
              <a:rect b="b" l="l" r="r" t="t"/>
              <a:pathLst>
                <a:path extrusionOk="0" h="1661" w="1160">
                  <a:moveTo>
                    <a:pt x="464" y="1"/>
                  </a:moveTo>
                  <a:cubicBezTo>
                    <a:pt x="446" y="1"/>
                    <a:pt x="437" y="10"/>
                    <a:pt x="419" y="10"/>
                  </a:cubicBezTo>
                  <a:cubicBezTo>
                    <a:pt x="482" y="54"/>
                    <a:pt x="544" y="108"/>
                    <a:pt x="562" y="117"/>
                  </a:cubicBezTo>
                  <a:cubicBezTo>
                    <a:pt x="642" y="197"/>
                    <a:pt x="776" y="313"/>
                    <a:pt x="785" y="438"/>
                  </a:cubicBezTo>
                  <a:cubicBezTo>
                    <a:pt x="723" y="340"/>
                    <a:pt x="669" y="268"/>
                    <a:pt x="589" y="197"/>
                  </a:cubicBezTo>
                  <a:cubicBezTo>
                    <a:pt x="518" y="135"/>
                    <a:pt x="428" y="90"/>
                    <a:pt x="357" y="45"/>
                  </a:cubicBezTo>
                  <a:cubicBezTo>
                    <a:pt x="339" y="54"/>
                    <a:pt x="321" y="54"/>
                    <a:pt x="312" y="63"/>
                  </a:cubicBezTo>
                  <a:cubicBezTo>
                    <a:pt x="366" y="99"/>
                    <a:pt x="419" y="135"/>
                    <a:pt x="473" y="170"/>
                  </a:cubicBezTo>
                  <a:cubicBezTo>
                    <a:pt x="544" y="224"/>
                    <a:pt x="616" y="277"/>
                    <a:pt x="660" y="367"/>
                  </a:cubicBezTo>
                  <a:lnTo>
                    <a:pt x="651" y="367"/>
                  </a:lnTo>
                  <a:cubicBezTo>
                    <a:pt x="589" y="304"/>
                    <a:pt x="526" y="251"/>
                    <a:pt x="455" y="197"/>
                  </a:cubicBezTo>
                  <a:cubicBezTo>
                    <a:pt x="393" y="152"/>
                    <a:pt x="321" y="135"/>
                    <a:pt x="250" y="108"/>
                  </a:cubicBezTo>
                  <a:cubicBezTo>
                    <a:pt x="196" y="144"/>
                    <a:pt x="143" y="188"/>
                    <a:pt x="98" y="242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64"/>
                    <a:pt x="72" y="1500"/>
                  </a:cubicBezTo>
                  <a:cubicBezTo>
                    <a:pt x="134" y="1491"/>
                    <a:pt x="187" y="1491"/>
                    <a:pt x="241" y="1473"/>
                  </a:cubicBezTo>
                  <a:cubicBezTo>
                    <a:pt x="348" y="1446"/>
                    <a:pt x="428" y="1401"/>
                    <a:pt x="526" y="1330"/>
                  </a:cubicBezTo>
                  <a:cubicBezTo>
                    <a:pt x="526" y="1330"/>
                    <a:pt x="526" y="1339"/>
                    <a:pt x="526" y="1339"/>
                  </a:cubicBezTo>
                  <a:cubicBezTo>
                    <a:pt x="464" y="1428"/>
                    <a:pt x="357" y="1482"/>
                    <a:pt x="259" y="1517"/>
                  </a:cubicBezTo>
                  <a:cubicBezTo>
                    <a:pt x="232" y="1535"/>
                    <a:pt x="187" y="1553"/>
                    <a:pt x="143" y="1562"/>
                  </a:cubicBezTo>
                  <a:cubicBezTo>
                    <a:pt x="152" y="1562"/>
                    <a:pt x="152" y="1571"/>
                    <a:pt x="161" y="1571"/>
                  </a:cubicBezTo>
                  <a:cubicBezTo>
                    <a:pt x="179" y="1571"/>
                    <a:pt x="196" y="1571"/>
                    <a:pt x="223" y="1562"/>
                  </a:cubicBezTo>
                  <a:cubicBezTo>
                    <a:pt x="286" y="1553"/>
                    <a:pt x="339" y="1526"/>
                    <a:pt x="393" y="1500"/>
                  </a:cubicBezTo>
                  <a:cubicBezTo>
                    <a:pt x="518" y="1437"/>
                    <a:pt x="598" y="1348"/>
                    <a:pt x="687" y="1241"/>
                  </a:cubicBezTo>
                  <a:cubicBezTo>
                    <a:pt x="687" y="1241"/>
                    <a:pt x="687" y="1241"/>
                    <a:pt x="687" y="1250"/>
                  </a:cubicBezTo>
                  <a:cubicBezTo>
                    <a:pt x="651" y="1366"/>
                    <a:pt x="553" y="1473"/>
                    <a:pt x="455" y="1535"/>
                  </a:cubicBezTo>
                  <a:cubicBezTo>
                    <a:pt x="402" y="1571"/>
                    <a:pt x="330" y="1616"/>
                    <a:pt x="250" y="1633"/>
                  </a:cubicBezTo>
                  <a:cubicBezTo>
                    <a:pt x="268" y="1642"/>
                    <a:pt x="286" y="1651"/>
                    <a:pt x="303" y="1660"/>
                  </a:cubicBezTo>
                  <a:cubicBezTo>
                    <a:pt x="990" y="1446"/>
                    <a:pt x="1160" y="313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601200" y="1173525"/>
              <a:ext cx="41500" cy="46200"/>
            </a:xfrm>
            <a:custGeom>
              <a:rect b="b" l="l" r="r" t="t"/>
              <a:pathLst>
                <a:path extrusionOk="0" h="1848" w="1660">
                  <a:moveTo>
                    <a:pt x="402" y="411"/>
                  </a:moveTo>
                  <a:cubicBezTo>
                    <a:pt x="999" y="453"/>
                    <a:pt x="890" y="1376"/>
                    <a:pt x="405" y="1376"/>
                  </a:cubicBezTo>
                  <a:cubicBezTo>
                    <a:pt x="375" y="1376"/>
                    <a:pt x="345" y="1373"/>
                    <a:pt x="313" y="1365"/>
                  </a:cubicBezTo>
                  <a:cubicBezTo>
                    <a:pt x="277" y="1303"/>
                    <a:pt x="259" y="1232"/>
                    <a:pt x="250" y="1160"/>
                  </a:cubicBezTo>
                  <a:lnTo>
                    <a:pt x="250" y="1160"/>
                  </a:lnTo>
                  <a:cubicBezTo>
                    <a:pt x="274" y="1168"/>
                    <a:pt x="300" y="1173"/>
                    <a:pt x="326" y="1173"/>
                  </a:cubicBezTo>
                  <a:cubicBezTo>
                    <a:pt x="358" y="1173"/>
                    <a:pt x="390" y="1166"/>
                    <a:pt x="420" y="1151"/>
                  </a:cubicBezTo>
                  <a:cubicBezTo>
                    <a:pt x="500" y="1116"/>
                    <a:pt x="554" y="1044"/>
                    <a:pt x="571" y="955"/>
                  </a:cubicBezTo>
                  <a:cubicBezTo>
                    <a:pt x="616" y="786"/>
                    <a:pt x="473" y="607"/>
                    <a:pt x="304" y="607"/>
                  </a:cubicBezTo>
                  <a:cubicBezTo>
                    <a:pt x="331" y="545"/>
                    <a:pt x="366" y="473"/>
                    <a:pt x="402" y="411"/>
                  </a:cubicBezTo>
                  <a:close/>
                  <a:moveTo>
                    <a:pt x="839" y="81"/>
                  </a:moveTo>
                  <a:cubicBezTo>
                    <a:pt x="1535" y="393"/>
                    <a:pt x="1365" y="1526"/>
                    <a:pt x="678" y="1740"/>
                  </a:cubicBezTo>
                  <a:cubicBezTo>
                    <a:pt x="661" y="1731"/>
                    <a:pt x="643" y="1722"/>
                    <a:pt x="625" y="1713"/>
                  </a:cubicBezTo>
                  <a:cubicBezTo>
                    <a:pt x="705" y="1696"/>
                    <a:pt x="777" y="1651"/>
                    <a:pt x="830" y="1615"/>
                  </a:cubicBezTo>
                  <a:cubicBezTo>
                    <a:pt x="928" y="1553"/>
                    <a:pt x="1026" y="1446"/>
                    <a:pt x="1062" y="1330"/>
                  </a:cubicBezTo>
                  <a:cubicBezTo>
                    <a:pt x="1062" y="1321"/>
                    <a:pt x="1062" y="1321"/>
                    <a:pt x="1062" y="1321"/>
                  </a:cubicBezTo>
                  <a:cubicBezTo>
                    <a:pt x="973" y="1428"/>
                    <a:pt x="893" y="1517"/>
                    <a:pt x="768" y="1580"/>
                  </a:cubicBezTo>
                  <a:cubicBezTo>
                    <a:pt x="714" y="1606"/>
                    <a:pt x="661" y="1633"/>
                    <a:pt x="598" y="1642"/>
                  </a:cubicBezTo>
                  <a:cubicBezTo>
                    <a:pt x="571" y="1651"/>
                    <a:pt x="554" y="1651"/>
                    <a:pt x="536" y="1651"/>
                  </a:cubicBezTo>
                  <a:cubicBezTo>
                    <a:pt x="527" y="1651"/>
                    <a:pt x="527" y="1642"/>
                    <a:pt x="518" y="1642"/>
                  </a:cubicBezTo>
                  <a:cubicBezTo>
                    <a:pt x="562" y="1633"/>
                    <a:pt x="607" y="1615"/>
                    <a:pt x="634" y="1597"/>
                  </a:cubicBezTo>
                  <a:cubicBezTo>
                    <a:pt x="732" y="1562"/>
                    <a:pt x="848" y="1508"/>
                    <a:pt x="901" y="1419"/>
                  </a:cubicBezTo>
                  <a:cubicBezTo>
                    <a:pt x="901" y="1419"/>
                    <a:pt x="901" y="1410"/>
                    <a:pt x="901" y="1410"/>
                  </a:cubicBezTo>
                  <a:cubicBezTo>
                    <a:pt x="803" y="1481"/>
                    <a:pt x="723" y="1526"/>
                    <a:pt x="616" y="1553"/>
                  </a:cubicBezTo>
                  <a:cubicBezTo>
                    <a:pt x="562" y="1571"/>
                    <a:pt x="509" y="1571"/>
                    <a:pt x="447" y="1580"/>
                  </a:cubicBezTo>
                  <a:cubicBezTo>
                    <a:pt x="420" y="1544"/>
                    <a:pt x="393" y="1517"/>
                    <a:pt x="375" y="1481"/>
                  </a:cubicBezTo>
                  <a:lnTo>
                    <a:pt x="375" y="1481"/>
                  </a:lnTo>
                  <a:cubicBezTo>
                    <a:pt x="383" y="1482"/>
                    <a:pt x="390" y="1482"/>
                    <a:pt x="398" y="1482"/>
                  </a:cubicBezTo>
                  <a:cubicBezTo>
                    <a:pt x="994" y="1482"/>
                    <a:pt x="1134" y="427"/>
                    <a:pt x="473" y="322"/>
                  </a:cubicBezTo>
                  <a:cubicBezTo>
                    <a:pt x="518" y="268"/>
                    <a:pt x="571" y="224"/>
                    <a:pt x="625" y="188"/>
                  </a:cubicBezTo>
                  <a:cubicBezTo>
                    <a:pt x="696" y="215"/>
                    <a:pt x="768" y="232"/>
                    <a:pt x="830" y="277"/>
                  </a:cubicBezTo>
                  <a:cubicBezTo>
                    <a:pt x="901" y="331"/>
                    <a:pt x="964" y="384"/>
                    <a:pt x="1026" y="447"/>
                  </a:cubicBezTo>
                  <a:lnTo>
                    <a:pt x="1035" y="447"/>
                  </a:lnTo>
                  <a:cubicBezTo>
                    <a:pt x="991" y="357"/>
                    <a:pt x="919" y="304"/>
                    <a:pt x="848" y="250"/>
                  </a:cubicBezTo>
                  <a:cubicBezTo>
                    <a:pt x="794" y="215"/>
                    <a:pt x="741" y="179"/>
                    <a:pt x="687" y="143"/>
                  </a:cubicBezTo>
                  <a:cubicBezTo>
                    <a:pt x="696" y="134"/>
                    <a:pt x="714" y="134"/>
                    <a:pt x="732" y="125"/>
                  </a:cubicBezTo>
                  <a:cubicBezTo>
                    <a:pt x="812" y="170"/>
                    <a:pt x="893" y="215"/>
                    <a:pt x="964" y="277"/>
                  </a:cubicBezTo>
                  <a:cubicBezTo>
                    <a:pt x="1044" y="348"/>
                    <a:pt x="1098" y="420"/>
                    <a:pt x="1160" y="518"/>
                  </a:cubicBezTo>
                  <a:cubicBezTo>
                    <a:pt x="1151" y="393"/>
                    <a:pt x="1017" y="277"/>
                    <a:pt x="937" y="197"/>
                  </a:cubicBezTo>
                  <a:cubicBezTo>
                    <a:pt x="919" y="188"/>
                    <a:pt x="857" y="134"/>
                    <a:pt x="794" y="90"/>
                  </a:cubicBezTo>
                  <a:cubicBezTo>
                    <a:pt x="812" y="90"/>
                    <a:pt x="821" y="81"/>
                    <a:pt x="839" y="81"/>
                  </a:cubicBezTo>
                  <a:close/>
                  <a:moveTo>
                    <a:pt x="919" y="1"/>
                  </a:moveTo>
                  <a:lnTo>
                    <a:pt x="339" y="331"/>
                  </a:lnTo>
                  <a:cubicBezTo>
                    <a:pt x="0" y="803"/>
                    <a:pt x="54" y="1580"/>
                    <a:pt x="652" y="1838"/>
                  </a:cubicBezTo>
                  <a:cubicBezTo>
                    <a:pt x="661" y="1847"/>
                    <a:pt x="661" y="1847"/>
                    <a:pt x="670" y="1847"/>
                  </a:cubicBezTo>
                  <a:lnTo>
                    <a:pt x="696" y="1847"/>
                  </a:lnTo>
                  <a:cubicBezTo>
                    <a:pt x="1472" y="1606"/>
                    <a:pt x="1660" y="393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594850" y="12020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7" y="1"/>
                  </a:moveTo>
                  <a:cubicBezTo>
                    <a:pt x="234" y="1"/>
                    <a:pt x="231" y="1"/>
                    <a:pt x="228" y="1"/>
                  </a:cubicBezTo>
                  <a:cubicBezTo>
                    <a:pt x="174" y="10"/>
                    <a:pt x="121" y="19"/>
                    <a:pt x="58" y="28"/>
                  </a:cubicBezTo>
                  <a:cubicBezTo>
                    <a:pt x="1" y="45"/>
                    <a:pt x="11" y="137"/>
                    <a:pt x="70" y="137"/>
                  </a:cubicBezTo>
                  <a:cubicBezTo>
                    <a:pt x="74" y="137"/>
                    <a:pt x="80" y="137"/>
                    <a:pt x="85" y="135"/>
                  </a:cubicBezTo>
                  <a:cubicBezTo>
                    <a:pt x="138" y="117"/>
                    <a:pt x="192" y="117"/>
                    <a:pt x="246" y="100"/>
                  </a:cubicBezTo>
                  <a:cubicBezTo>
                    <a:pt x="314" y="91"/>
                    <a:pt x="30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598975" y="1212175"/>
              <a:ext cx="6475" cy="5050"/>
            </a:xfrm>
            <a:custGeom>
              <a:rect b="b" l="l" r="r" t="t"/>
              <a:pathLst>
                <a:path extrusionOk="0" h="202" w="259">
                  <a:moveTo>
                    <a:pt x="194" y="1"/>
                  </a:moveTo>
                  <a:cubicBezTo>
                    <a:pt x="183" y="1"/>
                    <a:pt x="172" y="3"/>
                    <a:pt x="161" y="7"/>
                  </a:cubicBezTo>
                  <a:cubicBezTo>
                    <a:pt x="125" y="42"/>
                    <a:pt x="81" y="69"/>
                    <a:pt x="36" y="96"/>
                  </a:cubicBezTo>
                  <a:cubicBezTo>
                    <a:pt x="18" y="114"/>
                    <a:pt x="0" y="141"/>
                    <a:pt x="18" y="167"/>
                  </a:cubicBezTo>
                  <a:cubicBezTo>
                    <a:pt x="25" y="187"/>
                    <a:pt x="45" y="201"/>
                    <a:pt x="66" y="201"/>
                  </a:cubicBezTo>
                  <a:cubicBezTo>
                    <a:pt x="74" y="201"/>
                    <a:pt x="82" y="199"/>
                    <a:pt x="89" y="194"/>
                  </a:cubicBezTo>
                  <a:cubicBezTo>
                    <a:pt x="134" y="158"/>
                    <a:pt x="179" y="123"/>
                    <a:pt x="232" y="87"/>
                  </a:cubicBezTo>
                  <a:cubicBezTo>
                    <a:pt x="259" y="78"/>
                    <a:pt x="250" y="34"/>
                    <a:pt x="241" y="16"/>
                  </a:cubicBezTo>
                  <a:cubicBezTo>
                    <a:pt x="225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606850" y="1219800"/>
              <a:ext cx="6200" cy="5325"/>
            </a:xfrm>
            <a:custGeom>
              <a:rect b="b" l="l" r="r" t="t"/>
              <a:pathLst>
                <a:path extrusionOk="0" h="213" w="248">
                  <a:moveTo>
                    <a:pt x="170" y="1"/>
                  </a:moveTo>
                  <a:cubicBezTo>
                    <a:pt x="160" y="1"/>
                    <a:pt x="149" y="5"/>
                    <a:pt x="140" y="14"/>
                  </a:cubicBezTo>
                  <a:cubicBezTo>
                    <a:pt x="105" y="50"/>
                    <a:pt x="60" y="94"/>
                    <a:pt x="33" y="130"/>
                  </a:cubicBezTo>
                  <a:cubicBezTo>
                    <a:pt x="1" y="169"/>
                    <a:pt x="39" y="213"/>
                    <a:pt x="77" y="213"/>
                  </a:cubicBezTo>
                  <a:cubicBezTo>
                    <a:pt x="90" y="213"/>
                    <a:pt x="104" y="207"/>
                    <a:pt x="113" y="192"/>
                  </a:cubicBezTo>
                  <a:cubicBezTo>
                    <a:pt x="140" y="157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594800" y="1191575"/>
              <a:ext cx="7925" cy="3175"/>
            </a:xfrm>
            <a:custGeom>
              <a:rect b="b" l="l" r="r" t="t"/>
              <a:pathLst>
                <a:path extrusionOk="0" h="127" w="317">
                  <a:moveTo>
                    <a:pt x="70" y="1"/>
                  </a:moveTo>
                  <a:cubicBezTo>
                    <a:pt x="6" y="1"/>
                    <a:pt x="1" y="100"/>
                    <a:pt x="69" y="108"/>
                  </a:cubicBezTo>
                  <a:cubicBezTo>
                    <a:pt x="123" y="108"/>
                    <a:pt x="185" y="117"/>
                    <a:pt x="239" y="126"/>
                  </a:cubicBezTo>
                  <a:cubicBezTo>
                    <a:pt x="241" y="126"/>
                    <a:pt x="244" y="127"/>
                    <a:pt x="247" y="127"/>
                  </a:cubicBezTo>
                  <a:cubicBezTo>
                    <a:pt x="311" y="127"/>
                    <a:pt x="316" y="28"/>
                    <a:pt x="248" y="19"/>
                  </a:cubicBezTo>
                  <a:cubicBezTo>
                    <a:pt x="194" y="10"/>
                    <a:pt x="132" y="10"/>
                    <a:pt x="78" y="1"/>
                  </a:cubicBezTo>
                  <a:cubicBezTo>
                    <a:pt x="75" y="1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687050" y="1230925"/>
              <a:ext cx="20325" cy="24025"/>
            </a:xfrm>
            <a:custGeom>
              <a:rect b="b" l="l" r="r" t="t"/>
              <a:pathLst>
                <a:path extrusionOk="0" h="961" w="813">
                  <a:moveTo>
                    <a:pt x="636" y="1"/>
                  </a:moveTo>
                  <a:cubicBezTo>
                    <a:pt x="184" y="1"/>
                    <a:pt x="0" y="855"/>
                    <a:pt x="572" y="961"/>
                  </a:cubicBezTo>
                  <a:cubicBezTo>
                    <a:pt x="626" y="907"/>
                    <a:pt x="661" y="845"/>
                    <a:pt x="697" y="773"/>
                  </a:cubicBezTo>
                  <a:cubicBezTo>
                    <a:pt x="527" y="764"/>
                    <a:pt x="403" y="568"/>
                    <a:pt x="465" y="399"/>
                  </a:cubicBezTo>
                  <a:cubicBezTo>
                    <a:pt x="492" y="318"/>
                    <a:pt x="554" y="247"/>
                    <a:pt x="634" y="220"/>
                  </a:cubicBezTo>
                  <a:cubicBezTo>
                    <a:pt x="655" y="213"/>
                    <a:pt x="678" y="211"/>
                    <a:pt x="702" y="211"/>
                  </a:cubicBezTo>
                  <a:cubicBezTo>
                    <a:pt x="740" y="211"/>
                    <a:pt x="780" y="218"/>
                    <a:pt x="813" y="229"/>
                  </a:cubicBezTo>
                  <a:cubicBezTo>
                    <a:pt x="804" y="158"/>
                    <a:pt x="795" y="86"/>
                    <a:pt x="768" y="24"/>
                  </a:cubicBezTo>
                  <a:cubicBezTo>
                    <a:pt x="722" y="8"/>
                    <a:pt x="678" y="1"/>
                    <a:pt x="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673225" y="1221250"/>
              <a:ext cx="31925" cy="40850"/>
            </a:xfrm>
            <a:custGeom>
              <a:rect b="b" l="l" r="r" t="t"/>
              <a:pathLst>
                <a:path extrusionOk="0" h="1634" w="1277">
                  <a:moveTo>
                    <a:pt x="991" y="1"/>
                  </a:moveTo>
                  <a:cubicBezTo>
                    <a:pt x="286" y="134"/>
                    <a:pt x="1" y="1241"/>
                    <a:pt x="661" y="1633"/>
                  </a:cubicBezTo>
                  <a:cubicBezTo>
                    <a:pt x="679" y="1633"/>
                    <a:pt x="688" y="1624"/>
                    <a:pt x="706" y="1624"/>
                  </a:cubicBezTo>
                  <a:cubicBezTo>
                    <a:pt x="643" y="1580"/>
                    <a:pt x="590" y="1517"/>
                    <a:pt x="581" y="1508"/>
                  </a:cubicBezTo>
                  <a:cubicBezTo>
                    <a:pt x="501" y="1419"/>
                    <a:pt x="385" y="1285"/>
                    <a:pt x="385" y="1160"/>
                  </a:cubicBezTo>
                  <a:lnTo>
                    <a:pt x="385" y="1160"/>
                  </a:lnTo>
                  <a:cubicBezTo>
                    <a:pt x="438" y="1258"/>
                    <a:pt x="483" y="1339"/>
                    <a:pt x="563" y="1428"/>
                  </a:cubicBezTo>
                  <a:cubicBezTo>
                    <a:pt x="625" y="1490"/>
                    <a:pt x="697" y="1544"/>
                    <a:pt x="777" y="1597"/>
                  </a:cubicBezTo>
                  <a:cubicBezTo>
                    <a:pt x="786" y="1597"/>
                    <a:pt x="804" y="1589"/>
                    <a:pt x="822" y="1580"/>
                  </a:cubicBezTo>
                  <a:cubicBezTo>
                    <a:pt x="768" y="1544"/>
                    <a:pt x="715" y="1499"/>
                    <a:pt x="670" y="1464"/>
                  </a:cubicBezTo>
                  <a:cubicBezTo>
                    <a:pt x="608" y="1401"/>
                    <a:pt x="536" y="1339"/>
                    <a:pt x="509" y="1250"/>
                  </a:cubicBezTo>
                  <a:lnTo>
                    <a:pt x="509" y="1250"/>
                  </a:lnTo>
                  <a:cubicBezTo>
                    <a:pt x="563" y="1321"/>
                    <a:pt x="625" y="1374"/>
                    <a:pt x="697" y="1437"/>
                  </a:cubicBezTo>
                  <a:cubicBezTo>
                    <a:pt x="750" y="1482"/>
                    <a:pt x="813" y="1517"/>
                    <a:pt x="884" y="1553"/>
                  </a:cubicBezTo>
                  <a:cubicBezTo>
                    <a:pt x="938" y="1517"/>
                    <a:pt x="991" y="1482"/>
                    <a:pt x="1045" y="1437"/>
                  </a:cubicBezTo>
                  <a:cubicBezTo>
                    <a:pt x="422" y="1258"/>
                    <a:pt x="639" y="289"/>
                    <a:pt x="1197" y="289"/>
                  </a:cubicBezTo>
                  <a:cubicBezTo>
                    <a:pt x="1223" y="289"/>
                    <a:pt x="1249" y="291"/>
                    <a:pt x="1277" y="295"/>
                  </a:cubicBezTo>
                  <a:cubicBezTo>
                    <a:pt x="1259" y="250"/>
                    <a:pt x="1232" y="224"/>
                    <a:pt x="1205" y="188"/>
                  </a:cubicBezTo>
                  <a:cubicBezTo>
                    <a:pt x="1170" y="188"/>
                    <a:pt x="1130" y="184"/>
                    <a:pt x="1092" y="184"/>
                  </a:cubicBezTo>
                  <a:cubicBezTo>
                    <a:pt x="1072" y="184"/>
                    <a:pt x="1054" y="185"/>
                    <a:pt x="1036" y="188"/>
                  </a:cubicBezTo>
                  <a:cubicBezTo>
                    <a:pt x="929" y="206"/>
                    <a:pt x="840" y="241"/>
                    <a:pt x="741" y="295"/>
                  </a:cubicBezTo>
                  <a:cubicBezTo>
                    <a:pt x="813" y="206"/>
                    <a:pt x="920" y="170"/>
                    <a:pt x="1027" y="143"/>
                  </a:cubicBezTo>
                  <a:cubicBezTo>
                    <a:pt x="1054" y="134"/>
                    <a:pt x="1098" y="117"/>
                    <a:pt x="1143" y="117"/>
                  </a:cubicBezTo>
                  <a:cubicBezTo>
                    <a:pt x="1143" y="108"/>
                    <a:pt x="1134" y="108"/>
                    <a:pt x="1134" y="99"/>
                  </a:cubicBezTo>
                  <a:lnTo>
                    <a:pt x="1071" y="99"/>
                  </a:lnTo>
                  <a:cubicBezTo>
                    <a:pt x="1009" y="108"/>
                    <a:pt x="947" y="126"/>
                    <a:pt x="884" y="152"/>
                  </a:cubicBezTo>
                  <a:cubicBezTo>
                    <a:pt x="768" y="197"/>
                    <a:pt x="670" y="277"/>
                    <a:pt x="572" y="366"/>
                  </a:cubicBezTo>
                  <a:cubicBezTo>
                    <a:pt x="625" y="259"/>
                    <a:pt x="724" y="161"/>
                    <a:pt x="840" y="108"/>
                  </a:cubicBezTo>
                  <a:cubicBezTo>
                    <a:pt x="884" y="81"/>
                    <a:pt x="964" y="45"/>
                    <a:pt x="1045" y="36"/>
                  </a:cubicBezTo>
                  <a:cubicBezTo>
                    <a:pt x="1027" y="18"/>
                    <a:pt x="1009" y="10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669675" y="1218575"/>
              <a:ext cx="48425" cy="46200"/>
            </a:xfrm>
            <a:custGeom>
              <a:rect b="b" l="l" r="r" t="t"/>
              <a:pathLst>
                <a:path extrusionOk="0" h="1848" w="1937">
                  <a:moveTo>
                    <a:pt x="1331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0"/>
                    <a:pt x="1499" y="652"/>
                    <a:pt x="1508" y="723"/>
                  </a:cubicBezTo>
                  <a:cubicBezTo>
                    <a:pt x="1475" y="712"/>
                    <a:pt x="1435" y="705"/>
                    <a:pt x="1397" y="705"/>
                  </a:cubicBezTo>
                  <a:cubicBezTo>
                    <a:pt x="1373" y="705"/>
                    <a:pt x="1350" y="707"/>
                    <a:pt x="1329" y="714"/>
                  </a:cubicBezTo>
                  <a:cubicBezTo>
                    <a:pt x="1249" y="741"/>
                    <a:pt x="1187" y="812"/>
                    <a:pt x="1160" y="893"/>
                  </a:cubicBezTo>
                  <a:cubicBezTo>
                    <a:pt x="1098" y="1062"/>
                    <a:pt x="1222" y="1258"/>
                    <a:pt x="1392" y="1267"/>
                  </a:cubicBezTo>
                  <a:cubicBezTo>
                    <a:pt x="1356" y="1339"/>
                    <a:pt x="1321" y="1401"/>
                    <a:pt x="1267" y="1455"/>
                  </a:cubicBezTo>
                  <a:cubicBezTo>
                    <a:pt x="695" y="1349"/>
                    <a:pt x="879" y="495"/>
                    <a:pt x="1331" y="495"/>
                  </a:cubicBezTo>
                  <a:close/>
                  <a:moveTo>
                    <a:pt x="1133" y="108"/>
                  </a:moveTo>
                  <a:cubicBezTo>
                    <a:pt x="1151" y="117"/>
                    <a:pt x="1169" y="125"/>
                    <a:pt x="1187" y="143"/>
                  </a:cubicBezTo>
                  <a:cubicBezTo>
                    <a:pt x="1106" y="152"/>
                    <a:pt x="1026" y="188"/>
                    <a:pt x="982" y="215"/>
                  </a:cubicBezTo>
                  <a:cubicBezTo>
                    <a:pt x="866" y="268"/>
                    <a:pt x="767" y="366"/>
                    <a:pt x="714" y="473"/>
                  </a:cubicBezTo>
                  <a:cubicBezTo>
                    <a:pt x="812" y="384"/>
                    <a:pt x="910" y="304"/>
                    <a:pt x="1026" y="259"/>
                  </a:cubicBezTo>
                  <a:cubicBezTo>
                    <a:pt x="1089" y="233"/>
                    <a:pt x="1151" y="215"/>
                    <a:pt x="1213" y="206"/>
                  </a:cubicBezTo>
                  <a:lnTo>
                    <a:pt x="1276" y="206"/>
                  </a:lnTo>
                  <a:cubicBezTo>
                    <a:pt x="1276" y="215"/>
                    <a:pt x="1285" y="215"/>
                    <a:pt x="1285" y="224"/>
                  </a:cubicBezTo>
                  <a:cubicBezTo>
                    <a:pt x="1240" y="224"/>
                    <a:pt x="1196" y="241"/>
                    <a:pt x="1169" y="250"/>
                  </a:cubicBezTo>
                  <a:cubicBezTo>
                    <a:pt x="1062" y="277"/>
                    <a:pt x="955" y="313"/>
                    <a:pt x="883" y="402"/>
                  </a:cubicBezTo>
                  <a:cubicBezTo>
                    <a:pt x="982" y="348"/>
                    <a:pt x="1071" y="313"/>
                    <a:pt x="1178" y="295"/>
                  </a:cubicBezTo>
                  <a:cubicBezTo>
                    <a:pt x="1196" y="292"/>
                    <a:pt x="1214" y="291"/>
                    <a:pt x="1234" y="291"/>
                  </a:cubicBezTo>
                  <a:cubicBezTo>
                    <a:pt x="1272" y="291"/>
                    <a:pt x="1312" y="295"/>
                    <a:pt x="1347" y="295"/>
                  </a:cubicBezTo>
                  <a:cubicBezTo>
                    <a:pt x="1374" y="331"/>
                    <a:pt x="1401" y="357"/>
                    <a:pt x="1419" y="402"/>
                  </a:cubicBezTo>
                  <a:cubicBezTo>
                    <a:pt x="1391" y="398"/>
                    <a:pt x="1365" y="396"/>
                    <a:pt x="1339" y="396"/>
                  </a:cubicBezTo>
                  <a:cubicBezTo>
                    <a:pt x="781" y="396"/>
                    <a:pt x="564" y="1365"/>
                    <a:pt x="1187" y="1544"/>
                  </a:cubicBezTo>
                  <a:cubicBezTo>
                    <a:pt x="1133" y="1589"/>
                    <a:pt x="1080" y="1624"/>
                    <a:pt x="1026" y="1660"/>
                  </a:cubicBezTo>
                  <a:cubicBezTo>
                    <a:pt x="955" y="1624"/>
                    <a:pt x="892" y="1589"/>
                    <a:pt x="839" y="1544"/>
                  </a:cubicBezTo>
                  <a:cubicBezTo>
                    <a:pt x="767" y="1481"/>
                    <a:pt x="705" y="1428"/>
                    <a:pt x="651" y="1357"/>
                  </a:cubicBezTo>
                  <a:lnTo>
                    <a:pt x="651" y="1357"/>
                  </a:lnTo>
                  <a:cubicBezTo>
                    <a:pt x="678" y="1446"/>
                    <a:pt x="750" y="1508"/>
                    <a:pt x="812" y="1571"/>
                  </a:cubicBezTo>
                  <a:cubicBezTo>
                    <a:pt x="857" y="1606"/>
                    <a:pt x="910" y="1651"/>
                    <a:pt x="964" y="1687"/>
                  </a:cubicBezTo>
                  <a:cubicBezTo>
                    <a:pt x="946" y="1696"/>
                    <a:pt x="928" y="1704"/>
                    <a:pt x="919" y="1704"/>
                  </a:cubicBezTo>
                  <a:cubicBezTo>
                    <a:pt x="839" y="1651"/>
                    <a:pt x="767" y="1597"/>
                    <a:pt x="705" y="1535"/>
                  </a:cubicBezTo>
                  <a:cubicBezTo>
                    <a:pt x="625" y="1446"/>
                    <a:pt x="580" y="1365"/>
                    <a:pt x="527" y="1267"/>
                  </a:cubicBezTo>
                  <a:lnTo>
                    <a:pt x="527" y="1267"/>
                  </a:lnTo>
                  <a:cubicBezTo>
                    <a:pt x="527" y="1392"/>
                    <a:pt x="643" y="1526"/>
                    <a:pt x="723" y="1615"/>
                  </a:cubicBezTo>
                  <a:cubicBezTo>
                    <a:pt x="732" y="1624"/>
                    <a:pt x="785" y="1687"/>
                    <a:pt x="848" y="1731"/>
                  </a:cubicBezTo>
                  <a:cubicBezTo>
                    <a:pt x="830" y="1731"/>
                    <a:pt x="821" y="1740"/>
                    <a:pt x="803" y="1740"/>
                  </a:cubicBezTo>
                  <a:cubicBezTo>
                    <a:pt x="143" y="1348"/>
                    <a:pt x="428" y="241"/>
                    <a:pt x="1133" y="108"/>
                  </a:cubicBezTo>
                  <a:close/>
                  <a:moveTo>
                    <a:pt x="1133" y="1"/>
                  </a:moveTo>
                  <a:cubicBezTo>
                    <a:pt x="312" y="152"/>
                    <a:pt x="0" y="1392"/>
                    <a:pt x="767" y="1838"/>
                  </a:cubicBezTo>
                  <a:lnTo>
                    <a:pt x="785" y="1838"/>
                  </a:lnTo>
                  <a:cubicBezTo>
                    <a:pt x="785" y="1847"/>
                    <a:pt x="794" y="1847"/>
                    <a:pt x="803" y="1847"/>
                  </a:cubicBezTo>
                  <a:cubicBezTo>
                    <a:pt x="1624" y="1696"/>
                    <a:pt x="1936" y="447"/>
                    <a:pt x="1178" y="9"/>
                  </a:cubicBezTo>
                  <a:cubicBezTo>
                    <a:pt x="1169" y="9"/>
                    <a:pt x="1169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693750" y="1266225"/>
              <a:ext cx="4700" cy="5525"/>
            </a:xfrm>
            <a:custGeom>
              <a:rect b="b" l="l" r="r" t="t"/>
              <a:pathLst>
                <a:path extrusionOk="0" h="221" w="188">
                  <a:moveTo>
                    <a:pt x="65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9" y="13"/>
                    <a:pt x="1" y="39"/>
                    <a:pt x="19" y="66"/>
                  </a:cubicBezTo>
                  <a:cubicBezTo>
                    <a:pt x="36" y="111"/>
                    <a:pt x="54" y="155"/>
                    <a:pt x="81" y="200"/>
                  </a:cubicBezTo>
                  <a:cubicBezTo>
                    <a:pt x="91" y="214"/>
                    <a:pt x="104" y="220"/>
                    <a:pt x="116" y="220"/>
                  </a:cubicBezTo>
                  <a:cubicBezTo>
                    <a:pt x="152" y="220"/>
                    <a:pt x="187" y="177"/>
                    <a:pt x="161" y="137"/>
                  </a:cubicBezTo>
                  <a:cubicBezTo>
                    <a:pt x="143" y="102"/>
                    <a:pt x="126" y="66"/>
                    <a:pt x="117" y="30"/>
                  </a:cubicBezTo>
                  <a:cubicBezTo>
                    <a:pt x="103" y="10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701350" y="1261075"/>
              <a:ext cx="6025" cy="5700"/>
            </a:xfrm>
            <a:custGeom>
              <a:rect b="b" l="l" r="r" t="t"/>
              <a:pathLst>
                <a:path extrusionOk="0" h="228" w="241">
                  <a:moveTo>
                    <a:pt x="74" y="0"/>
                  </a:moveTo>
                  <a:cubicBezTo>
                    <a:pt x="32" y="0"/>
                    <a:pt x="0" y="58"/>
                    <a:pt x="36" y="94"/>
                  </a:cubicBezTo>
                  <a:cubicBezTo>
                    <a:pt x="71" y="129"/>
                    <a:pt x="98" y="165"/>
                    <a:pt x="134" y="201"/>
                  </a:cubicBezTo>
                  <a:cubicBezTo>
                    <a:pt x="145" y="218"/>
                    <a:pt x="161" y="228"/>
                    <a:pt x="177" y="228"/>
                  </a:cubicBezTo>
                  <a:cubicBezTo>
                    <a:pt x="186" y="228"/>
                    <a:pt x="196" y="225"/>
                    <a:pt x="205" y="219"/>
                  </a:cubicBezTo>
                  <a:cubicBezTo>
                    <a:pt x="232" y="201"/>
                    <a:pt x="241" y="165"/>
                    <a:pt x="223" y="147"/>
                  </a:cubicBezTo>
                  <a:cubicBezTo>
                    <a:pt x="187" y="94"/>
                    <a:pt x="143" y="58"/>
                    <a:pt x="107" y="13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706975" y="1254825"/>
              <a:ext cx="7100" cy="4900"/>
            </a:xfrm>
            <a:custGeom>
              <a:rect b="b" l="l" r="r" t="t"/>
              <a:pathLst>
                <a:path extrusionOk="0" h="196" w="284">
                  <a:moveTo>
                    <a:pt x="80" y="1"/>
                  </a:moveTo>
                  <a:cubicBezTo>
                    <a:pt x="36" y="1"/>
                    <a:pt x="0" y="58"/>
                    <a:pt x="43" y="94"/>
                  </a:cubicBezTo>
                  <a:cubicBezTo>
                    <a:pt x="96" y="130"/>
                    <a:pt x="150" y="156"/>
                    <a:pt x="194" y="192"/>
                  </a:cubicBezTo>
                  <a:cubicBezTo>
                    <a:pt x="201" y="194"/>
                    <a:pt x="208" y="195"/>
                    <a:pt x="215" y="195"/>
                  </a:cubicBezTo>
                  <a:cubicBezTo>
                    <a:pt x="237" y="195"/>
                    <a:pt x="259" y="185"/>
                    <a:pt x="266" y="165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3" y="67"/>
                    <a:pt x="150" y="40"/>
                    <a:pt x="114" y="14"/>
                  </a:cubicBez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712050" y="1235075"/>
              <a:ext cx="7750" cy="2925"/>
            </a:xfrm>
            <a:custGeom>
              <a:rect b="b" l="l" r="r" t="t"/>
              <a:pathLst>
                <a:path extrusionOk="0" h="117" w="310">
                  <a:moveTo>
                    <a:pt x="248" y="0"/>
                  </a:moveTo>
                  <a:cubicBezTo>
                    <a:pt x="246" y="0"/>
                    <a:pt x="244" y="0"/>
                    <a:pt x="241" y="1"/>
                  </a:cubicBezTo>
                  <a:cubicBezTo>
                    <a:pt x="188" y="10"/>
                    <a:pt x="125" y="10"/>
                    <a:pt x="72" y="10"/>
                  </a:cubicBezTo>
                  <a:cubicBezTo>
                    <a:pt x="0" y="19"/>
                    <a:pt x="9" y="117"/>
                    <a:pt x="81" y="117"/>
                  </a:cubicBezTo>
                  <a:cubicBezTo>
                    <a:pt x="107" y="112"/>
                    <a:pt x="136" y="112"/>
                    <a:pt x="165" y="112"/>
                  </a:cubicBezTo>
                  <a:cubicBezTo>
                    <a:pt x="194" y="112"/>
                    <a:pt x="223" y="112"/>
                    <a:pt x="250" y="108"/>
                  </a:cubicBezTo>
                  <a:cubicBezTo>
                    <a:pt x="310" y="99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710475" y="12229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1"/>
                  </a:moveTo>
                  <a:cubicBezTo>
                    <a:pt x="198" y="1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01"/>
                    <a:pt x="1" y="146"/>
                    <a:pt x="19" y="164"/>
                  </a:cubicBezTo>
                  <a:cubicBezTo>
                    <a:pt x="30" y="181"/>
                    <a:pt x="45" y="187"/>
                    <a:pt x="61" y="187"/>
                  </a:cubicBezTo>
                  <a:cubicBezTo>
                    <a:pt x="70" y="187"/>
                    <a:pt x="80" y="185"/>
                    <a:pt x="90" y="181"/>
                  </a:cubicBezTo>
                  <a:cubicBezTo>
                    <a:pt x="135" y="155"/>
                    <a:pt x="170" y="128"/>
                    <a:pt x="224" y="101"/>
                  </a:cubicBezTo>
                  <a:cubicBezTo>
                    <a:pt x="242" y="92"/>
                    <a:pt x="259" y="65"/>
                    <a:pt x="251" y="39"/>
                  </a:cubicBezTo>
                  <a:cubicBezTo>
                    <a:pt x="243" y="17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703575" y="1214175"/>
              <a:ext cx="6675" cy="5100"/>
            </a:xfrm>
            <a:custGeom>
              <a:rect b="b" l="l" r="r" t="t"/>
              <a:pathLst>
                <a:path extrusionOk="0" h="204" w="267">
                  <a:moveTo>
                    <a:pt x="188" y="1"/>
                  </a:moveTo>
                  <a:cubicBezTo>
                    <a:pt x="175" y="1"/>
                    <a:pt x="163" y="5"/>
                    <a:pt x="152" y="16"/>
                  </a:cubicBezTo>
                  <a:cubicBezTo>
                    <a:pt x="116" y="52"/>
                    <a:pt x="89" y="78"/>
                    <a:pt x="45" y="105"/>
                  </a:cubicBezTo>
                  <a:cubicBezTo>
                    <a:pt x="1" y="142"/>
                    <a:pt x="36" y="203"/>
                    <a:pt x="79" y="203"/>
                  </a:cubicBezTo>
                  <a:cubicBezTo>
                    <a:pt x="88" y="203"/>
                    <a:pt x="98" y="201"/>
                    <a:pt x="107" y="194"/>
                  </a:cubicBezTo>
                  <a:cubicBezTo>
                    <a:pt x="152" y="159"/>
                    <a:pt x="188" y="123"/>
                    <a:pt x="232" y="87"/>
                  </a:cubicBezTo>
                  <a:cubicBezTo>
                    <a:pt x="266" y="47"/>
                    <a:pt x="228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711050" y="1245300"/>
              <a:ext cx="7800" cy="3450"/>
            </a:xfrm>
            <a:custGeom>
              <a:rect b="b" l="l" r="r" t="t"/>
              <a:pathLst>
                <a:path extrusionOk="0" h="138" w="312">
                  <a:moveTo>
                    <a:pt x="62" y="0"/>
                  </a:moveTo>
                  <a:cubicBezTo>
                    <a:pt x="11" y="0"/>
                    <a:pt x="0" y="92"/>
                    <a:pt x="58" y="100"/>
                  </a:cubicBezTo>
                  <a:cubicBezTo>
                    <a:pt x="112" y="118"/>
                    <a:pt x="174" y="127"/>
                    <a:pt x="228" y="136"/>
                  </a:cubicBezTo>
                  <a:cubicBezTo>
                    <a:pt x="232" y="137"/>
                    <a:pt x="237" y="138"/>
                    <a:pt x="241" y="138"/>
                  </a:cubicBezTo>
                  <a:cubicBezTo>
                    <a:pt x="294" y="138"/>
                    <a:pt x="311" y="46"/>
                    <a:pt x="245" y="38"/>
                  </a:cubicBezTo>
                  <a:cubicBezTo>
                    <a:pt x="192" y="29"/>
                    <a:pt x="138" y="11"/>
                    <a:pt x="76" y="2"/>
                  </a:cubicBezTo>
                  <a:cubicBezTo>
                    <a:pt x="71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627525" y="1247800"/>
              <a:ext cx="25450" cy="14750"/>
            </a:xfrm>
            <a:custGeom>
              <a:rect b="b" l="l" r="r" t="t"/>
              <a:pathLst>
                <a:path extrusionOk="0" h="590" w="1018">
                  <a:moveTo>
                    <a:pt x="723" y="0"/>
                  </a:moveTo>
                  <a:cubicBezTo>
                    <a:pt x="776" y="161"/>
                    <a:pt x="642" y="348"/>
                    <a:pt x="464" y="357"/>
                  </a:cubicBezTo>
                  <a:cubicBezTo>
                    <a:pt x="454" y="358"/>
                    <a:pt x="444" y="359"/>
                    <a:pt x="434" y="359"/>
                  </a:cubicBezTo>
                  <a:cubicBezTo>
                    <a:pt x="362" y="359"/>
                    <a:pt x="287" y="330"/>
                    <a:pt x="232" y="268"/>
                  </a:cubicBezTo>
                  <a:cubicBezTo>
                    <a:pt x="196" y="232"/>
                    <a:pt x="179" y="170"/>
                    <a:pt x="179" y="107"/>
                  </a:cubicBezTo>
                  <a:cubicBezTo>
                    <a:pt x="116" y="143"/>
                    <a:pt x="54" y="179"/>
                    <a:pt x="0" y="223"/>
                  </a:cubicBezTo>
                  <a:cubicBezTo>
                    <a:pt x="19" y="474"/>
                    <a:pt x="224" y="590"/>
                    <a:pt x="438" y="590"/>
                  </a:cubicBezTo>
                  <a:cubicBezTo>
                    <a:pt x="720" y="590"/>
                    <a:pt x="1018" y="390"/>
                    <a:pt x="937" y="36"/>
                  </a:cubicBezTo>
                  <a:cubicBezTo>
                    <a:pt x="865" y="18"/>
                    <a:pt x="79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621275" y="1249800"/>
              <a:ext cx="40825" cy="24200"/>
            </a:xfrm>
            <a:custGeom>
              <a:rect b="b" l="l" r="r" t="t"/>
              <a:pathLst>
                <a:path extrusionOk="0" h="968" w="1633">
                  <a:moveTo>
                    <a:pt x="1303" y="1"/>
                  </a:moveTo>
                  <a:lnTo>
                    <a:pt x="1303" y="1"/>
                  </a:lnTo>
                  <a:cubicBezTo>
                    <a:pt x="1355" y="388"/>
                    <a:pt x="1014" y="608"/>
                    <a:pt x="688" y="608"/>
                  </a:cubicBezTo>
                  <a:cubicBezTo>
                    <a:pt x="452" y="608"/>
                    <a:pt x="225" y="493"/>
                    <a:pt x="161" y="241"/>
                  </a:cubicBezTo>
                  <a:cubicBezTo>
                    <a:pt x="134" y="268"/>
                    <a:pt x="107" y="304"/>
                    <a:pt x="90" y="340"/>
                  </a:cubicBezTo>
                  <a:cubicBezTo>
                    <a:pt x="116" y="393"/>
                    <a:pt x="134" y="447"/>
                    <a:pt x="161" y="500"/>
                  </a:cubicBezTo>
                  <a:cubicBezTo>
                    <a:pt x="223" y="589"/>
                    <a:pt x="286" y="652"/>
                    <a:pt x="375" y="723"/>
                  </a:cubicBezTo>
                  <a:cubicBezTo>
                    <a:pt x="268" y="696"/>
                    <a:pt x="188" y="607"/>
                    <a:pt x="125" y="527"/>
                  </a:cubicBezTo>
                  <a:cubicBezTo>
                    <a:pt x="98" y="500"/>
                    <a:pt x="72" y="464"/>
                    <a:pt x="54" y="429"/>
                  </a:cubicBezTo>
                  <a:cubicBezTo>
                    <a:pt x="45" y="429"/>
                    <a:pt x="45" y="438"/>
                    <a:pt x="45" y="447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8" y="554"/>
                    <a:pt x="134" y="607"/>
                    <a:pt x="179" y="652"/>
                  </a:cubicBezTo>
                  <a:cubicBezTo>
                    <a:pt x="277" y="741"/>
                    <a:pt x="393" y="803"/>
                    <a:pt x="509" y="857"/>
                  </a:cubicBezTo>
                  <a:cubicBezTo>
                    <a:pt x="384" y="848"/>
                    <a:pt x="259" y="794"/>
                    <a:pt x="161" y="714"/>
                  </a:cubicBezTo>
                  <a:cubicBezTo>
                    <a:pt x="116" y="679"/>
                    <a:pt x="54" y="616"/>
                    <a:pt x="9" y="554"/>
                  </a:cubicBezTo>
                  <a:cubicBezTo>
                    <a:pt x="9" y="571"/>
                    <a:pt x="9" y="589"/>
                    <a:pt x="0" y="607"/>
                  </a:cubicBezTo>
                  <a:cubicBezTo>
                    <a:pt x="168" y="852"/>
                    <a:pt x="455" y="968"/>
                    <a:pt x="743" y="968"/>
                  </a:cubicBezTo>
                  <a:cubicBezTo>
                    <a:pt x="1159" y="968"/>
                    <a:pt x="1575" y="725"/>
                    <a:pt x="1633" y="277"/>
                  </a:cubicBezTo>
                  <a:cubicBezTo>
                    <a:pt x="1624" y="268"/>
                    <a:pt x="1615" y="250"/>
                    <a:pt x="1615" y="241"/>
                  </a:cubicBezTo>
                  <a:cubicBezTo>
                    <a:pt x="1588" y="313"/>
                    <a:pt x="1553" y="393"/>
                    <a:pt x="1553" y="402"/>
                  </a:cubicBezTo>
                  <a:cubicBezTo>
                    <a:pt x="1499" y="509"/>
                    <a:pt x="1428" y="670"/>
                    <a:pt x="1312" y="714"/>
                  </a:cubicBezTo>
                  <a:cubicBezTo>
                    <a:pt x="1383" y="625"/>
                    <a:pt x="1437" y="554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0"/>
                    <a:pt x="1544" y="161"/>
                    <a:pt x="1526" y="152"/>
                  </a:cubicBezTo>
                  <a:cubicBezTo>
                    <a:pt x="1517" y="215"/>
                    <a:pt x="1490" y="277"/>
                    <a:pt x="1472" y="331"/>
                  </a:cubicBezTo>
                  <a:cubicBezTo>
                    <a:pt x="1446" y="420"/>
                    <a:pt x="1410" y="509"/>
                    <a:pt x="1339" y="571"/>
                  </a:cubicBezTo>
                  <a:cubicBezTo>
                    <a:pt x="1339" y="571"/>
                    <a:pt x="1339" y="571"/>
                    <a:pt x="1339" y="563"/>
                  </a:cubicBezTo>
                  <a:cubicBezTo>
                    <a:pt x="1383" y="491"/>
                    <a:pt x="1419" y="411"/>
                    <a:pt x="1446" y="322"/>
                  </a:cubicBezTo>
                  <a:cubicBezTo>
                    <a:pt x="1463" y="250"/>
                    <a:pt x="1472" y="179"/>
                    <a:pt x="1472" y="108"/>
                  </a:cubicBezTo>
                  <a:cubicBezTo>
                    <a:pt x="1419" y="63"/>
                    <a:pt x="1365" y="27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618600" y="1245075"/>
              <a:ext cx="46175" cy="31550"/>
            </a:xfrm>
            <a:custGeom>
              <a:rect b="b" l="l" r="r" t="t"/>
              <a:pathLst>
                <a:path extrusionOk="0" h="1262" w="1847">
                  <a:moveTo>
                    <a:pt x="1080" y="109"/>
                  </a:moveTo>
                  <a:cubicBezTo>
                    <a:pt x="1151" y="109"/>
                    <a:pt x="1222" y="127"/>
                    <a:pt x="1294" y="145"/>
                  </a:cubicBezTo>
                  <a:cubicBezTo>
                    <a:pt x="1375" y="499"/>
                    <a:pt x="1077" y="699"/>
                    <a:pt x="795" y="699"/>
                  </a:cubicBezTo>
                  <a:cubicBezTo>
                    <a:pt x="581" y="699"/>
                    <a:pt x="376" y="583"/>
                    <a:pt x="357" y="332"/>
                  </a:cubicBezTo>
                  <a:cubicBezTo>
                    <a:pt x="411" y="288"/>
                    <a:pt x="473" y="252"/>
                    <a:pt x="536" y="216"/>
                  </a:cubicBezTo>
                  <a:cubicBezTo>
                    <a:pt x="536" y="279"/>
                    <a:pt x="553" y="341"/>
                    <a:pt x="589" y="377"/>
                  </a:cubicBezTo>
                  <a:cubicBezTo>
                    <a:pt x="644" y="439"/>
                    <a:pt x="719" y="468"/>
                    <a:pt x="791" y="468"/>
                  </a:cubicBezTo>
                  <a:cubicBezTo>
                    <a:pt x="801" y="468"/>
                    <a:pt x="811" y="467"/>
                    <a:pt x="821" y="466"/>
                  </a:cubicBezTo>
                  <a:cubicBezTo>
                    <a:pt x="999" y="457"/>
                    <a:pt x="1133" y="270"/>
                    <a:pt x="1080" y="109"/>
                  </a:cubicBezTo>
                  <a:close/>
                  <a:moveTo>
                    <a:pt x="1410" y="190"/>
                  </a:moveTo>
                  <a:lnTo>
                    <a:pt x="1410" y="190"/>
                  </a:lnTo>
                  <a:cubicBezTo>
                    <a:pt x="1472" y="216"/>
                    <a:pt x="1526" y="252"/>
                    <a:pt x="1579" y="297"/>
                  </a:cubicBezTo>
                  <a:cubicBezTo>
                    <a:pt x="1579" y="368"/>
                    <a:pt x="1570" y="439"/>
                    <a:pt x="1553" y="511"/>
                  </a:cubicBezTo>
                  <a:cubicBezTo>
                    <a:pt x="1526" y="600"/>
                    <a:pt x="1490" y="680"/>
                    <a:pt x="1446" y="752"/>
                  </a:cubicBezTo>
                  <a:cubicBezTo>
                    <a:pt x="1446" y="760"/>
                    <a:pt x="1446" y="760"/>
                    <a:pt x="1446" y="760"/>
                  </a:cubicBezTo>
                  <a:cubicBezTo>
                    <a:pt x="1517" y="698"/>
                    <a:pt x="1553" y="609"/>
                    <a:pt x="1579" y="520"/>
                  </a:cubicBezTo>
                  <a:cubicBezTo>
                    <a:pt x="1597" y="466"/>
                    <a:pt x="1624" y="404"/>
                    <a:pt x="1633" y="341"/>
                  </a:cubicBezTo>
                  <a:cubicBezTo>
                    <a:pt x="1651" y="350"/>
                    <a:pt x="1660" y="359"/>
                    <a:pt x="1669" y="377"/>
                  </a:cubicBezTo>
                  <a:cubicBezTo>
                    <a:pt x="1651" y="466"/>
                    <a:pt x="1633" y="555"/>
                    <a:pt x="1588" y="644"/>
                  </a:cubicBezTo>
                  <a:cubicBezTo>
                    <a:pt x="1544" y="743"/>
                    <a:pt x="1490" y="814"/>
                    <a:pt x="1419" y="903"/>
                  </a:cubicBezTo>
                  <a:cubicBezTo>
                    <a:pt x="1535" y="859"/>
                    <a:pt x="1606" y="698"/>
                    <a:pt x="1660" y="591"/>
                  </a:cubicBezTo>
                  <a:cubicBezTo>
                    <a:pt x="1660" y="582"/>
                    <a:pt x="1695" y="502"/>
                    <a:pt x="1722" y="430"/>
                  </a:cubicBezTo>
                  <a:cubicBezTo>
                    <a:pt x="1731" y="439"/>
                    <a:pt x="1731" y="457"/>
                    <a:pt x="1740" y="466"/>
                  </a:cubicBezTo>
                  <a:cubicBezTo>
                    <a:pt x="1682" y="914"/>
                    <a:pt x="1266" y="1157"/>
                    <a:pt x="850" y="1157"/>
                  </a:cubicBezTo>
                  <a:cubicBezTo>
                    <a:pt x="562" y="1157"/>
                    <a:pt x="275" y="1041"/>
                    <a:pt x="107" y="796"/>
                  </a:cubicBezTo>
                  <a:cubicBezTo>
                    <a:pt x="116" y="778"/>
                    <a:pt x="116" y="760"/>
                    <a:pt x="116" y="743"/>
                  </a:cubicBezTo>
                  <a:cubicBezTo>
                    <a:pt x="161" y="805"/>
                    <a:pt x="223" y="868"/>
                    <a:pt x="268" y="903"/>
                  </a:cubicBezTo>
                  <a:cubicBezTo>
                    <a:pt x="366" y="983"/>
                    <a:pt x="491" y="1037"/>
                    <a:pt x="616" y="1046"/>
                  </a:cubicBezTo>
                  <a:cubicBezTo>
                    <a:pt x="500" y="992"/>
                    <a:pt x="384" y="930"/>
                    <a:pt x="286" y="841"/>
                  </a:cubicBezTo>
                  <a:cubicBezTo>
                    <a:pt x="241" y="796"/>
                    <a:pt x="205" y="743"/>
                    <a:pt x="179" y="689"/>
                  </a:cubicBezTo>
                  <a:cubicBezTo>
                    <a:pt x="161" y="671"/>
                    <a:pt x="161" y="653"/>
                    <a:pt x="152" y="636"/>
                  </a:cubicBezTo>
                  <a:cubicBezTo>
                    <a:pt x="152" y="627"/>
                    <a:pt x="152" y="618"/>
                    <a:pt x="161" y="618"/>
                  </a:cubicBezTo>
                  <a:cubicBezTo>
                    <a:pt x="179" y="653"/>
                    <a:pt x="205" y="689"/>
                    <a:pt x="232" y="716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1"/>
                    <a:pt x="330" y="778"/>
                    <a:pt x="268" y="689"/>
                  </a:cubicBezTo>
                  <a:cubicBezTo>
                    <a:pt x="241" y="636"/>
                    <a:pt x="223" y="582"/>
                    <a:pt x="197" y="529"/>
                  </a:cubicBezTo>
                  <a:cubicBezTo>
                    <a:pt x="223" y="493"/>
                    <a:pt x="241" y="457"/>
                    <a:pt x="268" y="430"/>
                  </a:cubicBezTo>
                  <a:cubicBezTo>
                    <a:pt x="332" y="682"/>
                    <a:pt x="559" y="797"/>
                    <a:pt x="795" y="797"/>
                  </a:cubicBezTo>
                  <a:cubicBezTo>
                    <a:pt x="1121" y="797"/>
                    <a:pt x="1462" y="577"/>
                    <a:pt x="1410" y="190"/>
                  </a:cubicBezTo>
                  <a:close/>
                  <a:moveTo>
                    <a:pt x="997" y="1"/>
                  </a:moveTo>
                  <a:cubicBezTo>
                    <a:pt x="530" y="1"/>
                    <a:pt x="63" y="280"/>
                    <a:pt x="0" y="796"/>
                  </a:cubicBezTo>
                  <a:cubicBezTo>
                    <a:pt x="0" y="805"/>
                    <a:pt x="0" y="814"/>
                    <a:pt x="9" y="814"/>
                  </a:cubicBezTo>
                  <a:cubicBezTo>
                    <a:pt x="9" y="823"/>
                    <a:pt x="9" y="832"/>
                    <a:pt x="18" y="841"/>
                  </a:cubicBezTo>
                  <a:cubicBezTo>
                    <a:pt x="205" y="1126"/>
                    <a:pt x="528" y="1261"/>
                    <a:pt x="852" y="1261"/>
                  </a:cubicBezTo>
                  <a:cubicBezTo>
                    <a:pt x="1317" y="1261"/>
                    <a:pt x="1784" y="982"/>
                    <a:pt x="1847" y="466"/>
                  </a:cubicBezTo>
                  <a:cubicBezTo>
                    <a:pt x="1847" y="457"/>
                    <a:pt x="1847" y="448"/>
                    <a:pt x="1847" y="448"/>
                  </a:cubicBezTo>
                  <a:cubicBezTo>
                    <a:pt x="1847" y="439"/>
                    <a:pt x="1847" y="430"/>
                    <a:pt x="1838" y="421"/>
                  </a:cubicBezTo>
                  <a:cubicBezTo>
                    <a:pt x="1648" y="136"/>
                    <a:pt x="132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663425" y="1245675"/>
              <a:ext cx="5500" cy="5050"/>
            </a:xfrm>
            <a:custGeom>
              <a:rect b="b" l="l" r="r" t="t"/>
              <a:pathLst>
                <a:path extrusionOk="0" h="202" w="220">
                  <a:moveTo>
                    <a:pt x="148" y="1"/>
                  </a:moveTo>
                  <a:cubicBezTo>
                    <a:pt x="133" y="1"/>
                    <a:pt x="118" y="7"/>
                    <a:pt x="107" y="23"/>
                  </a:cubicBezTo>
                  <a:cubicBezTo>
                    <a:pt x="81" y="58"/>
                    <a:pt x="54" y="85"/>
                    <a:pt x="27" y="112"/>
                  </a:cubicBezTo>
                  <a:cubicBezTo>
                    <a:pt x="9" y="130"/>
                    <a:pt x="0" y="166"/>
                    <a:pt x="27" y="183"/>
                  </a:cubicBezTo>
                  <a:cubicBezTo>
                    <a:pt x="38" y="194"/>
                    <a:pt x="56" y="202"/>
                    <a:pt x="72" y="202"/>
                  </a:cubicBezTo>
                  <a:cubicBezTo>
                    <a:pt x="82" y="202"/>
                    <a:pt x="92" y="199"/>
                    <a:pt x="99" y="192"/>
                  </a:cubicBezTo>
                  <a:cubicBezTo>
                    <a:pt x="125" y="157"/>
                    <a:pt x="161" y="121"/>
                    <a:pt x="188" y="76"/>
                  </a:cubicBezTo>
                  <a:cubicBezTo>
                    <a:pt x="219" y="38"/>
                    <a:pt x="18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655650" y="1239300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4" y="1"/>
                  </a:moveTo>
                  <a:cubicBezTo>
                    <a:pt x="115" y="1"/>
                    <a:pt x="94" y="11"/>
                    <a:pt x="88" y="28"/>
                  </a:cubicBezTo>
                  <a:cubicBezTo>
                    <a:pt x="62" y="82"/>
                    <a:pt x="35" y="126"/>
                    <a:pt x="17" y="180"/>
                  </a:cubicBezTo>
                  <a:cubicBezTo>
                    <a:pt x="0" y="219"/>
                    <a:pt x="33" y="248"/>
                    <a:pt x="67" y="248"/>
                  </a:cubicBezTo>
                  <a:cubicBezTo>
                    <a:pt x="86" y="248"/>
                    <a:pt x="105" y="238"/>
                    <a:pt x="115" y="215"/>
                  </a:cubicBezTo>
                  <a:cubicBezTo>
                    <a:pt x="133" y="171"/>
                    <a:pt x="151" y="126"/>
                    <a:pt x="178" y="82"/>
                  </a:cubicBezTo>
                  <a:cubicBezTo>
                    <a:pt x="187" y="55"/>
                    <a:pt x="187" y="28"/>
                    <a:pt x="160" y="10"/>
                  </a:cubicBezTo>
                  <a:cubicBezTo>
                    <a:pt x="153" y="4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647750" y="1235925"/>
              <a:ext cx="3650" cy="6750"/>
            </a:xfrm>
            <a:custGeom>
              <a:rect b="b" l="l" r="r" t="t"/>
              <a:pathLst>
                <a:path extrusionOk="0" h="270" w="146">
                  <a:moveTo>
                    <a:pt x="79" y="1"/>
                  </a:moveTo>
                  <a:cubicBezTo>
                    <a:pt x="52" y="1"/>
                    <a:pt x="37" y="24"/>
                    <a:pt x="30" y="47"/>
                  </a:cubicBezTo>
                  <a:cubicBezTo>
                    <a:pt x="21" y="101"/>
                    <a:pt x="21" y="154"/>
                    <a:pt x="12" y="199"/>
                  </a:cubicBezTo>
                  <a:cubicBezTo>
                    <a:pt x="1" y="242"/>
                    <a:pt x="34" y="269"/>
                    <a:pt x="65" y="269"/>
                  </a:cubicBezTo>
                  <a:cubicBezTo>
                    <a:pt x="84" y="269"/>
                    <a:pt x="103" y="259"/>
                    <a:pt x="110" y="234"/>
                  </a:cubicBezTo>
                  <a:cubicBezTo>
                    <a:pt x="119" y="172"/>
                    <a:pt x="128" y="118"/>
                    <a:pt x="137" y="56"/>
                  </a:cubicBezTo>
                  <a:cubicBezTo>
                    <a:pt x="146" y="29"/>
                    <a:pt x="110" y="2"/>
                    <a:pt x="92" y="2"/>
                  </a:cubicBezTo>
                  <a:cubicBezTo>
                    <a:pt x="87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625575" y="1239400"/>
              <a:ext cx="5450" cy="6275"/>
            </a:xfrm>
            <a:custGeom>
              <a:rect b="b" l="l" r="r" t="t"/>
              <a:pathLst>
                <a:path extrusionOk="0" h="251" w="218">
                  <a:moveTo>
                    <a:pt x="77" y="0"/>
                  </a:moveTo>
                  <a:cubicBezTo>
                    <a:pt x="39" y="0"/>
                    <a:pt x="0" y="35"/>
                    <a:pt x="25" y="78"/>
                  </a:cubicBezTo>
                  <a:cubicBezTo>
                    <a:pt x="60" y="122"/>
                    <a:pt x="78" y="176"/>
                    <a:pt x="105" y="220"/>
                  </a:cubicBezTo>
                  <a:cubicBezTo>
                    <a:pt x="114" y="241"/>
                    <a:pt x="131" y="250"/>
                    <a:pt x="149" y="250"/>
                  </a:cubicBezTo>
                  <a:cubicBezTo>
                    <a:pt x="183" y="250"/>
                    <a:pt x="218" y="217"/>
                    <a:pt x="194" y="176"/>
                  </a:cubicBezTo>
                  <a:cubicBezTo>
                    <a:pt x="167" y="122"/>
                    <a:pt x="150" y="78"/>
                    <a:pt x="123" y="24"/>
                  </a:cubicBez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615925" y="1246475"/>
              <a:ext cx="6275" cy="5150"/>
            </a:xfrm>
            <a:custGeom>
              <a:rect b="b" l="l" r="r" t="t"/>
              <a:pathLst>
                <a:path extrusionOk="0" h="206" w="251">
                  <a:moveTo>
                    <a:pt x="54" y="1"/>
                  </a:moveTo>
                  <a:cubicBezTo>
                    <a:pt x="42" y="1"/>
                    <a:pt x="30" y="5"/>
                    <a:pt x="18" y="18"/>
                  </a:cubicBezTo>
                  <a:cubicBezTo>
                    <a:pt x="0" y="35"/>
                    <a:pt x="0" y="71"/>
                    <a:pt x="18" y="89"/>
                  </a:cubicBezTo>
                  <a:cubicBezTo>
                    <a:pt x="63" y="125"/>
                    <a:pt x="116" y="160"/>
                    <a:pt x="161" y="196"/>
                  </a:cubicBezTo>
                  <a:cubicBezTo>
                    <a:pt x="167" y="202"/>
                    <a:pt x="176" y="205"/>
                    <a:pt x="185" y="205"/>
                  </a:cubicBezTo>
                  <a:cubicBezTo>
                    <a:pt x="202" y="205"/>
                    <a:pt x="221" y="195"/>
                    <a:pt x="232" y="178"/>
                  </a:cubicBezTo>
                  <a:cubicBezTo>
                    <a:pt x="250" y="151"/>
                    <a:pt x="241" y="125"/>
                    <a:pt x="214" y="107"/>
                  </a:cubicBezTo>
                  <a:cubicBezTo>
                    <a:pt x="179" y="80"/>
                    <a:pt x="134" y="53"/>
                    <a:pt x="98" y="18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610075" y="1256600"/>
              <a:ext cx="7175" cy="4150"/>
            </a:xfrm>
            <a:custGeom>
              <a:rect b="b" l="l" r="r" t="t"/>
              <a:pathLst>
                <a:path extrusionOk="0" h="166" w="287">
                  <a:moveTo>
                    <a:pt x="71" y="0"/>
                  </a:moveTo>
                  <a:cubicBezTo>
                    <a:pt x="22" y="0"/>
                    <a:pt x="1" y="80"/>
                    <a:pt x="56" y="103"/>
                  </a:cubicBezTo>
                  <a:cubicBezTo>
                    <a:pt x="100" y="121"/>
                    <a:pt x="145" y="139"/>
                    <a:pt x="181" y="157"/>
                  </a:cubicBezTo>
                  <a:cubicBezTo>
                    <a:pt x="191" y="163"/>
                    <a:pt x="201" y="165"/>
                    <a:pt x="210" y="165"/>
                  </a:cubicBezTo>
                  <a:cubicBezTo>
                    <a:pt x="258" y="165"/>
                    <a:pt x="287" y="99"/>
                    <a:pt x="234" y="76"/>
                  </a:cubicBezTo>
                  <a:cubicBezTo>
                    <a:pt x="190" y="50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636625" y="1236025"/>
              <a:ext cx="3750" cy="6825"/>
            </a:xfrm>
            <a:custGeom>
              <a:rect b="b" l="l" r="r" t="t"/>
              <a:pathLst>
                <a:path extrusionOk="0" h="273" w="150">
                  <a:moveTo>
                    <a:pt x="62" y="0"/>
                  </a:moveTo>
                  <a:cubicBezTo>
                    <a:pt x="32" y="0"/>
                    <a:pt x="0" y="25"/>
                    <a:pt x="11" y="61"/>
                  </a:cubicBezTo>
                  <a:cubicBezTo>
                    <a:pt x="20" y="123"/>
                    <a:pt x="29" y="177"/>
                    <a:pt x="38" y="230"/>
                  </a:cubicBezTo>
                  <a:cubicBezTo>
                    <a:pt x="45" y="260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9"/>
                    <a:pt x="127" y="97"/>
                    <a:pt x="109" y="43"/>
                  </a:cubicBezTo>
                  <a:cubicBezTo>
                    <a:pt x="105" y="13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567300" y="1234475"/>
              <a:ext cx="10500" cy="9775"/>
            </a:xfrm>
            <a:custGeom>
              <a:rect b="b" l="l" r="r" t="t"/>
              <a:pathLst>
                <a:path extrusionOk="0" h="391" w="420">
                  <a:moveTo>
                    <a:pt x="170" y="0"/>
                  </a:moveTo>
                  <a:cubicBezTo>
                    <a:pt x="134" y="0"/>
                    <a:pt x="99" y="2"/>
                    <a:pt x="63" y="7"/>
                  </a:cubicBezTo>
                  <a:cubicBezTo>
                    <a:pt x="0" y="132"/>
                    <a:pt x="9" y="248"/>
                    <a:pt x="54" y="346"/>
                  </a:cubicBezTo>
                  <a:lnTo>
                    <a:pt x="99" y="346"/>
                  </a:lnTo>
                  <a:cubicBezTo>
                    <a:pt x="204" y="355"/>
                    <a:pt x="309" y="372"/>
                    <a:pt x="415" y="390"/>
                  </a:cubicBezTo>
                  <a:lnTo>
                    <a:pt x="415" y="390"/>
                  </a:lnTo>
                  <a:cubicBezTo>
                    <a:pt x="407" y="387"/>
                    <a:pt x="399" y="380"/>
                    <a:pt x="384" y="373"/>
                  </a:cubicBezTo>
                  <a:cubicBezTo>
                    <a:pt x="313" y="328"/>
                    <a:pt x="259" y="257"/>
                    <a:pt x="241" y="176"/>
                  </a:cubicBezTo>
                  <a:cubicBezTo>
                    <a:pt x="232" y="123"/>
                    <a:pt x="250" y="51"/>
                    <a:pt x="277" y="7"/>
                  </a:cubicBezTo>
                  <a:cubicBezTo>
                    <a:pt x="241" y="2"/>
                    <a:pt x="206" y="0"/>
                    <a:pt x="170" y="0"/>
                  </a:cubicBezTo>
                  <a:close/>
                  <a:moveTo>
                    <a:pt x="415" y="390"/>
                  </a:moveTo>
                  <a:cubicBezTo>
                    <a:pt x="417" y="390"/>
                    <a:pt x="418" y="390"/>
                    <a:pt x="420" y="390"/>
                  </a:cubicBezTo>
                  <a:cubicBezTo>
                    <a:pt x="418" y="390"/>
                    <a:pt x="417" y="390"/>
                    <a:pt x="415" y="3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578675" y="1239775"/>
              <a:ext cx="12525" cy="10925"/>
            </a:xfrm>
            <a:custGeom>
              <a:rect b="b" l="l" r="r" t="t"/>
              <a:pathLst>
                <a:path extrusionOk="0" h="437" w="501">
                  <a:moveTo>
                    <a:pt x="339" y="0"/>
                  </a:moveTo>
                  <a:cubicBezTo>
                    <a:pt x="314" y="119"/>
                    <a:pt x="192" y="197"/>
                    <a:pt x="73" y="197"/>
                  </a:cubicBezTo>
                  <a:cubicBezTo>
                    <a:pt x="67" y="197"/>
                    <a:pt x="60" y="197"/>
                    <a:pt x="54" y="196"/>
                  </a:cubicBezTo>
                  <a:lnTo>
                    <a:pt x="54" y="196"/>
                  </a:lnTo>
                  <a:lnTo>
                    <a:pt x="81" y="205"/>
                  </a:lnTo>
                  <a:lnTo>
                    <a:pt x="54" y="268"/>
                  </a:lnTo>
                  <a:cubicBezTo>
                    <a:pt x="36" y="321"/>
                    <a:pt x="18" y="375"/>
                    <a:pt x="0" y="428"/>
                  </a:cubicBezTo>
                  <a:cubicBezTo>
                    <a:pt x="33" y="434"/>
                    <a:pt x="66" y="437"/>
                    <a:pt x="98" y="437"/>
                  </a:cubicBezTo>
                  <a:cubicBezTo>
                    <a:pt x="268" y="437"/>
                    <a:pt x="425" y="354"/>
                    <a:pt x="500" y="152"/>
                  </a:cubicBezTo>
                  <a:cubicBezTo>
                    <a:pt x="455" y="98"/>
                    <a:pt x="402" y="45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575325" y="1246000"/>
              <a:ext cx="21000" cy="16750"/>
            </a:xfrm>
            <a:custGeom>
              <a:rect b="b" l="l" r="r" t="t"/>
              <a:pathLst>
                <a:path extrusionOk="0" h="670" w="840">
                  <a:moveTo>
                    <a:pt x="705" y="1"/>
                  </a:moveTo>
                  <a:cubicBezTo>
                    <a:pt x="613" y="207"/>
                    <a:pt x="436" y="294"/>
                    <a:pt x="250" y="294"/>
                  </a:cubicBezTo>
                  <a:cubicBezTo>
                    <a:pt x="203" y="294"/>
                    <a:pt x="155" y="288"/>
                    <a:pt x="108" y="277"/>
                  </a:cubicBezTo>
                  <a:cubicBezTo>
                    <a:pt x="72" y="376"/>
                    <a:pt x="36" y="474"/>
                    <a:pt x="1" y="581"/>
                  </a:cubicBezTo>
                  <a:cubicBezTo>
                    <a:pt x="81" y="607"/>
                    <a:pt x="170" y="643"/>
                    <a:pt x="259" y="670"/>
                  </a:cubicBezTo>
                  <a:lnTo>
                    <a:pt x="268" y="670"/>
                  </a:lnTo>
                  <a:cubicBezTo>
                    <a:pt x="473" y="670"/>
                    <a:pt x="688" y="590"/>
                    <a:pt x="839" y="411"/>
                  </a:cubicBezTo>
                  <a:cubicBezTo>
                    <a:pt x="839" y="393"/>
                    <a:pt x="839" y="384"/>
                    <a:pt x="839" y="367"/>
                  </a:cubicBezTo>
                  <a:cubicBezTo>
                    <a:pt x="777" y="420"/>
                    <a:pt x="714" y="465"/>
                    <a:pt x="696" y="474"/>
                  </a:cubicBezTo>
                  <a:cubicBezTo>
                    <a:pt x="607" y="531"/>
                    <a:pt x="473" y="610"/>
                    <a:pt x="362" y="610"/>
                  </a:cubicBezTo>
                  <a:cubicBezTo>
                    <a:pt x="351" y="610"/>
                    <a:pt x="341" y="609"/>
                    <a:pt x="331" y="607"/>
                  </a:cubicBezTo>
                  <a:cubicBezTo>
                    <a:pt x="331" y="599"/>
                    <a:pt x="331" y="599"/>
                    <a:pt x="331" y="599"/>
                  </a:cubicBezTo>
                  <a:cubicBezTo>
                    <a:pt x="438" y="572"/>
                    <a:pt x="518" y="536"/>
                    <a:pt x="616" y="474"/>
                  </a:cubicBezTo>
                  <a:cubicBezTo>
                    <a:pt x="696" y="429"/>
                    <a:pt x="759" y="358"/>
                    <a:pt x="830" y="295"/>
                  </a:cubicBezTo>
                  <a:cubicBezTo>
                    <a:pt x="821" y="277"/>
                    <a:pt x="821" y="260"/>
                    <a:pt x="812" y="251"/>
                  </a:cubicBezTo>
                  <a:cubicBezTo>
                    <a:pt x="768" y="295"/>
                    <a:pt x="714" y="340"/>
                    <a:pt x="670" y="376"/>
                  </a:cubicBezTo>
                  <a:cubicBezTo>
                    <a:pt x="598" y="429"/>
                    <a:pt x="527" y="483"/>
                    <a:pt x="429" y="500"/>
                  </a:cubicBezTo>
                  <a:cubicBezTo>
                    <a:pt x="429" y="500"/>
                    <a:pt x="429" y="492"/>
                    <a:pt x="429" y="492"/>
                  </a:cubicBezTo>
                  <a:cubicBezTo>
                    <a:pt x="509" y="456"/>
                    <a:pt x="580" y="402"/>
                    <a:pt x="652" y="349"/>
                  </a:cubicBezTo>
                  <a:cubicBezTo>
                    <a:pt x="705" y="295"/>
                    <a:pt x="750" y="242"/>
                    <a:pt x="795" y="179"/>
                  </a:cubicBezTo>
                  <a:cubicBezTo>
                    <a:pt x="777" y="117"/>
                    <a:pt x="750" y="54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564625" y="1231825"/>
              <a:ext cx="34375" cy="32950"/>
            </a:xfrm>
            <a:custGeom>
              <a:rect b="b" l="l" r="r" t="t"/>
              <a:pathLst>
                <a:path extrusionOk="0" h="1318" w="1375">
                  <a:moveTo>
                    <a:pt x="295" y="1"/>
                  </a:moveTo>
                  <a:cubicBezTo>
                    <a:pt x="213" y="1"/>
                    <a:pt x="132" y="11"/>
                    <a:pt x="54" y="33"/>
                  </a:cubicBezTo>
                  <a:cubicBezTo>
                    <a:pt x="54" y="42"/>
                    <a:pt x="45" y="50"/>
                    <a:pt x="45" y="50"/>
                  </a:cubicBezTo>
                  <a:cubicBezTo>
                    <a:pt x="27" y="86"/>
                    <a:pt x="18" y="122"/>
                    <a:pt x="0" y="166"/>
                  </a:cubicBezTo>
                  <a:cubicBezTo>
                    <a:pt x="18" y="157"/>
                    <a:pt x="36" y="149"/>
                    <a:pt x="54" y="149"/>
                  </a:cubicBezTo>
                  <a:cubicBezTo>
                    <a:pt x="18" y="247"/>
                    <a:pt x="18" y="354"/>
                    <a:pt x="45" y="443"/>
                  </a:cubicBezTo>
                  <a:cubicBezTo>
                    <a:pt x="81" y="443"/>
                    <a:pt x="125" y="452"/>
                    <a:pt x="161" y="452"/>
                  </a:cubicBezTo>
                  <a:cubicBezTo>
                    <a:pt x="116" y="354"/>
                    <a:pt x="107" y="238"/>
                    <a:pt x="170" y="113"/>
                  </a:cubicBezTo>
                  <a:cubicBezTo>
                    <a:pt x="206" y="108"/>
                    <a:pt x="241" y="106"/>
                    <a:pt x="277" y="106"/>
                  </a:cubicBezTo>
                  <a:cubicBezTo>
                    <a:pt x="313" y="106"/>
                    <a:pt x="348" y="108"/>
                    <a:pt x="384" y="113"/>
                  </a:cubicBezTo>
                  <a:cubicBezTo>
                    <a:pt x="357" y="157"/>
                    <a:pt x="339" y="229"/>
                    <a:pt x="348" y="282"/>
                  </a:cubicBezTo>
                  <a:cubicBezTo>
                    <a:pt x="366" y="363"/>
                    <a:pt x="420" y="434"/>
                    <a:pt x="491" y="479"/>
                  </a:cubicBezTo>
                  <a:cubicBezTo>
                    <a:pt x="509" y="488"/>
                    <a:pt x="518" y="496"/>
                    <a:pt x="527" y="496"/>
                  </a:cubicBezTo>
                  <a:cubicBezTo>
                    <a:pt x="545" y="496"/>
                    <a:pt x="554" y="505"/>
                    <a:pt x="571" y="505"/>
                  </a:cubicBezTo>
                  <a:lnTo>
                    <a:pt x="616" y="514"/>
                  </a:lnTo>
                  <a:cubicBezTo>
                    <a:pt x="622" y="515"/>
                    <a:pt x="629" y="515"/>
                    <a:pt x="635" y="515"/>
                  </a:cubicBezTo>
                  <a:cubicBezTo>
                    <a:pt x="754" y="515"/>
                    <a:pt x="876" y="437"/>
                    <a:pt x="901" y="318"/>
                  </a:cubicBezTo>
                  <a:cubicBezTo>
                    <a:pt x="964" y="363"/>
                    <a:pt x="1017" y="416"/>
                    <a:pt x="1062" y="470"/>
                  </a:cubicBezTo>
                  <a:cubicBezTo>
                    <a:pt x="987" y="672"/>
                    <a:pt x="830" y="755"/>
                    <a:pt x="660" y="755"/>
                  </a:cubicBezTo>
                  <a:cubicBezTo>
                    <a:pt x="628" y="755"/>
                    <a:pt x="595" y="752"/>
                    <a:pt x="562" y="746"/>
                  </a:cubicBezTo>
                  <a:cubicBezTo>
                    <a:pt x="562" y="755"/>
                    <a:pt x="562" y="755"/>
                    <a:pt x="562" y="755"/>
                  </a:cubicBezTo>
                  <a:cubicBezTo>
                    <a:pt x="554" y="791"/>
                    <a:pt x="545" y="818"/>
                    <a:pt x="536" y="844"/>
                  </a:cubicBezTo>
                  <a:cubicBezTo>
                    <a:pt x="583" y="855"/>
                    <a:pt x="631" y="861"/>
                    <a:pt x="678" y="861"/>
                  </a:cubicBezTo>
                  <a:cubicBezTo>
                    <a:pt x="864" y="861"/>
                    <a:pt x="1041" y="774"/>
                    <a:pt x="1133" y="568"/>
                  </a:cubicBezTo>
                  <a:cubicBezTo>
                    <a:pt x="1169" y="621"/>
                    <a:pt x="1205" y="684"/>
                    <a:pt x="1223" y="746"/>
                  </a:cubicBezTo>
                  <a:cubicBezTo>
                    <a:pt x="1178" y="809"/>
                    <a:pt x="1133" y="862"/>
                    <a:pt x="1080" y="916"/>
                  </a:cubicBezTo>
                  <a:cubicBezTo>
                    <a:pt x="1008" y="969"/>
                    <a:pt x="937" y="1023"/>
                    <a:pt x="857" y="1059"/>
                  </a:cubicBezTo>
                  <a:cubicBezTo>
                    <a:pt x="857" y="1059"/>
                    <a:pt x="857" y="1067"/>
                    <a:pt x="857" y="1067"/>
                  </a:cubicBezTo>
                  <a:cubicBezTo>
                    <a:pt x="955" y="1050"/>
                    <a:pt x="1026" y="996"/>
                    <a:pt x="1098" y="943"/>
                  </a:cubicBezTo>
                  <a:cubicBezTo>
                    <a:pt x="1142" y="907"/>
                    <a:pt x="1196" y="862"/>
                    <a:pt x="1240" y="818"/>
                  </a:cubicBezTo>
                  <a:cubicBezTo>
                    <a:pt x="1249" y="827"/>
                    <a:pt x="1249" y="844"/>
                    <a:pt x="1258" y="862"/>
                  </a:cubicBezTo>
                  <a:cubicBezTo>
                    <a:pt x="1187" y="925"/>
                    <a:pt x="1124" y="996"/>
                    <a:pt x="1044" y="1041"/>
                  </a:cubicBezTo>
                  <a:cubicBezTo>
                    <a:pt x="946" y="1103"/>
                    <a:pt x="866" y="1139"/>
                    <a:pt x="759" y="1166"/>
                  </a:cubicBezTo>
                  <a:cubicBezTo>
                    <a:pt x="759" y="1166"/>
                    <a:pt x="759" y="1166"/>
                    <a:pt x="759" y="1174"/>
                  </a:cubicBezTo>
                  <a:cubicBezTo>
                    <a:pt x="769" y="1176"/>
                    <a:pt x="779" y="1177"/>
                    <a:pt x="790" y="1177"/>
                  </a:cubicBezTo>
                  <a:cubicBezTo>
                    <a:pt x="901" y="1177"/>
                    <a:pt x="1035" y="1098"/>
                    <a:pt x="1124" y="1041"/>
                  </a:cubicBezTo>
                  <a:cubicBezTo>
                    <a:pt x="1142" y="1032"/>
                    <a:pt x="1205" y="987"/>
                    <a:pt x="1267" y="934"/>
                  </a:cubicBezTo>
                  <a:cubicBezTo>
                    <a:pt x="1267" y="951"/>
                    <a:pt x="1267" y="960"/>
                    <a:pt x="1267" y="978"/>
                  </a:cubicBezTo>
                  <a:cubicBezTo>
                    <a:pt x="1116" y="1157"/>
                    <a:pt x="901" y="1237"/>
                    <a:pt x="696" y="1237"/>
                  </a:cubicBezTo>
                  <a:cubicBezTo>
                    <a:pt x="759" y="1264"/>
                    <a:pt x="839" y="1290"/>
                    <a:pt x="910" y="1317"/>
                  </a:cubicBezTo>
                  <a:cubicBezTo>
                    <a:pt x="1071" y="1273"/>
                    <a:pt x="1232" y="1183"/>
                    <a:pt x="1356" y="1032"/>
                  </a:cubicBezTo>
                  <a:cubicBezTo>
                    <a:pt x="1356" y="1032"/>
                    <a:pt x="1365" y="1023"/>
                    <a:pt x="1365" y="1014"/>
                  </a:cubicBezTo>
                  <a:cubicBezTo>
                    <a:pt x="1365" y="1014"/>
                    <a:pt x="1374" y="1005"/>
                    <a:pt x="1374" y="996"/>
                  </a:cubicBezTo>
                  <a:cubicBezTo>
                    <a:pt x="1367" y="425"/>
                    <a:pt x="81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601200" y="1249475"/>
              <a:ext cx="6525" cy="3525"/>
            </a:xfrm>
            <a:custGeom>
              <a:rect b="b" l="l" r="r" t="t"/>
              <a:pathLst>
                <a:path extrusionOk="0" h="141" w="261">
                  <a:moveTo>
                    <a:pt x="182" y="0"/>
                  </a:moveTo>
                  <a:cubicBezTo>
                    <a:pt x="176" y="0"/>
                    <a:pt x="168" y="1"/>
                    <a:pt x="161" y="5"/>
                  </a:cubicBezTo>
                  <a:cubicBezTo>
                    <a:pt x="125" y="22"/>
                    <a:pt x="81" y="31"/>
                    <a:pt x="45" y="40"/>
                  </a:cubicBezTo>
                  <a:cubicBezTo>
                    <a:pt x="18" y="49"/>
                    <a:pt x="0" y="67"/>
                    <a:pt x="0" y="103"/>
                  </a:cubicBezTo>
                  <a:cubicBezTo>
                    <a:pt x="8" y="118"/>
                    <a:pt x="29" y="140"/>
                    <a:pt x="52" y="140"/>
                  </a:cubicBezTo>
                  <a:cubicBezTo>
                    <a:pt x="56" y="140"/>
                    <a:pt x="59" y="140"/>
                    <a:pt x="63" y="138"/>
                  </a:cubicBezTo>
                  <a:cubicBezTo>
                    <a:pt x="108" y="129"/>
                    <a:pt x="161" y="121"/>
                    <a:pt x="206" y="103"/>
                  </a:cubicBezTo>
                  <a:cubicBezTo>
                    <a:pt x="261" y="79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596975" y="1239800"/>
              <a:ext cx="6925" cy="4675"/>
            </a:xfrm>
            <a:custGeom>
              <a:rect b="b" l="l" r="r" t="t"/>
              <a:pathLst>
                <a:path extrusionOk="0" h="187" w="277">
                  <a:moveTo>
                    <a:pt x="214" y="1"/>
                  </a:moveTo>
                  <a:cubicBezTo>
                    <a:pt x="208" y="1"/>
                    <a:pt x="201" y="3"/>
                    <a:pt x="196" y="8"/>
                  </a:cubicBezTo>
                  <a:cubicBezTo>
                    <a:pt x="143" y="35"/>
                    <a:pt x="89" y="62"/>
                    <a:pt x="45" y="97"/>
                  </a:cubicBezTo>
                  <a:cubicBezTo>
                    <a:pt x="0" y="127"/>
                    <a:pt x="35" y="186"/>
                    <a:pt x="84" y="186"/>
                  </a:cubicBezTo>
                  <a:cubicBezTo>
                    <a:pt x="94" y="186"/>
                    <a:pt x="105" y="184"/>
                    <a:pt x="116" y="177"/>
                  </a:cubicBezTo>
                  <a:cubicBezTo>
                    <a:pt x="152" y="151"/>
                    <a:pt x="187" y="124"/>
                    <a:pt x="232" y="97"/>
                  </a:cubicBezTo>
                  <a:cubicBezTo>
                    <a:pt x="259" y="88"/>
                    <a:pt x="277" y="62"/>
                    <a:pt x="259" y="35"/>
                  </a:cubicBezTo>
                  <a:cubicBezTo>
                    <a:pt x="252" y="15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591900" y="1231950"/>
              <a:ext cx="6200" cy="5800"/>
            </a:xfrm>
            <a:custGeom>
              <a:rect b="b" l="l" r="r" t="t"/>
              <a:pathLst>
                <a:path extrusionOk="0" h="232" w="248">
                  <a:moveTo>
                    <a:pt x="191" y="0"/>
                  </a:moveTo>
                  <a:cubicBezTo>
                    <a:pt x="175" y="0"/>
                    <a:pt x="160" y="8"/>
                    <a:pt x="149" y="19"/>
                  </a:cubicBezTo>
                  <a:cubicBezTo>
                    <a:pt x="114" y="63"/>
                    <a:pt x="78" y="99"/>
                    <a:pt x="42" y="135"/>
                  </a:cubicBezTo>
                  <a:cubicBezTo>
                    <a:pt x="1" y="169"/>
                    <a:pt x="35" y="232"/>
                    <a:pt x="73" y="232"/>
                  </a:cubicBezTo>
                  <a:cubicBezTo>
                    <a:pt x="84" y="232"/>
                    <a:pt x="95" y="227"/>
                    <a:pt x="105" y="215"/>
                  </a:cubicBezTo>
                  <a:cubicBezTo>
                    <a:pt x="149" y="179"/>
                    <a:pt x="185" y="126"/>
                    <a:pt x="230" y="81"/>
                  </a:cubicBezTo>
                  <a:cubicBezTo>
                    <a:pt x="248" y="63"/>
                    <a:pt x="239" y="28"/>
                    <a:pt x="221" y="10"/>
                  </a:cubicBezTo>
                  <a:cubicBezTo>
                    <a:pt x="211" y="3"/>
                    <a:pt x="20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574100" y="1222650"/>
              <a:ext cx="3150" cy="6775"/>
            </a:xfrm>
            <a:custGeom>
              <a:rect b="b" l="l" r="r" t="t"/>
              <a:pathLst>
                <a:path extrusionOk="0" h="271" w="126">
                  <a:moveTo>
                    <a:pt x="70" y="0"/>
                  </a:moveTo>
                  <a:cubicBezTo>
                    <a:pt x="46" y="0"/>
                    <a:pt x="23" y="14"/>
                    <a:pt x="23" y="43"/>
                  </a:cubicBezTo>
                  <a:cubicBezTo>
                    <a:pt x="23" y="105"/>
                    <a:pt x="5" y="159"/>
                    <a:pt x="5" y="212"/>
                  </a:cubicBezTo>
                  <a:cubicBezTo>
                    <a:pt x="0" y="250"/>
                    <a:pt x="28" y="270"/>
                    <a:pt x="56" y="270"/>
                  </a:cubicBezTo>
                  <a:cubicBezTo>
                    <a:pt x="80" y="270"/>
                    <a:pt x="103" y="255"/>
                    <a:pt x="103" y="221"/>
                  </a:cubicBezTo>
                  <a:cubicBezTo>
                    <a:pt x="112" y="168"/>
                    <a:pt x="121" y="114"/>
                    <a:pt x="121" y="52"/>
                  </a:cubicBezTo>
                  <a:cubicBezTo>
                    <a:pt x="126" y="18"/>
                    <a:pt x="9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583350" y="1225700"/>
              <a:ext cx="4925" cy="6600"/>
            </a:xfrm>
            <a:custGeom>
              <a:rect b="b" l="l" r="r" t="t"/>
              <a:pathLst>
                <a:path extrusionOk="0" h="264" w="197">
                  <a:moveTo>
                    <a:pt x="129" y="0"/>
                  </a:moveTo>
                  <a:cubicBezTo>
                    <a:pt x="110" y="0"/>
                    <a:pt x="91" y="11"/>
                    <a:pt x="81" y="37"/>
                  </a:cubicBezTo>
                  <a:cubicBezTo>
                    <a:pt x="63" y="90"/>
                    <a:pt x="36" y="135"/>
                    <a:pt x="19" y="188"/>
                  </a:cubicBezTo>
                  <a:cubicBezTo>
                    <a:pt x="1" y="230"/>
                    <a:pt x="38" y="263"/>
                    <a:pt x="72" y="263"/>
                  </a:cubicBezTo>
                  <a:cubicBezTo>
                    <a:pt x="90" y="263"/>
                    <a:pt x="108" y="254"/>
                    <a:pt x="117" y="233"/>
                  </a:cubicBezTo>
                  <a:cubicBezTo>
                    <a:pt x="135" y="179"/>
                    <a:pt x="161" y="126"/>
                    <a:pt x="179" y="72"/>
                  </a:cubicBezTo>
                  <a:cubicBezTo>
                    <a:pt x="196" y="33"/>
                    <a:pt x="16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741475" y="12212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90" y="18"/>
                    <a:pt x="518" y="54"/>
                    <a:pt x="456" y="90"/>
                  </a:cubicBezTo>
                  <a:cubicBezTo>
                    <a:pt x="509" y="126"/>
                    <a:pt x="554" y="170"/>
                    <a:pt x="563" y="224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1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5" y="798"/>
                    <a:pt x="199" y="837"/>
                    <a:pt x="300" y="837"/>
                  </a:cubicBezTo>
                  <a:cubicBezTo>
                    <a:pt x="685" y="837"/>
                    <a:pt x="1026" y="276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741025" y="1248450"/>
              <a:ext cx="3825" cy="2050"/>
            </a:xfrm>
            <a:custGeom>
              <a:rect b="b" l="l" r="r" t="t"/>
              <a:pathLst>
                <a:path extrusionOk="0" h="82" w="153">
                  <a:moveTo>
                    <a:pt x="1" y="1"/>
                  </a:moveTo>
                  <a:lnTo>
                    <a:pt x="1" y="1"/>
                  </a:lnTo>
                  <a:cubicBezTo>
                    <a:pt x="10" y="19"/>
                    <a:pt x="10" y="37"/>
                    <a:pt x="19" y="55"/>
                  </a:cubicBezTo>
                  <a:cubicBezTo>
                    <a:pt x="37" y="63"/>
                    <a:pt x="63" y="72"/>
                    <a:pt x="90" y="81"/>
                  </a:cubicBezTo>
                  <a:cubicBezTo>
                    <a:pt x="108" y="63"/>
                    <a:pt x="126" y="55"/>
                    <a:pt x="153" y="46"/>
                  </a:cubicBezTo>
                  <a:cubicBezTo>
                    <a:pt x="99" y="37"/>
                    <a:pt x="5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740600" y="1220350"/>
              <a:ext cx="29675" cy="28575"/>
            </a:xfrm>
            <a:custGeom>
              <a:rect b="b" l="l" r="r" t="t"/>
              <a:pathLst>
                <a:path extrusionOk="0" h="1143" w="1187">
                  <a:moveTo>
                    <a:pt x="937" y="1"/>
                  </a:moveTo>
                  <a:cubicBezTo>
                    <a:pt x="892" y="1"/>
                    <a:pt x="857" y="1"/>
                    <a:pt x="812" y="10"/>
                  </a:cubicBezTo>
                  <a:cubicBezTo>
                    <a:pt x="1164" y="369"/>
                    <a:pt x="770" y="977"/>
                    <a:pt x="328" y="977"/>
                  </a:cubicBezTo>
                  <a:cubicBezTo>
                    <a:pt x="221" y="977"/>
                    <a:pt x="112" y="941"/>
                    <a:pt x="9" y="857"/>
                  </a:cubicBezTo>
                  <a:cubicBezTo>
                    <a:pt x="0" y="929"/>
                    <a:pt x="0" y="991"/>
                    <a:pt x="9" y="1063"/>
                  </a:cubicBezTo>
                  <a:cubicBezTo>
                    <a:pt x="71" y="1089"/>
                    <a:pt x="134" y="1125"/>
                    <a:pt x="205" y="1143"/>
                  </a:cubicBezTo>
                  <a:cubicBezTo>
                    <a:pt x="241" y="1125"/>
                    <a:pt x="277" y="1107"/>
                    <a:pt x="312" y="1089"/>
                  </a:cubicBezTo>
                  <a:cubicBezTo>
                    <a:pt x="589" y="938"/>
                    <a:pt x="865" y="786"/>
                    <a:pt x="1151" y="625"/>
                  </a:cubicBezTo>
                  <a:cubicBezTo>
                    <a:pt x="1169" y="501"/>
                    <a:pt x="1187" y="367"/>
                    <a:pt x="1151" y="242"/>
                  </a:cubicBezTo>
                  <a:cubicBezTo>
                    <a:pt x="1133" y="179"/>
                    <a:pt x="1115" y="117"/>
                    <a:pt x="1088" y="63"/>
                  </a:cubicBezTo>
                  <a:cubicBezTo>
                    <a:pt x="1071" y="54"/>
                    <a:pt x="1062" y="37"/>
                    <a:pt x="1053" y="19"/>
                  </a:cubicBezTo>
                  <a:lnTo>
                    <a:pt x="1035" y="19"/>
                  </a:lnTo>
                  <a:cubicBezTo>
                    <a:pt x="1053" y="54"/>
                    <a:pt x="1071" y="99"/>
                    <a:pt x="1080" y="126"/>
                  </a:cubicBezTo>
                  <a:cubicBezTo>
                    <a:pt x="1115" y="224"/>
                    <a:pt x="1151" y="340"/>
                    <a:pt x="1115" y="447"/>
                  </a:cubicBezTo>
                  <a:cubicBezTo>
                    <a:pt x="1097" y="340"/>
                    <a:pt x="1080" y="251"/>
                    <a:pt x="1035" y="144"/>
                  </a:cubicBezTo>
                  <a:cubicBezTo>
                    <a:pt x="1008" y="99"/>
                    <a:pt x="964" y="54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769575" y="1221475"/>
              <a:ext cx="3375" cy="14525"/>
            </a:xfrm>
            <a:custGeom>
              <a:rect b="b" l="l" r="r" t="t"/>
              <a:pathLst>
                <a:path extrusionOk="0" h="581" w="135">
                  <a:moveTo>
                    <a:pt x="1" y="1"/>
                  </a:moveTo>
                  <a:lnTo>
                    <a:pt x="1" y="1"/>
                  </a:lnTo>
                  <a:cubicBezTo>
                    <a:pt x="28" y="72"/>
                    <a:pt x="45" y="161"/>
                    <a:pt x="54" y="215"/>
                  </a:cubicBezTo>
                  <a:cubicBezTo>
                    <a:pt x="72" y="331"/>
                    <a:pt x="63" y="473"/>
                    <a:pt x="1" y="580"/>
                  </a:cubicBezTo>
                  <a:cubicBezTo>
                    <a:pt x="37" y="563"/>
                    <a:pt x="72" y="536"/>
                    <a:pt x="99" y="518"/>
                  </a:cubicBezTo>
                  <a:cubicBezTo>
                    <a:pt x="135" y="357"/>
                    <a:pt x="126" y="188"/>
                    <a:pt x="54" y="27"/>
                  </a:cubicBezTo>
                  <a:cubicBezTo>
                    <a:pt x="37" y="18"/>
                    <a:pt x="19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733625" y="1217925"/>
              <a:ext cx="41775" cy="34575"/>
            </a:xfrm>
            <a:custGeom>
              <a:rect b="b" l="l" r="r" t="t"/>
              <a:pathLst>
                <a:path extrusionOk="0" h="1383" w="1671">
                  <a:moveTo>
                    <a:pt x="966" y="134"/>
                  </a:moveTo>
                  <a:lnTo>
                    <a:pt x="966" y="134"/>
                  </a:lnTo>
                  <a:cubicBezTo>
                    <a:pt x="1340" y="409"/>
                    <a:pt x="999" y="970"/>
                    <a:pt x="614" y="970"/>
                  </a:cubicBezTo>
                  <a:cubicBezTo>
                    <a:pt x="513" y="970"/>
                    <a:pt x="409" y="931"/>
                    <a:pt x="315" y="838"/>
                  </a:cubicBezTo>
                  <a:cubicBezTo>
                    <a:pt x="333" y="767"/>
                    <a:pt x="359" y="696"/>
                    <a:pt x="395" y="633"/>
                  </a:cubicBezTo>
                  <a:cubicBezTo>
                    <a:pt x="444" y="695"/>
                    <a:pt x="520" y="724"/>
                    <a:pt x="597" y="724"/>
                  </a:cubicBezTo>
                  <a:cubicBezTo>
                    <a:pt x="687" y="724"/>
                    <a:pt x="779" y="684"/>
                    <a:pt x="832" y="606"/>
                  </a:cubicBezTo>
                  <a:cubicBezTo>
                    <a:pt x="886" y="535"/>
                    <a:pt x="904" y="446"/>
                    <a:pt x="877" y="357"/>
                  </a:cubicBezTo>
                  <a:cubicBezTo>
                    <a:pt x="868" y="303"/>
                    <a:pt x="823" y="259"/>
                    <a:pt x="770" y="223"/>
                  </a:cubicBezTo>
                  <a:cubicBezTo>
                    <a:pt x="832" y="187"/>
                    <a:pt x="904" y="151"/>
                    <a:pt x="966" y="134"/>
                  </a:cubicBezTo>
                  <a:close/>
                  <a:moveTo>
                    <a:pt x="1188" y="0"/>
                  </a:moveTo>
                  <a:cubicBezTo>
                    <a:pt x="545" y="0"/>
                    <a:pt x="1" y="749"/>
                    <a:pt x="235" y="1383"/>
                  </a:cubicBezTo>
                  <a:cubicBezTo>
                    <a:pt x="243" y="1374"/>
                    <a:pt x="252" y="1374"/>
                    <a:pt x="252" y="1374"/>
                  </a:cubicBezTo>
                  <a:cubicBezTo>
                    <a:pt x="297" y="1347"/>
                    <a:pt x="342" y="1320"/>
                    <a:pt x="386" y="1302"/>
                  </a:cubicBezTo>
                  <a:cubicBezTo>
                    <a:pt x="359" y="1293"/>
                    <a:pt x="333" y="1284"/>
                    <a:pt x="315" y="1276"/>
                  </a:cubicBezTo>
                  <a:cubicBezTo>
                    <a:pt x="306" y="1258"/>
                    <a:pt x="306" y="1240"/>
                    <a:pt x="297" y="1222"/>
                  </a:cubicBezTo>
                  <a:lnTo>
                    <a:pt x="297" y="1222"/>
                  </a:lnTo>
                  <a:cubicBezTo>
                    <a:pt x="350" y="1240"/>
                    <a:pt x="395" y="1258"/>
                    <a:pt x="449" y="1267"/>
                  </a:cubicBezTo>
                  <a:cubicBezTo>
                    <a:pt x="458" y="1258"/>
                    <a:pt x="475" y="1249"/>
                    <a:pt x="484" y="1240"/>
                  </a:cubicBezTo>
                  <a:cubicBezTo>
                    <a:pt x="413" y="1222"/>
                    <a:pt x="350" y="1186"/>
                    <a:pt x="288" y="1160"/>
                  </a:cubicBezTo>
                  <a:cubicBezTo>
                    <a:pt x="279" y="1088"/>
                    <a:pt x="279" y="1026"/>
                    <a:pt x="288" y="954"/>
                  </a:cubicBezTo>
                  <a:cubicBezTo>
                    <a:pt x="391" y="1038"/>
                    <a:pt x="500" y="1074"/>
                    <a:pt x="607" y="1074"/>
                  </a:cubicBezTo>
                  <a:cubicBezTo>
                    <a:pt x="1049" y="1074"/>
                    <a:pt x="1443" y="466"/>
                    <a:pt x="1091" y="107"/>
                  </a:cubicBezTo>
                  <a:cubicBezTo>
                    <a:pt x="1136" y="98"/>
                    <a:pt x="1171" y="98"/>
                    <a:pt x="1216" y="98"/>
                  </a:cubicBezTo>
                  <a:cubicBezTo>
                    <a:pt x="1252" y="151"/>
                    <a:pt x="1287" y="196"/>
                    <a:pt x="1314" y="241"/>
                  </a:cubicBezTo>
                  <a:cubicBezTo>
                    <a:pt x="1359" y="348"/>
                    <a:pt x="1376" y="437"/>
                    <a:pt x="1394" y="544"/>
                  </a:cubicBezTo>
                  <a:cubicBezTo>
                    <a:pt x="1430" y="437"/>
                    <a:pt x="1394" y="321"/>
                    <a:pt x="1359" y="223"/>
                  </a:cubicBezTo>
                  <a:cubicBezTo>
                    <a:pt x="1350" y="196"/>
                    <a:pt x="1332" y="151"/>
                    <a:pt x="1314" y="116"/>
                  </a:cubicBezTo>
                  <a:lnTo>
                    <a:pt x="1332" y="116"/>
                  </a:lnTo>
                  <a:cubicBezTo>
                    <a:pt x="1341" y="134"/>
                    <a:pt x="1350" y="151"/>
                    <a:pt x="1367" y="169"/>
                  </a:cubicBezTo>
                  <a:cubicBezTo>
                    <a:pt x="1394" y="214"/>
                    <a:pt x="1412" y="276"/>
                    <a:pt x="1430" y="339"/>
                  </a:cubicBezTo>
                  <a:cubicBezTo>
                    <a:pt x="1466" y="464"/>
                    <a:pt x="1448" y="598"/>
                    <a:pt x="1430" y="722"/>
                  </a:cubicBezTo>
                  <a:lnTo>
                    <a:pt x="1439" y="722"/>
                  </a:lnTo>
                  <a:cubicBezTo>
                    <a:pt x="1501" y="615"/>
                    <a:pt x="1510" y="473"/>
                    <a:pt x="1492" y="357"/>
                  </a:cubicBezTo>
                  <a:cubicBezTo>
                    <a:pt x="1483" y="303"/>
                    <a:pt x="1466" y="214"/>
                    <a:pt x="1439" y="143"/>
                  </a:cubicBezTo>
                  <a:lnTo>
                    <a:pt x="1439" y="143"/>
                  </a:lnTo>
                  <a:cubicBezTo>
                    <a:pt x="1457" y="151"/>
                    <a:pt x="1475" y="160"/>
                    <a:pt x="1492" y="169"/>
                  </a:cubicBezTo>
                  <a:cubicBezTo>
                    <a:pt x="1564" y="330"/>
                    <a:pt x="1573" y="499"/>
                    <a:pt x="1537" y="660"/>
                  </a:cubicBezTo>
                  <a:cubicBezTo>
                    <a:pt x="1573" y="642"/>
                    <a:pt x="1617" y="624"/>
                    <a:pt x="1653" y="598"/>
                  </a:cubicBezTo>
                  <a:cubicBezTo>
                    <a:pt x="1671" y="437"/>
                    <a:pt x="1653" y="267"/>
                    <a:pt x="1582" y="107"/>
                  </a:cubicBezTo>
                  <a:cubicBezTo>
                    <a:pt x="1573" y="98"/>
                    <a:pt x="1573" y="98"/>
                    <a:pt x="1564" y="89"/>
                  </a:cubicBezTo>
                  <a:cubicBezTo>
                    <a:pt x="1555" y="89"/>
                    <a:pt x="1555" y="80"/>
                    <a:pt x="1546" y="80"/>
                  </a:cubicBezTo>
                  <a:cubicBezTo>
                    <a:pt x="1426" y="25"/>
                    <a:pt x="1306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729875" y="12497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3" y="0"/>
                  </a:moveTo>
                  <a:cubicBezTo>
                    <a:pt x="189" y="0"/>
                    <a:pt x="184" y="1"/>
                    <a:pt x="179" y="3"/>
                  </a:cubicBezTo>
                  <a:cubicBezTo>
                    <a:pt x="144" y="11"/>
                    <a:pt x="108" y="20"/>
                    <a:pt x="63" y="20"/>
                  </a:cubicBezTo>
                  <a:cubicBezTo>
                    <a:pt x="1" y="20"/>
                    <a:pt x="1" y="127"/>
                    <a:pt x="63" y="127"/>
                  </a:cubicBezTo>
                  <a:cubicBezTo>
                    <a:pt x="117" y="127"/>
                    <a:pt x="161" y="110"/>
                    <a:pt x="206" y="101"/>
                  </a:cubicBezTo>
                  <a:cubicBezTo>
                    <a:pt x="242" y="101"/>
                    <a:pt x="251" y="65"/>
                    <a:pt x="242" y="38"/>
                  </a:cubicBezTo>
                  <a:cubicBezTo>
                    <a:pt x="234" y="1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729000" y="1239975"/>
              <a:ext cx="7300" cy="3175"/>
            </a:xfrm>
            <a:custGeom>
              <a:rect b="b" l="l" r="r" t="t"/>
              <a:pathLst>
                <a:path extrusionOk="0" h="127" w="292">
                  <a:moveTo>
                    <a:pt x="54" y="1"/>
                  </a:moveTo>
                  <a:cubicBezTo>
                    <a:pt x="27" y="1"/>
                    <a:pt x="0" y="28"/>
                    <a:pt x="9" y="55"/>
                  </a:cubicBezTo>
                  <a:cubicBezTo>
                    <a:pt x="9" y="90"/>
                    <a:pt x="27" y="108"/>
                    <a:pt x="63" y="108"/>
                  </a:cubicBezTo>
                  <a:cubicBezTo>
                    <a:pt x="107" y="108"/>
                    <a:pt x="152" y="117"/>
                    <a:pt x="205" y="126"/>
                  </a:cubicBezTo>
                  <a:cubicBezTo>
                    <a:pt x="208" y="126"/>
                    <a:pt x="211" y="126"/>
                    <a:pt x="213" y="126"/>
                  </a:cubicBezTo>
                  <a:cubicBezTo>
                    <a:pt x="270" y="126"/>
                    <a:pt x="292" y="36"/>
                    <a:pt x="223" y="19"/>
                  </a:cubicBezTo>
                  <a:cubicBezTo>
                    <a:pt x="170" y="10"/>
                    <a:pt x="116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730775" y="12305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1" y="1"/>
                  </a:moveTo>
                  <a:cubicBezTo>
                    <a:pt x="41" y="1"/>
                    <a:pt x="23" y="11"/>
                    <a:pt x="10" y="31"/>
                  </a:cubicBezTo>
                  <a:cubicBezTo>
                    <a:pt x="1" y="49"/>
                    <a:pt x="10" y="85"/>
                    <a:pt x="36" y="94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7" y="83"/>
                    <a:pt x="224" y="67"/>
                  </a:cubicBezTo>
                  <a:cubicBezTo>
                    <a:pt x="179" y="49"/>
                    <a:pt x="134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745250" y="12132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7" y="0"/>
                    <a:pt x="1" y="39"/>
                    <a:pt x="19" y="82"/>
                  </a:cubicBezTo>
                  <a:cubicBezTo>
                    <a:pt x="46" y="126"/>
                    <a:pt x="82" y="171"/>
                    <a:pt x="109" y="224"/>
                  </a:cubicBezTo>
                  <a:cubicBezTo>
                    <a:pt x="119" y="240"/>
                    <a:pt x="134" y="247"/>
                    <a:pt x="149" y="247"/>
                  </a:cubicBezTo>
                  <a:cubicBezTo>
                    <a:pt x="186" y="247"/>
                    <a:pt x="223" y="209"/>
                    <a:pt x="198" y="171"/>
                  </a:cubicBezTo>
                  <a:cubicBezTo>
                    <a:pt x="171" y="117"/>
                    <a:pt x="135" y="73"/>
                    <a:pt x="109" y="28"/>
                  </a:cubicBezTo>
                  <a:cubicBezTo>
                    <a:pt x="100" y="9"/>
                    <a:pt x="8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756875" y="1208250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1"/>
                  </a:moveTo>
                  <a:cubicBezTo>
                    <a:pt x="54" y="1"/>
                    <a:pt x="50" y="2"/>
                    <a:pt x="45" y="3"/>
                  </a:cubicBezTo>
                  <a:cubicBezTo>
                    <a:pt x="9" y="12"/>
                    <a:pt x="0" y="39"/>
                    <a:pt x="9" y="66"/>
                  </a:cubicBezTo>
                  <a:cubicBezTo>
                    <a:pt x="18" y="119"/>
                    <a:pt x="18" y="173"/>
                    <a:pt x="18" y="217"/>
                  </a:cubicBezTo>
                  <a:cubicBezTo>
                    <a:pt x="27" y="253"/>
                    <a:pt x="45" y="271"/>
                    <a:pt x="72" y="271"/>
                  </a:cubicBezTo>
                  <a:cubicBezTo>
                    <a:pt x="98" y="271"/>
                    <a:pt x="134" y="244"/>
                    <a:pt x="125" y="217"/>
                  </a:cubicBezTo>
                  <a:cubicBezTo>
                    <a:pt x="116" y="164"/>
                    <a:pt x="116" y="101"/>
                    <a:pt x="107" y="39"/>
                  </a:cubicBezTo>
                  <a:cubicBezTo>
                    <a:pt x="100" y="17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768025" y="1209050"/>
              <a:ext cx="3175" cy="6250"/>
            </a:xfrm>
            <a:custGeom>
              <a:rect b="b" l="l" r="r" t="t"/>
              <a:pathLst>
                <a:path extrusionOk="0" h="250" w="127">
                  <a:moveTo>
                    <a:pt x="63" y="1"/>
                  </a:moveTo>
                  <a:cubicBezTo>
                    <a:pt x="42" y="1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5" y="250"/>
                    <a:pt x="51" y="250"/>
                  </a:cubicBezTo>
                  <a:cubicBezTo>
                    <a:pt x="76" y="250"/>
                    <a:pt x="103" y="234"/>
                    <a:pt x="107" y="203"/>
                  </a:cubicBezTo>
                  <a:cubicBezTo>
                    <a:pt x="107" y="159"/>
                    <a:pt x="107" y="114"/>
                    <a:pt x="116" y="69"/>
                  </a:cubicBezTo>
                  <a:cubicBezTo>
                    <a:pt x="127" y="27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736625" y="12204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7" y="1"/>
                    <a:pt x="1" y="59"/>
                    <a:pt x="43" y="94"/>
                  </a:cubicBezTo>
                  <a:cubicBezTo>
                    <a:pt x="79" y="130"/>
                    <a:pt x="123" y="174"/>
                    <a:pt x="168" y="210"/>
                  </a:cubicBezTo>
                  <a:cubicBezTo>
                    <a:pt x="180" y="220"/>
                    <a:pt x="193" y="224"/>
                    <a:pt x="205" y="224"/>
                  </a:cubicBezTo>
                  <a:cubicBezTo>
                    <a:pt x="247" y="224"/>
                    <a:pt x="281" y="173"/>
                    <a:pt x="239" y="139"/>
                  </a:cubicBezTo>
                  <a:cubicBezTo>
                    <a:pt x="195" y="94"/>
                    <a:pt x="150" y="58"/>
                    <a:pt x="115" y="14"/>
                  </a:cubicBezTo>
                  <a:cubicBezTo>
                    <a:pt x="103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790325" y="11137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27" y="54"/>
                    <a:pt x="464" y="90"/>
                  </a:cubicBezTo>
                  <a:cubicBezTo>
                    <a:pt x="509" y="117"/>
                    <a:pt x="554" y="170"/>
                    <a:pt x="571" y="224"/>
                  </a:cubicBezTo>
                  <a:cubicBezTo>
                    <a:pt x="589" y="304"/>
                    <a:pt x="571" y="393"/>
                    <a:pt x="518" y="465"/>
                  </a:cubicBezTo>
                  <a:cubicBezTo>
                    <a:pt x="465" y="547"/>
                    <a:pt x="373" y="587"/>
                    <a:pt x="282" y="587"/>
                  </a:cubicBezTo>
                  <a:cubicBezTo>
                    <a:pt x="206" y="587"/>
                    <a:pt x="130" y="558"/>
                    <a:pt x="81" y="500"/>
                  </a:cubicBezTo>
                  <a:cubicBezTo>
                    <a:pt x="45" y="563"/>
                    <a:pt x="18" y="634"/>
                    <a:pt x="1" y="705"/>
                  </a:cubicBezTo>
                  <a:cubicBezTo>
                    <a:pt x="95" y="798"/>
                    <a:pt x="198" y="836"/>
                    <a:pt x="298" y="836"/>
                  </a:cubicBezTo>
                  <a:cubicBezTo>
                    <a:pt x="683" y="836"/>
                    <a:pt x="1027" y="27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789650" y="1112875"/>
              <a:ext cx="36450" cy="33750"/>
            </a:xfrm>
            <a:custGeom>
              <a:rect b="b" l="l" r="r" t="t"/>
              <a:pathLst>
                <a:path extrusionOk="0" h="1350" w="1458">
                  <a:moveTo>
                    <a:pt x="929" y="0"/>
                  </a:moveTo>
                  <a:cubicBezTo>
                    <a:pt x="893" y="0"/>
                    <a:pt x="848" y="0"/>
                    <a:pt x="804" y="9"/>
                  </a:cubicBezTo>
                  <a:cubicBezTo>
                    <a:pt x="1156" y="368"/>
                    <a:pt x="762" y="976"/>
                    <a:pt x="325" y="976"/>
                  </a:cubicBezTo>
                  <a:cubicBezTo>
                    <a:pt x="219" y="976"/>
                    <a:pt x="111" y="940"/>
                    <a:pt x="10" y="856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8"/>
                    <a:pt x="135" y="1124"/>
                    <a:pt x="206" y="1142"/>
                  </a:cubicBezTo>
                  <a:cubicBezTo>
                    <a:pt x="295" y="1169"/>
                    <a:pt x="375" y="1187"/>
                    <a:pt x="465" y="1187"/>
                  </a:cubicBezTo>
                  <a:lnTo>
                    <a:pt x="474" y="1187"/>
                  </a:lnTo>
                  <a:cubicBezTo>
                    <a:pt x="441" y="1196"/>
                    <a:pt x="407" y="1200"/>
                    <a:pt x="372" y="1200"/>
                  </a:cubicBezTo>
                  <a:cubicBezTo>
                    <a:pt x="313" y="1200"/>
                    <a:pt x="253" y="1189"/>
                    <a:pt x="197" y="1178"/>
                  </a:cubicBezTo>
                  <a:cubicBezTo>
                    <a:pt x="143" y="1160"/>
                    <a:pt x="72" y="1151"/>
                    <a:pt x="19" y="1124"/>
                  </a:cubicBezTo>
                  <a:lnTo>
                    <a:pt x="19" y="1124"/>
                  </a:lnTo>
                  <a:cubicBezTo>
                    <a:pt x="19" y="1142"/>
                    <a:pt x="19" y="1160"/>
                    <a:pt x="28" y="1178"/>
                  </a:cubicBezTo>
                  <a:cubicBezTo>
                    <a:pt x="117" y="1204"/>
                    <a:pt x="206" y="1240"/>
                    <a:pt x="295" y="1249"/>
                  </a:cubicBezTo>
                  <a:cubicBezTo>
                    <a:pt x="326" y="1252"/>
                    <a:pt x="357" y="1253"/>
                    <a:pt x="387" y="1253"/>
                  </a:cubicBezTo>
                  <a:cubicBezTo>
                    <a:pt x="460" y="1253"/>
                    <a:pt x="532" y="1246"/>
                    <a:pt x="607" y="1240"/>
                  </a:cubicBezTo>
                  <a:lnTo>
                    <a:pt x="607" y="1240"/>
                  </a:lnTo>
                  <a:cubicBezTo>
                    <a:pt x="553" y="1279"/>
                    <a:pt x="474" y="1292"/>
                    <a:pt x="395" y="1292"/>
                  </a:cubicBezTo>
                  <a:cubicBezTo>
                    <a:pt x="331" y="1292"/>
                    <a:pt x="267" y="1284"/>
                    <a:pt x="215" y="1276"/>
                  </a:cubicBezTo>
                  <a:cubicBezTo>
                    <a:pt x="206" y="1276"/>
                    <a:pt x="126" y="1267"/>
                    <a:pt x="54" y="1249"/>
                  </a:cubicBezTo>
                  <a:lnTo>
                    <a:pt x="54" y="1249"/>
                  </a:lnTo>
                  <a:cubicBezTo>
                    <a:pt x="54" y="1258"/>
                    <a:pt x="63" y="1267"/>
                    <a:pt x="63" y="1285"/>
                  </a:cubicBezTo>
                  <a:cubicBezTo>
                    <a:pt x="165" y="1330"/>
                    <a:pt x="267" y="1350"/>
                    <a:pt x="366" y="1350"/>
                  </a:cubicBezTo>
                  <a:cubicBezTo>
                    <a:pt x="957" y="1350"/>
                    <a:pt x="1457" y="629"/>
                    <a:pt x="1205" y="71"/>
                  </a:cubicBezTo>
                  <a:cubicBezTo>
                    <a:pt x="1187" y="62"/>
                    <a:pt x="1169" y="54"/>
                    <a:pt x="1152" y="45"/>
                  </a:cubicBezTo>
                  <a:lnTo>
                    <a:pt x="1152" y="45"/>
                  </a:lnTo>
                  <a:cubicBezTo>
                    <a:pt x="1187" y="116"/>
                    <a:pt x="1205" y="205"/>
                    <a:pt x="1214" y="259"/>
                  </a:cubicBezTo>
                  <a:cubicBezTo>
                    <a:pt x="1232" y="384"/>
                    <a:pt x="1214" y="517"/>
                    <a:pt x="1152" y="624"/>
                  </a:cubicBezTo>
                  <a:cubicBezTo>
                    <a:pt x="1169" y="500"/>
                    <a:pt x="1178" y="366"/>
                    <a:pt x="1143" y="241"/>
                  </a:cubicBezTo>
                  <a:cubicBezTo>
                    <a:pt x="1134" y="178"/>
                    <a:pt x="1116" y="116"/>
                    <a:pt x="1080" y="62"/>
                  </a:cubicBezTo>
                  <a:cubicBezTo>
                    <a:pt x="1071" y="45"/>
                    <a:pt x="1053" y="36"/>
                    <a:pt x="1045" y="18"/>
                  </a:cubicBezTo>
                  <a:cubicBezTo>
                    <a:pt x="1036" y="18"/>
                    <a:pt x="1036" y="18"/>
                    <a:pt x="1027" y="9"/>
                  </a:cubicBezTo>
                  <a:lnTo>
                    <a:pt x="1027" y="9"/>
                  </a:lnTo>
                  <a:cubicBezTo>
                    <a:pt x="1045" y="54"/>
                    <a:pt x="1062" y="89"/>
                    <a:pt x="1071" y="125"/>
                  </a:cubicBezTo>
                  <a:cubicBezTo>
                    <a:pt x="1107" y="223"/>
                    <a:pt x="1143" y="339"/>
                    <a:pt x="1107" y="446"/>
                  </a:cubicBezTo>
                  <a:cubicBezTo>
                    <a:pt x="1098" y="339"/>
                    <a:pt x="1071" y="241"/>
                    <a:pt x="1027" y="143"/>
                  </a:cubicBezTo>
                  <a:cubicBezTo>
                    <a:pt x="1000" y="98"/>
                    <a:pt x="964" y="54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781800" y="111035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993" y="137"/>
                  </a:moveTo>
                  <a:cubicBezTo>
                    <a:pt x="1368" y="406"/>
                    <a:pt x="1024" y="972"/>
                    <a:pt x="639" y="972"/>
                  </a:cubicBezTo>
                  <a:cubicBezTo>
                    <a:pt x="539" y="972"/>
                    <a:pt x="436" y="934"/>
                    <a:pt x="342" y="841"/>
                  </a:cubicBezTo>
                  <a:cubicBezTo>
                    <a:pt x="359" y="770"/>
                    <a:pt x="386" y="699"/>
                    <a:pt x="422" y="636"/>
                  </a:cubicBezTo>
                  <a:cubicBezTo>
                    <a:pt x="471" y="694"/>
                    <a:pt x="547" y="723"/>
                    <a:pt x="623" y="723"/>
                  </a:cubicBezTo>
                  <a:cubicBezTo>
                    <a:pt x="714" y="723"/>
                    <a:pt x="806" y="683"/>
                    <a:pt x="859" y="601"/>
                  </a:cubicBezTo>
                  <a:cubicBezTo>
                    <a:pt x="912" y="529"/>
                    <a:pt x="930" y="440"/>
                    <a:pt x="912" y="360"/>
                  </a:cubicBezTo>
                  <a:cubicBezTo>
                    <a:pt x="895" y="306"/>
                    <a:pt x="850" y="253"/>
                    <a:pt x="805" y="226"/>
                  </a:cubicBezTo>
                  <a:cubicBezTo>
                    <a:pt x="868" y="190"/>
                    <a:pt x="930" y="155"/>
                    <a:pt x="993" y="137"/>
                  </a:cubicBezTo>
                  <a:close/>
                  <a:moveTo>
                    <a:pt x="1243" y="101"/>
                  </a:moveTo>
                  <a:cubicBezTo>
                    <a:pt x="1278" y="155"/>
                    <a:pt x="1314" y="199"/>
                    <a:pt x="1341" y="244"/>
                  </a:cubicBezTo>
                  <a:cubicBezTo>
                    <a:pt x="1385" y="342"/>
                    <a:pt x="1412" y="440"/>
                    <a:pt x="1421" y="547"/>
                  </a:cubicBezTo>
                  <a:cubicBezTo>
                    <a:pt x="1457" y="440"/>
                    <a:pt x="1421" y="324"/>
                    <a:pt x="1385" y="226"/>
                  </a:cubicBezTo>
                  <a:cubicBezTo>
                    <a:pt x="1376" y="190"/>
                    <a:pt x="1359" y="155"/>
                    <a:pt x="1341" y="110"/>
                  </a:cubicBezTo>
                  <a:lnTo>
                    <a:pt x="1341" y="110"/>
                  </a:lnTo>
                  <a:cubicBezTo>
                    <a:pt x="1350" y="119"/>
                    <a:pt x="1350" y="119"/>
                    <a:pt x="1359" y="119"/>
                  </a:cubicBezTo>
                  <a:cubicBezTo>
                    <a:pt x="1367" y="137"/>
                    <a:pt x="1385" y="146"/>
                    <a:pt x="1394" y="163"/>
                  </a:cubicBezTo>
                  <a:cubicBezTo>
                    <a:pt x="1430" y="217"/>
                    <a:pt x="1448" y="279"/>
                    <a:pt x="1457" y="342"/>
                  </a:cubicBezTo>
                  <a:cubicBezTo>
                    <a:pt x="1492" y="467"/>
                    <a:pt x="1483" y="601"/>
                    <a:pt x="1466" y="725"/>
                  </a:cubicBezTo>
                  <a:cubicBezTo>
                    <a:pt x="1528" y="618"/>
                    <a:pt x="1546" y="485"/>
                    <a:pt x="1528" y="360"/>
                  </a:cubicBezTo>
                  <a:cubicBezTo>
                    <a:pt x="1519" y="306"/>
                    <a:pt x="1501" y="217"/>
                    <a:pt x="1466" y="146"/>
                  </a:cubicBezTo>
                  <a:lnTo>
                    <a:pt x="1466" y="146"/>
                  </a:lnTo>
                  <a:cubicBezTo>
                    <a:pt x="1483" y="155"/>
                    <a:pt x="1501" y="163"/>
                    <a:pt x="1519" y="172"/>
                  </a:cubicBezTo>
                  <a:cubicBezTo>
                    <a:pt x="1771" y="730"/>
                    <a:pt x="1271" y="1451"/>
                    <a:pt x="680" y="1451"/>
                  </a:cubicBezTo>
                  <a:cubicBezTo>
                    <a:pt x="581" y="1451"/>
                    <a:pt x="479" y="1431"/>
                    <a:pt x="377" y="1386"/>
                  </a:cubicBezTo>
                  <a:cubicBezTo>
                    <a:pt x="377" y="1368"/>
                    <a:pt x="368" y="1359"/>
                    <a:pt x="368" y="1350"/>
                  </a:cubicBezTo>
                  <a:lnTo>
                    <a:pt x="368" y="1350"/>
                  </a:lnTo>
                  <a:cubicBezTo>
                    <a:pt x="440" y="1368"/>
                    <a:pt x="520" y="1377"/>
                    <a:pt x="529" y="1377"/>
                  </a:cubicBezTo>
                  <a:cubicBezTo>
                    <a:pt x="581" y="1385"/>
                    <a:pt x="645" y="1393"/>
                    <a:pt x="709" y="1393"/>
                  </a:cubicBezTo>
                  <a:cubicBezTo>
                    <a:pt x="788" y="1393"/>
                    <a:pt x="867" y="1380"/>
                    <a:pt x="921" y="1341"/>
                  </a:cubicBezTo>
                  <a:lnTo>
                    <a:pt x="921" y="1341"/>
                  </a:lnTo>
                  <a:cubicBezTo>
                    <a:pt x="846" y="1347"/>
                    <a:pt x="774" y="1354"/>
                    <a:pt x="701" y="1354"/>
                  </a:cubicBezTo>
                  <a:cubicBezTo>
                    <a:pt x="671" y="1354"/>
                    <a:pt x="640" y="1353"/>
                    <a:pt x="609" y="1350"/>
                  </a:cubicBezTo>
                  <a:cubicBezTo>
                    <a:pt x="520" y="1341"/>
                    <a:pt x="431" y="1305"/>
                    <a:pt x="342" y="1279"/>
                  </a:cubicBezTo>
                  <a:cubicBezTo>
                    <a:pt x="333" y="1261"/>
                    <a:pt x="333" y="1243"/>
                    <a:pt x="333" y="1225"/>
                  </a:cubicBezTo>
                  <a:lnTo>
                    <a:pt x="333" y="1225"/>
                  </a:lnTo>
                  <a:cubicBezTo>
                    <a:pt x="386" y="1252"/>
                    <a:pt x="457" y="1261"/>
                    <a:pt x="511" y="1279"/>
                  </a:cubicBezTo>
                  <a:cubicBezTo>
                    <a:pt x="567" y="1290"/>
                    <a:pt x="627" y="1301"/>
                    <a:pt x="686" y="1301"/>
                  </a:cubicBezTo>
                  <a:cubicBezTo>
                    <a:pt x="721" y="1301"/>
                    <a:pt x="755" y="1297"/>
                    <a:pt x="788" y="1288"/>
                  </a:cubicBezTo>
                  <a:lnTo>
                    <a:pt x="779" y="1288"/>
                  </a:lnTo>
                  <a:cubicBezTo>
                    <a:pt x="689" y="1288"/>
                    <a:pt x="609" y="1270"/>
                    <a:pt x="520" y="1243"/>
                  </a:cubicBezTo>
                  <a:cubicBezTo>
                    <a:pt x="449" y="1225"/>
                    <a:pt x="386" y="1189"/>
                    <a:pt x="315" y="1154"/>
                  </a:cubicBezTo>
                  <a:cubicBezTo>
                    <a:pt x="306" y="1091"/>
                    <a:pt x="315" y="1020"/>
                    <a:pt x="324" y="957"/>
                  </a:cubicBezTo>
                  <a:cubicBezTo>
                    <a:pt x="425" y="1041"/>
                    <a:pt x="533" y="1077"/>
                    <a:pt x="639" y="1077"/>
                  </a:cubicBezTo>
                  <a:cubicBezTo>
                    <a:pt x="1076" y="1077"/>
                    <a:pt x="1470" y="469"/>
                    <a:pt x="1118" y="110"/>
                  </a:cubicBezTo>
                  <a:cubicBezTo>
                    <a:pt x="1162" y="101"/>
                    <a:pt x="1207" y="101"/>
                    <a:pt x="1243" y="101"/>
                  </a:cubicBezTo>
                  <a:close/>
                  <a:moveTo>
                    <a:pt x="1213" y="1"/>
                  </a:moveTo>
                  <a:cubicBezTo>
                    <a:pt x="554" y="1"/>
                    <a:pt x="0" y="803"/>
                    <a:pt x="288" y="1439"/>
                  </a:cubicBezTo>
                  <a:cubicBezTo>
                    <a:pt x="297" y="1448"/>
                    <a:pt x="306" y="1457"/>
                    <a:pt x="306" y="1466"/>
                  </a:cubicBezTo>
                  <a:cubicBezTo>
                    <a:pt x="315" y="1466"/>
                    <a:pt x="315" y="1475"/>
                    <a:pt x="324" y="1475"/>
                  </a:cubicBezTo>
                  <a:cubicBezTo>
                    <a:pt x="444" y="1530"/>
                    <a:pt x="565" y="1554"/>
                    <a:pt x="682" y="1554"/>
                  </a:cubicBezTo>
                  <a:cubicBezTo>
                    <a:pt x="1349" y="1554"/>
                    <a:pt x="1904" y="755"/>
                    <a:pt x="1608" y="110"/>
                  </a:cubicBezTo>
                  <a:cubicBezTo>
                    <a:pt x="1599" y="101"/>
                    <a:pt x="1599" y="92"/>
                    <a:pt x="1590" y="92"/>
                  </a:cubicBezTo>
                  <a:cubicBezTo>
                    <a:pt x="1590" y="83"/>
                    <a:pt x="1582" y="83"/>
                    <a:pt x="1573" y="83"/>
                  </a:cubicBezTo>
                  <a:cubicBezTo>
                    <a:pt x="1452" y="26"/>
                    <a:pt x="133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778725" y="11422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7" y="0"/>
                  </a:moveTo>
                  <a:cubicBezTo>
                    <a:pt x="191" y="0"/>
                    <a:pt x="185" y="1"/>
                    <a:pt x="179" y="3"/>
                  </a:cubicBezTo>
                  <a:cubicBezTo>
                    <a:pt x="143" y="12"/>
                    <a:pt x="108" y="20"/>
                    <a:pt x="63" y="20"/>
                  </a:cubicBezTo>
                  <a:cubicBezTo>
                    <a:pt x="1" y="20"/>
                    <a:pt x="1" y="127"/>
                    <a:pt x="72" y="127"/>
                  </a:cubicBezTo>
                  <a:cubicBezTo>
                    <a:pt x="117" y="127"/>
                    <a:pt x="161" y="110"/>
                    <a:pt x="215" y="101"/>
                  </a:cubicBezTo>
                  <a:cubicBezTo>
                    <a:pt x="241" y="101"/>
                    <a:pt x="250" y="65"/>
                    <a:pt x="250" y="38"/>
                  </a:cubicBezTo>
                  <a:cubicBezTo>
                    <a:pt x="243" y="16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778050" y="1132500"/>
              <a:ext cx="7100" cy="3150"/>
            </a:xfrm>
            <a:custGeom>
              <a:rect b="b" l="l" r="r" t="t"/>
              <a:pathLst>
                <a:path extrusionOk="0" h="126" w="284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0"/>
                    <a:pt x="28" y="107"/>
                    <a:pt x="54" y="107"/>
                  </a:cubicBezTo>
                  <a:cubicBezTo>
                    <a:pt x="99" y="107"/>
                    <a:pt x="144" y="116"/>
                    <a:pt x="197" y="125"/>
                  </a:cubicBezTo>
                  <a:cubicBezTo>
                    <a:pt x="200" y="125"/>
                    <a:pt x="202" y="126"/>
                    <a:pt x="205" y="126"/>
                  </a:cubicBezTo>
                  <a:cubicBezTo>
                    <a:pt x="262" y="126"/>
                    <a:pt x="284" y="35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779625" y="1123000"/>
              <a:ext cx="7250" cy="4225"/>
            </a:xfrm>
            <a:custGeom>
              <a:rect b="b" l="l" r="r" t="t"/>
              <a:pathLst>
                <a:path extrusionOk="0" h="169" w="290">
                  <a:moveTo>
                    <a:pt x="58" y="0"/>
                  </a:moveTo>
                  <a:cubicBezTo>
                    <a:pt x="40" y="0"/>
                    <a:pt x="24" y="6"/>
                    <a:pt x="18" y="23"/>
                  </a:cubicBezTo>
                  <a:cubicBezTo>
                    <a:pt x="0" y="50"/>
                    <a:pt x="9" y="86"/>
                    <a:pt x="36" y="95"/>
                  </a:cubicBezTo>
                  <a:cubicBezTo>
                    <a:pt x="90" y="121"/>
                    <a:pt x="143" y="148"/>
                    <a:pt x="205" y="166"/>
                  </a:cubicBezTo>
                  <a:cubicBezTo>
                    <a:pt x="211" y="167"/>
                    <a:pt x="216" y="168"/>
                    <a:pt x="220" y="168"/>
                  </a:cubicBezTo>
                  <a:cubicBezTo>
                    <a:pt x="272" y="168"/>
                    <a:pt x="290" y="84"/>
                    <a:pt x="232" y="68"/>
                  </a:cubicBezTo>
                  <a:cubicBezTo>
                    <a:pt x="179" y="50"/>
                    <a:pt x="134" y="23"/>
                    <a:pt x="90" y="5"/>
                  </a:cubicBezTo>
                  <a:cubicBezTo>
                    <a:pt x="80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794175" y="11057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5" y="0"/>
                    <a:pt x="0" y="39"/>
                    <a:pt x="25" y="82"/>
                  </a:cubicBezTo>
                  <a:cubicBezTo>
                    <a:pt x="43" y="126"/>
                    <a:pt x="78" y="171"/>
                    <a:pt x="105" y="225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2" y="209"/>
                    <a:pt x="203" y="171"/>
                  </a:cubicBezTo>
                  <a:cubicBezTo>
                    <a:pt x="168" y="118"/>
                    <a:pt x="132" y="73"/>
                    <a:pt x="114" y="28"/>
                  </a:cubicBezTo>
                  <a:cubicBezTo>
                    <a:pt x="103" y="9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805725" y="1100750"/>
              <a:ext cx="3350" cy="6775"/>
            </a:xfrm>
            <a:custGeom>
              <a:rect b="b" l="l" r="r" t="t"/>
              <a:pathLst>
                <a:path extrusionOk="0" h="271" w="134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39"/>
                    <a:pt x="9" y="66"/>
                  </a:cubicBezTo>
                  <a:cubicBezTo>
                    <a:pt x="18" y="119"/>
                    <a:pt x="18" y="173"/>
                    <a:pt x="27" y="217"/>
                  </a:cubicBezTo>
                  <a:cubicBezTo>
                    <a:pt x="27" y="244"/>
                    <a:pt x="45" y="271"/>
                    <a:pt x="80" y="271"/>
                  </a:cubicBezTo>
                  <a:cubicBezTo>
                    <a:pt x="107" y="271"/>
                    <a:pt x="134" y="244"/>
                    <a:pt x="125" y="217"/>
                  </a:cubicBezTo>
                  <a:cubicBezTo>
                    <a:pt x="125" y="155"/>
                    <a:pt x="116" y="101"/>
                    <a:pt x="107" y="39"/>
                  </a:cubicBezTo>
                  <a:cubicBezTo>
                    <a:pt x="107" y="17"/>
                    <a:pt x="83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816875" y="1101550"/>
              <a:ext cx="3275" cy="6275"/>
            </a:xfrm>
            <a:custGeom>
              <a:rect b="b" l="l" r="r" t="t"/>
              <a:pathLst>
                <a:path extrusionOk="0" h="251" w="131">
                  <a:moveTo>
                    <a:pt x="65" y="0"/>
                  </a:moveTo>
                  <a:cubicBezTo>
                    <a:pt x="43" y="0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7" y="250"/>
                    <a:pt x="54" y="250"/>
                  </a:cubicBezTo>
                  <a:cubicBezTo>
                    <a:pt x="80" y="250"/>
                    <a:pt x="107" y="234"/>
                    <a:pt x="107" y="203"/>
                  </a:cubicBezTo>
                  <a:cubicBezTo>
                    <a:pt x="107" y="150"/>
                    <a:pt x="116" y="105"/>
                    <a:pt x="125" y="60"/>
                  </a:cubicBezTo>
                  <a:cubicBezTo>
                    <a:pt x="130" y="24"/>
                    <a:pt x="9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785475" y="11129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4" y="1"/>
                  </a:moveTo>
                  <a:cubicBezTo>
                    <a:pt x="42" y="1"/>
                    <a:pt x="0" y="59"/>
                    <a:pt x="43" y="94"/>
                  </a:cubicBezTo>
                  <a:cubicBezTo>
                    <a:pt x="87" y="130"/>
                    <a:pt x="123" y="174"/>
                    <a:pt x="168" y="210"/>
                  </a:cubicBezTo>
                  <a:cubicBezTo>
                    <a:pt x="180" y="220"/>
                    <a:pt x="192" y="224"/>
                    <a:pt x="204" y="224"/>
                  </a:cubicBezTo>
                  <a:cubicBezTo>
                    <a:pt x="247" y="224"/>
                    <a:pt x="281" y="172"/>
                    <a:pt x="239" y="130"/>
                  </a:cubicBezTo>
                  <a:cubicBezTo>
                    <a:pt x="203" y="94"/>
                    <a:pt x="159" y="58"/>
                    <a:pt x="114" y="14"/>
                  </a:cubicBezTo>
                  <a:cubicBezTo>
                    <a:pt x="105" y="5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742600" y="11084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25"/>
                    <a:pt x="54" y="197"/>
                  </a:cubicBezTo>
                  <a:cubicBezTo>
                    <a:pt x="58" y="197"/>
                    <a:pt x="62" y="197"/>
                    <a:pt x="66" y="197"/>
                  </a:cubicBezTo>
                  <a:cubicBezTo>
                    <a:pt x="230" y="197"/>
                    <a:pt x="365" y="379"/>
                    <a:pt x="322" y="545"/>
                  </a:cubicBezTo>
                  <a:cubicBezTo>
                    <a:pt x="304" y="625"/>
                    <a:pt x="250" y="705"/>
                    <a:pt x="170" y="741"/>
                  </a:cubicBezTo>
                  <a:cubicBezTo>
                    <a:pt x="137" y="752"/>
                    <a:pt x="100" y="760"/>
                    <a:pt x="65" y="760"/>
                  </a:cubicBezTo>
                  <a:cubicBezTo>
                    <a:pt x="43" y="760"/>
                    <a:pt x="21" y="757"/>
                    <a:pt x="0" y="750"/>
                  </a:cubicBezTo>
                  <a:lnTo>
                    <a:pt x="0" y="750"/>
                  </a:lnTo>
                  <a:cubicBezTo>
                    <a:pt x="9" y="821"/>
                    <a:pt x="27" y="893"/>
                    <a:pt x="63" y="955"/>
                  </a:cubicBezTo>
                  <a:cubicBezTo>
                    <a:pt x="95" y="962"/>
                    <a:pt x="125" y="966"/>
                    <a:pt x="155" y="966"/>
                  </a:cubicBezTo>
                  <a:cubicBezTo>
                    <a:pt x="641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745725" y="1099925"/>
              <a:ext cx="29025" cy="41500"/>
            </a:xfrm>
            <a:custGeom>
              <a:rect b="b" l="l" r="r" t="t"/>
              <a:pathLst>
                <a:path extrusionOk="0" h="1660" w="1161">
                  <a:moveTo>
                    <a:pt x="464" y="1"/>
                  </a:moveTo>
                  <a:cubicBezTo>
                    <a:pt x="446" y="10"/>
                    <a:pt x="437" y="10"/>
                    <a:pt x="420" y="18"/>
                  </a:cubicBezTo>
                  <a:cubicBezTo>
                    <a:pt x="482" y="54"/>
                    <a:pt x="544" y="108"/>
                    <a:pt x="562" y="125"/>
                  </a:cubicBezTo>
                  <a:cubicBezTo>
                    <a:pt x="643" y="197"/>
                    <a:pt x="776" y="313"/>
                    <a:pt x="785" y="438"/>
                  </a:cubicBezTo>
                  <a:cubicBezTo>
                    <a:pt x="723" y="349"/>
                    <a:pt x="669" y="268"/>
                    <a:pt x="589" y="197"/>
                  </a:cubicBezTo>
                  <a:cubicBezTo>
                    <a:pt x="518" y="134"/>
                    <a:pt x="429" y="90"/>
                    <a:pt x="348" y="45"/>
                  </a:cubicBezTo>
                  <a:cubicBezTo>
                    <a:pt x="339" y="54"/>
                    <a:pt x="321" y="63"/>
                    <a:pt x="313" y="72"/>
                  </a:cubicBezTo>
                  <a:cubicBezTo>
                    <a:pt x="366" y="99"/>
                    <a:pt x="420" y="143"/>
                    <a:pt x="473" y="179"/>
                  </a:cubicBezTo>
                  <a:cubicBezTo>
                    <a:pt x="544" y="233"/>
                    <a:pt x="616" y="286"/>
                    <a:pt x="660" y="366"/>
                  </a:cubicBezTo>
                  <a:cubicBezTo>
                    <a:pt x="660" y="366"/>
                    <a:pt x="656" y="370"/>
                    <a:pt x="654" y="370"/>
                  </a:cubicBezTo>
                  <a:cubicBezTo>
                    <a:pt x="653" y="370"/>
                    <a:pt x="652" y="369"/>
                    <a:pt x="652" y="366"/>
                  </a:cubicBezTo>
                  <a:cubicBezTo>
                    <a:pt x="589" y="304"/>
                    <a:pt x="527" y="250"/>
                    <a:pt x="455" y="206"/>
                  </a:cubicBezTo>
                  <a:cubicBezTo>
                    <a:pt x="393" y="161"/>
                    <a:pt x="321" y="134"/>
                    <a:pt x="250" y="108"/>
                  </a:cubicBezTo>
                  <a:cubicBezTo>
                    <a:pt x="197" y="143"/>
                    <a:pt x="143" y="188"/>
                    <a:pt x="98" y="241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73"/>
                    <a:pt x="72" y="1499"/>
                  </a:cubicBezTo>
                  <a:cubicBezTo>
                    <a:pt x="134" y="1490"/>
                    <a:pt x="188" y="1490"/>
                    <a:pt x="241" y="1473"/>
                  </a:cubicBezTo>
                  <a:cubicBezTo>
                    <a:pt x="348" y="1446"/>
                    <a:pt x="429" y="1401"/>
                    <a:pt x="518" y="1339"/>
                  </a:cubicBezTo>
                  <a:lnTo>
                    <a:pt x="527" y="1339"/>
                  </a:lnTo>
                  <a:cubicBezTo>
                    <a:pt x="464" y="1437"/>
                    <a:pt x="357" y="1481"/>
                    <a:pt x="259" y="1526"/>
                  </a:cubicBezTo>
                  <a:cubicBezTo>
                    <a:pt x="232" y="1535"/>
                    <a:pt x="188" y="1553"/>
                    <a:pt x="143" y="1562"/>
                  </a:cubicBezTo>
                  <a:cubicBezTo>
                    <a:pt x="152" y="1571"/>
                    <a:pt x="152" y="1571"/>
                    <a:pt x="161" y="1571"/>
                  </a:cubicBezTo>
                  <a:lnTo>
                    <a:pt x="223" y="1571"/>
                  </a:lnTo>
                  <a:cubicBezTo>
                    <a:pt x="286" y="1562"/>
                    <a:pt x="339" y="1535"/>
                    <a:pt x="393" y="1499"/>
                  </a:cubicBezTo>
                  <a:cubicBezTo>
                    <a:pt x="518" y="1446"/>
                    <a:pt x="598" y="1348"/>
                    <a:pt x="687" y="1250"/>
                  </a:cubicBezTo>
                  <a:lnTo>
                    <a:pt x="687" y="1250"/>
                  </a:lnTo>
                  <a:cubicBezTo>
                    <a:pt x="652" y="1366"/>
                    <a:pt x="553" y="1473"/>
                    <a:pt x="455" y="1544"/>
                  </a:cubicBezTo>
                  <a:cubicBezTo>
                    <a:pt x="402" y="1571"/>
                    <a:pt x="330" y="1615"/>
                    <a:pt x="250" y="1633"/>
                  </a:cubicBezTo>
                  <a:cubicBezTo>
                    <a:pt x="268" y="1642"/>
                    <a:pt x="286" y="1651"/>
                    <a:pt x="304" y="1660"/>
                  </a:cubicBezTo>
                  <a:cubicBezTo>
                    <a:pt x="991" y="1446"/>
                    <a:pt x="1160" y="322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736350" y="1098150"/>
              <a:ext cx="41500" cy="45950"/>
            </a:xfrm>
            <a:custGeom>
              <a:rect b="b" l="l" r="r" t="t"/>
              <a:pathLst>
                <a:path extrusionOk="0" h="1838" w="1660">
                  <a:moveTo>
                    <a:pt x="402" y="411"/>
                  </a:moveTo>
                  <a:cubicBezTo>
                    <a:pt x="999" y="453"/>
                    <a:pt x="891" y="1376"/>
                    <a:pt x="405" y="1376"/>
                  </a:cubicBezTo>
                  <a:cubicBezTo>
                    <a:pt x="375" y="1376"/>
                    <a:pt x="345" y="1372"/>
                    <a:pt x="313" y="1365"/>
                  </a:cubicBezTo>
                  <a:cubicBezTo>
                    <a:pt x="277" y="1303"/>
                    <a:pt x="259" y="1231"/>
                    <a:pt x="250" y="1160"/>
                  </a:cubicBezTo>
                  <a:lnTo>
                    <a:pt x="250" y="1160"/>
                  </a:lnTo>
                  <a:cubicBezTo>
                    <a:pt x="271" y="1167"/>
                    <a:pt x="293" y="1170"/>
                    <a:pt x="315" y="1170"/>
                  </a:cubicBezTo>
                  <a:cubicBezTo>
                    <a:pt x="350" y="1170"/>
                    <a:pt x="387" y="1162"/>
                    <a:pt x="420" y="1151"/>
                  </a:cubicBezTo>
                  <a:cubicBezTo>
                    <a:pt x="500" y="1115"/>
                    <a:pt x="554" y="1035"/>
                    <a:pt x="572" y="955"/>
                  </a:cubicBezTo>
                  <a:cubicBezTo>
                    <a:pt x="615" y="789"/>
                    <a:pt x="480" y="607"/>
                    <a:pt x="316" y="607"/>
                  </a:cubicBezTo>
                  <a:cubicBezTo>
                    <a:pt x="312" y="607"/>
                    <a:pt x="308" y="607"/>
                    <a:pt x="304" y="607"/>
                  </a:cubicBezTo>
                  <a:cubicBezTo>
                    <a:pt x="331" y="535"/>
                    <a:pt x="366" y="473"/>
                    <a:pt x="402" y="411"/>
                  </a:cubicBezTo>
                  <a:close/>
                  <a:moveTo>
                    <a:pt x="839" y="72"/>
                  </a:moveTo>
                  <a:lnTo>
                    <a:pt x="839" y="72"/>
                  </a:lnTo>
                  <a:cubicBezTo>
                    <a:pt x="1535" y="393"/>
                    <a:pt x="1366" y="1517"/>
                    <a:pt x="679" y="1731"/>
                  </a:cubicBezTo>
                  <a:cubicBezTo>
                    <a:pt x="661" y="1722"/>
                    <a:pt x="643" y="1713"/>
                    <a:pt x="625" y="1704"/>
                  </a:cubicBezTo>
                  <a:cubicBezTo>
                    <a:pt x="705" y="1686"/>
                    <a:pt x="777" y="1642"/>
                    <a:pt x="830" y="1615"/>
                  </a:cubicBezTo>
                  <a:cubicBezTo>
                    <a:pt x="928" y="1544"/>
                    <a:pt x="1027" y="1437"/>
                    <a:pt x="1062" y="1321"/>
                  </a:cubicBezTo>
                  <a:lnTo>
                    <a:pt x="1062" y="1321"/>
                  </a:lnTo>
                  <a:cubicBezTo>
                    <a:pt x="973" y="1419"/>
                    <a:pt x="893" y="1517"/>
                    <a:pt x="768" y="1570"/>
                  </a:cubicBezTo>
                  <a:cubicBezTo>
                    <a:pt x="714" y="1606"/>
                    <a:pt x="661" y="1633"/>
                    <a:pt x="598" y="1642"/>
                  </a:cubicBezTo>
                  <a:lnTo>
                    <a:pt x="536" y="1642"/>
                  </a:lnTo>
                  <a:cubicBezTo>
                    <a:pt x="527" y="1642"/>
                    <a:pt x="527" y="1642"/>
                    <a:pt x="518" y="1633"/>
                  </a:cubicBezTo>
                  <a:cubicBezTo>
                    <a:pt x="563" y="1624"/>
                    <a:pt x="607" y="1606"/>
                    <a:pt x="634" y="1597"/>
                  </a:cubicBezTo>
                  <a:cubicBezTo>
                    <a:pt x="732" y="1552"/>
                    <a:pt x="839" y="1508"/>
                    <a:pt x="902" y="1410"/>
                  </a:cubicBezTo>
                  <a:lnTo>
                    <a:pt x="893" y="1410"/>
                  </a:lnTo>
                  <a:cubicBezTo>
                    <a:pt x="804" y="1472"/>
                    <a:pt x="723" y="1517"/>
                    <a:pt x="616" y="1544"/>
                  </a:cubicBezTo>
                  <a:cubicBezTo>
                    <a:pt x="563" y="1561"/>
                    <a:pt x="509" y="1561"/>
                    <a:pt x="447" y="1570"/>
                  </a:cubicBezTo>
                  <a:cubicBezTo>
                    <a:pt x="420" y="1544"/>
                    <a:pt x="393" y="1508"/>
                    <a:pt x="375" y="1472"/>
                  </a:cubicBezTo>
                  <a:lnTo>
                    <a:pt x="375" y="1472"/>
                  </a:lnTo>
                  <a:cubicBezTo>
                    <a:pt x="383" y="1473"/>
                    <a:pt x="390" y="1473"/>
                    <a:pt x="398" y="1473"/>
                  </a:cubicBezTo>
                  <a:cubicBezTo>
                    <a:pt x="994" y="1473"/>
                    <a:pt x="1134" y="418"/>
                    <a:pt x="473" y="312"/>
                  </a:cubicBezTo>
                  <a:cubicBezTo>
                    <a:pt x="518" y="259"/>
                    <a:pt x="572" y="214"/>
                    <a:pt x="625" y="179"/>
                  </a:cubicBezTo>
                  <a:cubicBezTo>
                    <a:pt x="696" y="205"/>
                    <a:pt x="768" y="232"/>
                    <a:pt x="830" y="277"/>
                  </a:cubicBezTo>
                  <a:cubicBezTo>
                    <a:pt x="902" y="321"/>
                    <a:pt x="964" y="375"/>
                    <a:pt x="1027" y="437"/>
                  </a:cubicBezTo>
                  <a:cubicBezTo>
                    <a:pt x="1027" y="440"/>
                    <a:pt x="1028" y="441"/>
                    <a:pt x="1029" y="441"/>
                  </a:cubicBezTo>
                  <a:cubicBezTo>
                    <a:pt x="1031" y="441"/>
                    <a:pt x="1035" y="437"/>
                    <a:pt x="1035" y="437"/>
                  </a:cubicBezTo>
                  <a:cubicBezTo>
                    <a:pt x="991" y="357"/>
                    <a:pt x="919" y="304"/>
                    <a:pt x="848" y="250"/>
                  </a:cubicBezTo>
                  <a:cubicBezTo>
                    <a:pt x="795" y="214"/>
                    <a:pt x="741" y="170"/>
                    <a:pt x="688" y="143"/>
                  </a:cubicBezTo>
                  <a:cubicBezTo>
                    <a:pt x="696" y="134"/>
                    <a:pt x="714" y="125"/>
                    <a:pt x="723" y="116"/>
                  </a:cubicBezTo>
                  <a:cubicBezTo>
                    <a:pt x="804" y="161"/>
                    <a:pt x="893" y="205"/>
                    <a:pt x="964" y="268"/>
                  </a:cubicBezTo>
                  <a:cubicBezTo>
                    <a:pt x="1044" y="339"/>
                    <a:pt x="1098" y="420"/>
                    <a:pt x="1160" y="509"/>
                  </a:cubicBezTo>
                  <a:cubicBezTo>
                    <a:pt x="1151" y="384"/>
                    <a:pt x="1018" y="268"/>
                    <a:pt x="937" y="196"/>
                  </a:cubicBezTo>
                  <a:cubicBezTo>
                    <a:pt x="919" y="179"/>
                    <a:pt x="857" y="125"/>
                    <a:pt x="795" y="89"/>
                  </a:cubicBezTo>
                  <a:cubicBezTo>
                    <a:pt x="812" y="81"/>
                    <a:pt x="821" y="81"/>
                    <a:pt x="839" y="72"/>
                  </a:cubicBezTo>
                  <a:close/>
                  <a:moveTo>
                    <a:pt x="919" y="0"/>
                  </a:moveTo>
                  <a:lnTo>
                    <a:pt x="919" y="0"/>
                  </a:lnTo>
                  <a:cubicBezTo>
                    <a:pt x="893" y="18"/>
                    <a:pt x="857" y="27"/>
                    <a:pt x="830" y="45"/>
                  </a:cubicBezTo>
                  <a:lnTo>
                    <a:pt x="349" y="312"/>
                  </a:lnTo>
                  <a:cubicBezTo>
                    <a:pt x="349" y="321"/>
                    <a:pt x="340" y="321"/>
                    <a:pt x="340" y="321"/>
                  </a:cubicBezTo>
                  <a:cubicBezTo>
                    <a:pt x="1" y="794"/>
                    <a:pt x="54" y="1570"/>
                    <a:pt x="652" y="1838"/>
                  </a:cubicBezTo>
                  <a:lnTo>
                    <a:pt x="696" y="1838"/>
                  </a:lnTo>
                  <a:cubicBezTo>
                    <a:pt x="1473" y="1606"/>
                    <a:pt x="1660" y="384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730025" y="11264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4" y="1"/>
                  </a:moveTo>
                  <a:cubicBezTo>
                    <a:pt x="232" y="1"/>
                    <a:pt x="229" y="1"/>
                    <a:pt x="227" y="1"/>
                  </a:cubicBezTo>
                  <a:cubicBezTo>
                    <a:pt x="173" y="19"/>
                    <a:pt x="120" y="19"/>
                    <a:pt x="57" y="37"/>
                  </a:cubicBezTo>
                  <a:cubicBezTo>
                    <a:pt x="0" y="53"/>
                    <a:pt x="10" y="137"/>
                    <a:pt x="68" y="137"/>
                  </a:cubicBezTo>
                  <a:cubicBezTo>
                    <a:pt x="73" y="137"/>
                    <a:pt x="78" y="136"/>
                    <a:pt x="84" y="135"/>
                  </a:cubicBezTo>
                  <a:cubicBezTo>
                    <a:pt x="138" y="126"/>
                    <a:pt x="191" y="117"/>
                    <a:pt x="245" y="108"/>
                  </a:cubicBezTo>
                  <a:cubicBezTo>
                    <a:pt x="313" y="100"/>
                    <a:pt x="29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734125" y="1136650"/>
              <a:ext cx="6500" cy="4975"/>
            </a:xfrm>
            <a:custGeom>
              <a:rect b="b" l="l" r="r" t="t"/>
              <a:pathLst>
                <a:path extrusionOk="0" h="199" w="260">
                  <a:moveTo>
                    <a:pt x="197" y="0"/>
                  </a:moveTo>
                  <a:cubicBezTo>
                    <a:pt x="185" y="0"/>
                    <a:pt x="173" y="4"/>
                    <a:pt x="161" y="12"/>
                  </a:cubicBezTo>
                  <a:cubicBezTo>
                    <a:pt x="125" y="39"/>
                    <a:pt x="81" y="75"/>
                    <a:pt x="36" y="102"/>
                  </a:cubicBezTo>
                  <a:cubicBezTo>
                    <a:pt x="18" y="111"/>
                    <a:pt x="0" y="137"/>
                    <a:pt x="18" y="173"/>
                  </a:cubicBezTo>
                  <a:cubicBezTo>
                    <a:pt x="25" y="186"/>
                    <a:pt x="44" y="198"/>
                    <a:pt x="65" y="198"/>
                  </a:cubicBezTo>
                  <a:cubicBezTo>
                    <a:pt x="73" y="198"/>
                    <a:pt x="82" y="196"/>
                    <a:pt x="90" y="191"/>
                  </a:cubicBezTo>
                  <a:cubicBezTo>
                    <a:pt x="134" y="164"/>
                    <a:pt x="179" y="128"/>
                    <a:pt x="232" y="93"/>
                  </a:cubicBezTo>
                  <a:cubicBezTo>
                    <a:pt x="259" y="75"/>
                    <a:pt x="250" y="39"/>
                    <a:pt x="241" y="21"/>
                  </a:cubicBezTo>
                  <a:cubicBezTo>
                    <a:pt x="227" y="7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742000" y="1144200"/>
              <a:ext cx="6200" cy="5450"/>
            </a:xfrm>
            <a:custGeom>
              <a:rect b="b" l="l" r="r" t="t"/>
              <a:pathLst>
                <a:path extrusionOk="0" h="218" w="248">
                  <a:moveTo>
                    <a:pt x="170" y="1"/>
                  </a:moveTo>
                  <a:cubicBezTo>
                    <a:pt x="160" y="1"/>
                    <a:pt x="150" y="5"/>
                    <a:pt x="140" y="14"/>
                  </a:cubicBezTo>
                  <a:cubicBezTo>
                    <a:pt x="105" y="58"/>
                    <a:pt x="60" y="94"/>
                    <a:pt x="33" y="139"/>
                  </a:cubicBezTo>
                  <a:cubicBezTo>
                    <a:pt x="0" y="178"/>
                    <a:pt x="40" y="218"/>
                    <a:pt x="78" y="218"/>
                  </a:cubicBezTo>
                  <a:cubicBezTo>
                    <a:pt x="91" y="218"/>
                    <a:pt x="104" y="213"/>
                    <a:pt x="114" y="201"/>
                  </a:cubicBezTo>
                  <a:cubicBezTo>
                    <a:pt x="140" y="165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729875" y="1115975"/>
              <a:ext cx="8000" cy="3175"/>
            </a:xfrm>
            <a:custGeom>
              <a:rect b="b" l="l" r="r" t="t"/>
              <a:pathLst>
                <a:path extrusionOk="0" h="127" w="320">
                  <a:moveTo>
                    <a:pt x="81" y="1"/>
                  </a:moveTo>
                  <a:cubicBezTo>
                    <a:pt x="10" y="1"/>
                    <a:pt x="1" y="108"/>
                    <a:pt x="72" y="108"/>
                  </a:cubicBezTo>
                  <a:cubicBezTo>
                    <a:pt x="126" y="117"/>
                    <a:pt x="188" y="117"/>
                    <a:pt x="242" y="126"/>
                  </a:cubicBezTo>
                  <a:cubicBezTo>
                    <a:pt x="245" y="126"/>
                    <a:pt x="247" y="126"/>
                    <a:pt x="250" y="126"/>
                  </a:cubicBezTo>
                  <a:cubicBezTo>
                    <a:pt x="314" y="126"/>
                    <a:pt x="319" y="28"/>
                    <a:pt x="251" y="28"/>
                  </a:cubicBezTo>
                  <a:cubicBezTo>
                    <a:pt x="197" y="19"/>
                    <a:pt x="135" y="10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822200" y="1155325"/>
              <a:ext cx="20350" cy="24025"/>
            </a:xfrm>
            <a:custGeom>
              <a:rect b="b" l="l" r="r" t="t"/>
              <a:pathLst>
                <a:path extrusionOk="0" h="961" w="814">
                  <a:moveTo>
                    <a:pt x="635" y="1"/>
                  </a:moveTo>
                  <a:cubicBezTo>
                    <a:pt x="177" y="1"/>
                    <a:pt x="0" y="862"/>
                    <a:pt x="572" y="960"/>
                  </a:cubicBezTo>
                  <a:cubicBezTo>
                    <a:pt x="626" y="907"/>
                    <a:pt x="661" y="844"/>
                    <a:pt x="697" y="782"/>
                  </a:cubicBezTo>
                  <a:cubicBezTo>
                    <a:pt x="528" y="764"/>
                    <a:pt x="403" y="568"/>
                    <a:pt x="465" y="407"/>
                  </a:cubicBezTo>
                  <a:cubicBezTo>
                    <a:pt x="492" y="318"/>
                    <a:pt x="554" y="256"/>
                    <a:pt x="635" y="229"/>
                  </a:cubicBezTo>
                  <a:cubicBezTo>
                    <a:pt x="659" y="221"/>
                    <a:pt x="686" y="217"/>
                    <a:pt x="714" y="217"/>
                  </a:cubicBezTo>
                  <a:cubicBezTo>
                    <a:pt x="749" y="217"/>
                    <a:pt x="784" y="223"/>
                    <a:pt x="813" y="238"/>
                  </a:cubicBezTo>
                  <a:cubicBezTo>
                    <a:pt x="804" y="158"/>
                    <a:pt x="795" y="95"/>
                    <a:pt x="768" y="24"/>
                  </a:cubicBezTo>
                  <a:cubicBezTo>
                    <a:pt x="722" y="8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808400" y="1145650"/>
              <a:ext cx="31900" cy="40825"/>
            </a:xfrm>
            <a:custGeom>
              <a:rect b="b" l="l" r="r" t="t"/>
              <a:pathLst>
                <a:path extrusionOk="0" h="1633" w="1276">
                  <a:moveTo>
                    <a:pt x="990" y="0"/>
                  </a:moveTo>
                  <a:cubicBezTo>
                    <a:pt x="286" y="143"/>
                    <a:pt x="0" y="1249"/>
                    <a:pt x="660" y="1633"/>
                  </a:cubicBezTo>
                  <a:cubicBezTo>
                    <a:pt x="678" y="1633"/>
                    <a:pt x="687" y="1633"/>
                    <a:pt x="696" y="1624"/>
                  </a:cubicBezTo>
                  <a:cubicBezTo>
                    <a:pt x="642" y="1579"/>
                    <a:pt x="589" y="1517"/>
                    <a:pt x="580" y="1508"/>
                  </a:cubicBezTo>
                  <a:cubicBezTo>
                    <a:pt x="500" y="1419"/>
                    <a:pt x="384" y="1294"/>
                    <a:pt x="384" y="1169"/>
                  </a:cubicBezTo>
                  <a:lnTo>
                    <a:pt x="384" y="1169"/>
                  </a:lnTo>
                  <a:cubicBezTo>
                    <a:pt x="437" y="1267"/>
                    <a:pt x="482" y="1347"/>
                    <a:pt x="562" y="1428"/>
                  </a:cubicBezTo>
                  <a:cubicBezTo>
                    <a:pt x="625" y="1499"/>
                    <a:pt x="696" y="1553"/>
                    <a:pt x="776" y="1606"/>
                  </a:cubicBezTo>
                  <a:cubicBezTo>
                    <a:pt x="785" y="1597"/>
                    <a:pt x="803" y="1588"/>
                    <a:pt x="821" y="1588"/>
                  </a:cubicBezTo>
                  <a:cubicBezTo>
                    <a:pt x="767" y="1553"/>
                    <a:pt x="714" y="1499"/>
                    <a:pt x="669" y="1463"/>
                  </a:cubicBezTo>
                  <a:cubicBezTo>
                    <a:pt x="607" y="1401"/>
                    <a:pt x="535" y="1339"/>
                    <a:pt x="509" y="1249"/>
                  </a:cubicBezTo>
                  <a:lnTo>
                    <a:pt x="509" y="1249"/>
                  </a:lnTo>
                  <a:cubicBezTo>
                    <a:pt x="562" y="1321"/>
                    <a:pt x="625" y="1383"/>
                    <a:pt x="687" y="1437"/>
                  </a:cubicBezTo>
                  <a:cubicBezTo>
                    <a:pt x="749" y="1490"/>
                    <a:pt x="812" y="1517"/>
                    <a:pt x="883" y="1553"/>
                  </a:cubicBezTo>
                  <a:cubicBezTo>
                    <a:pt x="937" y="1526"/>
                    <a:pt x="990" y="1481"/>
                    <a:pt x="1044" y="1437"/>
                  </a:cubicBezTo>
                  <a:cubicBezTo>
                    <a:pt x="421" y="1266"/>
                    <a:pt x="638" y="288"/>
                    <a:pt x="1197" y="288"/>
                  </a:cubicBezTo>
                  <a:cubicBezTo>
                    <a:pt x="1222" y="288"/>
                    <a:pt x="1249" y="290"/>
                    <a:pt x="1276" y="295"/>
                  </a:cubicBezTo>
                  <a:cubicBezTo>
                    <a:pt x="1249" y="259"/>
                    <a:pt x="1231" y="223"/>
                    <a:pt x="1204" y="188"/>
                  </a:cubicBezTo>
                  <a:cubicBezTo>
                    <a:pt x="1151" y="188"/>
                    <a:pt x="1088" y="188"/>
                    <a:pt x="1035" y="197"/>
                  </a:cubicBezTo>
                  <a:cubicBezTo>
                    <a:pt x="928" y="215"/>
                    <a:pt x="839" y="250"/>
                    <a:pt x="741" y="304"/>
                  </a:cubicBezTo>
                  <a:cubicBezTo>
                    <a:pt x="803" y="215"/>
                    <a:pt x="919" y="170"/>
                    <a:pt x="1026" y="143"/>
                  </a:cubicBezTo>
                  <a:cubicBezTo>
                    <a:pt x="1053" y="134"/>
                    <a:pt x="1097" y="125"/>
                    <a:pt x="1142" y="116"/>
                  </a:cubicBezTo>
                  <a:cubicBezTo>
                    <a:pt x="1142" y="116"/>
                    <a:pt x="1133" y="107"/>
                    <a:pt x="1133" y="107"/>
                  </a:cubicBezTo>
                  <a:lnTo>
                    <a:pt x="1071" y="107"/>
                  </a:lnTo>
                  <a:cubicBezTo>
                    <a:pt x="1008" y="107"/>
                    <a:pt x="946" y="125"/>
                    <a:pt x="883" y="152"/>
                  </a:cubicBezTo>
                  <a:cubicBezTo>
                    <a:pt x="767" y="197"/>
                    <a:pt x="669" y="286"/>
                    <a:pt x="571" y="375"/>
                  </a:cubicBezTo>
                  <a:cubicBezTo>
                    <a:pt x="625" y="259"/>
                    <a:pt x="723" y="161"/>
                    <a:pt x="839" y="107"/>
                  </a:cubicBezTo>
                  <a:cubicBezTo>
                    <a:pt x="883" y="81"/>
                    <a:pt x="964" y="45"/>
                    <a:pt x="1044" y="36"/>
                  </a:cubicBezTo>
                  <a:cubicBezTo>
                    <a:pt x="1026" y="27"/>
                    <a:pt x="1008" y="9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804825" y="1142975"/>
              <a:ext cx="48425" cy="46175"/>
            </a:xfrm>
            <a:custGeom>
              <a:rect b="b" l="l" r="r" t="t"/>
              <a:pathLst>
                <a:path extrusionOk="0" h="1847" w="1937">
                  <a:moveTo>
                    <a:pt x="1330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9"/>
                    <a:pt x="1499" y="652"/>
                    <a:pt x="1508" y="732"/>
                  </a:cubicBezTo>
                  <a:cubicBezTo>
                    <a:pt x="1473" y="715"/>
                    <a:pt x="1431" y="705"/>
                    <a:pt x="1392" y="705"/>
                  </a:cubicBezTo>
                  <a:cubicBezTo>
                    <a:pt x="1370" y="705"/>
                    <a:pt x="1349" y="708"/>
                    <a:pt x="1330" y="714"/>
                  </a:cubicBezTo>
                  <a:cubicBezTo>
                    <a:pt x="1249" y="750"/>
                    <a:pt x="1187" y="812"/>
                    <a:pt x="1160" y="901"/>
                  </a:cubicBezTo>
                  <a:cubicBezTo>
                    <a:pt x="1098" y="1062"/>
                    <a:pt x="1223" y="1258"/>
                    <a:pt x="1392" y="1276"/>
                  </a:cubicBezTo>
                  <a:cubicBezTo>
                    <a:pt x="1356" y="1338"/>
                    <a:pt x="1321" y="1401"/>
                    <a:pt x="1267" y="1454"/>
                  </a:cubicBezTo>
                  <a:cubicBezTo>
                    <a:pt x="695" y="1356"/>
                    <a:pt x="872" y="495"/>
                    <a:pt x="1330" y="495"/>
                  </a:cubicBezTo>
                  <a:close/>
                  <a:moveTo>
                    <a:pt x="1133" y="107"/>
                  </a:moveTo>
                  <a:cubicBezTo>
                    <a:pt x="1151" y="116"/>
                    <a:pt x="1169" y="134"/>
                    <a:pt x="1187" y="143"/>
                  </a:cubicBezTo>
                  <a:cubicBezTo>
                    <a:pt x="1107" y="152"/>
                    <a:pt x="1026" y="188"/>
                    <a:pt x="982" y="214"/>
                  </a:cubicBezTo>
                  <a:cubicBezTo>
                    <a:pt x="866" y="268"/>
                    <a:pt x="768" y="366"/>
                    <a:pt x="714" y="482"/>
                  </a:cubicBezTo>
                  <a:cubicBezTo>
                    <a:pt x="812" y="393"/>
                    <a:pt x="910" y="304"/>
                    <a:pt x="1026" y="259"/>
                  </a:cubicBezTo>
                  <a:cubicBezTo>
                    <a:pt x="1089" y="232"/>
                    <a:pt x="1151" y="214"/>
                    <a:pt x="1214" y="214"/>
                  </a:cubicBezTo>
                  <a:lnTo>
                    <a:pt x="1276" y="214"/>
                  </a:lnTo>
                  <a:cubicBezTo>
                    <a:pt x="1276" y="214"/>
                    <a:pt x="1285" y="223"/>
                    <a:pt x="1285" y="223"/>
                  </a:cubicBezTo>
                  <a:cubicBezTo>
                    <a:pt x="1240" y="232"/>
                    <a:pt x="1196" y="241"/>
                    <a:pt x="1169" y="250"/>
                  </a:cubicBezTo>
                  <a:cubicBezTo>
                    <a:pt x="1062" y="277"/>
                    <a:pt x="946" y="322"/>
                    <a:pt x="884" y="411"/>
                  </a:cubicBezTo>
                  <a:cubicBezTo>
                    <a:pt x="982" y="357"/>
                    <a:pt x="1071" y="322"/>
                    <a:pt x="1178" y="304"/>
                  </a:cubicBezTo>
                  <a:cubicBezTo>
                    <a:pt x="1231" y="295"/>
                    <a:pt x="1294" y="295"/>
                    <a:pt x="1347" y="295"/>
                  </a:cubicBezTo>
                  <a:cubicBezTo>
                    <a:pt x="1374" y="330"/>
                    <a:pt x="1392" y="366"/>
                    <a:pt x="1419" y="402"/>
                  </a:cubicBezTo>
                  <a:cubicBezTo>
                    <a:pt x="1392" y="397"/>
                    <a:pt x="1365" y="395"/>
                    <a:pt x="1340" y="395"/>
                  </a:cubicBezTo>
                  <a:cubicBezTo>
                    <a:pt x="781" y="395"/>
                    <a:pt x="564" y="1373"/>
                    <a:pt x="1187" y="1544"/>
                  </a:cubicBezTo>
                  <a:cubicBezTo>
                    <a:pt x="1133" y="1588"/>
                    <a:pt x="1080" y="1633"/>
                    <a:pt x="1026" y="1660"/>
                  </a:cubicBezTo>
                  <a:cubicBezTo>
                    <a:pt x="955" y="1624"/>
                    <a:pt x="892" y="1597"/>
                    <a:pt x="830" y="1544"/>
                  </a:cubicBezTo>
                  <a:cubicBezTo>
                    <a:pt x="768" y="1490"/>
                    <a:pt x="705" y="1428"/>
                    <a:pt x="652" y="1356"/>
                  </a:cubicBezTo>
                  <a:lnTo>
                    <a:pt x="652" y="1356"/>
                  </a:lnTo>
                  <a:cubicBezTo>
                    <a:pt x="678" y="1446"/>
                    <a:pt x="750" y="1508"/>
                    <a:pt x="812" y="1570"/>
                  </a:cubicBezTo>
                  <a:cubicBezTo>
                    <a:pt x="857" y="1606"/>
                    <a:pt x="910" y="1660"/>
                    <a:pt x="964" y="1695"/>
                  </a:cubicBezTo>
                  <a:cubicBezTo>
                    <a:pt x="946" y="1695"/>
                    <a:pt x="928" y="1704"/>
                    <a:pt x="919" y="1713"/>
                  </a:cubicBezTo>
                  <a:cubicBezTo>
                    <a:pt x="839" y="1660"/>
                    <a:pt x="768" y="1606"/>
                    <a:pt x="705" y="1535"/>
                  </a:cubicBezTo>
                  <a:cubicBezTo>
                    <a:pt x="625" y="1454"/>
                    <a:pt x="580" y="1374"/>
                    <a:pt x="527" y="1276"/>
                  </a:cubicBezTo>
                  <a:lnTo>
                    <a:pt x="527" y="1276"/>
                  </a:lnTo>
                  <a:cubicBezTo>
                    <a:pt x="527" y="1401"/>
                    <a:pt x="643" y="1526"/>
                    <a:pt x="723" y="1615"/>
                  </a:cubicBezTo>
                  <a:cubicBezTo>
                    <a:pt x="732" y="1624"/>
                    <a:pt x="785" y="1686"/>
                    <a:pt x="839" y="1731"/>
                  </a:cubicBezTo>
                  <a:cubicBezTo>
                    <a:pt x="830" y="1740"/>
                    <a:pt x="821" y="1740"/>
                    <a:pt x="803" y="1740"/>
                  </a:cubicBezTo>
                  <a:cubicBezTo>
                    <a:pt x="143" y="1356"/>
                    <a:pt x="429" y="250"/>
                    <a:pt x="1133" y="107"/>
                  </a:cubicBezTo>
                  <a:close/>
                  <a:moveTo>
                    <a:pt x="1133" y="0"/>
                  </a:moveTo>
                  <a:cubicBezTo>
                    <a:pt x="313" y="161"/>
                    <a:pt x="0" y="1401"/>
                    <a:pt x="759" y="1838"/>
                  </a:cubicBezTo>
                  <a:cubicBezTo>
                    <a:pt x="768" y="1847"/>
                    <a:pt x="777" y="1847"/>
                    <a:pt x="785" y="1847"/>
                  </a:cubicBezTo>
                  <a:lnTo>
                    <a:pt x="803" y="1847"/>
                  </a:lnTo>
                  <a:cubicBezTo>
                    <a:pt x="1624" y="1695"/>
                    <a:pt x="1936" y="455"/>
                    <a:pt x="1178" y="9"/>
                  </a:cubicBezTo>
                  <a:lnTo>
                    <a:pt x="1160" y="9"/>
                  </a:lnTo>
                  <a:cubicBezTo>
                    <a:pt x="1151" y="0"/>
                    <a:pt x="1142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828900" y="1190650"/>
              <a:ext cx="4675" cy="5525"/>
            </a:xfrm>
            <a:custGeom>
              <a:rect b="b" l="l" r="r" t="t"/>
              <a:pathLst>
                <a:path extrusionOk="0" h="221" w="187">
                  <a:moveTo>
                    <a:pt x="60" y="0"/>
                  </a:moveTo>
                  <a:cubicBezTo>
                    <a:pt x="55" y="0"/>
                    <a:pt x="50" y="1"/>
                    <a:pt x="45" y="2"/>
                  </a:cubicBezTo>
                  <a:cubicBezTo>
                    <a:pt x="19" y="11"/>
                    <a:pt x="1" y="47"/>
                    <a:pt x="10" y="74"/>
                  </a:cubicBezTo>
                  <a:cubicBezTo>
                    <a:pt x="37" y="109"/>
                    <a:pt x="54" y="163"/>
                    <a:pt x="81" y="199"/>
                  </a:cubicBezTo>
                  <a:cubicBezTo>
                    <a:pt x="91" y="214"/>
                    <a:pt x="105" y="221"/>
                    <a:pt x="119" y="221"/>
                  </a:cubicBezTo>
                  <a:cubicBezTo>
                    <a:pt x="153" y="221"/>
                    <a:pt x="187" y="181"/>
                    <a:pt x="161" y="136"/>
                  </a:cubicBezTo>
                  <a:cubicBezTo>
                    <a:pt x="144" y="109"/>
                    <a:pt x="126" y="74"/>
                    <a:pt x="117" y="38"/>
                  </a:cubicBezTo>
                  <a:cubicBezTo>
                    <a:pt x="102" y="16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836525" y="1185575"/>
              <a:ext cx="6025" cy="5600"/>
            </a:xfrm>
            <a:custGeom>
              <a:rect b="b" l="l" r="r" t="t"/>
              <a:pathLst>
                <a:path extrusionOk="0" h="224" w="241">
                  <a:moveTo>
                    <a:pt x="69" y="0"/>
                  </a:moveTo>
                  <a:cubicBezTo>
                    <a:pt x="29" y="0"/>
                    <a:pt x="1" y="55"/>
                    <a:pt x="35" y="89"/>
                  </a:cubicBezTo>
                  <a:cubicBezTo>
                    <a:pt x="71" y="125"/>
                    <a:pt x="97" y="161"/>
                    <a:pt x="133" y="197"/>
                  </a:cubicBezTo>
                  <a:cubicBezTo>
                    <a:pt x="145" y="214"/>
                    <a:pt x="160" y="224"/>
                    <a:pt x="176" y="224"/>
                  </a:cubicBezTo>
                  <a:cubicBezTo>
                    <a:pt x="185" y="224"/>
                    <a:pt x="195" y="221"/>
                    <a:pt x="204" y="214"/>
                  </a:cubicBezTo>
                  <a:cubicBezTo>
                    <a:pt x="231" y="197"/>
                    <a:pt x="240" y="161"/>
                    <a:pt x="222" y="143"/>
                  </a:cubicBezTo>
                  <a:cubicBezTo>
                    <a:pt x="187" y="98"/>
                    <a:pt x="142" y="54"/>
                    <a:pt x="106" y="18"/>
                  </a:cubicBezTo>
                  <a:cubicBezTo>
                    <a:pt x="94" y="6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842075" y="1179325"/>
              <a:ext cx="7150" cy="4875"/>
            </a:xfrm>
            <a:custGeom>
              <a:rect b="b" l="l" r="r" t="t"/>
              <a:pathLst>
                <a:path extrusionOk="0" h="195" w="286">
                  <a:moveTo>
                    <a:pt x="87" y="0"/>
                  </a:moveTo>
                  <a:cubicBezTo>
                    <a:pt x="41" y="0"/>
                    <a:pt x="1" y="60"/>
                    <a:pt x="45" y="90"/>
                  </a:cubicBezTo>
                  <a:cubicBezTo>
                    <a:pt x="98" y="125"/>
                    <a:pt x="152" y="152"/>
                    <a:pt x="196" y="188"/>
                  </a:cubicBezTo>
                  <a:cubicBezTo>
                    <a:pt x="204" y="193"/>
                    <a:pt x="212" y="195"/>
                    <a:pt x="220" y="195"/>
                  </a:cubicBezTo>
                  <a:cubicBezTo>
                    <a:pt x="241" y="195"/>
                    <a:pt x="261" y="180"/>
                    <a:pt x="268" y="161"/>
                  </a:cubicBezTo>
                  <a:cubicBezTo>
                    <a:pt x="286" y="134"/>
                    <a:pt x="268" y="108"/>
                    <a:pt x="250" y="99"/>
                  </a:cubicBezTo>
                  <a:cubicBezTo>
                    <a:pt x="205" y="63"/>
                    <a:pt x="152" y="45"/>
                    <a:pt x="116" y="9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847275" y="1159450"/>
              <a:ext cx="7700" cy="2950"/>
            </a:xfrm>
            <a:custGeom>
              <a:rect b="b" l="l" r="r" t="t"/>
              <a:pathLst>
                <a:path extrusionOk="0" h="118" w="308">
                  <a:moveTo>
                    <a:pt x="245" y="1"/>
                  </a:moveTo>
                  <a:cubicBezTo>
                    <a:pt x="243" y="1"/>
                    <a:pt x="241" y="1"/>
                    <a:pt x="238" y="2"/>
                  </a:cubicBezTo>
                  <a:cubicBezTo>
                    <a:pt x="185" y="10"/>
                    <a:pt x="122" y="10"/>
                    <a:pt x="69" y="19"/>
                  </a:cubicBezTo>
                  <a:cubicBezTo>
                    <a:pt x="0" y="19"/>
                    <a:pt x="6" y="118"/>
                    <a:pt x="69" y="118"/>
                  </a:cubicBezTo>
                  <a:cubicBezTo>
                    <a:pt x="72" y="118"/>
                    <a:pt x="75" y="118"/>
                    <a:pt x="78" y="117"/>
                  </a:cubicBezTo>
                  <a:cubicBezTo>
                    <a:pt x="131" y="117"/>
                    <a:pt x="185" y="117"/>
                    <a:pt x="247" y="109"/>
                  </a:cubicBezTo>
                  <a:cubicBezTo>
                    <a:pt x="307" y="100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845625" y="11473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10"/>
                    <a:pt x="1" y="146"/>
                    <a:pt x="19" y="163"/>
                  </a:cubicBezTo>
                  <a:cubicBezTo>
                    <a:pt x="30" y="180"/>
                    <a:pt x="45" y="187"/>
                    <a:pt x="61" y="187"/>
                  </a:cubicBezTo>
                  <a:cubicBezTo>
                    <a:pt x="71" y="187"/>
                    <a:pt x="80" y="184"/>
                    <a:pt x="90" y="181"/>
                  </a:cubicBezTo>
                  <a:cubicBezTo>
                    <a:pt x="135" y="154"/>
                    <a:pt x="170" y="128"/>
                    <a:pt x="224" y="110"/>
                  </a:cubicBezTo>
                  <a:cubicBezTo>
                    <a:pt x="242" y="92"/>
                    <a:pt x="260" y="65"/>
                    <a:pt x="251" y="38"/>
                  </a:cubicBezTo>
                  <a:cubicBezTo>
                    <a:pt x="243" y="16"/>
                    <a:pt x="22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838750" y="1138600"/>
              <a:ext cx="6650" cy="5150"/>
            </a:xfrm>
            <a:custGeom>
              <a:rect b="b" l="l" r="r" t="t"/>
              <a:pathLst>
                <a:path extrusionOk="0" h="206" w="266">
                  <a:moveTo>
                    <a:pt x="184" y="1"/>
                  </a:moveTo>
                  <a:cubicBezTo>
                    <a:pt x="173" y="1"/>
                    <a:pt x="161" y="5"/>
                    <a:pt x="151" y="15"/>
                  </a:cubicBezTo>
                  <a:cubicBezTo>
                    <a:pt x="115" y="50"/>
                    <a:pt x="80" y="77"/>
                    <a:pt x="44" y="104"/>
                  </a:cubicBezTo>
                  <a:cubicBezTo>
                    <a:pt x="1" y="140"/>
                    <a:pt x="33" y="205"/>
                    <a:pt x="76" y="205"/>
                  </a:cubicBezTo>
                  <a:cubicBezTo>
                    <a:pt x="86" y="205"/>
                    <a:pt x="96" y="202"/>
                    <a:pt x="106" y="193"/>
                  </a:cubicBezTo>
                  <a:cubicBezTo>
                    <a:pt x="151" y="158"/>
                    <a:pt x="187" y="122"/>
                    <a:pt x="231" y="86"/>
                  </a:cubicBezTo>
                  <a:cubicBezTo>
                    <a:pt x="266" y="5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846150" y="1169725"/>
              <a:ext cx="7900" cy="3625"/>
            </a:xfrm>
            <a:custGeom>
              <a:rect b="b" l="l" r="r" t="t"/>
              <a:pathLst>
                <a:path extrusionOk="0" h="145" w="316">
                  <a:moveTo>
                    <a:pt x="70" y="0"/>
                  </a:moveTo>
                  <a:cubicBezTo>
                    <a:pt x="14" y="0"/>
                    <a:pt x="0" y="91"/>
                    <a:pt x="60" y="108"/>
                  </a:cubicBezTo>
                  <a:cubicBezTo>
                    <a:pt x="114" y="117"/>
                    <a:pt x="176" y="135"/>
                    <a:pt x="230" y="144"/>
                  </a:cubicBezTo>
                  <a:cubicBezTo>
                    <a:pt x="232" y="144"/>
                    <a:pt x="235" y="144"/>
                    <a:pt x="238" y="144"/>
                  </a:cubicBezTo>
                  <a:cubicBezTo>
                    <a:pt x="294" y="144"/>
                    <a:pt x="316" y="54"/>
                    <a:pt x="248" y="37"/>
                  </a:cubicBezTo>
                  <a:cubicBezTo>
                    <a:pt x="194" y="28"/>
                    <a:pt x="141" y="19"/>
                    <a:pt x="78" y="1"/>
                  </a:cubicBezTo>
                  <a:cubicBezTo>
                    <a:pt x="75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762675" y="1172175"/>
              <a:ext cx="25475" cy="14925"/>
            </a:xfrm>
            <a:custGeom>
              <a:rect b="b" l="l" r="r" t="t"/>
              <a:pathLst>
                <a:path extrusionOk="0" h="597" w="1019">
                  <a:moveTo>
                    <a:pt x="723" y="1"/>
                  </a:moveTo>
                  <a:lnTo>
                    <a:pt x="723" y="1"/>
                  </a:lnTo>
                  <a:cubicBezTo>
                    <a:pt x="776" y="162"/>
                    <a:pt x="643" y="358"/>
                    <a:pt x="464" y="367"/>
                  </a:cubicBezTo>
                  <a:cubicBezTo>
                    <a:pt x="384" y="367"/>
                    <a:pt x="295" y="340"/>
                    <a:pt x="232" y="278"/>
                  </a:cubicBezTo>
                  <a:cubicBezTo>
                    <a:pt x="197" y="233"/>
                    <a:pt x="179" y="170"/>
                    <a:pt x="179" y="108"/>
                  </a:cubicBezTo>
                  <a:cubicBezTo>
                    <a:pt x="116" y="144"/>
                    <a:pt x="54" y="188"/>
                    <a:pt x="0" y="233"/>
                  </a:cubicBezTo>
                  <a:cubicBezTo>
                    <a:pt x="19" y="482"/>
                    <a:pt x="222" y="596"/>
                    <a:pt x="435" y="596"/>
                  </a:cubicBezTo>
                  <a:cubicBezTo>
                    <a:pt x="717" y="596"/>
                    <a:pt x="1018" y="396"/>
                    <a:pt x="937" y="46"/>
                  </a:cubicBezTo>
                  <a:cubicBezTo>
                    <a:pt x="866" y="19"/>
                    <a:pt x="794" y="10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756425" y="1174200"/>
              <a:ext cx="40850" cy="24350"/>
            </a:xfrm>
            <a:custGeom>
              <a:rect b="b" l="l" r="r" t="t"/>
              <a:pathLst>
                <a:path extrusionOk="0" h="974" w="1634">
                  <a:moveTo>
                    <a:pt x="1303" y="0"/>
                  </a:moveTo>
                  <a:lnTo>
                    <a:pt x="1303" y="0"/>
                  </a:lnTo>
                  <a:cubicBezTo>
                    <a:pt x="1355" y="389"/>
                    <a:pt x="1013" y="612"/>
                    <a:pt x="687" y="612"/>
                  </a:cubicBezTo>
                  <a:cubicBezTo>
                    <a:pt x="451" y="612"/>
                    <a:pt x="225" y="496"/>
                    <a:pt x="161" y="241"/>
                  </a:cubicBezTo>
                  <a:cubicBezTo>
                    <a:pt x="134" y="277"/>
                    <a:pt x="108" y="304"/>
                    <a:pt x="90" y="348"/>
                  </a:cubicBezTo>
                  <a:cubicBezTo>
                    <a:pt x="116" y="393"/>
                    <a:pt x="134" y="446"/>
                    <a:pt x="161" y="500"/>
                  </a:cubicBezTo>
                  <a:cubicBezTo>
                    <a:pt x="224" y="589"/>
                    <a:pt x="286" y="660"/>
                    <a:pt x="375" y="723"/>
                  </a:cubicBezTo>
                  <a:cubicBezTo>
                    <a:pt x="375" y="723"/>
                    <a:pt x="375" y="732"/>
                    <a:pt x="375" y="732"/>
                  </a:cubicBezTo>
                  <a:cubicBezTo>
                    <a:pt x="268" y="705"/>
                    <a:pt x="188" y="616"/>
                    <a:pt x="125" y="527"/>
                  </a:cubicBezTo>
                  <a:cubicBezTo>
                    <a:pt x="99" y="500"/>
                    <a:pt x="72" y="464"/>
                    <a:pt x="45" y="428"/>
                  </a:cubicBezTo>
                  <a:cubicBezTo>
                    <a:pt x="45" y="437"/>
                    <a:pt x="45" y="437"/>
                    <a:pt x="45" y="446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9" y="562"/>
                    <a:pt x="134" y="607"/>
                    <a:pt x="179" y="652"/>
                  </a:cubicBezTo>
                  <a:cubicBezTo>
                    <a:pt x="277" y="750"/>
                    <a:pt x="393" y="803"/>
                    <a:pt x="509" y="857"/>
                  </a:cubicBezTo>
                  <a:cubicBezTo>
                    <a:pt x="384" y="857"/>
                    <a:pt x="259" y="794"/>
                    <a:pt x="161" y="714"/>
                  </a:cubicBezTo>
                  <a:cubicBezTo>
                    <a:pt x="116" y="678"/>
                    <a:pt x="54" y="616"/>
                    <a:pt x="9" y="553"/>
                  </a:cubicBezTo>
                  <a:cubicBezTo>
                    <a:pt x="9" y="571"/>
                    <a:pt x="9" y="589"/>
                    <a:pt x="1" y="616"/>
                  </a:cubicBezTo>
                  <a:cubicBezTo>
                    <a:pt x="167" y="858"/>
                    <a:pt x="451" y="973"/>
                    <a:pt x="737" y="973"/>
                  </a:cubicBezTo>
                  <a:cubicBezTo>
                    <a:pt x="1154" y="973"/>
                    <a:pt x="1575" y="727"/>
                    <a:pt x="1633" y="277"/>
                  </a:cubicBezTo>
                  <a:cubicBezTo>
                    <a:pt x="1624" y="268"/>
                    <a:pt x="1615" y="259"/>
                    <a:pt x="1615" y="250"/>
                  </a:cubicBezTo>
                  <a:cubicBezTo>
                    <a:pt x="1588" y="313"/>
                    <a:pt x="1553" y="393"/>
                    <a:pt x="1553" y="411"/>
                  </a:cubicBezTo>
                  <a:cubicBezTo>
                    <a:pt x="1499" y="509"/>
                    <a:pt x="1428" y="669"/>
                    <a:pt x="1312" y="714"/>
                  </a:cubicBezTo>
                  <a:cubicBezTo>
                    <a:pt x="1383" y="634"/>
                    <a:pt x="1437" y="553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9"/>
                    <a:pt x="1544" y="161"/>
                    <a:pt x="1526" y="152"/>
                  </a:cubicBezTo>
                  <a:cubicBezTo>
                    <a:pt x="1517" y="214"/>
                    <a:pt x="1490" y="277"/>
                    <a:pt x="1472" y="339"/>
                  </a:cubicBezTo>
                  <a:cubicBezTo>
                    <a:pt x="1437" y="420"/>
                    <a:pt x="1410" y="509"/>
                    <a:pt x="1339" y="571"/>
                  </a:cubicBezTo>
                  <a:cubicBezTo>
                    <a:pt x="1383" y="491"/>
                    <a:pt x="1419" y="411"/>
                    <a:pt x="1446" y="330"/>
                  </a:cubicBezTo>
                  <a:cubicBezTo>
                    <a:pt x="1464" y="259"/>
                    <a:pt x="1472" y="179"/>
                    <a:pt x="1472" y="107"/>
                  </a:cubicBezTo>
                  <a:cubicBezTo>
                    <a:pt x="1419" y="63"/>
                    <a:pt x="1365" y="27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753750" y="1169650"/>
              <a:ext cx="46200" cy="31425"/>
            </a:xfrm>
            <a:custGeom>
              <a:rect b="b" l="l" r="r" t="t"/>
              <a:pathLst>
                <a:path extrusionOk="0" h="1257" w="1848">
                  <a:moveTo>
                    <a:pt x="1080" y="102"/>
                  </a:moveTo>
                  <a:lnTo>
                    <a:pt x="1080" y="102"/>
                  </a:lnTo>
                  <a:cubicBezTo>
                    <a:pt x="1151" y="111"/>
                    <a:pt x="1223" y="120"/>
                    <a:pt x="1294" y="147"/>
                  </a:cubicBezTo>
                  <a:cubicBezTo>
                    <a:pt x="1375" y="497"/>
                    <a:pt x="1074" y="697"/>
                    <a:pt x="792" y="697"/>
                  </a:cubicBezTo>
                  <a:cubicBezTo>
                    <a:pt x="579" y="697"/>
                    <a:pt x="376" y="583"/>
                    <a:pt x="357" y="334"/>
                  </a:cubicBezTo>
                  <a:cubicBezTo>
                    <a:pt x="411" y="289"/>
                    <a:pt x="473" y="245"/>
                    <a:pt x="536" y="209"/>
                  </a:cubicBezTo>
                  <a:cubicBezTo>
                    <a:pt x="536" y="271"/>
                    <a:pt x="554" y="334"/>
                    <a:pt x="589" y="379"/>
                  </a:cubicBezTo>
                  <a:cubicBezTo>
                    <a:pt x="652" y="441"/>
                    <a:pt x="741" y="468"/>
                    <a:pt x="821" y="468"/>
                  </a:cubicBezTo>
                  <a:cubicBezTo>
                    <a:pt x="1000" y="459"/>
                    <a:pt x="1133" y="263"/>
                    <a:pt x="1080" y="102"/>
                  </a:cubicBezTo>
                  <a:close/>
                  <a:moveTo>
                    <a:pt x="1410" y="182"/>
                  </a:moveTo>
                  <a:lnTo>
                    <a:pt x="1410" y="182"/>
                  </a:lnTo>
                  <a:cubicBezTo>
                    <a:pt x="1472" y="209"/>
                    <a:pt x="1526" y="245"/>
                    <a:pt x="1579" y="289"/>
                  </a:cubicBezTo>
                  <a:cubicBezTo>
                    <a:pt x="1579" y="361"/>
                    <a:pt x="1571" y="441"/>
                    <a:pt x="1553" y="512"/>
                  </a:cubicBezTo>
                  <a:cubicBezTo>
                    <a:pt x="1526" y="593"/>
                    <a:pt x="1490" y="673"/>
                    <a:pt x="1446" y="753"/>
                  </a:cubicBezTo>
                  <a:cubicBezTo>
                    <a:pt x="1517" y="691"/>
                    <a:pt x="1544" y="602"/>
                    <a:pt x="1579" y="521"/>
                  </a:cubicBezTo>
                  <a:cubicBezTo>
                    <a:pt x="1597" y="459"/>
                    <a:pt x="1624" y="396"/>
                    <a:pt x="1633" y="334"/>
                  </a:cubicBezTo>
                  <a:cubicBezTo>
                    <a:pt x="1651" y="343"/>
                    <a:pt x="1660" y="361"/>
                    <a:pt x="1669" y="370"/>
                  </a:cubicBezTo>
                  <a:cubicBezTo>
                    <a:pt x="1651" y="459"/>
                    <a:pt x="1633" y="548"/>
                    <a:pt x="1588" y="637"/>
                  </a:cubicBezTo>
                  <a:cubicBezTo>
                    <a:pt x="1544" y="735"/>
                    <a:pt x="1490" y="816"/>
                    <a:pt x="1419" y="896"/>
                  </a:cubicBezTo>
                  <a:cubicBezTo>
                    <a:pt x="1535" y="851"/>
                    <a:pt x="1606" y="691"/>
                    <a:pt x="1660" y="593"/>
                  </a:cubicBezTo>
                  <a:cubicBezTo>
                    <a:pt x="1660" y="575"/>
                    <a:pt x="1695" y="495"/>
                    <a:pt x="1722" y="432"/>
                  </a:cubicBezTo>
                  <a:cubicBezTo>
                    <a:pt x="1722" y="441"/>
                    <a:pt x="1731" y="450"/>
                    <a:pt x="1740" y="459"/>
                  </a:cubicBezTo>
                  <a:cubicBezTo>
                    <a:pt x="1682" y="909"/>
                    <a:pt x="1261" y="1155"/>
                    <a:pt x="844" y="1155"/>
                  </a:cubicBezTo>
                  <a:cubicBezTo>
                    <a:pt x="558" y="1155"/>
                    <a:pt x="274" y="1040"/>
                    <a:pt x="108" y="798"/>
                  </a:cubicBezTo>
                  <a:cubicBezTo>
                    <a:pt x="116" y="771"/>
                    <a:pt x="116" y="753"/>
                    <a:pt x="116" y="735"/>
                  </a:cubicBezTo>
                  <a:cubicBezTo>
                    <a:pt x="161" y="798"/>
                    <a:pt x="223" y="860"/>
                    <a:pt x="268" y="896"/>
                  </a:cubicBezTo>
                  <a:cubicBezTo>
                    <a:pt x="366" y="976"/>
                    <a:pt x="491" y="1039"/>
                    <a:pt x="616" y="1039"/>
                  </a:cubicBezTo>
                  <a:cubicBezTo>
                    <a:pt x="500" y="985"/>
                    <a:pt x="384" y="932"/>
                    <a:pt x="286" y="834"/>
                  </a:cubicBezTo>
                  <a:cubicBezTo>
                    <a:pt x="241" y="789"/>
                    <a:pt x="206" y="744"/>
                    <a:pt x="170" y="682"/>
                  </a:cubicBezTo>
                  <a:cubicBezTo>
                    <a:pt x="161" y="664"/>
                    <a:pt x="161" y="646"/>
                    <a:pt x="152" y="628"/>
                  </a:cubicBezTo>
                  <a:cubicBezTo>
                    <a:pt x="152" y="619"/>
                    <a:pt x="152" y="619"/>
                    <a:pt x="152" y="610"/>
                  </a:cubicBezTo>
                  <a:cubicBezTo>
                    <a:pt x="179" y="646"/>
                    <a:pt x="206" y="682"/>
                    <a:pt x="232" y="709"/>
                  </a:cubicBezTo>
                  <a:cubicBezTo>
                    <a:pt x="295" y="798"/>
                    <a:pt x="375" y="887"/>
                    <a:pt x="482" y="914"/>
                  </a:cubicBezTo>
                  <a:cubicBezTo>
                    <a:pt x="482" y="914"/>
                    <a:pt x="482" y="905"/>
                    <a:pt x="482" y="905"/>
                  </a:cubicBezTo>
                  <a:cubicBezTo>
                    <a:pt x="393" y="842"/>
                    <a:pt x="331" y="771"/>
                    <a:pt x="268" y="682"/>
                  </a:cubicBezTo>
                  <a:cubicBezTo>
                    <a:pt x="241" y="628"/>
                    <a:pt x="223" y="575"/>
                    <a:pt x="197" y="530"/>
                  </a:cubicBezTo>
                  <a:cubicBezTo>
                    <a:pt x="215" y="486"/>
                    <a:pt x="241" y="459"/>
                    <a:pt x="268" y="423"/>
                  </a:cubicBezTo>
                  <a:cubicBezTo>
                    <a:pt x="332" y="678"/>
                    <a:pt x="558" y="794"/>
                    <a:pt x="794" y="794"/>
                  </a:cubicBezTo>
                  <a:cubicBezTo>
                    <a:pt x="1120" y="794"/>
                    <a:pt x="1462" y="571"/>
                    <a:pt x="1410" y="182"/>
                  </a:cubicBezTo>
                  <a:close/>
                  <a:moveTo>
                    <a:pt x="1002" y="1"/>
                  </a:moveTo>
                  <a:cubicBezTo>
                    <a:pt x="533" y="1"/>
                    <a:pt x="64" y="280"/>
                    <a:pt x="0" y="798"/>
                  </a:cubicBezTo>
                  <a:cubicBezTo>
                    <a:pt x="0" y="807"/>
                    <a:pt x="0" y="807"/>
                    <a:pt x="9" y="816"/>
                  </a:cubicBezTo>
                  <a:cubicBezTo>
                    <a:pt x="9" y="825"/>
                    <a:pt x="9" y="834"/>
                    <a:pt x="9" y="842"/>
                  </a:cubicBezTo>
                  <a:cubicBezTo>
                    <a:pt x="199" y="1123"/>
                    <a:pt x="522" y="1256"/>
                    <a:pt x="845" y="1256"/>
                  </a:cubicBezTo>
                  <a:cubicBezTo>
                    <a:pt x="1314" y="1256"/>
                    <a:pt x="1784" y="976"/>
                    <a:pt x="1847" y="459"/>
                  </a:cubicBezTo>
                  <a:cubicBezTo>
                    <a:pt x="1847" y="450"/>
                    <a:pt x="1847" y="450"/>
                    <a:pt x="1847" y="441"/>
                  </a:cubicBezTo>
                  <a:cubicBezTo>
                    <a:pt x="1847" y="432"/>
                    <a:pt x="1847" y="423"/>
                    <a:pt x="1838" y="414"/>
                  </a:cubicBezTo>
                  <a:cubicBezTo>
                    <a:pt x="1649" y="134"/>
                    <a:pt x="132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798575" y="1170125"/>
              <a:ext cx="5525" cy="5100"/>
            </a:xfrm>
            <a:custGeom>
              <a:rect b="b" l="l" r="r" t="t"/>
              <a:pathLst>
                <a:path extrusionOk="0" h="204" w="221">
                  <a:moveTo>
                    <a:pt x="141" y="0"/>
                  </a:moveTo>
                  <a:cubicBezTo>
                    <a:pt x="126" y="0"/>
                    <a:pt x="111" y="6"/>
                    <a:pt x="99" y="21"/>
                  </a:cubicBezTo>
                  <a:cubicBezTo>
                    <a:pt x="81" y="56"/>
                    <a:pt x="54" y="83"/>
                    <a:pt x="27" y="110"/>
                  </a:cubicBezTo>
                  <a:cubicBezTo>
                    <a:pt x="10" y="137"/>
                    <a:pt x="1" y="163"/>
                    <a:pt x="18" y="190"/>
                  </a:cubicBezTo>
                  <a:cubicBezTo>
                    <a:pt x="27" y="199"/>
                    <a:pt x="43" y="203"/>
                    <a:pt x="59" y="203"/>
                  </a:cubicBezTo>
                  <a:cubicBezTo>
                    <a:pt x="74" y="203"/>
                    <a:pt x="90" y="199"/>
                    <a:pt x="99" y="190"/>
                  </a:cubicBezTo>
                  <a:cubicBezTo>
                    <a:pt x="125" y="154"/>
                    <a:pt x="161" y="119"/>
                    <a:pt x="188" y="83"/>
                  </a:cubicBezTo>
                  <a:cubicBezTo>
                    <a:pt x="220" y="44"/>
                    <a:pt x="18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790825" y="1163800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8" y="1"/>
                  </a:moveTo>
                  <a:cubicBezTo>
                    <a:pt x="110" y="1"/>
                    <a:pt x="93" y="7"/>
                    <a:pt x="88" y="24"/>
                  </a:cubicBezTo>
                  <a:cubicBezTo>
                    <a:pt x="61" y="77"/>
                    <a:pt x="34" y="131"/>
                    <a:pt x="16" y="184"/>
                  </a:cubicBezTo>
                  <a:cubicBezTo>
                    <a:pt x="0" y="222"/>
                    <a:pt x="29" y="247"/>
                    <a:pt x="61" y="247"/>
                  </a:cubicBezTo>
                  <a:cubicBezTo>
                    <a:pt x="82" y="247"/>
                    <a:pt x="104" y="236"/>
                    <a:pt x="114" y="211"/>
                  </a:cubicBezTo>
                  <a:cubicBezTo>
                    <a:pt x="132" y="166"/>
                    <a:pt x="150" y="131"/>
                    <a:pt x="177" y="86"/>
                  </a:cubicBezTo>
                  <a:cubicBezTo>
                    <a:pt x="186" y="59"/>
                    <a:pt x="186" y="24"/>
                    <a:pt x="159" y="6"/>
                  </a:cubicBezTo>
                  <a:cubicBezTo>
                    <a:pt x="149" y="3"/>
                    <a:pt x="13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782925" y="1160375"/>
              <a:ext cx="3625" cy="6800"/>
            </a:xfrm>
            <a:custGeom>
              <a:rect b="b" l="l" r="r" t="t"/>
              <a:pathLst>
                <a:path extrusionOk="0" h="272" w="145">
                  <a:moveTo>
                    <a:pt x="82" y="0"/>
                  </a:moveTo>
                  <a:cubicBezTo>
                    <a:pt x="56" y="0"/>
                    <a:pt x="38" y="18"/>
                    <a:pt x="29" y="54"/>
                  </a:cubicBezTo>
                  <a:cubicBezTo>
                    <a:pt x="20" y="98"/>
                    <a:pt x="20" y="152"/>
                    <a:pt x="11" y="205"/>
                  </a:cubicBezTo>
                  <a:cubicBezTo>
                    <a:pt x="0" y="243"/>
                    <a:pt x="32" y="272"/>
                    <a:pt x="63" y="272"/>
                  </a:cubicBezTo>
                  <a:cubicBezTo>
                    <a:pt x="83" y="272"/>
                    <a:pt x="102" y="260"/>
                    <a:pt x="109" y="232"/>
                  </a:cubicBezTo>
                  <a:cubicBezTo>
                    <a:pt x="118" y="179"/>
                    <a:pt x="127" y="116"/>
                    <a:pt x="136" y="54"/>
                  </a:cubicBezTo>
                  <a:cubicBezTo>
                    <a:pt x="1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760750" y="1163850"/>
              <a:ext cx="5450" cy="6375"/>
            </a:xfrm>
            <a:custGeom>
              <a:rect b="b" l="l" r="r" t="t"/>
              <a:pathLst>
                <a:path extrusionOk="0" h="255" w="218">
                  <a:moveTo>
                    <a:pt x="72" y="1"/>
                  </a:moveTo>
                  <a:cubicBezTo>
                    <a:pt x="35" y="1"/>
                    <a:pt x="0" y="34"/>
                    <a:pt x="24" y="75"/>
                  </a:cubicBezTo>
                  <a:cubicBezTo>
                    <a:pt x="59" y="120"/>
                    <a:pt x="77" y="173"/>
                    <a:pt x="104" y="227"/>
                  </a:cubicBezTo>
                  <a:cubicBezTo>
                    <a:pt x="112" y="247"/>
                    <a:pt x="128" y="255"/>
                    <a:pt x="144" y="255"/>
                  </a:cubicBezTo>
                  <a:cubicBezTo>
                    <a:pt x="179" y="255"/>
                    <a:pt x="218" y="216"/>
                    <a:pt x="193" y="173"/>
                  </a:cubicBezTo>
                  <a:cubicBezTo>
                    <a:pt x="167" y="129"/>
                    <a:pt x="149" y="75"/>
                    <a:pt x="122" y="31"/>
                  </a:cubicBezTo>
                  <a:cubicBezTo>
                    <a:pt x="110" y="9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750850" y="1170950"/>
              <a:ext cx="6500" cy="5250"/>
            </a:xfrm>
            <a:custGeom>
              <a:rect b="b" l="l" r="r" t="t"/>
              <a:pathLst>
                <a:path extrusionOk="0" h="210" w="260">
                  <a:moveTo>
                    <a:pt x="66" y="1"/>
                  </a:moveTo>
                  <a:cubicBezTo>
                    <a:pt x="54" y="1"/>
                    <a:pt x="41" y="5"/>
                    <a:pt x="27" y="14"/>
                  </a:cubicBezTo>
                  <a:cubicBezTo>
                    <a:pt x="9" y="32"/>
                    <a:pt x="0" y="68"/>
                    <a:pt x="27" y="86"/>
                  </a:cubicBezTo>
                  <a:cubicBezTo>
                    <a:pt x="72" y="130"/>
                    <a:pt x="125" y="157"/>
                    <a:pt x="170" y="202"/>
                  </a:cubicBezTo>
                  <a:cubicBezTo>
                    <a:pt x="175" y="207"/>
                    <a:pt x="182" y="209"/>
                    <a:pt x="189" y="209"/>
                  </a:cubicBezTo>
                  <a:cubicBezTo>
                    <a:pt x="207" y="209"/>
                    <a:pt x="229" y="196"/>
                    <a:pt x="241" y="184"/>
                  </a:cubicBezTo>
                  <a:cubicBezTo>
                    <a:pt x="259" y="157"/>
                    <a:pt x="241" y="130"/>
                    <a:pt x="224" y="112"/>
                  </a:cubicBezTo>
                  <a:cubicBezTo>
                    <a:pt x="188" y="77"/>
                    <a:pt x="143" y="50"/>
                    <a:pt x="99" y="14"/>
                  </a:cubicBezTo>
                  <a:cubicBezTo>
                    <a:pt x="90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745225" y="1181000"/>
              <a:ext cx="7225" cy="4275"/>
            </a:xfrm>
            <a:custGeom>
              <a:rect b="b" l="l" r="r" t="t"/>
              <a:pathLst>
                <a:path extrusionOk="0" h="171" w="289">
                  <a:moveTo>
                    <a:pt x="71" y="0"/>
                  </a:moveTo>
                  <a:cubicBezTo>
                    <a:pt x="22" y="0"/>
                    <a:pt x="1" y="79"/>
                    <a:pt x="56" y="103"/>
                  </a:cubicBezTo>
                  <a:cubicBezTo>
                    <a:pt x="101" y="121"/>
                    <a:pt x="145" y="139"/>
                    <a:pt x="181" y="165"/>
                  </a:cubicBezTo>
                  <a:cubicBezTo>
                    <a:pt x="190" y="169"/>
                    <a:pt x="198" y="171"/>
                    <a:pt x="206" y="171"/>
                  </a:cubicBezTo>
                  <a:cubicBezTo>
                    <a:pt x="256" y="171"/>
                    <a:pt x="288" y="107"/>
                    <a:pt x="234" y="76"/>
                  </a:cubicBezTo>
                  <a:cubicBezTo>
                    <a:pt x="190" y="49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771775" y="1160525"/>
              <a:ext cx="3750" cy="6850"/>
            </a:xfrm>
            <a:custGeom>
              <a:rect b="b" l="l" r="r" t="t"/>
              <a:pathLst>
                <a:path extrusionOk="0" h="274" w="150">
                  <a:moveTo>
                    <a:pt x="63" y="1"/>
                  </a:moveTo>
                  <a:cubicBezTo>
                    <a:pt x="33" y="1"/>
                    <a:pt x="1" y="24"/>
                    <a:pt x="11" y="66"/>
                  </a:cubicBezTo>
                  <a:cubicBezTo>
                    <a:pt x="20" y="119"/>
                    <a:pt x="29" y="173"/>
                    <a:pt x="38" y="235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50"/>
                    <a:pt x="145" y="208"/>
                  </a:cubicBezTo>
                  <a:cubicBezTo>
                    <a:pt x="136" y="155"/>
                    <a:pt x="118" y="101"/>
                    <a:pt x="109" y="39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699475" y="1158925"/>
              <a:ext cx="26875" cy="16275"/>
            </a:xfrm>
            <a:custGeom>
              <a:rect b="b" l="l" r="r" t="t"/>
              <a:pathLst>
                <a:path extrusionOk="0" h="651" w="1075">
                  <a:moveTo>
                    <a:pt x="333" y="1"/>
                  </a:moveTo>
                  <a:cubicBezTo>
                    <a:pt x="283" y="1"/>
                    <a:pt x="233" y="7"/>
                    <a:pt x="182" y="14"/>
                  </a:cubicBezTo>
                  <a:cubicBezTo>
                    <a:pt x="1" y="347"/>
                    <a:pt x="349" y="650"/>
                    <a:pt x="671" y="650"/>
                  </a:cubicBezTo>
                  <a:cubicBezTo>
                    <a:pt x="839" y="650"/>
                    <a:pt x="1001" y="567"/>
                    <a:pt x="1074" y="361"/>
                  </a:cubicBezTo>
                  <a:cubicBezTo>
                    <a:pt x="1030" y="308"/>
                    <a:pt x="976" y="254"/>
                    <a:pt x="914" y="210"/>
                  </a:cubicBezTo>
                  <a:cubicBezTo>
                    <a:pt x="888" y="334"/>
                    <a:pt x="762" y="415"/>
                    <a:pt x="637" y="415"/>
                  </a:cubicBezTo>
                  <a:cubicBezTo>
                    <a:pt x="590" y="415"/>
                    <a:pt x="544" y="403"/>
                    <a:pt x="503" y="379"/>
                  </a:cubicBezTo>
                  <a:cubicBezTo>
                    <a:pt x="432" y="335"/>
                    <a:pt x="378" y="263"/>
                    <a:pt x="360" y="174"/>
                  </a:cubicBezTo>
                  <a:cubicBezTo>
                    <a:pt x="352" y="121"/>
                    <a:pt x="369" y="58"/>
                    <a:pt x="396" y="5"/>
                  </a:cubicBezTo>
                  <a:cubicBezTo>
                    <a:pt x="375" y="2"/>
                    <a:pt x="354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692650" y="1159925"/>
              <a:ext cx="38825" cy="27400"/>
            </a:xfrm>
            <a:custGeom>
              <a:rect b="b" l="l" r="r" t="t"/>
              <a:pathLst>
                <a:path extrusionOk="0" h="1096" w="1553">
                  <a:moveTo>
                    <a:pt x="339" y="0"/>
                  </a:moveTo>
                  <a:cubicBezTo>
                    <a:pt x="294" y="9"/>
                    <a:pt x="259" y="27"/>
                    <a:pt x="223" y="45"/>
                  </a:cubicBezTo>
                  <a:cubicBezTo>
                    <a:pt x="214" y="107"/>
                    <a:pt x="196" y="161"/>
                    <a:pt x="196" y="214"/>
                  </a:cubicBezTo>
                  <a:cubicBezTo>
                    <a:pt x="196" y="330"/>
                    <a:pt x="214" y="420"/>
                    <a:pt x="250" y="518"/>
                  </a:cubicBezTo>
                  <a:cubicBezTo>
                    <a:pt x="250" y="527"/>
                    <a:pt x="250" y="527"/>
                    <a:pt x="250" y="527"/>
                  </a:cubicBezTo>
                  <a:cubicBezTo>
                    <a:pt x="170" y="446"/>
                    <a:pt x="152" y="321"/>
                    <a:pt x="143" y="223"/>
                  </a:cubicBezTo>
                  <a:cubicBezTo>
                    <a:pt x="143" y="188"/>
                    <a:pt x="134" y="143"/>
                    <a:pt x="134" y="98"/>
                  </a:cubicBezTo>
                  <a:cubicBezTo>
                    <a:pt x="134" y="98"/>
                    <a:pt x="125" y="107"/>
                    <a:pt x="125" y="107"/>
                  </a:cubicBezTo>
                  <a:cubicBezTo>
                    <a:pt x="125" y="125"/>
                    <a:pt x="116" y="143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82"/>
                    <a:pt x="223" y="598"/>
                    <a:pt x="294" y="705"/>
                  </a:cubicBezTo>
                  <a:lnTo>
                    <a:pt x="286" y="705"/>
                  </a:lnTo>
                  <a:cubicBezTo>
                    <a:pt x="187" y="634"/>
                    <a:pt x="116" y="518"/>
                    <a:pt x="80" y="402"/>
                  </a:cubicBezTo>
                  <a:cubicBezTo>
                    <a:pt x="63" y="348"/>
                    <a:pt x="36" y="259"/>
                    <a:pt x="45" y="179"/>
                  </a:cubicBezTo>
                  <a:lnTo>
                    <a:pt x="45" y="179"/>
                  </a:lnTo>
                  <a:cubicBezTo>
                    <a:pt x="27" y="197"/>
                    <a:pt x="9" y="206"/>
                    <a:pt x="0" y="223"/>
                  </a:cubicBezTo>
                  <a:cubicBezTo>
                    <a:pt x="12" y="718"/>
                    <a:pt x="501" y="1096"/>
                    <a:pt x="969" y="1096"/>
                  </a:cubicBezTo>
                  <a:cubicBezTo>
                    <a:pt x="1184" y="1096"/>
                    <a:pt x="1395" y="1016"/>
                    <a:pt x="1552" y="830"/>
                  </a:cubicBezTo>
                  <a:cubicBezTo>
                    <a:pt x="1552" y="821"/>
                    <a:pt x="1552" y="803"/>
                    <a:pt x="1552" y="794"/>
                  </a:cubicBezTo>
                  <a:cubicBezTo>
                    <a:pt x="1490" y="839"/>
                    <a:pt x="1427" y="884"/>
                    <a:pt x="1410" y="892"/>
                  </a:cubicBezTo>
                  <a:cubicBezTo>
                    <a:pt x="1320" y="949"/>
                    <a:pt x="1186" y="1029"/>
                    <a:pt x="1075" y="1029"/>
                  </a:cubicBezTo>
                  <a:cubicBezTo>
                    <a:pt x="1065" y="1029"/>
                    <a:pt x="1054" y="1028"/>
                    <a:pt x="1044" y="1026"/>
                  </a:cubicBezTo>
                  <a:cubicBezTo>
                    <a:pt x="1151" y="991"/>
                    <a:pt x="1231" y="955"/>
                    <a:pt x="1329" y="901"/>
                  </a:cubicBezTo>
                  <a:cubicBezTo>
                    <a:pt x="1410" y="848"/>
                    <a:pt x="1472" y="785"/>
                    <a:pt x="1543" y="714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14"/>
                    <a:pt x="1427" y="759"/>
                    <a:pt x="1383" y="794"/>
                  </a:cubicBezTo>
                  <a:cubicBezTo>
                    <a:pt x="1311" y="848"/>
                    <a:pt x="1240" y="910"/>
                    <a:pt x="1142" y="919"/>
                  </a:cubicBezTo>
                  <a:cubicBezTo>
                    <a:pt x="1222" y="875"/>
                    <a:pt x="1294" y="830"/>
                    <a:pt x="1365" y="768"/>
                  </a:cubicBezTo>
                  <a:cubicBezTo>
                    <a:pt x="1419" y="723"/>
                    <a:pt x="1463" y="660"/>
                    <a:pt x="1508" y="598"/>
                  </a:cubicBezTo>
                  <a:cubicBezTo>
                    <a:pt x="1490" y="536"/>
                    <a:pt x="1454" y="482"/>
                    <a:pt x="1419" y="420"/>
                  </a:cubicBezTo>
                  <a:cubicBezTo>
                    <a:pt x="1321" y="629"/>
                    <a:pt x="1142" y="715"/>
                    <a:pt x="955" y="715"/>
                  </a:cubicBezTo>
                  <a:cubicBezTo>
                    <a:pt x="593" y="715"/>
                    <a:pt x="204" y="389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689975" y="1156400"/>
              <a:ext cx="44175" cy="33500"/>
            </a:xfrm>
            <a:custGeom>
              <a:rect b="b" l="l" r="r" t="t"/>
              <a:pathLst>
                <a:path extrusionOk="0" h="1340" w="1767">
                  <a:moveTo>
                    <a:pt x="713" y="102"/>
                  </a:moveTo>
                  <a:cubicBezTo>
                    <a:pt x="734" y="102"/>
                    <a:pt x="755" y="103"/>
                    <a:pt x="776" y="106"/>
                  </a:cubicBezTo>
                  <a:cubicBezTo>
                    <a:pt x="749" y="159"/>
                    <a:pt x="732" y="222"/>
                    <a:pt x="740" y="275"/>
                  </a:cubicBezTo>
                  <a:cubicBezTo>
                    <a:pt x="758" y="364"/>
                    <a:pt x="812" y="436"/>
                    <a:pt x="883" y="480"/>
                  </a:cubicBezTo>
                  <a:cubicBezTo>
                    <a:pt x="924" y="504"/>
                    <a:pt x="970" y="516"/>
                    <a:pt x="1017" y="516"/>
                  </a:cubicBezTo>
                  <a:cubicBezTo>
                    <a:pt x="1142" y="516"/>
                    <a:pt x="1268" y="435"/>
                    <a:pt x="1294" y="311"/>
                  </a:cubicBezTo>
                  <a:cubicBezTo>
                    <a:pt x="1356" y="355"/>
                    <a:pt x="1410" y="409"/>
                    <a:pt x="1454" y="462"/>
                  </a:cubicBezTo>
                  <a:cubicBezTo>
                    <a:pt x="1381" y="668"/>
                    <a:pt x="1219" y="751"/>
                    <a:pt x="1051" y="751"/>
                  </a:cubicBezTo>
                  <a:cubicBezTo>
                    <a:pt x="729" y="751"/>
                    <a:pt x="381" y="448"/>
                    <a:pt x="562" y="115"/>
                  </a:cubicBezTo>
                  <a:cubicBezTo>
                    <a:pt x="613" y="108"/>
                    <a:pt x="663" y="102"/>
                    <a:pt x="713" y="102"/>
                  </a:cubicBezTo>
                  <a:close/>
                  <a:moveTo>
                    <a:pt x="446" y="141"/>
                  </a:moveTo>
                  <a:lnTo>
                    <a:pt x="446" y="141"/>
                  </a:lnTo>
                  <a:cubicBezTo>
                    <a:pt x="311" y="530"/>
                    <a:pt x="700" y="856"/>
                    <a:pt x="1062" y="856"/>
                  </a:cubicBezTo>
                  <a:cubicBezTo>
                    <a:pt x="1249" y="856"/>
                    <a:pt x="1428" y="770"/>
                    <a:pt x="1526" y="561"/>
                  </a:cubicBezTo>
                  <a:cubicBezTo>
                    <a:pt x="1561" y="623"/>
                    <a:pt x="1597" y="677"/>
                    <a:pt x="1615" y="739"/>
                  </a:cubicBezTo>
                  <a:cubicBezTo>
                    <a:pt x="1570" y="801"/>
                    <a:pt x="1526" y="864"/>
                    <a:pt x="1472" y="909"/>
                  </a:cubicBezTo>
                  <a:cubicBezTo>
                    <a:pt x="1401" y="971"/>
                    <a:pt x="1329" y="1016"/>
                    <a:pt x="1249" y="1060"/>
                  </a:cubicBezTo>
                  <a:cubicBezTo>
                    <a:pt x="1347" y="1051"/>
                    <a:pt x="1418" y="989"/>
                    <a:pt x="1490" y="935"/>
                  </a:cubicBezTo>
                  <a:cubicBezTo>
                    <a:pt x="1534" y="900"/>
                    <a:pt x="1588" y="855"/>
                    <a:pt x="1633" y="810"/>
                  </a:cubicBezTo>
                  <a:cubicBezTo>
                    <a:pt x="1642" y="828"/>
                    <a:pt x="1642" y="846"/>
                    <a:pt x="1650" y="855"/>
                  </a:cubicBezTo>
                  <a:cubicBezTo>
                    <a:pt x="1579" y="926"/>
                    <a:pt x="1517" y="989"/>
                    <a:pt x="1436" y="1042"/>
                  </a:cubicBezTo>
                  <a:cubicBezTo>
                    <a:pt x="1338" y="1096"/>
                    <a:pt x="1258" y="1132"/>
                    <a:pt x="1151" y="1167"/>
                  </a:cubicBezTo>
                  <a:cubicBezTo>
                    <a:pt x="1161" y="1169"/>
                    <a:pt x="1172" y="1170"/>
                    <a:pt x="1182" y="1170"/>
                  </a:cubicBezTo>
                  <a:cubicBezTo>
                    <a:pt x="1293" y="1170"/>
                    <a:pt x="1427" y="1090"/>
                    <a:pt x="1517" y="1033"/>
                  </a:cubicBezTo>
                  <a:cubicBezTo>
                    <a:pt x="1534" y="1025"/>
                    <a:pt x="1597" y="980"/>
                    <a:pt x="1659" y="935"/>
                  </a:cubicBezTo>
                  <a:cubicBezTo>
                    <a:pt x="1659" y="944"/>
                    <a:pt x="1659" y="962"/>
                    <a:pt x="1659" y="971"/>
                  </a:cubicBezTo>
                  <a:cubicBezTo>
                    <a:pt x="1502" y="1157"/>
                    <a:pt x="1291" y="1237"/>
                    <a:pt x="1076" y="1237"/>
                  </a:cubicBezTo>
                  <a:cubicBezTo>
                    <a:pt x="608" y="1237"/>
                    <a:pt x="119" y="859"/>
                    <a:pt x="107" y="364"/>
                  </a:cubicBezTo>
                  <a:cubicBezTo>
                    <a:pt x="116" y="347"/>
                    <a:pt x="134" y="338"/>
                    <a:pt x="152" y="320"/>
                  </a:cubicBezTo>
                  <a:lnTo>
                    <a:pt x="152" y="320"/>
                  </a:lnTo>
                  <a:cubicBezTo>
                    <a:pt x="143" y="400"/>
                    <a:pt x="170" y="489"/>
                    <a:pt x="187" y="543"/>
                  </a:cubicBezTo>
                  <a:cubicBezTo>
                    <a:pt x="223" y="659"/>
                    <a:pt x="294" y="775"/>
                    <a:pt x="393" y="846"/>
                  </a:cubicBezTo>
                  <a:lnTo>
                    <a:pt x="401" y="846"/>
                  </a:lnTo>
                  <a:cubicBezTo>
                    <a:pt x="330" y="739"/>
                    <a:pt x="259" y="623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84"/>
                    <a:pt x="232" y="266"/>
                    <a:pt x="232" y="248"/>
                  </a:cubicBezTo>
                  <a:cubicBezTo>
                    <a:pt x="232" y="248"/>
                    <a:pt x="241" y="239"/>
                    <a:pt x="241" y="239"/>
                  </a:cubicBezTo>
                  <a:cubicBezTo>
                    <a:pt x="241" y="284"/>
                    <a:pt x="250" y="329"/>
                    <a:pt x="250" y="364"/>
                  </a:cubicBezTo>
                  <a:cubicBezTo>
                    <a:pt x="259" y="462"/>
                    <a:pt x="277" y="587"/>
                    <a:pt x="357" y="668"/>
                  </a:cubicBezTo>
                  <a:cubicBezTo>
                    <a:pt x="357" y="668"/>
                    <a:pt x="357" y="668"/>
                    <a:pt x="357" y="659"/>
                  </a:cubicBezTo>
                  <a:cubicBezTo>
                    <a:pt x="321" y="561"/>
                    <a:pt x="303" y="471"/>
                    <a:pt x="303" y="355"/>
                  </a:cubicBezTo>
                  <a:cubicBezTo>
                    <a:pt x="303" y="302"/>
                    <a:pt x="321" y="248"/>
                    <a:pt x="330" y="186"/>
                  </a:cubicBezTo>
                  <a:cubicBezTo>
                    <a:pt x="366" y="168"/>
                    <a:pt x="401" y="150"/>
                    <a:pt x="446" y="141"/>
                  </a:cubicBezTo>
                  <a:close/>
                  <a:moveTo>
                    <a:pt x="686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18" y="311"/>
                    <a:pt x="9" y="320"/>
                    <a:pt x="9" y="329"/>
                  </a:cubicBezTo>
                  <a:cubicBezTo>
                    <a:pt x="9" y="329"/>
                    <a:pt x="0" y="338"/>
                    <a:pt x="0" y="347"/>
                  </a:cubicBezTo>
                  <a:cubicBezTo>
                    <a:pt x="6" y="918"/>
                    <a:pt x="550" y="1340"/>
                    <a:pt x="1077" y="1340"/>
                  </a:cubicBezTo>
                  <a:cubicBezTo>
                    <a:pt x="1323" y="1340"/>
                    <a:pt x="1566" y="1247"/>
                    <a:pt x="1749" y="1033"/>
                  </a:cubicBezTo>
                  <a:cubicBezTo>
                    <a:pt x="1749" y="1025"/>
                    <a:pt x="1757" y="1025"/>
                    <a:pt x="1757" y="1016"/>
                  </a:cubicBezTo>
                  <a:cubicBezTo>
                    <a:pt x="1757" y="1007"/>
                    <a:pt x="1766" y="998"/>
                    <a:pt x="1766" y="989"/>
                  </a:cubicBezTo>
                  <a:cubicBezTo>
                    <a:pt x="1754" y="424"/>
                    <a:pt x="1210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736350" y="1174075"/>
              <a:ext cx="6325" cy="3525"/>
            </a:xfrm>
            <a:custGeom>
              <a:rect b="b" l="l" r="r" t="t"/>
              <a:pathLst>
                <a:path extrusionOk="0" h="141" w="253">
                  <a:moveTo>
                    <a:pt x="184" y="0"/>
                  </a:moveTo>
                  <a:cubicBezTo>
                    <a:pt x="177" y="0"/>
                    <a:pt x="169" y="2"/>
                    <a:pt x="161" y="5"/>
                  </a:cubicBezTo>
                  <a:cubicBezTo>
                    <a:pt x="126" y="14"/>
                    <a:pt x="81" y="23"/>
                    <a:pt x="45" y="32"/>
                  </a:cubicBezTo>
                  <a:cubicBezTo>
                    <a:pt x="18" y="41"/>
                    <a:pt x="1" y="68"/>
                    <a:pt x="1" y="94"/>
                  </a:cubicBezTo>
                  <a:cubicBezTo>
                    <a:pt x="8" y="118"/>
                    <a:pt x="29" y="141"/>
                    <a:pt x="52" y="141"/>
                  </a:cubicBezTo>
                  <a:cubicBezTo>
                    <a:pt x="56" y="141"/>
                    <a:pt x="59" y="140"/>
                    <a:pt x="63" y="139"/>
                  </a:cubicBezTo>
                  <a:cubicBezTo>
                    <a:pt x="108" y="121"/>
                    <a:pt x="161" y="112"/>
                    <a:pt x="206" y="94"/>
                  </a:cubicBezTo>
                  <a:cubicBezTo>
                    <a:pt x="252" y="71"/>
                    <a:pt x="23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732175" y="1164200"/>
              <a:ext cx="6875" cy="4775"/>
            </a:xfrm>
            <a:custGeom>
              <a:rect b="b" l="l" r="r" t="t"/>
              <a:pathLst>
                <a:path extrusionOk="0" h="191" w="275">
                  <a:moveTo>
                    <a:pt x="209" y="1"/>
                  </a:moveTo>
                  <a:cubicBezTo>
                    <a:pt x="201" y="1"/>
                    <a:pt x="193" y="3"/>
                    <a:pt x="185" y="8"/>
                  </a:cubicBezTo>
                  <a:cubicBezTo>
                    <a:pt x="141" y="35"/>
                    <a:pt x="87" y="61"/>
                    <a:pt x="43" y="97"/>
                  </a:cubicBezTo>
                  <a:cubicBezTo>
                    <a:pt x="0" y="132"/>
                    <a:pt x="31" y="190"/>
                    <a:pt x="72" y="190"/>
                  </a:cubicBezTo>
                  <a:cubicBezTo>
                    <a:pt x="83" y="190"/>
                    <a:pt x="94" y="186"/>
                    <a:pt x="105" y="177"/>
                  </a:cubicBezTo>
                  <a:cubicBezTo>
                    <a:pt x="150" y="150"/>
                    <a:pt x="185" y="124"/>
                    <a:pt x="230" y="106"/>
                  </a:cubicBezTo>
                  <a:cubicBezTo>
                    <a:pt x="257" y="88"/>
                    <a:pt x="275" y="61"/>
                    <a:pt x="257" y="35"/>
                  </a:cubicBezTo>
                  <a:cubicBezTo>
                    <a:pt x="250" y="15"/>
                    <a:pt x="23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727050" y="1156350"/>
              <a:ext cx="6200" cy="5925"/>
            </a:xfrm>
            <a:custGeom>
              <a:rect b="b" l="l" r="r" t="t"/>
              <a:pathLst>
                <a:path extrusionOk="0" h="237" w="248">
                  <a:moveTo>
                    <a:pt x="193" y="0"/>
                  </a:moveTo>
                  <a:cubicBezTo>
                    <a:pt x="176" y="0"/>
                    <a:pt x="161" y="10"/>
                    <a:pt x="150" y="27"/>
                  </a:cubicBezTo>
                  <a:cubicBezTo>
                    <a:pt x="114" y="63"/>
                    <a:pt x="78" y="108"/>
                    <a:pt x="43" y="143"/>
                  </a:cubicBezTo>
                  <a:cubicBezTo>
                    <a:pt x="0" y="179"/>
                    <a:pt x="36" y="237"/>
                    <a:pt x="75" y="237"/>
                  </a:cubicBezTo>
                  <a:cubicBezTo>
                    <a:pt x="85" y="237"/>
                    <a:pt x="96" y="233"/>
                    <a:pt x="105" y="224"/>
                  </a:cubicBezTo>
                  <a:cubicBezTo>
                    <a:pt x="150" y="179"/>
                    <a:pt x="185" y="134"/>
                    <a:pt x="230" y="90"/>
                  </a:cubicBezTo>
                  <a:cubicBezTo>
                    <a:pt x="248" y="63"/>
                    <a:pt x="239" y="27"/>
                    <a:pt x="221" y="10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709250" y="1147100"/>
              <a:ext cx="3150" cy="6750"/>
            </a:xfrm>
            <a:custGeom>
              <a:rect b="b" l="l" r="r" t="t"/>
              <a:pathLst>
                <a:path extrusionOk="0" h="270" w="126">
                  <a:moveTo>
                    <a:pt x="71" y="0"/>
                  </a:moveTo>
                  <a:cubicBezTo>
                    <a:pt x="47" y="0"/>
                    <a:pt x="23" y="16"/>
                    <a:pt x="23" y="49"/>
                  </a:cubicBezTo>
                  <a:cubicBezTo>
                    <a:pt x="14" y="103"/>
                    <a:pt x="5" y="157"/>
                    <a:pt x="5" y="210"/>
                  </a:cubicBezTo>
                  <a:cubicBezTo>
                    <a:pt x="0" y="249"/>
                    <a:pt x="28" y="270"/>
                    <a:pt x="55" y="270"/>
                  </a:cubicBezTo>
                  <a:cubicBezTo>
                    <a:pt x="77" y="270"/>
                    <a:pt x="99" y="256"/>
                    <a:pt x="103" y="228"/>
                  </a:cubicBezTo>
                  <a:cubicBezTo>
                    <a:pt x="112" y="165"/>
                    <a:pt x="121" y="112"/>
                    <a:pt x="121" y="58"/>
                  </a:cubicBezTo>
                  <a:cubicBezTo>
                    <a:pt x="126" y="20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697100" y="1147600"/>
              <a:ext cx="4275" cy="6400"/>
            </a:xfrm>
            <a:custGeom>
              <a:rect b="b" l="l" r="r" t="t"/>
              <a:pathLst>
                <a:path extrusionOk="0" h="256" w="171">
                  <a:moveTo>
                    <a:pt x="68" y="0"/>
                  </a:moveTo>
                  <a:cubicBezTo>
                    <a:pt x="64" y="0"/>
                    <a:pt x="59" y="1"/>
                    <a:pt x="54" y="3"/>
                  </a:cubicBezTo>
                  <a:cubicBezTo>
                    <a:pt x="27" y="3"/>
                    <a:pt x="1" y="29"/>
                    <a:pt x="9" y="56"/>
                  </a:cubicBezTo>
                  <a:cubicBezTo>
                    <a:pt x="27" y="119"/>
                    <a:pt x="54" y="172"/>
                    <a:pt x="72" y="226"/>
                  </a:cubicBezTo>
                  <a:cubicBezTo>
                    <a:pt x="79" y="246"/>
                    <a:pt x="100" y="256"/>
                    <a:pt x="122" y="256"/>
                  </a:cubicBezTo>
                  <a:cubicBezTo>
                    <a:pt x="129" y="256"/>
                    <a:pt x="137" y="255"/>
                    <a:pt x="143" y="252"/>
                  </a:cubicBezTo>
                  <a:cubicBezTo>
                    <a:pt x="170" y="244"/>
                    <a:pt x="170" y="217"/>
                    <a:pt x="161" y="181"/>
                  </a:cubicBezTo>
                  <a:cubicBezTo>
                    <a:pt x="152" y="137"/>
                    <a:pt x="125" y="92"/>
                    <a:pt x="116" y="38"/>
                  </a:cubicBezTo>
                  <a:cubicBezTo>
                    <a:pt x="109" y="16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686925" y="1153175"/>
              <a:ext cx="5425" cy="5750"/>
            </a:xfrm>
            <a:custGeom>
              <a:rect b="b" l="l" r="r" t="t"/>
              <a:pathLst>
                <a:path extrusionOk="0" h="230" w="217">
                  <a:moveTo>
                    <a:pt x="72" y="0"/>
                  </a:moveTo>
                  <a:cubicBezTo>
                    <a:pt x="34" y="0"/>
                    <a:pt x="0" y="44"/>
                    <a:pt x="33" y="83"/>
                  </a:cubicBezTo>
                  <a:cubicBezTo>
                    <a:pt x="60" y="119"/>
                    <a:pt x="77" y="154"/>
                    <a:pt x="104" y="199"/>
                  </a:cubicBezTo>
                  <a:cubicBezTo>
                    <a:pt x="113" y="220"/>
                    <a:pt x="131" y="229"/>
                    <a:pt x="148" y="229"/>
                  </a:cubicBezTo>
                  <a:cubicBezTo>
                    <a:pt x="182" y="229"/>
                    <a:pt x="217" y="196"/>
                    <a:pt x="193" y="154"/>
                  </a:cubicBezTo>
                  <a:cubicBezTo>
                    <a:pt x="167" y="110"/>
                    <a:pt x="140" y="65"/>
                    <a:pt x="113" y="21"/>
                  </a:cubicBezTo>
                  <a:cubicBezTo>
                    <a:pt x="101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718525" y="11501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1"/>
                    <a:pt x="80" y="34"/>
                  </a:cubicBezTo>
                  <a:cubicBezTo>
                    <a:pt x="62" y="87"/>
                    <a:pt x="36" y="141"/>
                    <a:pt x="18" y="194"/>
                  </a:cubicBezTo>
                  <a:cubicBezTo>
                    <a:pt x="1" y="234"/>
                    <a:pt x="34" y="262"/>
                    <a:pt x="67" y="262"/>
                  </a:cubicBezTo>
                  <a:cubicBezTo>
                    <a:pt x="87" y="262"/>
                    <a:pt x="106" y="253"/>
                    <a:pt x="116" y="230"/>
                  </a:cubicBezTo>
                  <a:cubicBezTo>
                    <a:pt x="134" y="176"/>
                    <a:pt x="161" y="123"/>
                    <a:pt x="178" y="69"/>
                  </a:cubicBezTo>
                  <a:cubicBezTo>
                    <a:pt x="195" y="30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876625" y="11456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0"/>
                  </a:moveTo>
                  <a:lnTo>
                    <a:pt x="652" y="0"/>
                  </a:lnTo>
                  <a:cubicBezTo>
                    <a:pt x="590" y="27"/>
                    <a:pt x="518" y="54"/>
                    <a:pt x="456" y="90"/>
                  </a:cubicBezTo>
                  <a:cubicBezTo>
                    <a:pt x="509" y="125"/>
                    <a:pt x="554" y="179"/>
                    <a:pt x="563" y="232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6" y="571"/>
                    <a:pt x="19" y="634"/>
                    <a:pt x="1" y="705"/>
                  </a:cubicBezTo>
                  <a:cubicBezTo>
                    <a:pt x="94" y="798"/>
                    <a:pt x="197" y="837"/>
                    <a:pt x="297" y="837"/>
                  </a:cubicBezTo>
                  <a:cubicBezTo>
                    <a:pt x="679" y="837"/>
                    <a:pt x="1027" y="276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904750" y="1146100"/>
              <a:ext cx="3350" cy="13850"/>
            </a:xfrm>
            <a:custGeom>
              <a:rect b="b" l="l" r="r" t="t"/>
              <a:pathLst>
                <a:path extrusionOk="0" h="554" w="134">
                  <a:moveTo>
                    <a:pt x="0" y="0"/>
                  </a:moveTo>
                  <a:cubicBezTo>
                    <a:pt x="27" y="63"/>
                    <a:pt x="45" y="152"/>
                    <a:pt x="54" y="205"/>
                  </a:cubicBezTo>
                  <a:cubicBezTo>
                    <a:pt x="71" y="321"/>
                    <a:pt x="62" y="446"/>
                    <a:pt x="9" y="553"/>
                  </a:cubicBezTo>
                  <a:cubicBezTo>
                    <a:pt x="45" y="536"/>
                    <a:pt x="71" y="518"/>
                    <a:pt x="98" y="500"/>
                  </a:cubicBezTo>
                  <a:cubicBezTo>
                    <a:pt x="134" y="339"/>
                    <a:pt x="125" y="179"/>
                    <a:pt x="54" y="18"/>
                  </a:cubicBez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875750" y="1144975"/>
              <a:ext cx="29675" cy="28350"/>
            </a:xfrm>
            <a:custGeom>
              <a:rect b="b" l="l" r="r" t="t"/>
              <a:pathLst>
                <a:path extrusionOk="0" h="1134" w="1187">
                  <a:moveTo>
                    <a:pt x="812" y="1"/>
                  </a:moveTo>
                  <a:cubicBezTo>
                    <a:pt x="1165" y="368"/>
                    <a:pt x="768" y="973"/>
                    <a:pt x="326" y="973"/>
                  </a:cubicBezTo>
                  <a:cubicBezTo>
                    <a:pt x="220" y="973"/>
                    <a:pt x="111" y="938"/>
                    <a:pt x="9" y="857"/>
                  </a:cubicBezTo>
                  <a:cubicBezTo>
                    <a:pt x="0" y="919"/>
                    <a:pt x="0" y="982"/>
                    <a:pt x="9" y="1053"/>
                  </a:cubicBezTo>
                  <a:cubicBezTo>
                    <a:pt x="72" y="1089"/>
                    <a:pt x="134" y="1116"/>
                    <a:pt x="205" y="1134"/>
                  </a:cubicBezTo>
                  <a:cubicBezTo>
                    <a:pt x="304" y="1080"/>
                    <a:pt x="411" y="1018"/>
                    <a:pt x="509" y="964"/>
                  </a:cubicBezTo>
                  <a:cubicBezTo>
                    <a:pt x="741" y="839"/>
                    <a:pt x="955" y="723"/>
                    <a:pt x="1160" y="607"/>
                  </a:cubicBezTo>
                  <a:cubicBezTo>
                    <a:pt x="1169" y="482"/>
                    <a:pt x="1187" y="357"/>
                    <a:pt x="1151" y="242"/>
                  </a:cubicBezTo>
                  <a:cubicBezTo>
                    <a:pt x="1133" y="179"/>
                    <a:pt x="1115" y="117"/>
                    <a:pt x="1089" y="63"/>
                  </a:cubicBezTo>
                  <a:cubicBezTo>
                    <a:pt x="1071" y="45"/>
                    <a:pt x="1062" y="27"/>
                    <a:pt x="1053" y="10"/>
                  </a:cubicBezTo>
                  <a:lnTo>
                    <a:pt x="1035" y="10"/>
                  </a:lnTo>
                  <a:cubicBezTo>
                    <a:pt x="1053" y="45"/>
                    <a:pt x="1071" y="90"/>
                    <a:pt x="1080" y="126"/>
                  </a:cubicBezTo>
                  <a:cubicBezTo>
                    <a:pt x="1115" y="224"/>
                    <a:pt x="1151" y="340"/>
                    <a:pt x="1115" y="438"/>
                  </a:cubicBezTo>
                  <a:cubicBezTo>
                    <a:pt x="1098" y="331"/>
                    <a:pt x="1080" y="242"/>
                    <a:pt x="1035" y="143"/>
                  </a:cubicBezTo>
                  <a:cubicBezTo>
                    <a:pt x="1008" y="90"/>
                    <a:pt x="964" y="45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876200" y="1173075"/>
              <a:ext cx="3575" cy="1825"/>
            </a:xfrm>
            <a:custGeom>
              <a:rect b="b" l="l" r="r" t="t"/>
              <a:pathLst>
                <a:path extrusionOk="0" h="73" w="143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9" y="27"/>
                    <a:pt x="18" y="45"/>
                  </a:cubicBezTo>
                  <a:cubicBezTo>
                    <a:pt x="36" y="54"/>
                    <a:pt x="63" y="63"/>
                    <a:pt x="80" y="72"/>
                  </a:cubicBezTo>
                  <a:lnTo>
                    <a:pt x="143" y="36"/>
                  </a:lnTo>
                  <a:cubicBezTo>
                    <a:pt x="98" y="27"/>
                    <a:pt x="4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868775" y="1142300"/>
              <a:ext cx="41775" cy="34600"/>
            </a:xfrm>
            <a:custGeom>
              <a:rect b="b" l="l" r="r" t="t"/>
              <a:pathLst>
                <a:path extrusionOk="0" h="1384" w="1671">
                  <a:moveTo>
                    <a:pt x="966" y="134"/>
                  </a:moveTo>
                  <a:cubicBezTo>
                    <a:pt x="1341" y="410"/>
                    <a:pt x="993" y="971"/>
                    <a:pt x="611" y="971"/>
                  </a:cubicBezTo>
                  <a:cubicBezTo>
                    <a:pt x="511" y="971"/>
                    <a:pt x="408" y="932"/>
                    <a:pt x="315" y="839"/>
                  </a:cubicBezTo>
                  <a:cubicBezTo>
                    <a:pt x="333" y="768"/>
                    <a:pt x="360" y="705"/>
                    <a:pt x="395" y="634"/>
                  </a:cubicBezTo>
                  <a:cubicBezTo>
                    <a:pt x="444" y="696"/>
                    <a:pt x="520" y="725"/>
                    <a:pt x="597" y="725"/>
                  </a:cubicBezTo>
                  <a:cubicBezTo>
                    <a:pt x="687" y="725"/>
                    <a:pt x="779" y="684"/>
                    <a:pt x="832" y="607"/>
                  </a:cubicBezTo>
                  <a:cubicBezTo>
                    <a:pt x="886" y="536"/>
                    <a:pt x="904" y="447"/>
                    <a:pt x="877" y="366"/>
                  </a:cubicBezTo>
                  <a:cubicBezTo>
                    <a:pt x="868" y="313"/>
                    <a:pt x="823" y="259"/>
                    <a:pt x="770" y="224"/>
                  </a:cubicBezTo>
                  <a:cubicBezTo>
                    <a:pt x="832" y="188"/>
                    <a:pt x="904" y="161"/>
                    <a:pt x="966" y="134"/>
                  </a:cubicBezTo>
                  <a:close/>
                  <a:moveTo>
                    <a:pt x="1188" y="1"/>
                  </a:moveTo>
                  <a:cubicBezTo>
                    <a:pt x="545" y="1"/>
                    <a:pt x="1" y="750"/>
                    <a:pt x="235" y="1383"/>
                  </a:cubicBezTo>
                  <a:lnTo>
                    <a:pt x="377" y="1303"/>
                  </a:lnTo>
                  <a:cubicBezTo>
                    <a:pt x="360" y="1294"/>
                    <a:pt x="333" y="1285"/>
                    <a:pt x="315" y="1276"/>
                  </a:cubicBezTo>
                  <a:cubicBezTo>
                    <a:pt x="306" y="1258"/>
                    <a:pt x="306" y="1250"/>
                    <a:pt x="297" y="1232"/>
                  </a:cubicBezTo>
                  <a:lnTo>
                    <a:pt x="297" y="1232"/>
                  </a:lnTo>
                  <a:cubicBezTo>
                    <a:pt x="342" y="1250"/>
                    <a:pt x="395" y="1258"/>
                    <a:pt x="440" y="1267"/>
                  </a:cubicBezTo>
                  <a:cubicBezTo>
                    <a:pt x="458" y="1258"/>
                    <a:pt x="467" y="1250"/>
                    <a:pt x="484" y="1241"/>
                  </a:cubicBezTo>
                  <a:cubicBezTo>
                    <a:pt x="413" y="1223"/>
                    <a:pt x="351" y="1196"/>
                    <a:pt x="288" y="1160"/>
                  </a:cubicBezTo>
                  <a:cubicBezTo>
                    <a:pt x="279" y="1089"/>
                    <a:pt x="279" y="1026"/>
                    <a:pt x="288" y="964"/>
                  </a:cubicBezTo>
                  <a:cubicBezTo>
                    <a:pt x="390" y="1045"/>
                    <a:pt x="499" y="1080"/>
                    <a:pt x="605" y="1080"/>
                  </a:cubicBezTo>
                  <a:cubicBezTo>
                    <a:pt x="1047" y="1080"/>
                    <a:pt x="1444" y="475"/>
                    <a:pt x="1091" y="108"/>
                  </a:cubicBezTo>
                  <a:lnTo>
                    <a:pt x="1216" y="108"/>
                  </a:lnTo>
                  <a:cubicBezTo>
                    <a:pt x="1243" y="152"/>
                    <a:pt x="1287" y="197"/>
                    <a:pt x="1314" y="250"/>
                  </a:cubicBezTo>
                  <a:cubicBezTo>
                    <a:pt x="1359" y="349"/>
                    <a:pt x="1377" y="438"/>
                    <a:pt x="1394" y="545"/>
                  </a:cubicBezTo>
                  <a:cubicBezTo>
                    <a:pt x="1430" y="447"/>
                    <a:pt x="1394" y="331"/>
                    <a:pt x="1359" y="233"/>
                  </a:cubicBezTo>
                  <a:cubicBezTo>
                    <a:pt x="1350" y="197"/>
                    <a:pt x="1332" y="152"/>
                    <a:pt x="1314" y="117"/>
                  </a:cubicBezTo>
                  <a:lnTo>
                    <a:pt x="1332" y="117"/>
                  </a:lnTo>
                  <a:cubicBezTo>
                    <a:pt x="1341" y="134"/>
                    <a:pt x="1350" y="152"/>
                    <a:pt x="1368" y="170"/>
                  </a:cubicBezTo>
                  <a:cubicBezTo>
                    <a:pt x="1394" y="224"/>
                    <a:pt x="1412" y="286"/>
                    <a:pt x="1430" y="349"/>
                  </a:cubicBezTo>
                  <a:cubicBezTo>
                    <a:pt x="1466" y="464"/>
                    <a:pt x="1448" y="589"/>
                    <a:pt x="1439" y="714"/>
                  </a:cubicBezTo>
                  <a:cubicBezTo>
                    <a:pt x="1439" y="714"/>
                    <a:pt x="1448" y="705"/>
                    <a:pt x="1448" y="705"/>
                  </a:cubicBezTo>
                  <a:cubicBezTo>
                    <a:pt x="1501" y="598"/>
                    <a:pt x="1510" y="473"/>
                    <a:pt x="1493" y="357"/>
                  </a:cubicBezTo>
                  <a:cubicBezTo>
                    <a:pt x="1484" y="304"/>
                    <a:pt x="1466" y="215"/>
                    <a:pt x="1439" y="152"/>
                  </a:cubicBezTo>
                  <a:cubicBezTo>
                    <a:pt x="1457" y="152"/>
                    <a:pt x="1475" y="161"/>
                    <a:pt x="1493" y="170"/>
                  </a:cubicBezTo>
                  <a:cubicBezTo>
                    <a:pt x="1564" y="331"/>
                    <a:pt x="1573" y="491"/>
                    <a:pt x="1537" y="652"/>
                  </a:cubicBezTo>
                  <a:cubicBezTo>
                    <a:pt x="1582" y="634"/>
                    <a:pt x="1617" y="616"/>
                    <a:pt x="1653" y="589"/>
                  </a:cubicBezTo>
                  <a:cubicBezTo>
                    <a:pt x="1671" y="429"/>
                    <a:pt x="1653" y="268"/>
                    <a:pt x="1582" y="117"/>
                  </a:cubicBezTo>
                  <a:cubicBezTo>
                    <a:pt x="1573" y="108"/>
                    <a:pt x="1564" y="99"/>
                    <a:pt x="1564" y="90"/>
                  </a:cubicBezTo>
                  <a:cubicBezTo>
                    <a:pt x="1555" y="90"/>
                    <a:pt x="1555" y="81"/>
                    <a:pt x="1546" y="81"/>
                  </a:cubicBezTo>
                  <a:cubicBezTo>
                    <a:pt x="1426" y="26"/>
                    <a:pt x="130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865050" y="1174200"/>
              <a:ext cx="6250" cy="3150"/>
            </a:xfrm>
            <a:custGeom>
              <a:rect b="b" l="l" r="r" t="t"/>
              <a:pathLst>
                <a:path extrusionOk="0" h="126" w="250">
                  <a:moveTo>
                    <a:pt x="178" y="0"/>
                  </a:moveTo>
                  <a:cubicBezTo>
                    <a:pt x="143" y="9"/>
                    <a:pt x="107" y="18"/>
                    <a:pt x="63" y="27"/>
                  </a:cubicBezTo>
                  <a:cubicBezTo>
                    <a:pt x="3" y="27"/>
                    <a:pt x="0" y="126"/>
                    <a:pt x="55" y="126"/>
                  </a:cubicBezTo>
                  <a:cubicBezTo>
                    <a:pt x="58" y="126"/>
                    <a:pt x="60" y="126"/>
                    <a:pt x="63" y="125"/>
                  </a:cubicBezTo>
                  <a:cubicBezTo>
                    <a:pt x="116" y="125"/>
                    <a:pt x="161" y="116"/>
                    <a:pt x="205" y="107"/>
                  </a:cubicBezTo>
                  <a:cubicBezTo>
                    <a:pt x="232" y="98"/>
                    <a:pt x="250" y="63"/>
                    <a:pt x="241" y="36"/>
                  </a:cubicBezTo>
                  <a:cubicBezTo>
                    <a:pt x="232" y="9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864175" y="1164575"/>
              <a:ext cx="7225" cy="3000"/>
            </a:xfrm>
            <a:custGeom>
              <a:rect b="b" l="l" r="r" t="t"/>
              <a:pathLst>
                <a:path extrusionOk="0" h="120" w="289">
                  <a:moveTo>
                    <a:pt x="44" y="0"/>
                  </a:moveTo>
                  <a:cubicBezTo>
                    <a:pt x="21" y="0"/>
                    <a:pt x="0" y="31"/>
                    <a:pt x="8" y="55"/>
                  </a:cubicBezTo>
                  <a:cubicBezTo>
                    <a:pt x="8" y="82"/>
                    <a:pt x="26" y="100"/>
                    <a:pt x="53" y="100"/>
                  </a:cubicBezTo>
                  <a:cubicBezTo>
                    <a:pt x="106" y="109"/>
                    <a:pt x="151" y="109"/>
                    <a:pt x="205" y="118"/>
                  </a:cubicBezTo>
                  <a:cubicBezTo>
                    <a:pt x="209" y="119"/>
                    <a:pt x="214" y="120"/>
                    <a:pt x="218" y="120"/>
                  </a:cubicBezTo>
                  <a:cubicBezTo>
                    <a:pt x="271" y="120"/>
                    <a:pt x="288" y="28"/>
                    <a:pt x="222" y="20"/>
                  </a:cubicBezTo>
                  <a:cubicBezTo>
                    <a:pt x="169" y="11"/>
                    <a:pt x="115" y="2"/>
                    <a:pt x="53" y="2"/>
                  </a:cubicBez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865925" y="11550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3" y="1"/>
                  </a:moveTo>
                  <a:cubicBezTo>
                    <a:pt x="36" y="1"/>
                    <a:pt x="21" y="11"/>
                    <a:pt x="10" y="28"/>
                  </a:cubicBezTo>
                  <a:cubicBezTo>
                    <a:pt x="1" y="55"/>
                    <a:pt x="10" y="90"/>
                    <a:pt x="36" y="99"/>
                  </a:cubicBezTo>
                  <a:cubicBezTo>
                    <a:pt x="90" y="117"/>
                    <a:pt x="143" y="153"/>
                    <a:pt x="206" y="171"/>
                  </a:cubicBezTo>
                  <a:cubicBezTo>
                    <a:pt x="211" y="172"/>
                    <a:pt x="216" y="173"/>
                    <a:pt x="221" y="173"/>
                  </a:cubicBezTo>
                  <a:cubicBezTo>
                    <a:pt x="272" y="173"/>
                    <a:pt x="289" y="88"/>
                    <a:pt x="224" y="64"/>
                  </a:cubicBezTo>
                  <a:cubicBezTo>
                    <a:pt x="179" y="46"/>
                    <a:pt x="135" y="28"/>
                    <a:pt x="81" y="10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880425" y="1137600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69" y="0"/>
                  </a:moveTo>
                  <a:cubicBezTo>
                    <a:pt x="36" y="0"/>
                    <a:pt x="0" y="39"/>
                    <a:pt x="18" y="82"/>
                  </a:cubicBezTo>
                  <a:cubicBezTo>
                    <a:pt x="45" y="135"/>
                    <a:pt x="81" y="180"/>
                    <a:pt x="108" y="224"/>
                  </a:cubicBezTo>
                  <a:cubicBezTo>
                    <a:pt x="119" y="244"/>
                    <a:pt x="135" y="252"/>
                    <a:pt x="152" y="252"/>
                  </a:cubicBezTo>
                  <a:cubicBezTo>
                    <a:pt x="187" y="252"/>
                    <a:pt x="221" y="214"/>
                    <a:pt x="197" y="171"/>
                  </a:cubicBezTo>
                  <a:cubicBezTo>
                    <a:pt x="170" y="126"/>
                    <a:pt x="134" y="82"/>
                    <a:pt x="108" y="28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892025" y="1132850"/>
              <a:ext cx="3375" cy="6625"/>
            </a:xfrm>
            <a:custGeom>
              <a:rect b="b" l="l" r="r" t="t"/>
              <a:pathLst>
                <a:path extrusionOk="0" h="265" w="135">
                  <a:moveTo>
                    <a:pt x="64" y="1"/>
                  </a:moveTo>
                  <a:cubicBezTo>
                    <a:pt x="58" y="1"/>
                    <a:pt x="51" y="2"/>
                    <a:pt x="45" y="4"/>
                  </a:cubicBezTo>
                  <a:cubicBezTo>
                    <a:pt x="9" y="13"/>
                    <a:pt x="1" y="40"/>
                    <a:pt x="9" y="66"/>
                  </a:cubicBezTo>
                  <a:cubicBezTo>
                    <a:pt x="18" y="111"/>
                    <a:pt x="18" y="164"/>
                    <a:pt x="18" y="218"/>
                  </a:cubicBezTo>
                  <a:cubicBezTo>
                    <a:pt x="26" y="241"/>
                    <a:pt x="40" y="264"/>
                    <a:pt x="62" y="264"/>
                  </a:cubicBezTo>
                  <a:cubicBezTo>
                    <a:pt x="65" y="264"/>
                    <a:pt x="68" y="264"/>
                    <a:pt x="72" y="263"/>
                  </a:cubicBezTo>
                  <a:cubicBezTo>
                    <a:pt x="99" y="263"/>
                    <a:pt x="134" y="245"/>
                    <a:pt x="125" y="218"/>
                  </a:cubicBezTo>
                  <a:cubicBezTo>
                    <a:pt x="116" y="156"/>
                    <a:pt x="116" y="93"/>
                    <a:pt x="108" y="40"/>
                  </a:cubicBezTo>
                  <a:cubicBezTo>
                    <a:pt x="101" y="12"/>
                    <a:pt x="84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903175" y="1133600"/>
              <a:ext cx="3200" cy="6275"/>
            </a:xfrm>
            <a:custGeom>
              <a:rect b="b" l="l" r="r" t="t"/>
              <a:pathLst>
                <a:path extrusionOk="0" h="251" w="128">
                  <a:moveTo>
                    <a:pt x="62" y="1"/>
                  </a:moveTo>
                  <a:cubicBezTo>
                    <a:pt x="41" y="1"/>
                    <a:pt x="22" y="12"/>
                    <a:pt x="18" y="36"/>
                  </a:cubicBezTo>
                  <a:cubicBezTo>
                    <a:pt x="9" y="90"/>
                    <a:pt x="1" y="143"/>
                    <a:pt x="1" y="197"/>
                  </a:cubicBezTo>
                  <a:cubicBezTo>
                    <a:pt x="1" y="233"/>
                    <a:pt x="25" y="250"/>
                    <a:pt x="51" y="250"/>
                  </a:cubicBezTo>
                  <a:cubicBezTo>
                    <a:pt x="76" y="250"/>
                    <a:pt x="103" y="233"/>
                    <a:pt x="108" y="197"/>
                  </a:cubicBezTo>
                  <a:cubicBezTo>
                    <a:pt x="108" y="152"/>
                    <a:pt x="108" y="108"/>
                    <a:pt x="117" y="63"/>
                  </a:cubicBezTo>
                  <a:cubicBezTo>
                    <a:pt x="127" y="25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871800" y="1145075"/>
              <a:ext cx="7025" cy="5400"/>
            </a:xfrm>
            <a:custGeom>
              <a:rect b="b" l="l" r="r" t="t"/>
              <a:pathLst>
                <a:path extrusionOk="0" h="216" w="281">
                  <a:moveTo>
                    <a:pt x="77" y="0"/>
                  </a:moveTo>
                  <a:cubicBezTo>
                    <a:pt x="35" y="0"/>
                    <a:pt x="1" y="51"/>
                    <a:pt x="42" y="86"/>
                  </a:cubicBezTo>
                  <a:cubicBezTo>
                    <a:pt x="78" y="130"/>
                    <a:pt x="123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9" y="130"/>
                  </a:cubicBezTo>
                  <a:cubicBezTo>
                    <a:pt x="194" y="95"/>
                    <a:pt x="149" y="50"/>
                    <a:pt x="114" y="14"/>
                  </a:cubicBezTo>
                  <a:cubicBezTo>
                    <a:pt x="102" y="5"/>
                    <a:pt x="89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925475" y="1038150"/>
              <a:ext cx="22825" cy="20950"/>
            </a:xfrm>
            <a:custGeom>
              <a:rect b="b" l="l" r="r" t="t"/>
              <a:pathLst>
                <a:path extrusionOk="0" h="838" w="913">
                  <a:moveTo>
                    <a:pt x="652" y="0"/>
                  </a:moveTo>
                  <a:cubicBezTo>
                    <a:pt x="589" y="27"/>
                    <a:pt x="518" y="54"/>
                    <a:pt x="465" y="90"/>
                  </a:cubicBezTo>
                  <a:cubicBezTo>
                    <a:pt x="509" y="125"/>
                    <a:pt x="554" y="170"/>
                    <a:pt x="572" y="224"/>
                  </a:cubicBezTo>
                  <a:cubicBezTo>
                    <a:pt x="589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4" y="799"/>
                    <a:pt x="197" y="837"/>
                    <a:pt x="297" y="837"/>
                  </a:cubicBezTo>
                  <a:cubicBezTo>
                    <a:pt x="619" y="837"/>
                    <a:pt x="913" y="438"/>
                    <a:pt x="777" y="152"/>
                  </a:cubicBezTo>
                  <a:cubicBezTo>
                    <a:pt x="759" y="143"/>
                    <a:pt x="732" y="143"/>
                    <a:pt x="705" y="134"/>
                  </a:cubicBezTo>
                  <a:lnTo>
                    <a:pt x="643" y="125"/>
                  </a:lnTo>
                  <a:lnTo>
                    <a:pt x="661" y="54"/>
                  </a:lnTo>
                  <a:cubicBezTo>
                    <a:pt x="661" y="45"/>
                    <a:pt x="661" y="27"/>
                    <a:pt x="670" y="18"/>
                  </a:cubicBezTo>
                  <a:cubicBezTo>
                    <a:pt x="661" y="9"/>
                    <a:pt x="661" y="9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924575" y="1042600"/>
              <a:ext cx="29700" cy="28450"/>
            </a:xfrm>
            <a:custGeom>
              <a:rect b="b" l="l" r="r" t="t"/>
              <a:pathLst>
                <a:path extrusionOk="0" h="1138" w="1188">
                  <a:moveTo>
                    <a:pt x="929" y="1"/>
                  </a:moveTo>
                  <a:cubicBezTo>
                    <a:pt x="1025" y="346"/>
                    <a:pt x="696" y="765"/>
                    <a:pt x="335" y="765"/>
                  </a:cubicBezTo>
                  <a:cubicBezTo>
                    <a:pt x="229" y="765"/>
                    <a:pt x="120" y="728"/>
                    <a:pt x="19" y="643"/>
                  </a:cubicBezTo>
                  <a:cubicBezTo>
                    <a:pt x="10" y="715"/>
                    <a:pt x="1" y="777"/>
                    <a:pt x="10" y="848"/>
                  </a:cubicBezTo>
                  <a:cubicBezTo>
                    <a:pt x="81" y="884"/>
                    <a:pt x="144" y="920"/>
                    <a:pt x="215" y="938"/>
                  </a:cubicBezTo>
                  <a:cubicBezTo>
                    <a:pt x="304" y="955"/>
                    <a:pt x="385" y="973"/>
                    <a:pt x="474" y="973"/>
                  </a:cubicBezTo>
                  <a:cubicBezTo>
                    <a:pt x="483" y="973"/>
                    <a:pt x="483" y="973"/>
                    <a:pt x="474" y="982"/>
                  </a:cubicBezTo>
                  <a:cubicBezTo>
                    <a:pt x="449" y="990"/>
                    <a:pt x="423" y="994"/>
                    <a:pt x="396" y="994"/>
                  </a:cubicBezTo>
                  <a:cubicBezTo>
                    <a:pt x="335" y="994"/>
                    <a:pt x="268" y="977"/>
                    <a:pt x="206" y="964"/>
                  </a:cubicBezTo>
                  <a:cubicBezTo>
                    <a:pt x="153" y="955"/>
                    <a:pt x="81" y="938"/>
                    <a:pt x="28" y="920"/>
                  </a:cubicBezTo>
                  <a:lnTo>
                    <a:pt x="28" y="920"/>
                  </a:lnTo>
                  <a:cubicBezTo>
                    <a:pt x="28" y="929"/>
                    <a:pt x="28" y="947"/>
                    <a:pt x="37" y="964"/>
                  </a:cubicBezTo>
                  <a:cubicBezTo>
                    <a:pt x="126" y="991"/>
                    <a:pt x="206" y="1027"/>
                    <a:pt x="304" y="1036"/>
                  </a:cubicBezTo>
                  <a:cubicBezTo>
                    <a:pt x="345" y="1043"/>
                    <a:pt x="385" y="1045"/>
                    <a:pt x="424" y="1045"/>
                  </a:cubicBezTo>
                  <a:cubicBezTo>
                    <a:pt x="488" y="1045"/>
                    <a:pt x="550" y="1038"/>
                    <a:pt x="617" y="1027"/>
                  </a:cubicBezTo>
                  <a:lnTo>
                    <a:pt x="617" y="1027"/>
                  </a:lnTo>
                  <a:cubicBezTo>
                    <a:pt x="558" y="1069"/>
                    <a:pt x="472" y="1080"/>
                    <a:pt x="387" y="1080"/>
                  </a:cubicBezTo>
                  <a:cubicBezTo>
                    <a:pt x="328" y="1080"/>
                    <a:pt x="271" y="1075"/>
                    <a:pt x="224" y="1071"/>
                  </a:cubicBezTo>
                  <a:cubicBezTo>
                    <a:pt x="215" y="1062"/>
                    <a:pt x="135" y="1054"/>
                    <a:pt x="63" y="1036"/>
                  </a:cubicBezTo>
                  <a:lnTo>
                    <a:pt x="63" y="1036"/>
                  </a:lnTo>
                  <a:cubicBezTo>
                    <a:pt x="63" y="1045"/>
                    <a:pt x="72" y="1062"/>
                    <a:pt x="72" y="1071"/>
                  </a:cubicBezTo>
                  <a:cubicBezTo>
                    <a:pt x="174" y="1117"/>
                    <a:pt x="276" y="1137"/>
                    <a:pt x="376" y="1137"/>
                  </a:cubicBezTo>
                  <a:cubicBezTo>
                    <a:pt x="707" y="1137"/>
                    <a:pt x="1012" y="911"/>
                    <a:pt x="1170" y="616"/>
                  </a:cubicBezTo>
                  <a:cubicBezTo>
                    <a:pt x="1161" y="616"/>
                    <a:pt x="1152" y="608"/>
                    <a:pt x="1152" y="608"/>
                  </a:cubicBezTo>
                  <a:lnTo>
                    <a:pt x="1098" y="581"/>
                  </a:lnTo>
                  <a:lnTo>
                    <a:pt x="1116" y="527"/>
                  </a:lnTo>
                  <a:cubicBezTo>
                    <a:pt x="1134" y="492"/>
                    <a:pt x="1143" y="456"/>
                    <a:pt x="1161" y="420"/>
                  </a:cubicBezTo>
                  <a:cubicBezTo>
                    <a:pt x="1170" y="304"/>
                    <a:pt x="1187" y="188"/>
                    <a:pt x="1161" y="72"/>
                  </a:cubicBezTo>
                  <a:cubicBezTo>
                    <a:pt x="1152" y="63"/>
                    <a:pt x="1134" y="63"/>
                    <a:pt x="1125" y="54"/>
                  </a:cubicBezTo>
                  <a:lnTo>
                    <a:pt x="1125" y="54"/>
                  </a:lnTo>
                  <a:cubicBezTo>
                    <a:pt x="1134" y="117"/>
                    <a:pt x="1134" y="179"/>
                    <a:pt x="1116" y="233"/>
                  </a:cubicBezTo>
                  <a:cubicBezTo>
                    <a:pt x="1107" y="161"/>
                    <a:pt x="1098" y="99"/>
                    <a:pt x="1080" y="37"/>
                  </a:cubicBezTo>
                  <a:cubicBezTo>
                    <a:pt x="1027" y="28"/>
                    <a:pt x="982" y="10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954700" y="1045075"/>
              <a:ext cx="1800" cy="5375"/>
            </a:xfrm>
            <a:custGeom>
              <a:rect b="b" l="l" r="r" t="t"/>
              <a:pathLst>
                <a:path extrusionOk="0" h="215" w="72">
                  <a:moveTo>
                    <a:pt x="18" y="0"/>
                  </a:moveTo>
                  <a:cubicBezTo>
                    <a:pt x="27" y="71"/>
                    <a:pt x="18" y="143"/>
                    <a:pt x="0" y="214"/>
                  </a:cubicBezTo>
                  <a:cubicBezTo>
                    <a:pt x="27" y="152"/>
                    <a:pt x="54" y="89"/>
                    <a:pt x="72" y="27"/>
                  </a:cubicBezTo>
                  <a:cubicBezTo>
                    <a:pt x="54" y="18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917450" y="1035250"/>
              <a:ext cx="38600" cy="38400"/>
            </a:xfrm>
            <a:custGeom>
              <a:rect b="b" l="l" r="r" t="t"/>
              <a:pathLst>
                <a:path extrusionOk="0" h="1536" w="1544">
                  <a:moveTo>
                    <a:pt x="1026" y="1"/>
                  </a:moveTo>
                  <a:cubicBezTo>
                    <a:pt x="438" y="125"/>
                    <a:pt x="1" y="839"/>
                    <a:pt x="268" y="1428"/>
                  </a:cubicBezTo>
                  <a:cubicBezTo>
                    <a:pt x="277" y="1437"/>
                    <a:pt x="286" y="1437"/>
                    <a:pt x="286" y="1446"/>
                  </a:cubicBezTo>
                  <a:cubicBezTo>
                    <a:pt x="295" y="1446"/>
                    <a:pt x="295" y="1455"/>
                    <a:pt x="304" y="1455"/>
                  </a:cubicBezTo>
                  <a:cubicBezTo>
                    <a:pt x="425" y="1511"/>
                    <a:pt x="546" y="1536"/>
                    <a:pt x="663" y="1536"/>
                  </a:cubicBezTo>
                  <a:cubicBezTo>
                    <a:pt x="1033" y="1536"/>
                    <a:pt x="1368" y="1287"/>
                    <a:pt x="1544" y="955"/>
                  </a:cubicBezTo>
                  <a:cubicBezTo>
                    <a:pt x="1508" y="946"/>
                    <a:pt x="1481" y="928"/>
                    <a:pt x="1455" y="910"/>
                  </a:cubicBezTo>
                  <a:cubicBezTo>
                    <a:pt x="1297" y="1205"/>
                    <a:pt x="992" y="1431"/>
                    <a:pt x="661" y="1431"/>
                  </a:cubicBezTo>
                  <a:cubicBezTo>
                    <a:pt x="561" y="1431"/>
                    <a:pt x="459" y="1411"/>
                    <a:pt x="357" y="1365"/>
                  </a:cubicBezTo>
                  <a:cubicBezTo>
                    <a:pt x="357" y="1356"/>
                    <a:pt x="348" y="1339"/>
                    <a:pt x="348" y="1330"/>
                  </a:cubicBezTo>
                  <a:lnTo>
                    <a:pt x="348" y="1330"/>
                  </a:lnTo>
                  <a:cubicBezTo>
                    <a:pt x="420" y="1348"/>
                    <a:pt x="500" y="1356"/>
                    <a:pt x="509" y="1365"/>
                  </a:cubicBezTo>
                  <a:cubicBezTo>
                    <a:pt x="556" y="1369"/>
                    <a:pt x="613" y="1374"/>
                    <a:pt x="672" y="1374"/>
                  </a:cubicBezTo>
                  <a:cubicBezTo>
                    <a:pt x="757" y="1374"/>
                    <a:pt x="843" y="1363"/>
                    <a:pt x="902" y="1321"/>
                  </a:cubicBezTo>
                  <a:lnTo>
                    <a:pt x="902" y="1321"/>
                  </a:lnTo>
                  <a:cubicBezTo>
                    <a:pt x="835" y="1332"/>
                    <a:pt x="773" y="1339"/>
                    <a:pt x="709" y="1339"/>
                  </a:cubicBezTo>
                  <a:cubicBezTo>
                    <a:pt x="670" y="1339"/>
                    <a:pt x="630" y="1337"/>
                    <a:pt x="589" y="1330"/>
                  </a:cubicBezTo>
                  <a:cubicBezTo>
                    <a:pt x="491" y="1321"/>
                    <a:pt x="411" y="1285"/>
                    <a:pt x="322" y="1258"/>
                  </a:cubicBezTo>
                  <a:cubicBezTo>
                    <a:pt x="313" y="1241"/>
                    <a:pt x="313" y="1223"/>
                    <a:pt x="313" y="1214"/>
                  </a:cubicBezTo>
                  <a:lnTo>
                    <a:pt x="313" y="1214"/>
                  </a:lnTo>
                  <a:cubicBezTo>
                    <a:pt x="366" y="1232"/>
                    <a:pt x="438" y="1249"/>
                    <a:pt x="491" y="1258"/>
                  </a:cubicBezTo>
                  <a:cubicBezTo>
                    <a:pt x="553" y="1271"/>
                    <a:pt x="620" y="1288"/>
                    <a:pt x="681" y="1288"/>
                  </a:cubicBezTo>
                  <a:cubicBezTo>
                    <a:pt x="708" y="1288"/>
                    <a:pt x="734" y="1284"/>
                    <a:pt x="759" y="1276"/>
                  </a:cubicBezTo>
                  <a:cubicBezTo>
                    <a:pt x="768" y="1267"/>
                    <a:pt x="768" y="1267"/>
                    <a:pt x="759" y="1267"/>
                  </a:cubicBezTo>
                  <a:cubicBezTo>
                    <a:pt x="670" y="1267"/>
                    <a:pt x="589" y="1249"/>
                    <a:pt x="500" y="1232"/>
                  </a:cubicBezTo>
                  <a:cubicBezTo>
                    <a:pt x="429" y="1214"/>
                    <a:pt x="366" y="1178"/>
                    <a:pt x="295" y="1142"/>
                  </a:cubicBezTo>
                  <a:cubicBezTo>
                    <a:pt x="286" y="1071"/>
                    <a:pt x="295" y="1009"/>
                    <a:pt x="304" y="937"/>
                  </a:cubicBezTo>
                  <a:cubicBezTo>
                    <a:pt x="405" y="1022"/>
                    <a:pt x="514" y="1059"/>
                    <a:pt x="620" y="1059"/>
                  </a:cubicBezTo>
                  <a:cubicBezTo>
                    <a:pt x="981" y="1059"/>
                    <a:pt x="1310" y="640"/>
                    <a:pt x="1214" y="295"/>
                  </a:cubicBezTo>
                  <a:cubicBezTo>
                    <a:pt x="1178" y="286"/>
                    <a:pt x="1142" y="277"/>
                    <a:pt x="1098" y="268"/>
                  </a:cubicBezTo>
                  <a:lnTo>
                    <a:pt x="1098" y="268"/>
                  </a:lnTo>
                  <a:cubicBezTo>
                    <a:pt x="1234" y="554"/>
                    <a:pt x="940" y="953"/>
                    <a:pt x="618" y="953"/>
                  </a:cubicBezTo>
                  <a:cubicBezTo>
                    <a:pt x="518" y="953"/>
                    <a:pt x="415" y="915"/>
                    <a:pt x="322" y="821"/>
                  </a:cubicBezTo>
                  <a:cubicBezTo>
                    <a:pt x="340" y="750"/>
                    <a:pt x="366" y="679"/>
                    <a:pt x="402" y="616"/>
                  </a:cubicBezTo>
                  <a:cubicBezTo>
                    <a:pt x="451" y="678"/>
                    <a:pt x="527" y="707"/>
                    <a:pt x="604" y="707"/>
                  </a:cubicBezTo>
                  <a:cubicBezTo>
                    <a:pt x="694" y="707"/>
                    <a:pt x="786" y="666"/>
                    <a:pt x="839" y="589"/>
                  </a:cubicBezTo>
                  <a:cubicBezTo>
                    <a:pt x="893" y="518"/>
                    <a:pt x="910" y="429"/>
                    <a:pt x="893" y="340"/>
                  </a:cubicBezTo>
                  <a:cubicBezTo>
                    <a:pt x="875" y="286"/>
                    <a:pt x="830" y="241"/>
                    <a:pt x="786" y="206"/>
                  </a:cubicBezTo>
                  <a:cubicBezTo>
                    <a:pt x="839" y="170"/>
                    <a:pt x="910" y="143"/>
                    <a:pt x="973" y="116"/>
                  </a:cubicBezTo>
                  <a:cubicBezTo>
                    <a:pt x="982" y="125"/>
                    <a:pt x="982" y="125"/>
                    <a:pt x="991" y="134"/>
                  </a:cubicBezTo>
                  <a:cubicBezTo>
                    <a:pt x="1000" y="90"/>
                    <a:pt x="1009" y="45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951575" y="1043500"/>
              <a:ext cx="1350" cy="4925"/>
            </a:xfrm>
            <a:custGeom>
              <a:rect b="b" l="l" r="r" t="t"/>
              <a:pathLst>
                <a:path extrusionOk="0" h="197" w="54">
                  <a:moveTo>
                    <a:pt x="0" y="1"/>
                  </a:moveTo>
                  <a:cubicBezTo>
                    <a:pt x="18" y="63"/>
                    <a:pt x="27" y="125"/>
                    <a:pt x="36" y="197"/>
                  </a:cubicBezTo>
                  <a:cubicBezTo>
                    <a:pt x="54" y="143"/>
                    <a:pt x="54" y="81"/>
                    <a:pt x="45" y="18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953575" y="1044400"/>
              <a:ext cx="1825" cy="8725"/>
            </a:xfrm>
            <a:custGeom>
              <a:rect b="b" l="l" r="r" t="t"/>
              <a:pathLst>
                <a:path extrusionOk="0" h="349" w="73">
                  <a:moveTo>
                    <a:pt x="1" y="0"/>
                  </a:moveTo>
                  <a:lnTo>
                    <a:pt x="1" y="0"/>
                  </a:lnTo>
                  <a:cubicBezTo>
                    <a:pt x="27" y="116"/>
                    <a:pt x="10" y="232"/>
                    <a:pt x="1" y="348"/>
                  </a:cubicBezTo>
                  <a:cubicBezTo>
                    <a:pt x="10" y="321"/>
                    <a:pt x="19" y="295"/>
                    <a:pt x="36" y="268"/>
                  </a:cubicBezTo>
                  <a:cubicBezTo>
                    <a:pt x="36" y="259"/>
                    <a:pt x="36" y="250"/>
                    <a:pt x="45" y="241"/>
                  </a:cubicBezTo>
                  <a:cubicBezTo>
                    <a:pt x="63" y="170"/>
                    <a:pt x="72" y="98"/>
                    <a:pt x="63" y="27"/>
                  </a:cubicBezTo>
                  <a:cubicBezTo>
                    <a:pt x="45" y="18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913875" y="1066700"/>
              <a:ext cx="6275" cy="3150"/>
            </a:xfrm>
            <a:custGeom>
              <a:rect b="b" l="l" r="r" t="t"/>
              <a:pathLst>
                <a:path extrusionOk="0" h="126" w="251">
                  <a:moveTo>
                    <a:pt x="179" y="0"/>
                  </a:moveTo>
                  <a:cubicBezTo>
                    <a:pt x="144" y="9"/>
                    <a:pt x="108" y="18"/>
                    <a:pt x="63" y="18"/>
                  </a:cubicBezTo>
                  <a:cubicBezTo>
                    <a:pt x="1" y="27"/>
                    <a:pt x="1" y="125"/>
                    <a:pt x="72" y="125"/>
                  </a:cubicBezTo>
                  <a:cubicBezTo>
                    <a:pt x="117" y="125"/>
                    <a:pt x="161" y="107"/>
                    <a:pt x="215" y="107"/>
                  </a:cubicBezTo>
                  <a:cubicBezTo>
                    <a:pt x="242" y="98"/>
                    <a:pt x="251" y="63"/>
                    <a:pt x="251" y="36"/>
                  </a:cubicBezTo>
                  <a:cubicBezTo>
                    <a:pt x="242" y="9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913225" y="1056875"/>
              <a:ext cx="7075" cy="3175"/>
            </a:xfrm>
            <a:custGeom>
              <a:rect b="b" l="l" r="r" t="t"/>
              <a:pathLst>
                <a:path extrusionOk="0" h="127" w="283">
                  <a:moveTo>
                    <a:pt x="54" y="1"/>
                  </a:moveTo>
                  <a:cubicBezTo>
                    <a:pt x="18" y="1"/>
                    <a:pt x="0" y="28"/>
                    <a:pt x="0" y="54"/>
                  </a:cubicBezTo>
                  <a:cubicBezTo>
                    <a:pt x="0" y="90"/>
                    <a:pt x="27" y="108"/>
                    <a:pt x="54" y="108"/>
                  </a:cubicBezTo>
                  <a:cubicBezTo>
                    <a:pt x="98" y="117"/>
                    <a:pt x="143" y="117"/>
                    <a:pt x="196" y="126"/>
                  </a:cubicBezTo>
                  <a:cubicBezTo>
                    <a:pt x="199" y="126"/>
                    <a:pt x="202" y="126"/>
                    <a:pt x="204" y="126"/>
                  </a:cubicBezTo>
                  <a:cubicBezTo>
                    <a:pt x="261" y="126"/>
                    <a:pt x="283" y="36"/>
                    <a:pt x="223" y="28"/>
                  </a:cubicBezTo>
                  <a:cubicBezTo>
                    <a:pt x="161" y="19"/>
                    <a:pt x="107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914775" y="10474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8" y="1"/>
                  </a:moveTo>
                  <a:cubicBezTo>
                    <a:pt x="47" y="1"/>
                    <a:pt x="25" y="11"/>
                    <a:pt x="18" y="31"/>
                  </a:cubicBezTo>
                  <a:cubicBezTo>
                    <a:pt x="0" y="49"/>
                    <a:pt x="9" y="93"/>
                    <a:pt x="36" y="102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8" y="82"/>
                    <a:pt x="232" y="67"/>
                  </a:cubicBezTo>
                  <a:cubicBezTo>
                    <a:pt x="179" y="49"/>
                    <a:pt x="134" y="31"/>
                    <a:pt x="90" y="4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929325" y="1030100"/>
              <a:ext cx="5500" cy="6175"/>
            </a:xfrm>
            <a:custGeom>
              <a:rect b="b" l="l" r="r" t="t"/>
              <a:pathLst>
                <a:path extrusionOk="0" h="247" w="220">
                  <a:moveTo>
                    <a:pt x="70" y="0"/>
                  </a:moveTo>
                  <a:cubicBezTo>
                    <a:pt x="35" y="0"/>
                    <a:pt x="1" y="39"/>
                    <a:pt x="25" y="82"/>
                  </a:cubicBezTo>
                  <a:cubicBezTo>
                    <a:pt x="43" y="135"/>
                    <a:pt x="79" y="180"/>
                    <a:pt x="105" y="224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0" y="209"/>
                    <a:pt x="195" y="171"/>
                  </a:cubicBezTo>
                  <a:cubicBezTo>
                    <a:pt x="168" y="126"/>
                    <a:pt x="132" y="82"/>
                    <a:pt x="114" y="28"/>
                  </a:cubicBezTo>
                  <a:cubicBezTo>
                    <a:pt x="103" y="8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941100" y="1026550"/>
              <a:ext cx="3150" cy="5375"/>
            </a:xfrm>
            <a:custGeom>
              <a:rect b="b" l="l" r="r" t="t"/>
              <a:pathLst>
                <a:path extrusionOk="0" h="215" w="126">
                  <a:moveTo>
                    <a:pt x="0" y="1"/>
                  </a:moveTo>
                  <a:cubicBezTo>
                    <a:pt x="0" y="10"/>
                    <a:pt x="0" y="10"/>
                    <a:pt x="0" y="18"/>
                  </a:cubicBezTo>
                  <a:cubicBezTo>
                    <a:pt x="9" y="63"/>
                    <a:pt x="9" y="117"/>
                    <a:pt x="18" y="170"/>
                  </a:cubicBezTo>
                  <a:cubicBezTo>
                    <a:pt x="18" y="197"/>
                    <a:pt x="36" y="215"/>
                    <a:pt x="72" y="215"/>
                  </a:cubicBezTo>
                  <a:cubicBezTo>
                    <a:pt x="98" y="215"/>
                    <a:pt x="125" y="197"/>
                    <a:pt x="116" y="161"/>
                  </a:cubicBezTo>
                  <a:cubicBezTo>
                    <a:pt x="116" y="117"/>
                    <a:pt x="107" y="63"/>
                    <a:pt x="107" y="10"/>
                  </a:cubicBezTo>
                  <a:cubicBezTo>
                    <a:pt x="72" y="10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920650" y="1037575"/>
              <a:ext cx="7000" cy="5425"/>
            </a:xfrm>
            <a:custGeom>
              <a:rect b="b" l="l" r="r" t="t"/>
              <a:pathLst>
                <a:path extrusionOk="0" h="217" w="280">
                  <a:moveTo>
                    <a:pt x="80" y="0"/>
                  </a:moveTo>
                  <a:cubicBezTo>
                    <a:pt x="40" y="0"/>
                    <a:pt x="0" y="51"/>
                    <a:pt x="42" y="86"/>
                  </a:cubicBezTo>
                  <a:cubicBezTo>
                    <a:pt x="87" y="131"/>
                    <a:pt x="122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8" y="131"/>
                  </a:cubicBezTo>
                  <a:cubicBezTo>
                    <a:pt x="203" y="86"/>
                    <a:pt x="158" y="50"/>
                    <a:pt x="113" y="15"/>
                  </a:cubicBezTo>
                  <a:cubicBezTo>
                    <a:pt x="103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877750" y="10328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0"/>
                  </a:moveTo>
                  <a:cubicBezTo>
                    <a:pt x="117" y="63"/>
                    <a:pt x="81" y="125"/>
                    <a:pt x="54" y="197"/>
                  </a:cubicBezTo>
                  <a:cubicBezTo>
                    <a:pt x="58" y="196"/>
                    <a:pt x="62" y="196"/>
                    <a:pt x="66" y="196"/>
                  </a:cubicBezTo>
                  <a:cubicBezTo>
                    <a:pt x="230" y="196"/>
                    <a:pt x="365" y="379"/>
                    <a:pt x="322" y="545"/>
                  </a:cubicBezTo>
                  <a:cubicBezTo>
                    <a:pt x="304" y="634"/>
                    <a:pt x="250" y="705"/>
                    <a:pt x="170" y="741"/>
                  </a:cubicBezTo>
                  <a:cubicBezTo>
                    <a:pt x="141" y="756"/>
                    <a:pt x="108" y="762"/>
                    <a:pt x="77" y="762"/>
                  </a:cubicBezTo>
                  <a:cubicBezTo>
                    <a:pt x="50" y="762"/>
                    <a:pt x="25" y="758"/>
                    <a:pt x="1" y="750"/>
                  </a:cubicBezTo>
                  <a:lnTo>
                    <a:pt x="1" y="750"/>
                  </a:lnTo>
                  <a:cubicBezTo>
                    <a:pt x="9" y="821"/>
                    <a:pt x="27" y="892"/>
                    <a:pt x="63" y="955"/>
                  </a:cubicBezTo>
                  <a:cubicBezTo>
                    <a:pt x="95" y="962"/>
                    <a:pt x="126" y="965"/>
                    <a:pt x="155" y="965"/>
                  </a:cubicBezTo>
                  <a:cubicBezTo>
                    <a:pt x="641" y="965"/>
                    <a:pt x="750" y="42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880875" y="1025000"/>
              <a:ext cx="28800" cy="41050"/>
            </a:xfrm>
            <a:custGeom>
              <a:rect b="b" l="l" r="r" t="t"/>
              <a:pathLst>
                <a:path extrusionOk="0" h="1642" w="1152">
                  <a:moveTo>
                    <a:pt x="500" y="0"/>
                  </a:moveTo>
                  <a:lnTo>
                    <a:pt x="500" y="0"/>
                  </a:lnTo>
                  <a:cubicBezTo>
                    <a:pt x="482" y="9"/>
                    <a:pt x="473" y="9"/>
                    <a:pt x="455" y="18"/>
                  </a:cubicBezTo>
                  <a:cubicBezTo>
                    <a:pt x="509" y="54"/>
                    <a:pt x="545" y="89"/>
                    <a:pt x="554" y="98"/>
                  </a:cubicBezTo>
                  <a:cubicBezTo>
                    <a:pt x="643" y="170"/>
                    <a:pt x="777" y="295"/>
                    <a:pt x="786" y="411"/>
                  </a:cubicBezTo>
                  <a:cubicBezTo>
                    <a:pt x="786" y="419"/>
                    <a:pt x="786" y="419"/>
                    <a:pt x="786" y="419"/>
                  </a:cubicBezTo>
                  <a:cubicBezTo>
                    <a:pt x="723" y="321"/>
                    <a:pt x="670" y="250"/>
                    <a:pt x="580" y="179"/>
                  </a:cubicBezTo>
                  <a:cubicBezTo>
                    <a:pt x="527" y="125"/>
                    <a:pt x="464" y="89"/>
                    <a:pt x="402" y="45"/>
                  </a:cubicBezTo>
                  <a:cubicBezTo>
                    <a:pt x="384" y="54"/>
                    <a:pt x="366" y="63"/>
                    <a:pt x="357" y="72"/>
                  </a:cubicBezTo>
                  <a:cubicBezTo>
                    <a:pt x="393" y="98"/>
                    <a:pt x="438" y="125"/>
                    <a:pt x="464" y="152"/>
                  </a:cubicBezTo>
                  <a:cubicBezTo>
                    <a:pt x="545" y="205"/>
                    <a:pt x="616" y="259"/>
                    <a:pt x="652" y="348"/>
                  </a:cubicBezTo>
                  <a:cubicBezTo>
                    <a:pt x="589" y="277"/>
                    <a:pt x="527" y="232"/>
                    <a:pt x="447" y="179"/>
                  </a:cubicBezTo>
                  <a:cubicBezTo>
                    <a:pt x="402" y="143"/>
                    <a:pt x="348" y="125"/>
                    <a:pt x="295" y="107"/>
                  </a:cubicBezTo>
                  <a:cubicBezTo>
                    <a:pt x="241" y="134"/>
                    <a:pt x="179" y="170"/>
                    <a:pt x="116" y="196"/>
                  </a:cubicBezTo>
                  <a:cubicBezTo>
                    <a:pt x="116" y="205"/>
                    <a:pt x="108" y="214"/>
                    <a:pt x="99" y="214"/>
                  </a:cubicBezTo>
                  <a:cubicBezTo>
                    <a:pt x="759" y="329"/>
                    <a:pt x="620" y="1383"/>
                    <a:pt x="23" y="1383"/>
                  </a:cubicBezTo>
                  <a:cubicBezTo>
                    <a:pt x="15" y="1383"/>
                    <a:pt x="8" y="1383"/>
                    <a:pt x="0" y="1383"/>
                  </a:cubicBezTo>
                  <a:lnTo>
                    <a:pt x="0" y="1383"/>
                  </a:lnTo>
                  <a:cubicBezTo>
                    <a:pt x="18" y="1410"/>
                    <a:pt x="45" y="1445"/>
                    <a:pt x="72" y="1472"/>
                  </a:cubicBezTo>
                  <a:cubicBezTo>
                    <a:pt x="134" y="1472"/>
                    <a:pt x="188" y="1463"/>
                    <a:pt x="241" y="1454"/>
                  </a:cubicBezTo>
                  <a:cubicBezTo>
                    <a:pt x="348" y="1419"/>
                    <a:pt x="429" y="1374"/>
                    <a:pt x="518" y="1312"/>
                  </a:cubicBezTo>
                  <a:cubicBezTo>
                    <a:pt x="527" y="1312"/>
                    <a:pt x="527" y="1312"/>
                    <a:pt x="527" y="1320"/>
                  </a:cubicBezTo>
                  <a:cubicBezTo>
                    <a:pt x="464" y="1410"/>
                    <a:pt x="357" y="1463"/>
                    <a:pt x="259" y="1499"/>
                  </a:cubicBezTo>
                  <a:cubicBezTo>
                    <a:pt x="232" y="1517"/>
                    <a:pt x="188" y="1535"/>
                    <a:pt x="143" y="1543"/>
                  </a:cubicBezTo>
                  <a:cubicBezTo>
                    <a:pt x="152" y="1543"/>
                    <a:pt x="152" y="1543"/>
                    <a:pt x="161" y="1552"/>
                  </a:cubicBezTo>
                  <a:cubicBezTo>
                    <a:pt x="179" y="1552"/>
                    <a:pt x="197" y="1552"/>
                    <a:pt x="223" y="1543"/>
                  </a:cubicBezTo>
                  <a:cubicBezTo>
                    <a:pt x="286" y="1535"/>
                    <a:pt x="339" y="1508"/>
                    <a:pt x="393" y="1481"/>
                  </a:cubicBezTo>
                  <a:cubicBezTo>
                    <a:pt x="518" y="1419"/>
                    <a:pt x="598" y="1320"/>
                    <a:pt x="687" y="1222"/>
                  </a:cubicBezTo>
                  <a:lnTo>
                    <a:pt x="687" y="1222"/>
                  </a:lnTo>
                  <a:cubicBezTo>
                    <a:pt x="652" y="1347"/>
                    <a:pt x="554" y="1445"/>
                    <a:pt x="447" y="1517"/>
                  </a:cubicBezTo>
                  <a:cubicBezTo>
                    <a:pt x="402" y="1543"/>
                    <a:pt x="331" y="1588"/>
                    <a:pt x="250" y="1615"/>
                  </a:cubicBezTo>
                  <a:cubicBezTo>
                    <a:pt x="268" y="1624"/>
                    <a:pt x="286" y="1633"/>
                    <a:pt x="304" y="1642"/>
                  </a:cubicBezTo>
                  <a:cubicBezTo>
                    <a:pt x="982" y="1428"/>
                    <a:pt x="1151" y="339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871725" y="1023425"/>
              <a:ext cx="41075" cy="45250"/>
            </a:xfrm>
            <a:custGeom>
              <a:rect b="b" l="l" r="r" t="t"/>
              <a:pathLst>
                <a:path extrusionOk="0" h="1810" w="1643">
                  <a:moveTo>
                    <a:pt x="393" y="375"/>
                  </a:moveTo>
                  <a:cubicBezTo>
                    <a:pt x="991" y="417"/>
                    <a:pt x="882" y="1340"/>
                    <a:pt x="396" y="1340"/>
                  </a:cubicBezTo>
                  <a:cubicBezTo>
                    <a:pt x="367" y="1340"/>
                    <a:pt x="336" y="1337"/>
                    <a:pt x="304" y="1330"/>
                  </a:cubicBezTo>
                  <a:cubicBezTo>
                    <a:pt x="268" y="1267"/>
                    <a:pt x="250" y="1196"/>
                    <a:pt x="242" y="1125"/>
                  </a:cubicBezTo>
                  <a:lnTo>
                    <a:pt x="242" y="1125"/>
                  </a:lnTo>
                  <a:cubicBezTo>
                    <a:pt x="266" y="1133"/>
                    <a:pt x="291" y="1137"/>
                    <a:pt x="318" y="1137"/>
                  </a:cubicBezTo>
                  <a:cubicBezTo>
                    <a:pt x="349" y="1137"/>
                    <a:pt x="382" y="1131"/>
                    <a:pt x="411" y="1116"/>
                  </a:cubicBezTo>
                  <a:cubicBezTo>
                    <a:pt x="491" y="1080"/>
                    <a:pt x="545" y="1009"/>
                    <a:pt x="563" y="920"/>
                  </a:cubicBezTo>
                  <a:cubicBezTo>
                    <a:pt x="606" y="754"/>
                    <a:pt x="471" y="571"/>
                    <a:pt x="307" y="571"/>
                  </a:cubicBezTo>
                  <a:cubicBezTo>
                    <a:pt x="303" y="571"/>
                    <a:pt x="299" y="571"/>
                    <a:pt x="295" y="572"/>
                  </a:cubicBezTo>
                  <a:cubicBezTo>
                    <a:pt x="322" y="500"/>
                    <a:pt x="358" y="438"/>
                    <a:pt x="393" y="375"/>
                  </a:cubicBezTo>
                  <a:close/>
                  <a:moveTo>
                    <a:pt x="973" y="1"/>
                  </a:moveTo>
                  <a:cubicBezTo>
                    <a:pt x="937" y="27"/>
                    <a:pt x="902" y="45"/>
                    <a:pt x="866" y="63"/>
                  </a:cubicBezTo>
                  <a:cubicBezTo>
                    <a:pt x="1517" y="402"/>
                    <a:pt x="1348" y="1491"/>
                    <a:pt x="670" y="1705"/>
                  </a:cubicBezTo>
                  <a:cubicBezTo>
                    <a:pt x="652" y="1696"/>
                    <a:pt x="634" y="1687"/>
                    <a:pt x="616" y="1678"/>
                  </a:cubicBezTo>
                  <a:cubicBezTo>
                    <a:pt x="697" y="1651"/>
                    <a:pt x="768" y="1606"/>
                    <a:pt x="821" y="1580"/>
                  </a:cubicBezTo>
                  <a:cubicBezTo>
                    <a:pt x="920" y="1508"/>
                    <a:pt x="1018" y="1410"/>
                    <a:pt x="1053" y="1285"/>
                  </a:cubicBezTo>
                  <a:lnTo>
                    <a:pt x="1053" y="1285"/>
                  </a:lnTo>
                  <a:cubicBezTo>
                    <a:pt x="964" y="1383"/>
                    <a:pt x="884" y="1482"/>
                    <a:pt x="759" y="1544"/>
                  </a:cubicBezTo>
                  <a:cubicBezTo>
                    <a:pt x="705" y="1571"/>
                    <a:pt x="652" y="1598"/>
                    <a:pt x="589" y="1606"/>
                  </a:cubicBezTo>
                  <a:cubicBezTo>
                    <a:pt x="563" y="1615"/>
                    <a:pt x="545" y="1615"/>
                    <a:pt x="527" y="1615"/>
                  </a:cubicBezTo>
                  <a:cubicBezTo>
                    <a:pt x="518" y="1606"/>
                    <a:pt x="518" y="1606"/>
                    <a:pt x="509" y="1606"/>
                  </a:cubicBezTo>
                  <a:cubicBezTo>
                    <a:pt x="554" y="1598"/>
                    <a:pt x="598" y="1580"/>
                    <a:pt x="625" y="1562"/>
                  </a:cubicBezTo>
                  <a:cubicBezTo>
                    <a:pt x="723" y="1526"/>
                    <a:pt x="830" y="1473"/>
                    <a:pt x="893" y="1383"/>
                  </a:cubicBezTo>
                  <a:cubicBezTo>
                    <a:pt x="893" y="1375"/>
                    <a:pt x="893" y="1375"/>
                    <a:pt x="884" y="1375"/>
                  </a:cubicBezTo>
                  <a:cubicBezTo>
                    <a:pt x="795" y="1437"/>
                    <a:pt x="714" y="1482"/>
                    <a:pt x="607" y="1517"/>
                  </a:cubicBezTo>
                  <a:cubicBezTo>
                    <a:pt x="554" y="1526"/>
                    <a:pt x="500" y="1535"/>
                    <a:pt x="438" y="1535"/>
                  </a:cubicBezTo>
                  <a:cubicBezTo>
                    <a:pt x="411" y="1508"/>
                    <a:pt x="384" y="1473"/>
                    <a:pt x="366" y="1446"/>
                  </a:cubicBezTo>
                  <a:lnTo>
                    <a:pt x="366" y="1446"/>
                  </a:lnTo>
                  <a:cubicBezTo>
                    <a:pt x="374" y="1446"/>
                    <a:pt x="381" y="1446"/>
                    <a:pt x="389" y="1446"/>
                  </a:cubicBezTo>
                  <a:cubicBezTo>
                    <a:pt x="986" y="1446"/>
                    <a:pt x="1125" y="392"/>
                    <a:pt x="465" y="277"/>
                  </a:cubicBezTo>
                  <a:cubicBezTo>
                    <a:pt x="474" y="277"/>
                    <a:pt x="482" y="268"/>
                    <a:pt x="482" y="259"/>
                  </a:cubicBezTo>
                  <a:lnTo>
                    <a:pt x="482" y="259"/>
                  </a:lnTo>
                  <a:cubicBezTo>
                    <a:pt x="420" y="295"/>
                    <a:pt x="349" y="331"/>
                    <a:pt x="277" y="375"/>
                  </a:cubicBezTo>
                  <a:cubicBezTo>
                    <a:pt x="1" y="848"/>
                    <a:pt x="72" y="1553"/>
                    <a:pt x="643" y="1803"/>
                  </a:cubicBezTo>
                  <a:lnTo>
                    <a:pt x="661" y="1803"/>
                  </a:lnTo>
                  <a:cubicBezTo>
                    <a:pt x="665" y="1807"/>
                    <a:pt x="670" y="1809"/>
                    <a:pt x="674" y="1809"/>
                  </a:cubicBezTo>
                  <a:cubicBezTo>
                    <a:pt x="679" y="1809"/>
                    <a:pt x="683" y="1807"/>
                    <a:pt x="688" y="1803"/>
                  </a:cubicBezTo>
                  <a:cubicBezTo>
                    <a:pt x="1437" y="1580"/>
                    <a:pt x="1642" y="429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890900" y="1025425"/>
              <a:ext cx="9625" cy="10075"/>
            </a:xfrm>
            <a:custGeom>
              <a:rect b="b" l="l" r="r" t="t"/>
              <a:pathLst>
                <a:path extrusionOk="0" h="403" w="385">
                  <a:moveTo>
                    <a:pt x="54" y="1"/>
                  </a:moveTo>
                  <a:cubicBezTo>
                    <a:pt x="37" y="10"/>
                    <a:pt x="19" y="19"/>
                    <a:pt x="1" y="37"/>
                  </a:cubicBezTo>
                  <a:cubicBezTo>
                    <a:pt x="63" y="72"/>
                    <a:pt x="126" y="108"/>
                    <a:pt x="179" y="162"/>
                  </a:cubicBezTo>
                  <a:cubicBezTo>
                    <a:pt x="269" y="233"/>
                    <a:pt x="322" y="304"/>
                    <a:pt x="385" y="402"/>
                  </a:cubicBezTo>
                  <a:cubicBezTo>
                    <a:pt x="385" y="402"/>
                    <a:pt x="385" y="402"/>
                    <a:pt x="385" y="394"/>
                  </a:cubicBezTo>
                  <a:cubicBezTo>
                    <a:pt x="376" y="278"/>
                    <a:pt x="242" y="153"/>
                    <a:pt x="153" y="81"/>
                  </a:cubicBezTo>
                  <a:cubicBezTo>
                    <a:pt x="144" y="72"/>
                    <a:pt x="108" y="37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888225" y="1026775"/>
              <a:ext cx="8950" cy="6950"/>
            </a:xfrm>
            <a:custGeom>
              <a:rect b="b" l="l" r="r" t="t"/>
              <a:pathLst>
                <a:path extrusionOk="0" h="278" w="358">
                  <a:moveTo>
                    <a:pt x="63" y="1"/>
                  </a:moveTo>
                  <a:cubicBezTo>
                    <a:pt x="45" y="9"/>
                    <a:pt x="19" y="18"/>
                    <a:pt x="1" y="36"/>
                  </a:cubicBezTo>
                  <a:cubicBezTo>
                    <a:pt x="54" y="54"/>
                    <a:pt x="108" y="72"/>
                    <a:pt x="153" y="108"/>
                  </a:cubicBezTo>
                  <a:cubicBezTo>
                    <a:pt x="233" y="161"/>
                    <a:pt x="295" y="206"/>
                    <a:pt x="358" y="277"/>
                  </a:cubicBezTo>
                  <a:cubicBezTo>
                    <a:pt x="322" y="188"/>
                    <a:pt x="251" y="134"/>
                    <a:pt x="170" y="81"/>
                  </a:cubicBezTo>
                  <a:cubicBezTo>
                    <a:pt x="144" y="54"/>
                    <a:pt x="99" y="27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869275" y="1061025"/>
              <a:ext cx="6500" cy="5100"/>
            </a:xfrm>
            <a:custGeom>
              <a:rect b="b" l="l" r="r" t="t"/>
              <a:pathLst>
                <a:path extrusionOk="0" h="204" w="260">
                  <a:moveTo>
                    <a:pt x="197" y="1"/>
                  </a:moveTo>
                  <a:cubicBezTo>
                    <a:pt x="185" y="1"/>
                    <a:pt x="173" y="5"/>
                    <a:pt x="161" y="13"/>
                  </a:cubicBezTo>
                  <a:cubicBezTo>
                    <a:pt x="125" y="40"/>
                    <a:pt x="81" y="76"/>
                    <a:pt x="36" y="102"/>
                  </a:cubicBezTo>
                  <a:cubicBezTo>
                    <a:pt x="18" y="120"/>
                    <a:pt x="1" y="147"/>
                    <a:pt x="18" y="174"/>
                  </a:cubicBezTo>
                  <a:cubicBezTo>
                    <a:pt x="25" y="194"/>
                    <a:pt x="47" y="204"/>
                    <a:pt x="65" y="204"/>
                  </a:cubicBezTo>
                  <a:cubicBezTo>
                    <a:pt x="71" y="204"/>
                    <a:pt x="76" y="203"/>
                    <a:pt x="81" y="201"/>
                  </a:cubicBezTo>
                  <a:cubicBezTo>
                    <a:pt x="134" y="165"/>
                    <a:pt x="179" y="129"/>
                    <a:pt x="233" y="94"/>
                  </a:cubicBezTo>
                  <a:cubicBezTo>
                    <a:pt x="259" y="76"/>
                    <a:pt x="250" y="40"/>
                    <a:pt x="241" y="22"/>
                  </a:cubicBezTo>
                  <a:cubicBezTo>
                    <a:pt x="227" y="7"/>
                    <a:pt x="21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877150" y="1068825"/>
              <a:ext cx="6150" cy="5325"/>
            </a:xfrm>
            <a:custGeom>
              <a:rect b="b" l="l" r="r" t="t"/>
              <a:pathLst>
                <a:path extrusionOk="0" h="213" w="246">
                  <a:moveTo>
                    <a:pt x="170" y="0"/>
                  </a:moveTo>
                  <a:cubicBezTo>
                    <a:pt x="160" y="0"/>
                    <a:pt x="150" y="4"/>
                    <a:pt x="141" y="13"/>
                  </a:cubicBezTo>
                  <a:cubicBezTo>
                    <a:pt x="96" y="49"/>
                    <a:pt x="60" y="85"/>
                    <a:pt x="33" y="129"/>
                  </a:cubicBezTo>
                  <a:cubicBezTo>
                    <a:pt x="1" y="169"/>
                    <a:pt x="40" y="212"/>
                    <a:pt x="77" y="212"/>
                  </a:cubicBezTo>
                  <a:cubicBezTo>
                    <a:pt x="91" y="212"/>
                    <a:pt x="104" y="206"/>
                    <a:pt x="114" y="192"/>
                  </a:cubicBezTo>
                  <a:cubicBezTo>
                    <a:pt x="141" y="156"/>
                    <a:pt x="176" y="121"/>
                    <a:pt x="203" y="94"/>
                  </a:cubicBezTo>
                  <a:cubicBezTo>
                    <a:pt x="245" y="5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960275" y="1082075"/>
              <a:ext cx="17425" cy="21900"/>
            </a:xfrm>
            <a:custGeom>
              <a:rect b="b" l="l" r="r" t="t"/>
              <a:pathLst>
                <a:path extrusionOk="0" h="876" w="697">
                  <a:moveTo>
                    <a:pt x="286" y="1"/>
                  </a:moveTo>
                  <a:lnTo>
                    <a:pt x="286" y="1"/>
                  </a:lnTo>
                  <a:cubicBezTo>
                    <a:pt x="27" y="224"/>
                    <a:pt x="0" y="786"/>
                    <a:pt x="455" y="875"/>
                  </a:cubicBezTo>
                  <a:cubicBezTo>
                    <a:pt x="500" y="822"/>
                    <a:pt x="536" y="768"/>
                    <a:pt x="562" y="715"/>
                  </a:cubicBezTo>
                  <a:lnTo>
                    <a:pt x="500" y="697"/>
                  </a:lnTo>
                  <a:lnTo>
                    <a:pt x="509" y="670"/>
                  </a:lnTo>
                  <a:cubicBezTo>
                    <a:pt x="375" y="616"/>
                    <a:pt x="295" y="456"/>
                    <a:pt x="348" y="313"/>
                  </a:cubicBezTo>
                  <a:cubicBezTo>
                    <a:pt x="375" y="233"/>
                    <a:pt x="437" y="161"/>
                    <a:pt x="518" y="135"/>
                  </a:cubicBezTo>
                  <a:cubicBezTo>
                    <a:pt x="542" y="127"/>
                    <a:pt x="569" y="122"/>
                    <a:pt x="598" y="122"/>
                  </a:cubicBezTo>
                  <a:cubicBezTo>
                    <a:pt x="632" y="122"/>
                    <a:pt x="667" y="129"/>
                    <a:pt x="696" y="144"/>
                  </a:cubicBezTo>
                  <a:cubicBezTo>
                    <a:pt x="696" y="117"/>
                    <a:pt x="687" y="99"/>
                    <a:pt x="687" y="81"/>
                  </a:cubicBezTo>
                  <a:cubicBezTo>
                    <a:pt x="634" y="63"/>
                    <a:pt x="580" y="54"/>
                    <a:pt x="527" y="46"/>
                  </a:cubicBezTo>
                  <a:cubicBezTo>
                    <a:pt x="446" y="28"/>
                    <a:pt x="366" y="19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944425" y="1070925"/>
              <a:ext cx="25250" cy="40175"/>
            </a:xfrm>
            <a:custGeom>
              <a:rect b="b" l="l" r="r" t="t"/>
              <a:pathLst>
                <a:path extrusionOk="0" h="1607" w="1010">
                  <a:moveTo>
                    <a:pt x="848" y="1"/>
                  </a:moveTo>
                  <a:lnTo>
                    <a:pt x="848" y="1"/>
                  </a:lnTo>
                  <a:cubicBezTo>
                    <a:pt x="224" y="233"/>
                    <a:pt x="1" y="1241"/>
                    <a:pt x="625" y="1607"/>
                  </a:cubicBezTo>
                  <a:cubicBezTo>
                    <a:pt x="643" y="1598"/>
                    <a:pt x="652" y="1598"/>
                    <a:pt x="661" y="1598"/>
                  </a:cubicBezTo>
                  <a:cubicBezTo>
                    <a:pt x="608" y="1544"/>
                    <a:pt x="554" y="1491"/>
                    <a:pt x="545" y="1473"/>
                  </a:cubicBezTo>
                  <a:cubicBezTo>
                    <a:pt x="465" y="1393"/>
                    <a:pt x="349" y="1259"/>
                    <a:pt x="349" y="1134"/>
                  </a:cubicBezTo>
                  <a:lnTo>
                    <a:pt x="349" y="1134"/>
                  </a:lnTo>
                  <a:cubicBezTo>
                    <a:pt x="402" y="1232"/>
                    <a:pt x="447" y="1312"/>
                    <a:pt x="527" y="1393"/>
                  </a:cubicBezTo>
                  <a:cubicBezTo>
                    <a:pt x="590" y="1464"/>
                    <a:pt x="661" y="1517"/>
                    <a:pt x="741" y="1571"/>
                  </a:cubicBezTo>
                  <a:cubicBezTo>
                    <a:pt x="750" y="1571"/>
                    <a:pt x="768" y="1562"/>
                    <a:pt x="786" y="1553"/>
                  </a:cubicBezTo>
                  <a:cubicBezTo>
                    <a:pt x="732" y="1517"/>
                    <a:pt x="679" y="1473"/>
                    <a:pt x="634" y="1428"/>
                  </a:cubicBezTo>
                  <a:cubicBezTo>
                    <a:pt x="572" y="1366"/>
                    <a:pt x="501" y="1303"/>
                    <a:pt x="474" y="1223"/>
                  </a:cubicBezTo>
                  <a:cubicBezTo>
                    <a:pt x="465" y="1214"/>
                    <a:pt x="474" y="1214"/>
                    <a:pt x="474" y="1214"/>
                  </a:cubicBezTo>
                  <a:cubicBezTo>
                    <a:pt x="527" y="1294"/>
                    <a:pt x="590" y="1348"/>
                    <a:pt x="652" y="1410"/>
                  </a:cubicBezTo>
                  <a:cubicBezTo>
                    <a:pt x="715" y="1455"/>
                    <a:pt x="777" y="1491"/>
                    <a:pt x="848" y="1526"/>
                  </a:cubicBezTo>
                  <a:cubicBezTo>
                    <a:pt x="902" y="1491"/>
                    <a:pt x="956" y="1455"/>
                    <a:pt x="1009" y="1410"/>
                  </a:cubicBezTo>
                  <a:cubicBezTo>
                    <a:pt x="545" y="1277"/>
                    <a:pt x="545" y="697"/>
                    <a:pt x="813" y="420"/>
                  </a:cubicBezTo>
                  <a:cubicBezTo>
                    <a:pt x="795" y="411"/>
                    <a:pt x="786" y="411"/>
                    <a:pt x="777" y="411"/>
                  </a:cubicBezTo>
                  <a:lnTo>
                    <a:pt x="715" y="393"/>
                  </a:lnTo>
                  <a:lnTo>
                    <a:pt x="741" y="331"/>
                  </a:lnTo>
                  <a:cubicBezTo>
                    <a:pt x="750" y="295"/>
                    <a:pt x="759" y="268"/>
                    <a:pt x="768" y="242"/>
                  </a:cubicBezTo>
                  <a:lnTo>
                    <a:pt x="768" y="242"/>
                  </a:lnTo>
                  <a:cubicBezTo>
                    <a:pt x="750" y="251"/>
                    <a:pt x="732" y="260"/>
                    <a:pt x="706" y="268"/>
                  </a:cubicBezTo>
                  <a:cubicBezTo>
                    <a:pt x="724" y="242"/>
                    <a:pt x="750" y="215"/>
                    <a:pt x="777" y="197"/>
                  </a:cubicBezTo>
                  <a:cubicBezTo>
                    <a:pt x="786" y="188"/>
                    <a:pt x="795" y="170"/>
                    <a:pt x="795" y="153"/>
                  </a:cubicBezTo>
                  <a:cubicBezTo>
                    <a:pt x="795" y="153"/>
                    <a:pt x="795" y="144"/>
                    <a:pt x="795" y="144"/>
                  </a:cubicBezTo>
                  <a:cubicBezTo>
                    <a:pt x="697" y="188"/>
                    <a:pt x="617" y="268"/>
                    <a:pt x="536" y="340"/>
                  </a:cubicBezTo>
                  <a:cubicBezTo>
                    <a:pt x="590" y="224"/>
                    <a:pt x="688" y="135"/>
                    <a:pt x="804" y="81"/>
                  </a:cubicBezTo>
                  <a:cubicBezTo>
                    <a:pt x="804" y="72"/>
                    <a:pt x="813" y="72"/>
                    <a:pt x="822" y="63"/>
                  </a:cubicBezTo>
                  <a:cubicBezTo>
                    <a:pt x="831" y="45"/>
                    <a:pt x="840" y="28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940425" y="1068025"/>
              <a:ext cx="36600" cy="45750"/>
            </a:xfrm>
            <a:custGeom>
              <a:rect b="b" l="l" r="r" t="t"/>
              <a:pathLst>
                <a:path extrusionOk="0" h="1830" w="1464">
                  <a:moveTo>
                    <a:pt x="1044" y="1"/>
                  </a:moveTo>
                  <a:cubicBezTo>
                    <a:pt x="277" y="206"/>
                    <a:pt x="0" y="1393"/>
                    <a:pt x="741" y="1821"/>
                  </a:cubicBezTo>
                  <a:lnTo>
                    <a:pt x="759" y="1821"/>
                  </a:lnTo>
                  <a:cubicBezTo>
                    <a:pt x="768" y="1830"/>
                    <a:pt x="777" y="1830"/>
                    <a:pt x="785" y="1830"/>
                  </a:cubicBezTo>
                  <a:cubicBezTo>
                    <a:pt x="1089" y="1767"/>
                    <a:pt x="1321" y="1562"/>
                    <a:pt x="1463" y="1303"/>
                  </a:cubicBezTo>
                  <a:cubicBezTo>
                    <a:pt x="1428" y="1294"/>
                    <a:pt x="1401" y="1286"/>
                    <a:pt x="1374" y="1277"/>
                  </a:cubicBezTo>
                  <a:lnTo>
                    <a:pt x="1356" y="1277"/>
                  </a:lnTo>
                  <a:cubicBezTo>
                    <a:pt x="1330" y="1330"/>
                    <a:pt x="1294" y="1384"/>
                    <a:pt x="1249" y="1437"/>
                  </a:cubicBezTo>
                  <a:cubicBezTo>
                    <a:pt x="794" y="1357"/>
                    <a:pt x="821" y="786"/>
                    <a:pt x="1080" y="563"/>
                  </a:cubicBezTo>
                  <a:cubicBezTo>
                    <a:pt x="1044" y="554"/>
                    <a:pt x="1008" y="545"/>
                    <a:pt x="973" y="536"/>
                  </a:cubicBezTo>
                  <a:lnTo>
                    <a:pt x="973" y="536"/>
                  </a:lnTo>
                  <a:cubicBezTo>
                    <a:pt x="705" y="822"/>
                    <a:pt x="705" y="1393"/>
                    <a:pt x="1169" y="1526"/>
                  </a:cubicBezTo>
                  <a:cubicBezTo>
                    <a:pt x="1116" y="1571"/>
                    <a:pt x="1062" y="1607"/>
                    <a:pt x="1008" y="1642"/>
                  </a:cubicBezTo>
                  <a:cubicBezTo>
                    <a:pt x="937" y="1607"/>
                    <a:pt x="875" y="1571"/>
                    <a:pt x="812" y="1526"/>
                  </a:cubicBezTo>
                  <a:cubicBezTo>
                    <a:pt x="750" y="1464"/>
                    <a:pt x="687" y="1410"/>
                    <a:pt x="634" y="1330"/>
                  </a:cubicBezTo>
                  <a:cubicBezTo>
                    <a:pt x="634" y="1330"/>
                    <a:pt x="625" y="1330"/>
                    <a:pt x="634" y="1339"/>
                  </a:cubicBezTo>
                  <a:cubicBezTo>
                    <a:pt x="661" y="1428"/>
                    <a:pt x="732" y="1482"/>
                    <a:pt x="794" y="1544"/>
                  </a:cubicBezTo>
                  <a:cubicBezTo>
                    <a:pt x="839" y="1589"/>
                    <a:pt x="892" y="1633"/>
                    <a:pt x="946" y="1669"/>
                  </a:cubicBezTo>
                  <a:cubicBezTo>
                    <a:pt x="928" y="1678"/>
                    <a:pt x="910" y="1687"/>
                    <a:pt x="901" y="1687"/>
                  </a:cubicBezTo>
                  <a:cubicBezTo>
                    <a:pt x="821" y="1633"/>
                    <a:pt x="750" y="1580"/>
                    <a:pt x="678" y="1509"/>
                  </a:cubicBezTo>
                  <a:cubicBezTo>
                    <a:pt x="607" y="1428"/>
                    <a:pt x="562" y="1348"/>
                    <a:pt x="509" y="1250"/>
                  </a:cubicBezTo>
                  <a:lnTo>
                    <a:pt x="509" y="1250"/>
                  </a:lnTo>
                  <a:cubicBezTo>
                    <a:pt x="509" y="1375"/>
                    <a:pt x="625" y="1509"/>
                    <a:pt x="705" y="1589"/>
                  </a:cubicBezTo>
                  <a:cubicBezTo>
                    <a:pt x="714" y="1607"/>
                    <a:pt x="768" y="1660"/>
                    <a:pt x="821" y="1714"/>
                  </a:cubicBezTo>
                  <a:cubicBezTo>
                    <a:pt x="812" y="1714"/>
                    <a:pt x="803" y="1714"/>
                    <a:pt x="785" y="1723"/>
                  </a:cubicBezTo>
                  <a:cubicBezTo>
                    <a:pt x="161" y="1357"/>
                    <a:pt x="384" y="349"/>
                    <a:pt x="1008" y="117"/>
                  </a:cubicBezTo>
                  <a:cubicBezTo>
                    <a:pt x="1017" y="81"/>
                    <a:pt x="1035" y="37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967625" y="1084100"/>
              <a:ext cx="11850" cy="14725"/>
            </a:xfrm>
            <a:custGeom>
              <a:rect b="b" l="l" r="r" t="t"/>
              <a:pathLst>
                <a:path extrusionOk="0" h="589" w="474">
                  <a:moveTo>
                    <a:pt x="393" y="0"/>
                  </a:moveTo>
                  <a:cubicBezTo>
                    <a:pt x="393" y="18"/>
                    <a:pt x="402" y="36"/>
                    <a:pt x="402" y="63"/>
                  </a:cubicBezTo>
                  <a:cubicBezTo>
                    <a:pt x="373" y="48"/>
                    <a:pt x="338" y="41"/>
                    <a:pt x="304" y="41"/>
                  </a:cubicBezTo>
                  <a:cubicBezTo>
                    <a:pt x="275" y="41"/>
                    <a:pt x="248" y="46"/>
                    <a:pt x="224" y="54"/>
                  </a:cubicBezTo>
                  <a:cubicBezTo>
                    <a:pt x="143" y="80"/>
                    <a:pt x="81" y="152"/>
                    <a:pt x="54" y="232"/>
                  </a:cubicBezTo>
                  <a:cubicBezTo>
                    <a:pt x="1" y="375"/>
                    <a:pt x="81" y="535"/>
                    <a:pt x="215" y="589"/>
                  </a:cubicBezTo>
                  <a:lnTo>
                    <a:pt x="233" y="544"/>
                  </a:lnTo>
                  <a:cubicBezTo>
                    <a:pt x="259" y="491"/>
                    <a:pt x="286" y="437"/>
                    <a:pt x="304" y="375"/>
                  </a:cubicBezTo>
                  <a:cubicBezTo>
                    <a:pt x="358" y="259"/>
                    <a:pt x="402" y="134"/>
                    <a:pt x="474" y="9"/>
                  </a:cubicBezTo>
                  <a:cubicBezTo>
                    <a:pt x="447" y="9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962050" y="1075850"/>
              <a:ext cx="1825" cy="1800"/>
            </a:xfrm>
            <a:custGeom>
              <a:rect b="b" l="l" r="r" t="t"/>
              <a:pathLst>
                <a:path extrusionOk="0" h="72" w="73">
                  <a:moveTo>
                    <a:pt x="72" y="0"/>
                  </a:moveTo>
                  <a:lnTo>
                    <a:pt x="72" y="0"/>
                  </a:lnTo>
                  <a:cubicBezTo>
                    <a:pt x="45" y="18"/>
                    <a:pt x="19" y="45"/>
                    <a:pt x="1" y="71"/>
                  </a:cubicBezTo>
                  <a:cubicBezTo>
                    <a:pt x="27" y="63"/>
                    <a:pt x="45" y="54"/>
                    <a:pt x="63" y="45"/>
                  </a:cubicBezTo>
                  <a:cubicBezTo>
                    <a:pt x="63" y="27"/>
                    <a:pt x="72" y="1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957825" y="1072500"/>
              <a:ext cx="7150" cy="6925"/>
            </a:xfrm>
            <a:custGeom>
              <a:rect b="b" l="l" r="r" t="t"/>
              <a:pathLst>
                <a:path extrusionOk="0" h="277" w="286">
                  <a:moveTo>
                    <a:pt x="286" y="0"/>
                  </a:moveTo>
                  <a:cubicBezTo>
                    <a:pt x="277" y="9"/>
                    <a:pt x="268" y="9"/>
                    <a:pt x="268" y="18"/>
                  </a:cubicBezTo>
                  <a:cubicBezTo>
                    <a:pt x="152" y="72"/>
                    <a:pt x="54" y="161"/>
                    <a:pt x="0" y="277"/>
                  </a:cubicBezTo>
                  <a:cubicBezTo>
                    <a:pt x="81" y="205"/>
                    <a:pt x="161" y="125"/>
                    <a:pt x="259" y="81"/>
                  </a:cubicBezTo>
                  <a:cubicBezTo>
                    <a:pt x="268" y="54"/>
                    <a:pt x="277" y="27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964075" y="1115025"/>
              <a:ext cx="4650" cy="5650"/>
            </a:xfrm>
            <a:custGeom>
              <a:rect b="b" l="l" r="r" t="t"/>
              <a:pathLst>
                <a:path extrusionOk="0" h="226" w="186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48"/>
                    <a:pt x="9" y="75"/>
                  </a:cubicBezTo>
                  <a:cubicBezTo>
                    <a:pt x="36" y="119"/>
                    <a:pt x="54" y="164"/>
                    <a:pt x="80" y="199"/>
                  </a:cubicBezTo>
                  <a:cubicBezTo>
                    <a:pt x="91" y="218"/>
                    <a:pt x="105" y="226"/>
                    <a:pt x="120" y="226"/>
                  </a:cubicBezTo>
                  <a:cubicBezTo>
                    <a:pt x="153" y="226"/>
                    <a:pt x="186" y="184"/>
                    <a:pt x="161" y="146"/>
                  </a:cubicBezTo>
                  <a:cubicBezTo>
                    <a:pt x="143" y="110"/>
                    <a:pt x="125" y="75"/>
                    <a:pt x="107" y="39"/>
                  </a:cubicBezTo>
                  <a:cubicBezTo>
                    <a:pt x="100" y="17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971650" y="1110075"/>
              <a:ext cx="6050" cy="5500"/>
            </a:xfrm>
            <a:custGeom>
              <a:rect b="b" l="l" r="r" t="t"/>
              <a:pathLst>
                <a:path extrusionOk="0" h="220" w="242">
                  <a:moveTo>
                    <a:pt x="74" y="1"/>
                  </a:moveTo>
                  <a:cubicBezTo>
                    <a:pt x="33" y="1"/>
                    <a:pt x="1" y="59"/>
                    <a:pt x="36" y="94"/>
                  </a:cubicBezTo>
                  <a:cubicBezTo>
                    <a:pt x="72" y="130"/>
                    <a:pt x="98" y="157"/>
                    <a:pt x="134" y="201"/>
                  </a:cubicBezTo>
                  <a:cubicBezTo>
                    <a:pt x="145" y="212"/>
                    <a:pt x="160" y="220"/>
                    <a:pt x="175" y="220"/>
                  </a:cubicBezTo>
                  <a:cubicBezTo>
                    <a:pt x="185" y="220"/>
                    <a:pt x="195" y="217"/>
                    <a:pt x="206" y="210"/>
                  </a:cubicBezTo>
                  <a:cubicBezTo>
                    <a:pt x="223" y="201"/>
                    <a:pt x="241" y="166"/>
                    <a:pt x="223" y="139"/>
                  </a:cubicBezTo>
                  <a:cubicBezTo>
                    <a:pt x="188" y="94"/>
                    <a:pt x="143" y="50"/>
                    <a:pt x="107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977275" y="1103825"/>
              <a:ext cx="7100" cy="4875"/>
            </a:xfrm>
            <a:custGeom>
              <a:rect b="b" l="l" r="r" t="t"/>
              <a:pathLst>
                <a:path extrusionOk="0" h="195" w="284">
                  <a:moveTo>
                    <a:pt x="80" y="1"/>
                  </a:moveTo>
                  <a:cubicBezTo>
                    <a:pt x="37" y="1"/>
                    <a:pt x="1" y="57"/>
                    <a:pt x="43" y="85"/>
                  </a:cubicBezTo>
                  <a:cubicBezTo>
                    <a:pt x="96" y="130"/>
                    <a:pt x="150" y="157"/>
                    <a:pt x="195" y="193"/>
                  </a:cubicBezTo>
                  <a:cubicBezTo>
                    <a:pt x="200" y="194"/>
                    <a:pt x="205" y="195"/>
                    <a:pt x="210" y="195"/>
                  </a:cubicBezTo>
                  <a:cubicBezTo>
                    <a:pt x="234" y="195"/>
                    <a:pt x="259" y="180"/>
                    <a:pt x="266" y="166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4" y="68"/>
                    <a:pt x="150" y="41"/>
                    <a:pt x="114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897825" y="1096800"/>
              <a:ext cx="25475" cy="14700"/>
            </a:xfrm>
            <a:custGeom>
              <a:rect b="b" l="l" r="r" t="t"/>
              <a:pathLst>
                <a:path extrusionOk="0" h="588" w="1019">
                  <a:moveTo>
                    <a:pt x="723" y="1"/>
                  </a:moveTo>
                  <a:cubicBezTo>
                    <a:pt x="777" y="161"/>
                    <a:pt x="643" y="349"/>
                    <a:pt x="464" y="358"/>
                  </a:cubicBezTo>
                  <a:cubicBezTo>
                    <a:pt x="384" y="358"/>
                    <a:pt x="295" y="331"/>
                    <a:pt x="232" y="268"/>
                  </a:cubicBezTo>
                  <a:cubicBezTo>
                    <a:pt x="197" y="224"/>
                    <a:pt x="179" y="161"/>
                    <a:pt x="179" y="108"/>
                  </a:cubicBezTo>
                  <a:cubicBezTo>
                    <a:pt x="108" y="135"/>
                    <a:pt x="54" y="179"/>
                    <a:pt x="0" y="224"/>
                  </a:cubicBezTo>
                  <a:cubicBezTo>
                    <a:pt x="20" y="473"/>
                    <a:pt x="222" y="587"/>
                    <a:pt x="435" y="587"/>
                  </a:cubicBezTo>
                  <a:cubicBezTo>
                    <a:pt x="717" y="587"/>
                    <a:pt x="1018" y="387"/>
                    <a:pt x="937" y="36"/>
                  </a:cubicBezTo>
                  <a:cubicBezTo>
                    <a:pt x="866" y="19"/>
                    <a:pt x="794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891575" y="1098800"/>
              <a:ext cx="40850" cy="24225"/>
            </a:xfrm>
            <a:custGeom>
              <a:rect b="b" l="l" r="r" t="t"/>
              <a:pathLst>
                <a:path extrusionOk="0" h="969" w="1634">
                  <a:moveTo>
                    <a:pt x="1303" y="1"/>
                  </a:moveTo>
                  <a:lnTo>
                    <a:pt x="1303" y="1"/>
                  </a:lnTo>
                  <a:cubicBezTo>
                    <a:pt x="1355" y="387"/>
                    <a:pt x="1017" y="607"/>
                    <a:pt x="692" y="607"/>
                  </a:cubicBezTo>
                  <a:cubicBezTo>
                    <a:pt x="455" y="607"/>
                    <a:pt x="225" y="489"/>
                    <a:pt x="161" y="233"/>
                  </a:cubicBezTo>
                  <a:cubicBezTo>
                    <a:pt x="134" y="269"/>
                    <a:pt x="108" y="304"/>
                    <a:pt x="90" y="340"/>
                  </a:cubicBezTo>
                  <a:cubicBezTo>
                    <a:pt x="117" y="394"/>
                    <a:pt x="134" y="447"/>
                    <a:pt x="161" y="492"/>
                  </a:cubicBezTo>
                  <a:cubicBezTo>
                    <a:pt x="224" y="590"/>
                    <a:pt x="286" y="652"/>
                    <a:pt x="375" y="724"/>
                  </a:cubicBezTo>
                  <a:cubicBezTo>
                    <a:pt x="268" y="697"/>
                    <a:pt x="188" y="608"/>
                    <a:pt x="117" y="527"/>
                  </a:cubicBezTo>
                  <a:cubicBezTo>
                    <a:pt x="99" y="501"/>
                    <a:pt x="72" y="465"/>
                    <a:pt x="45" y="429"/>
                  </a:cubicBezTo>
                  <a:cubicBezTo>
                    <a:pt x="45" y="429"/>
                    <a:pt x="45" y="438"/>
                    <a:pt x="45" y="438"/>
                  </a:cubicBezTo>
                  <a:cubicBezTo>
                    <a:pt x="54" y="465"/>
                    <a:pt x="54" y="483"/>
                    <a:pt x="63" y="501"/>
                  </a:cubicBezTo>
                  <a:cubicBezTo>
                    <a:pt x="99" y="554"/>
                    <a:pt x="134" y="608"/>
                    <a:pt x="179" y="652"/>
                  </a:cubicBezTo>
                  <a:cubicBezTo>
                    <a:pt x="277" y="741"/>
                    <a:pt x="393" y="795"/>
                    <a:pt x="509" y="848"/>
                  </a:cubicBezTo>
                  <a:cubicBezTo>
                    <a:pt x="509" y="848"/>
                    <a:pt x="509" y="857"/>
                    <a:pt x="509" y="857"/>
                  </a:cubicBezTo>
                  <a:cubicBezTo>
                    <a:pt x="384" y="848"/>
                    <a:pt x="259" y="795"/>
                    <a:pt x="161" y="715"/>
                  </a:cubicBezTo>
                  <a:cubicBezTo>
                    <a:pt x="117" y="670"/>
                    <a:pt x="54" y="617"/>
                    <a:pt x="10" y="545"/>
                  </a:cubicBezTo>
                  <a:cubicBezTo>
                    <a:pt x="10" y="572"/>
                    <a:pt x="1" y="590"/>
                    <a:pt x="1" y="608"/>
                  </a:cubicBezTo>
                  <a:cubicBezTo>
                    <a:pt x="165" y="852"/>
                    <a:pt x="451" y="968"/>
                    <a:pt x="739" y="968"/>
                  </a:cubicBezTo>
                  <a:cubicBezTo>
                    <a:pt x="1156" y="968"/>
                    <a:pt x="1575" y="726"/>
                    <a:pt x="1633" y="278"/>
                  </a:cubicBezTo>
                  <a:cubicBezTo>
                    <a:pt x="1624" y="260"/>
                    <a:pt x="1615" y="251"/>
                    <a:pt x="1615" y="242"/>
                  </a:cubicBezTo>
                  <a:cubicBezTo>
                    <a:pt x="1589" y="313"/>
                    <a:pt x="1553" y="385"/>
                    <a:pt x="1553" y="402"/>
                  </a:cubicBezTo>
                  <a:cubicBezTo>
                    <a:pt x="1499" y="501"/>
                    <a:pt x="1428" y="661"/>
                    <a:pt x="1312" y="715"/>
                  </a:cubicBezTo>
                  <a:cubicBezTo>
                    <a:pt x="1312" y="715"/>
                    <a:pt x="1312" y="715"/>
                    <a:pt x="1312" y="706"/>
                  </a:cubicBezTo>
                  <a:cubicBezTo>
                    <a:pt x="1383" y="625"/>
                    <a:pt x="1437" y="554"/>
                    <a:pt x="1482" y="447"/>
                  </a:cubicBezTo>
                  <a:cubicBezTo>
                    <a:pt x="1526" y="367"/>
                    <a:pt x="1544" y="278"/>
                    <a:pt x="1562" y="179"/>
                  </a:cubicBezTo>
                  <a:cubicBezTo>
                    <a:pt x="1553" y="170"/>
                    <a:pt x="1535" y="162"/>
                    <a:pt x="1526" y="144"/>
                  </a:cubicBezTo>
                  <a:cubicBezTo>
                    <a:pt x="1517" y="215"/>
                    <a:pt x="1490" y="278"/>
                    <a:pt x="1473" y="331"/>
                  </a:cubicBezTo>
                  <a:cubicBezTo>
                    <a:pt x="1437" y="420"/>
                    <a:pt x="1410" y="509"/>
                    <a:pt x="1339" y="572"/>
                  </a:cubicBezTo>
                  <a:cubicBezTo>
                    <a:pt x="1339" y="572"/>
                    <a:pt x="1339" y="563"/>
                    <a:pt x="1339" y="563"/>
                  </a:cubicBezTo>
                  <a:cubicBezTo>
                    <a:pt x="1383" y="492"/>
                    <a:pt x="1419" y="411"/>
                    <a:pt x="1446" y="322"/>
                  </a:cubicBezTo>
                  <a:cubicBezTo>
                    <a:pt x="1464" y="251"/>
                    <a:pt x="1464" y="179"/>
                    <a:pt x="1473" y="99"/>
                  </a:cubicBezTo>
                  <a:cubicBezTo>
                    <a:pt x="1419" y="63"/>
                    <a:pt x="1366" y="28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888900" y="1094100"/>
              <a:ext cx="46200" cy="31450"/>
            </a:xfrm>
            <a:custGeom>
              <a:rect b="b" l="l" r="r" t="t"/>
              <a:pathLst>
                <a:path extrusionOk="0" h="1258" w="1848">
                  <a:moveTo>
                    <a:pt x="1080" y="109"/>
                  </a:moveTo>
                  <a:cubicBezTo>
                    <a:pt x="1151" y="109"/>
                    <a:pt x="1223" y="127"/>
                    <a:pt x="1294" y="144"/>
                  </a:cubicBezTo>
                  <a:cubicBezTo>
                    <a:pt x="1375" y="495"/>
                    <a:pt x="1074" y="695"/>
                    <a:pt x="792" y="695"/>
                  </a:cubicBezTo>
                  <a:cubicBezTo>
                    <a:pt x="579" y="695"/>
                    <a:pt x="377" y="581"/>
                    <a:pt x="357" y="332"/>
                  </a:cubicBezTo>
                  <a:cubicBezTo>
                    <a:pt x="411" y="287"/>
                    <a:pt x="465" y="243"/>
                    <a:pt x="536" y="216"/>
                  </a:cubicBezTo>
                  <a:cubicBezTo>
                    <a:pt x="536" y="269"/>
                    <a:pt x="554" y="332"/>
                    <a:pt x="589" y="376"/>
                  </a:cubicBezTo>
                  <a:cubicBezTo>
                    <a:pt x="652" y="439"/>
                    <a:pt x="741" y="466"/>
                    <a:pt x="821" y="466"/>
                  </a:cubicBezTo>
                  <a:cubicBezTo>
                    <a:pt x="1000" y="457"/>
                    <a:pt x="1134" y="269"/>
                    <a:pt x="1080" y="109"/>
                  </a:cubicBezTo>
                  <a:close/>
                  <a:moveTo>
                    <a:pt x="1410" y="189"/>
                  </a:moveTo>
                  <a:lnTo>
                    <a:pt x="1410" y="189"/>
                  </a:lnTo>
                  <a:cubicBezTo>
                    <a:pt x="1473" y="216"/>
                    <a:pt x="1526" y="251"/>
                    <a:pt x="1580" y="287"/>
                  </a:cubicBezTo>
                  <a:cubicBezTo>
                    <a:pt x="1571" y="367"/>
                    <a:pt x="1571" y="439"/>
                    <a:pt x="1553" y="510"/>
                  </a:cubicBezTo>
                  <a:cubicBezTo>
                    <a:pt x="1526" y="599"/>
                    <a:pt x="1490" y="680"/>
                    <a:pt x="1446" y="751"/>
                  </a:cubicBezTo>
                  <a:cubicBezTo>
                    <a:pt x="1446" y="751"/>
                    <a:pt x="1446" y="760"/>
                    <a:pt x="1446" y="760"/>
                  </a:cubicBezTo>
                  <a:cubicBezTo>
                    <a:pt x="1517" y="697"/>
                    <a:pt x="1544" y="608"/>
                    <a:pt x="1580" y="519"/>
                  </a:cubicBezTo>
                  <a:cubicBezTo>
                    <a:pt x="1597" y="466"/>
                    <a:pt x="1624" y="403"/>
                    <a:pt x="1633" y="332"/>
                  </a:cubicBezTo>
                  <a:cubicBezTo>
                    <a:pt x="1642" y="350"/>
                    <a:pt x="1660" y="358"/>
                    <a:pt x="1669" y="367"/>
                  </a:cubicBezTo>
                  <a:cubicBezTo>
                    <a:pt x="1651" y="466"/>
                    <a:pt x="1633" y="555"/>
                    <a:pt x="1589" y="635"/>
                  </a:cubicBezTo>
                  <a:cubicBezTo>
                    <a:pt x="1544" y="742"/>
                    <a:pt x="1490" y="813"/>
                    <a:pt x="1419" y="894"/>
                  </a:cubicBezTo>
                  <a:cubicBezTo>
                    <a:pt x="1419" y="903"/>
                    <a:pt x="1419" y="903"/>
                    <a:pt x="1419" y="903"/>
                  </a:cubicBezTo>
                  <a:cubicBezTo>
                    <a:pt x="1535" y="849"/>
                    <a:pt x="1606" y="689"/>
                    <a:pt x="1660" y="590"/>
                  </a:cubicBezTo>
                  <a:cubicBezTo>
                    <a:pt x="1660" y="573"/>
                    <a:pt x="1696" y="501"/>
                    <a:pt x="1722" y="430"/>
                  </a:cubicBezTo>
                  <a:cubicBezTo>
                    <a:pt x="1722" y="439"/>
                    <a:pt x="1731" y="448"/>
                    <a:pt x="1740" y="466"/>
                  </a:cubicBezTo>
                  <a:cubicBezTo>
                    <a:pt x="1682" y="914"/>
                    <a:pt x="1263" y="1156"/>
                    <a:pt x="846" y="1156"/>
                  </a:cubicBezTo>
                  <a:cubicBezTo>
                    <a:pt x="558" y="1156"/>
                    <a:pt x="272" y="1040"/>
                    <a:pt x="108" y="796"/>
                  </a:cubicBezTo>
                  <a:cubicBezTo>
                    <a:pt x="108" y="778"/>
                    <a:pt x="117" y="760"/>
                    <a:pt x="117" y="733"/>
                  </a:cubicBezTo>
                  <a:cubicBezTo>
                    <a:pt x="161" y="805"/>
                    <a:pt x="224" y="858"/>
                    <a:pt x="268" y="903"/>
                  </a:cubicBezTo>
                  <a:cubicBezTo>
                    <a:pt x="366" y="983"/>
                    <a:pt x="491" y="1036"/>
                    <a:pt x="616" y="1045"/>
                  </a:cubicBezTo>
                  <a:cubicBezTo>
                    <a:pt x="616" y="1045"/>
                    <a:pt x="616" y="1036"/>
                    <a:pt x="616" y="1036"/>
                  </a:cubicBezTo>
                  <a:cubicBezTo>
                    <a:pt x="500" y="983"/>
                    <a:pt x="384" y="929"/>
                    <a:pt x="286" y="840"/>
                  </a:cubicBezTo>
                  <a:cubicBezTo>
                    <a:pt x="241" y="796"/>
                    <a:pt x="206" y="742"/>
                    <a:pt x="170" y="689"/>
                  </a:cubicBezTo>
                  <a:cubicBezTo>
                    <a:pt x="161" y="671"/>
                    <a:pt x="161" y="653"/>
                    <a:pt x="152" y="626"/>
                  </a:cubicBezTo>
                  <a:cubicBezTo>
                    <a:pt x="152" y="626"/>
                    <a:pt x="152" y="617"/>
                    <a:pt x="152" y="617"/>
                  </a:cubicBezTo>
                  <a:cubicBezTo>
                    <a:pt x="179" y="653"/>
                    <a:pt x="206" y="689"/>
                    <a:pt x="224" y="715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0"/>
                    <a:pt x="331" y="778"/>
                    <a:pt x="268" y="680"/>
                  </a:cubicBezTo>
                  <a:cubicBezTo>
                    <a:pt x="241" y="635"/>
                    <a:pt x="224" y="582"/>
                    <a:pt x="197" y="528"/>
                  </a:cubicBezTo>
                  <a:cubicBezTo>
                    <a:pt x="215" y="492"/>
                    <a:pt x="241" y="457"/>
                    <a:pt x="268" y="421"/>
                  </a:cubicBezTo>
                  <a:cubicBezTo>
                    <a:pt x="332" y="677"/>
                    <a:pt x="562" y="795"/>
                    <a:pt x="799" y="795"/>
                  </a:cubicBezTo>
                  <a:cubicBezTo>
                    <a:pt x="1124" y="795"/>
                    <a:pt x="1462" y="575"/>
                    <a:pt x="1410" y="189"/>
                  </a:cubicBezTo>
                  <a:close/>
                  <a:moveTo>
                    <a:pt x="998" y="0"/>
                  </a:moveTo>
                  <a:cubicBezTo>
                    <a:pt x="530" y="0"/>
                    <a:pt x="64" y="280"/>
                    <a:pt x="1" y="796"/>
                  </a:cubicBezTo>
                  <a:cubicBezTo>
                    <a:pt x="1" y="805"/>
                    <a:pt x="1" y="813"/>
                    <a:pt x="10" y="813"/>
                  </a:cubicBezTo>
                  <a:cubicBezTo>
                    <a:pt x="10" y="822"/>
                    <a:pt x="10" y="831"/>
                    <a:pt x="10" y="840"/>
                  </a:cubicBezTo>
                  <a:cubicBezTo>
                    <a:pt x="200" y="1123"/>
                    <a:pt x="526" y="1257"/>
                    <a:pt x="852" y="1257"/>
                  </a:cubicBezTo>
                  <a:cubicBezTo>
                    <a:pt x="1319" y="1257"/>
                    <a:pt x="1784" y="981"/>
                    <a:pt x="1847" y="466"/>
                  </a:cubicBezTo>
                  <a:cubicBezTo>
                    <a:pt x="1847" y="457"/>
                    <a:pt x="1847" y="448"/>
                    <a:pt x="1847" y="439"/>
                  </a:cubicBezTo>
                  <a:cubicBezTo>
                    <a:pt x="1847" y="430"/>
                    <a:pt x="1847" y="430"/>
                    <a:pt x="1838" y="421"/>
                  </a:cubicBezTo>
                  <a:cubicBezTo>
                    <a:pt x="1648" y="136"/>
                    <a:pt x="1323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933725" y="1094700"/>
              <a:ext cx="5350" cy="5000"/>
            </a:xfrm>
            <a:custGeom>
              <a:rect b="b" l="l" r="r" t="t"/>
              <a:pathLst>
                <a:path extrusionOk="0" h="200" w="214">
                  <a:moveTo>
                    <a:pt x="143" y="0"/>
                  </a:moveTo>
                  <a:cubicBezTo>
                    <a:pt x="128" y="0"/>
                    <a:pt x="112" y="7"/>
                    <a:pt x="99" y="22"/>
                  </a:cubicBezTo>
                  <a:cubicBezTo>
                    <a:pt x="81" y="58"/>
                    <a:pt x="54" y="76"/>
                    <a:pt x="28" y="111"/>
                  </a:cubicBezTo>
                  <a:cubicBezTo>
                    <a:pt x="10" y="129"/>
                    <a:pt x="1" y="165"/>
                    <a:pt x="19" y="183"/>
                  </a:cubicBezTo>
                  <a:cubicBezTo>
                    <a:pt x="28" y="193"/>
                    <a:pt x="46" y="200"/>
                    <a:pt x="63" y="200"/>
                  </a:cubicBezTo>
                  <a:cubicBezTo>
                    <a:pt x="77" y="200"/>
                    <a:pt x="91" y="195"/>
                    <a:pt x="99" y="183"/>
                  </a:cubicBezTo>
                  <a:cubicBezTo>
                    <a:pt x="126" y="147"/>
                    <a:pt x="161" y="120"/>
                    <a:pt x="188" y="76"/>
                  </a:cubicBezTo>
                  <a:cubicBezTo>
                    <a:pt x="213" y="38"/>
                    <a:pt x="18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925950" y="1088325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0" y="0"/>
                  </a:moveTo>
                  <a:cubicBezTo>
                    <a:pt x="111" y="0"/>
                    <a:pt x="94" y="10"/>
                    <a:pt x="89" y="27"/>
                  </a:cubicBezTo>
                  <a:cubicBezTo>
                    <a:pt x="62" y="72"/>
                    <a:pt x="35" y="126"/>
                    <a:pt x="17" y="179"/>
                  </a:cubicBezTo>
                  <a:cubicBezTo>
                    <a:pt x="0" y="219"/>
                    <a:pt x="33" y="247"/>
                    <a:pt x="67" y="247"/>
                  </a:cubicBezTo>
                  <a:cubicBezTo>
                    <a:pt x="86" y="247"/>
                    <a:pt x="106" y="238"/>
                    <a:pt x="115" y="215"/>
                  </a:cubicBezTo>
                  <a:cubicBezTo>
                    <a:pt x="133" y="161"/>
                    <a:pt x="151" y="126"/>
                    <a:pt x="178" y="81"/>
                  </a:cubicBezTo>
                  <a:cubicBezTo>
                    <a:pt x="187" y="54"/>
                    <a:pt x="187" y="27"/>
                    <a:pt x="160" y="10"/>
                  </a:cubicBezTo>
                  <a:cubicBezTo>
                    <a:pt x="151" y="3"/>
                    <a:pt x="14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917975" y="1084750"/>
              <a:ext cx="3750" cy="6925"/>
            </a:xfrm>
            <a:custGeom>
              <a:rect b="b" l="l" r="r" t="t"/>
              <a:pathLst>
                <a:path extrusionOk="0" h="277" w="150">
                  <a:moveTo>
                    <a:pt x="87" y="1"/>
                  </a:moveTo>
                  <a:cubicBezTo>
                    <a:pt x="60" y="1"/>
                    <a:pt x="42" y="28"/>
                    <a:pt x="33" y="54"/>
                  </a:cubicBezTo>
                  <a:cubicBezTo>
                    <a:pt x="24" y="108"/>
                    <a:pt x="24" y="162"/>
                    <a:pt x="6" y="206"/>
                  </a:cubicBezTo>
                  <a:cubicBezTo>
                    <a:pt x="1" y="250"/>
                    <a:pt x="35" y="277"/>
                    <a:pt x="67" y="277"/>
                  </a:cubicBezTo>
                  <a:cubicBezTo>
                    <a:pt x="87" y="277"/>
                    <a:pt x="106" y="266"/>
                    <a:pt x="113" y="242"/>
                  </a:cubicBezTo>
                  <a:cubicBezTo>
                    <a:pt x="122" y="179"/>
                    <a:pt x="131" y="117"/>
                    <a:pt x="140" y="63"/>
                  </a:cubicBezTo>
                  <a:cubicBezTo>
                    <a:pt x="149" y="28"/>
                    <a:pt x="113" y="10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895875" y="1088300"/>
              <a:ext cx="5475" cy="6325"/>
            </a:xfrm>
            <a:custGeom>
              <a:rect b="b" l="l" r="r" t="t"/>
              <a:pathLst>
                <a:path extrusionOk="0" h="253" w="219">
                  <a:moveTo>
                    <a:pt x="76" y="0"/>
                  </a:moveTo>
                  <a:cubicBezTo>
                    <a:pt x="38" y="0"/>
                    <a:pt x="1" y="37"/>
                    <a:pt x="25" y="73"/>
                  </a:cubicBezTo>
                  <a:cubicBezTo>
                    <a:pt x="61" y="127"/>
                    <a:pt x="78" y="180"/>
                    <a:pt x="105" y="225"/>
                  </a:cubicBezTo>
                  <a:cubicBezTo>
                    <a:pt x="114" y="245"/>
                    <a:pt x="130" y="253"/>
                    <a:pt x="146" y="253"/>
                  </a:cubicBezTo>
                  <a:cubicBezTo>
                    <a:pt x="181" y="253"/>
                    <a:pt x="219" y="216"/>
                    <a:pt x="194" y="180"/>
                  </a:cubicBezTo>
                  <a:cubicBezTo>
                    <a:pt x="168" y="127"/>
                    <a:pt x="150" y="73"/>
                    <a:pt x="123" y="28"/>
                  </a:cubicBezTo>
                  <a:cubicBezTo>
                    <a:pt x="112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886000" y="1095450"/>
              <a:ext cx="6500" cy="5175"/>
            </a:xfrm>
            <a:custGeom>
              <a:rect b="b" l="l" r="r" t="t"/>
              <a:pathLst>
                <a:path extrusionOk="0" h="207" w="260">
                  <a:moveTo>
                    <a:pt x="58" y="0"/>
                  </a:moveTo>
                  <a:cubicBezTo>
                    <a:pt x="48" y="0"/>
                    <a:pt x="38" y="3"/>
                    <a:pt x="27" y="10"/>
                  </a:cubicBezTo>
                  <a:cubicBezTo>
                    <a:pt x="10" y="28"/>
                    <a:pt x="1" y="64"/>
                    <a:pt x="27" y="90"/>
                  </a:cubicBezTo>
                  <a:cubicBezTo>
                    <a:pt x="72" y="126"/>
                    <a:pt x="117" y="162"/>
                    <a:pt x="170" y="197"/>
                  </a:cubicBezTo>
                  <a:cubicBezTo>
                    <a:pt x="176" y="204"/>
                    <a:pt x="185" y="207"/>
                    <a:pt x="194" y="207"/>
                  </a:cubicBezTo>
                  <a:cubicBezTo>
                    <a:pt x="211" y="207"/>
                    <a:pt x="230" y="197"/>
                    <a:pt x="242" y="180"/>
                  </a:cubicBezTo>
                  <a:cubicBezTo>
                    <a:pt x="259" y="153"/>
                    <a:pt x="242" y="126"/>
                    <a:pt x="224" y="108"/>
                  </a:cubicBezTo>
                  <a:cubicBezTo>
                    <a:pt x="188" y="73"/>
                    <a:pt x="143" y="46"/>
                    <a:pt x="99" y="19"/>
                  </a:cubicBezTo>
                  <a:cubicBezTo>
                    <a:pt x="88" y="8"/>
                    <a:pt x="73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880325" y="1105450"/>
              <a:ext cx="7225" cy="4300"/>
            </a:xfrm>
            <a:custGeom>
              <a:rect b="b" l="l" r="r" t="t"/>
              <a:pathLst>
                <a:path extrusionOk="0" h="172" w="289">
                  <a:moveTo>
                    <a:pt x="79" y="0"/>
                  </a:moveTo>
                  <a:cubicBezTo>
                    <a:pt x="26" y="0"/>
                    <a:pt x="1" y="85"/>
                    <a:pt x="58" y="110"/>
                  </a:cubicBezTo>
                  <a:cubicBezTo>
                    <a:pt x="103" y="119"/>
                    <a:pt x="147" y="145"/>
                    <a:pt x="183" y="163"/>
                  </a:cubicBezTo>
                  <a:cubicBezTo>
                    <a:pt x="193" y="169"/>
                    <a:pt x="203" y="171"/>
                    <a:pt x="212" y="171"/>
                  </a:cubicBezTo>
                  <a:cubicBezTo>
                    <a:pt x="260" y="171"/>
                    <a:pt x="289" y="104"/>
                    <a:pt x="237" y="74"/>
                  </a:cubicBezTo>
                  <a:cubicBezTo>
                    <a:pt x="192" y="47"/>
                    <a:pt x="147" y="29"/>
                    <a:pt x="94" y="3"/>
                  </a:cubicBezTo>
                  <a:cubicBezTo>
                    <a:pt x="89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906925" y="1085025"/>
              <a:ext cx="3775" cy="6850"/>
            </a:xfrm>
            <a:custGeom>
              <a:rect b="b" l="l" r="r" t="t"/>
              <a:pathLst>
                <a:path extrusionOk="0" h="274" w="151">
                  <a:moveTo>
                    <a:pt x="63" y="1"/>
                  </a:moveTo>
                  <a:cubicBezTo>
                    <a:pt x="32" y="1"/>
                    <a:pt x="1" y="25"/>
                    <a:pt x="11" y="61"/>
                  </a:cubicBezTo>
                  <a:cubicBezTo>
                    <a:pt x="20" y="115"/>
                    <a:pt x="29" y="177"/>
                    <a:pt x="38" y="231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1"/>
                    <a:pt x="118" y="97"/>
                    <a:pt x="109" y="43"/>
                  </a:cubicBezTo>
                  <a:cubicBezTo>
                    <a:pt x="106" y="14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834600" y="1083475"/>
              <a:ext cx="26900" cy="16275"/>
            </a:xfrm>
            <a:custGeom>
              <a:rect b="b" l="l" r="r" t="t"/>
              <a:pathLst>
                <a:path extrusionOk="0" h="651" w="1076">
                  <a:moveTo>
                    <a:pt x="290" y="1"/>
                  </a:moveTo>
                  <a:cubicBezTo>
                    <a:pt x="255" y="1"/>
                    <a:pt x="219" y="3"/>
                    <a:pt x="183" y="7"/>
                  </a:cubicBezTo>
                  <a:cubicBezTo>
                    <a:pt x="1" y="342"/>
                    <a:pt x="353" y="650"/>
                    <a:pt x="676" y="650"/>
                  </a:cubicBezTo>
                  <a:cubicBezTo>
                    <a:pt x="843" y="650"/>
                    <a:pt x="1002" y="568"/>
                    <a:pt x="1075" y="364"/>
                  </a:cubicBezTo>
                  <a:cubicBezTo>
                    <a:pt x="1031" y="311"/>
                    <a:pt x="977" y="257"/>
                    <a:pt x="915" y="213"/>
                  </a:cubicBezTo>
                  <a:cubicBezTo>
                    <a:pt x="889" y="329"/>
                    <a:pt x="764" y="408"/>
                    <a:pt x="639" y="408"/>
                  </a:cubicBezTo>
                  <a:cubicBezTo>
                    <a:pt x="592" y="408"/>
                    <a:pt x="546" y="397"/>
                    <a:pt x="504" y="373"/>
                  </a:cubicBezTo>
                  <a:cubicBezTo>
                    <a:pt x="433" y="329"/>
                    <a:pt x="371" y="257"/>
                    <a:pt x="362" y="177"/>
                  </a:cubicBezTo>
                  <a:cubicBezTo>
                    <a:pt x="353" y="114"/>
                    <a:pt x="371" y="52"/>
                    <a:pt x="397" y="7"/>
                  </a:cubicBezTo>
                  <a:cubicBezTo>
                    <a:pt x="362" y="3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827800" y="1084325"/>
              <a:ext cx="38825" cy="27475"/>
            </a:xfrm>
            <a:custGeom>
              <a:rect b="b" l="l" r="r" t="t"/>
              <a:pathLst>
                <a:path extrusionOk="0" h="1099" w="1553">
                  <a:moveTo>
                    <a:pt x="330" y="0"/>
                  </a:moveTo>
                  <a:cubicBezTo>
                    <a:pt x="295" y="18"/>
                    <a:pt x="259" y="27"/>
                    <a:pt x="223" y="54"/>
                  </a:cubicBezTo>
                  <a:cubicBezTo>
                    <a:pt x="214" y="107"/>
                    <a:pt x="197" y="161"/>
                    <a:pt x="197" y="223"/>
                  </a:cubicBezTo>
                  <a:cubicBezTo>
                    <a:pt x="197" y="330"/>
                    <a:pt x="214" y="419"/>
                    <a:pt x="250" y="526"/>
                  </a:cubicBezTo>
                  <a:cubicBezTo>
                    <a:pt x="170" y="446"/>
                    <a:pt x="152" y="330"/>
                    <a:pt x="143" y="223"/>
                  </a:cubicBezTo>
                  <a:cubicBezTo>
                    <a:pt x="143" y="187"/>
                    <a:pt x="134" y="143"/>
                    <a:pt x="134" y="98"/>
                  </a:cubicBezTo>
                  <a:cubicBezTo>
                    <a:pt x="134" y="107"/>
                    <a:pt x="125" y="107"/>
                    <a:pt x="125" y="107"/>
                  </a:cubicBezTo>
                  <a:cubicBezTo>
                    <a:pt x="116" y="134"/>
                    <a:pt x="116" y="152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91"/>
                    <a:pt x="223" y="598"/>
                    <a:pt x="295" y="705"/>
                  </a:cubicBezTo>
                  <a:cubicBezTo>
                    <a:pt x="295" y="705"/>
                    <a:pt x="295" y="714"/>
                    <a:pt x="286" y="714"/>
                  </a:cubicBezTo>
                  <a:cubicBezTo>
                    <a:pt x="188" y="642"/>
                    <a:pt x="116" y="518"/>
                    <a:pt x="81" y="402"/>
                  </a:cubicBezTo>
                  <a:cubicBezTo>
                    <a:pt x="63" y="348"/>
                    <a:pt x="36" y="259"/>
                    <a:pt x="36" y="187"/>
                  </a:cubicBezTo>
                  <a:cubicBezTo>
                    <a:pt x="27" y="196"/>
                    <a:pt x="9" y="214"/>
                    <a:pt x="0" y="232"/>
                  </a:cubicBezTo>
                  <a:cubicBezTo>
                    <a:pt x="6" y="722"/>
                    <a:pt x="501" y="1099"/>
                    <a:pt x="971" y="1099"/>
                  </a:cubicBezTo>
                  <a:cubicBezTo>
                    <a:pt x="1186" y="1099"/>
                    <a:pt x="1396" y="1020"/>
                    <a:pt x="1553" y="839"/>
                  </a:cubicBezTo>
                  <a:cubicBezTo>
                    <a:pt x="1553" y="821"/>
                    <a:pt x="1553" y="812"/>
                    <a:pt x="1553" y="794"/>
                  </a:cubicBezTo>
                  <a:cubicBezTo>
                    <a:pt x="1490" y="848"/>
                    <a:pt x="1419" y="892"/>
                    <a:pt x="1410" y="901"/>
                  </a:cubicBezTo>
                  <a:cubicBezTo>
                    <a:pt x="1323" y="948"/>
                    <a:pt x="1195" y="1031"/>
                    <a:pt x="1086" y="1031"/>
                  </a:cubicBezTo>
                  <a:cubicBezTo>
                    <a:pt x="1071" y="1031"/>
                    <a:pt x="1057" y="1029"/>
                    <a:pt x="1044" y="1026"/>
                  </a:cubicBezTo>
                  <a:cubicBezTo>
                    <a:pt x="1142" y="990"/>
                    <a:pt x="1231" y="964"/>
                    <a:pt x="1329" y="901"/>
                  </a:cubicBezTo>
                  <a:cubicBezTo>
                    <a:pt x="1410" y="857"/>
                    <a:pt x="1472" y="785"/>
                    <a:pt x="1544" y="723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23"/>
                    <a:pt x="1428" y="758"/>
                    <a:pt x="1383" y="794"/>
                  </a:cubicBezTo>
                  <a:cubicBezTo>
                    <a:pt x="1312" y="848"/>
                    <a:pt x="1240" y="910"/>
                    <a:pt x="1142" y="928"/>
                  </a:cubicBezTo>
                  <a:cubicBezTo>
                    <a:pt x="1142" y="928"/>
                    <a:pt x="1142" y="919"/>
                    <a:pt x="1142" y="919"/>
                  </a:cubicBezTo>
                  <a:cubicBezTo>
                    <a:pt x="1222" y="883"/>
                    <a:pt x="1294" y="830"/>
                    <a:pt x="1365" y="776"/>
                  </a:cubicBezTo>
                  <a:cubicBezTo>
                    <a:pt x="1419" y="723"/>
                    <a:pt x="1463" y="660"/>
                    <a:pt x="1508" y="607"/>
                  </a:cubicBezTo>
                  <a:cubicBezTo>
                    <a:pt x="1490" y="544"/>
                    <a:pt x="1454" y="482"/>
                    <a:pt x="1419" y="428"/>
                  </a:cubicBezTo>
                  <a:cubicBezTo>
                    <a:pt x="1322" y="633"/>
                    <a:pt x="1145" y="718"/>
                    <a:pt x="959" y="718"/>
                  </a:cubicBezTo>
                  <a:cubicBezTo>
                    <a:pt x="595" y="718"/>
                    <a:pt x="200" y="39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825125" y="1080800"/>
              <a:ext cx="44175" cy="33600"/>
            </a:xfrm>
            <a:custGeom>
              <a:rect b="b" l="l" r="r" t="t"/>
              <a:pathLst>
                <a:path extrusionOk="0" h="1344" w="1767">
                  <a:moveTo>
                    <a:pt x="669" y="108"/>
                  </a:moveTo>
                  <a:cubicBezTo>
                    <a:pt x="705" y="108"/>
                    <a:pt x="741" y="110"/>
                    <a:pt x="776" y="114"/>
                  </a:cubicBezTo>
                  <a:cubicBezTo>
                    <a:pt x="750" y="159"/>
                    <a:pt x="732" y="221"/>
                    <a:pt x="741" y="284"/>
                  </a:cubicBezTo>
                  <a:cubicBezTo>
                    <a:pt x="750" y="364"/>
                    <a:pt x="812" y="436"/>
                    <a:pt x="883" y="480"/>
                  </a:cubicBezTo>
                  <a:cubicBezTo>
                    <a:pt x="925" y="504"/>
                    <a:pt x="971" y="515"/>
                    <a:pt x="1018" y="515"/>
                  </a:cubicBezTo>
                  <a:cubicBezTo>
                    <a:pt x="1143" y="515"/>
                    <a:pt x="1268" y="436"/>
                    <a:pt x="1294" y="320"/>
                  </a:cubicBezTo>
                  <a:cubicBezTo>
                    <a:pt x="1356" y="364"/>
                    <a:pt x="1410" y="418"/>
                    <a:pt x="1454" y="471"/>
                  </a:cubicBezTo>
                  <a:cubicBezTo>
                    <a:pt x="1381" y="675"/>
                    <a:pt x="1222" y="757"/>
                    <a:pt x="1055" y="757"/>
                  </a:cubicBezTo>
                  <a:cubicBezTo>
                    <a:pt x="732" y="757"/>
                    <a:pt x="380" y="449"/>
                    <a:pt x="562" y="114"/>
                  </a:cubicBezTo>
                  <a:cubicBezTo>
                    <a:pt x="598" y="110"/>
                    <a:pt x="634" y="108"/>
                    <a:pt x="669" y="108"/>
                  </a:cubicBezTo>
                  <a:close/>
                  <a:moveTo>
                    <a:pt x="437" y="141"/>
                  </a:moveTo>
                  <a:cubicBezTo>
                    <a:pt x="307" y="531"/>
                    <a:pt x="702" y="859"/>
                    <a:pt x="1066" y="859"/>
                  </a:cubicBezTo>
                  <a:cubicBezTo>
                    <a:pt x="1252" y="859"/>
                    <a:pt x="1429" y="774"/>
                    <a:pt x="1526" y="569"/>
                  </a:cubicBezTo>
                  <a:cubicBezTo>
                    <a:pt x="1561" y="623"/>
                    <a:pt x="1597" y="685"/>
                    <a:pt x="1615" y="748"/>
                  </a:cubicBezTo>
                  <a:cubicBezTo>
                    <a:pt x="1570" y="801"/>
                    <a:pt x="1526" y="864"/>
                    <a:pt x="1472" y="917"/>
                  </a:cubicBezTo>
                  <a:cubicBezTo>
                    <a:pt x="1401" y="971"/>
                    <a:pt x="1329" y="1024"/>
                    <a:pt x="1249" y="1060"/>
                  </a:cubicBezTo>
                  <a:cubicBezTo>
                    <a:pt x="1249" y="1060"/>
                    <a:pt x="1249" y="1069"/>
                    <a:pt x="1249" y="1069"/>
                  </a:cubicBezTo>
                  <a:cubicBezTo>
                    <a:pt x="1347" y="1051"/>
                    <a:pt x="1419" y="989"/>
                    <a:pt x="1490" y="935"/>
                  </a:cubicBezTo>
                  <a:cubicBezTo>
                    <a:pt x="1535" y="899"/>
                    <a:pt x="1588" y="864"/>
                    <a:pt x="1633" y="810"/>
                  </a:cubicBezTo>
                  <a:cubicBezTo>
                    <a:pt x="1642" y="828"/>
                    <a:pt x="1642" y="846"/>
                    <a:pt x="1651" y="864"/>
                  </a:cubicBezTo>
                  <a:cubicBezTo>
                    <a:pt x="1579" y="926"/>
                    <a:pt x="1517" y="998"/>
                    <a:pt x="1436" y="1042"/>
                  </a:cubicBezTo>
                  <a:cubicBezTo>
                    <a:pt x="1338" y="1105"/>
                    <a:pt x="1249" y="1131"/>
                    <a:pt x="1151" y="1167"/>
                  </a:cubicBezTo>
                  <a:cubicBezTo>
                    <a:pt x="1164" y="1170"/>
                    <a:pt x="1178" y="1172"/>
                    <a:pt x="1193" y="1172"/>
                  </a:cubicBezTo>
                  <a:cubicBezTo>
                    <a:pt x="1302" y="1172"/>
                    <a:pt x="1430" y="1089"/>
                    <a:pt x="1517" y="1042"/>
                  </a:cubicBezTo>
                  <a:cubicBezTo>
                    <a:pt x="1526" y="1033"/>
                    <a:pt x="1597" y="989"/>
                    <a:pt x="1660" y="935"/>
                  </a:cubicBezTo>
                  <a:cubicBezTo>
                    <a:pt x="1660" y="953"/>
                    <a:pt x="1660" y="962"/>
                    <a:pt x="1660" y="980"/>
                  </a:cubicBezTo>
                  <a:cubicBezTo>
                    <a:pt x="1503" y="1161"/>
                    <a:pt x="1293" y="1240"/>
                    <a:pt x="1078" y="1240"/>
                  </a:cubicBezTo>
                  <a:cubicBezTo>
                    <a:pt x="608" y="1240"/>
                    <a:pt x="113" y="863"/>
                    <a:pt x="107" y="373"/>
                  </a:cubicBezTo>
                  <a:cubicBezTo>
                    <a:pt x="116" y="355"/>
                    <a:pt x="134" y="337"/>
                    <a:pt x="143" y="328"/>
                  </a:cubicBezTo>
                  <a:cubicBezTo>
                    <a:pt x="143" y="400"/>
                    <a:pt x="170" y="489"/>
                    <a:pt x="188" y="543"/>
                  </a:cubicBezTo>
                  <a:cubicBezTo>
                    <a:pt x="223" y="659"/>
                    <a:pt x="295" y="783"/>
                    <a:pt x="393" y="855"/>
                  </a:cubicBezTo>
                  <a:cubicBezTo>
                    <a:pt x="402" y="855"/>
                    <a:pt x="402" y="846"/>
                    <a:pt x="402" y="846"/>
                  </a:cubicBezTo>
                  <a:cubicBezTo>
                    <a:pt x="330" y="739"/>
                    <a:pt x="259" y="632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93"/>
                    <a:pt x="223" y="275"/>
                    <a:pt x="232" y="248"/>
                  </a:cubicBezTo>
                  <a:cubicBezTo>
                    <a:pt x="232" y="248"/>
                    <a:pt x="241" y="248"/>
                    <a:pt x="241" y="239"/>
                  </a:cubicBezTo>
                  <a:cubicBezTo>
                    <a:pt x="241" y="284"/>
                    <a:pt x="250" y="328"/>
                    <a:pt x="250" y="364"/>
                  </a:cubicBezTo>
                  <a:cubicBezTo>
                    <a:pt x="259" y="471"/>
                    <a:pt x="277" y="587"/>
                    <a:pt x="357" y="667"/>
                  </a:cubicBezTo>
                  <a:cubicBezTo>
                    <a:pt x="321" y="560"/>
                    <a:pt x="304" y="471"/>
                    <a:pt x="304" y="364"/>
                  </a:cubicBezTo>
                  <a:cubicBezTo>
                    <a:pt x="304" y="302"/>
                    <a:pt x="321" y="248"/>
                    <a:pt x="330" y="195"/>
                  </a:cubicBezTo>
                  <a:cubicBezTo>
                    <a:pt x="366" y="168"/>
                    <a:pt x="402" y="159"/>
                    <a:pt x="437" y="141"/>
                  </a:cubicBezTo>
                  <a:close/>
                  <a:moveTo>
                    <a:pt x="685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9" y="320"/>
                    <a:pt x="9" y="320"/>
                    <a:pt x="9" y="328"/>
                  </a:cubicBezTo>
                  <a:cubicBezTo>
                    <a:pt x="9" y="337"/>
                    <a:pt x="0" y="346"/>
                    <a:pt x="0" y="355"/>
                  </a:cubicBezTo>
                  <a:cubicBezTo>
                    <a:pt x="6" y="920"/>
                    <a:pt x="549" y="1344"/>
                    <a:pt x="1075" y="1344"/>
                  </a:cubicBezTo>
                  <a:cubicBezTo>
                    <a:pt x="1323" y="1344"/>
                    <a:pt x="1566" y="1250"/>
                    <a:pt x="1749" y="1033"/>
                  </a:cubicBezTo>
                  <a:cubicBezTo>
                    <a:pt x="1749" y="1033"/>
                    <a:pt x="1758" y="1024"/>
                    <a:pt x="1758" y="1015"/>
                  </a:cubicBezTo>
                  <a:cubicBezTo>
                    <a:pt x="1758" y="1015"/>
                    <a:pt x="1767" y="1006"/>
                    <a:pt x="1758" y="989"/>
                  </a:cubicBezTo>
                  <a:cubicBezTo>
                    <a:pt x="1752" y="424"/>
                    <a:pt x="1209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871500" y="1098475"/>
              <a:ext cx="6350" cy="3525"/>
            </a:xfrm>
            <a:custGeom>
              <a:rect b="b" l="l" r="r" t="t"/>
              <a:pathLst>
                <a:path extrusionOk="0" h="141" w="254">
                  <a:moveTo>
                    <a:pt x="182" y="0"/>
                  </a:moveTo>
                  <a:cubicBezTo>
                    <a:pt x="176" y="0"/>
                    <a:pt x="169" y="2"/>
                    <a:pt x="161" y="5"/>
                  </a:cubicBezTo>
                  <a:cubicBezTo>
                    <a:pt x="126" y="23"/>
                    <a:pt x="81" y="23"/>
                    <a:pt x="45" y="41"/>
                  </a:cubicBezTo>
                  <a:cubicBezTo>
                    <a:pt x="19" y="41"/>
                    <a:pt x="1" y="68"/>
                    <a:pt x="1" y="94"/>
                  </a:cubicBezTo>
                  <a:cubicBezTo>
                    <a:pt x="8" y="117"/>
                    <a:pt x="30" y="141"/>
                    <a:pt x="53" y="141"/>
                  </a:cubicBezTo>
                  <a:cubicBezTo>
                    <a:pt x="56" y="141"/>
                    <a:pt x="60" y="140"/>
                    <a:pt x="63" y="139"/>
                  </a:cubicBezTo>
                  <a:cubicBezTo>
                    <a:pt x="108" y="130"/>
                    <a:pt x="161" y="121"/>
                    <a:pt x="206" y="103"/>
                  </a:cubicBezTo>
                  <a:cubicBezTo>
                    <a:pt x="253" y="80"/>
                    <a:pt x="23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867275" y="1088725"/>
              <a:ext cx="6925" cy="4750"/>
            </a:xfrm>
            <a:custGeom>
              <a:rect b="b" l="l" r="r" t="t"/>
              <a:pathLst>
                <a:path extrusionOk="0" h="190" w="277">
                  <a:moveTo>
                    <a:pt x="203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43" y="29"/>
                    <a:pt x="89" y="65"/>
                    <a:pt x="45" y="101"/>
                  </a:cubicBezTo>
                  <a:cubicBezTo>
                    <a:pt x="1" y="130"/>
                    <a:pt x="35" y="190"/>
                    <a:pt x="79" y="190"/>
                  </a:cubicBezTo>
                  <a:cubicBezTo>
                    <a:pt x="88" y="190"/>
                    <a:pt x="98" y="187"/>
                    <a:pt x="107" y="181"/>
                  </a:cubicBezTo>
                  <a:cubicBezTo>
                    <a:pt x="152" y="145"/>
                    <a:pt x="188" y="127"/>
                    <a:pt x="232" y="101"/>
                  </a:cubicBezTo>
                  <a:cubicBezTo>
                    <a:pt x="259" y="92"/>
                    <a:pt x="277" y="56"/>
                    <a:pt x="259" y="29"/>
                  </a:cubicBezTo>
                  <a:cubicBezTo>
                    <a:pt x="252" y="15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862200" y="1080950"/>
              <a:ext cx="6200" cy="5725"/>
            </a:xfrm>
            <a:custGeom>
              <a:rect b="b" l="l" r="r" t="t"/>
              <a:pathLst>
                <a:path extrusionOk="0" h="229" w="248">
                  <a:moveTo>
                    <a:pt x="190" y="1"/>
                  </a:moveTo>
                  <a:cubicBezTo>
                    <a:pt x="174" y="1"/>
                    <a:pt x="157" y="8"/>
                    <a:pt x="141" y="19"/>
                  </a:cubicBezTo>
                  <a:cubicBezTo>
                    <a:pt x="114" y="55"/>
                    <a:pt x="78" y="99"/>
                    <a:pt x="43" y="135"/>
                  </a:cubicBezTo>
                  <a:cubicBezTo>
                    <a:pt x="0" y="171"/>
                    <a:pt x="36" y="228"/>
                    <a:pt x="76" y="228"/>
                  </a:cubicBezTo>
                  <a:cubicBezTo>
                    <a:pt x="86" y="228"/>
                    <a:pt x="96" y="225"/>
                    <a:pt x="105" y="215"/>
                  </a:cubicBezTo>
                  <a:cubicBezTo>
                    <a:pt x="150" y="171"/>
                    <a:pt x="185" y="126"/>
                    <a:pt x="230" y="82"/>
                  </a:cubicBezTo>
                  <a:cubicBezTo>
                    <a:pt x="248" y="64"/>
                    <a:pt x="239" y="28"/>
                    <a:pt x="221" y="10"/>
                  </a:cubicBezTo>
                  <a:cubicBezTo>
                    <a:pt x="211" y="3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844400" y="1071650"/>
              <a:ext cx="3050" cy="6625"/>
            </a:xfrm>
            <a:custGeom>
              <a:rect b="b" l="l" r="r" t="t"/>
              <a:pathLst>
                <a:path extrusionOk="0" h="265" w="122">
                  <a:moveTo>
                    <a:pt x="67" y="1"/>
                  </a:moveTo>
                  <a:cubicBezTo>
                    <a:pt x="44" y="1"/>
                    <a:pt x="23" y="14"/>
                    <a:pt x="23" y="43"/>
                  </a:cubicBezTo>
                  <a:cubicBezTo>
                    <a:pt x="14" y="97"/>
                    <a:pt x="5" y="159"/>
                    <a:pt x="5" y="213"/>
                  </a:cubicBezTo>
                  <a:cubicBezTo>
                    <a:pt x="1" y="246"/>
                    <a:pt x="26" y="264"/>
                    <a:pt x="53" y="264"/>
                  </a:cubicBezTo>
                  <a:cubicBezTo>
                    <a:pt x="76" y="264"/>
                    <a:pt x="99" y="251"/>
                    <a:pt x="103" y="222"/>
                  </a:cubicBezTo>
                  <a:cubicBezTo>
                    <a:pt x="112" y="168"/>
                    <a:pt x="121" y="106"/>
                    <a:pt x="121" y="52"/>
                  </a:cubicBezTo>
                  <a:cubicBezTo>
                    <a:pt x="121" y="19"/>
                    <a:pt x="9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832250" y="1072000"/>
              <a:ext cx="4275" cy="6625"/>
            </a:xfrm>
            <a:custGeom>
              <a:rect b="b" l="l" r="r" t="t"/>
              <a:pathLst>
                <a:path extrusionOk="0" h="265" w="171">
                  <a:moveTo>
                    <a:pt x="65" y="1"/>
                  </a:moveTo>
                  <a:cubicBezTo>
                    <a:pt x="61" y="1"/>
                    <a:pt x="58" y="1"/>
                    <a:pt x="54" y="2"/>
                  </a:cubicBezTo>
                  <a:cubicBezTo>
                    <a:pt x="27" y="2"/>
                    <a:pt x="1" y="38"/>
                    <a:pt x="10" y="65"/>
                  </a:cubicBezTo>
                  <a:cubicBezTo>
                    <a:pt x="27" y="118"/>
                    <a:pt x="54" y="172"/>
                    <a:pt x="72" y="234"/>
                  </a:cubicBezTo>
                  <a:cubicBezTo>
                    <a:pt x="79" y="254"/>
                    <a:pt x="100" y="265"/>
                    <a:pt x="118" y="265"/>
                  </a:cubicBezTo>
                  <a:cubicBezTo>
                    <a:pt x="124" y="265"/>
                    <a:pt x="130" y="263"/>
                    <a:pt x="134" y="261"/>
                  </a:cubicBezTo>
                  <a:cubicBezTo>
                    <a:pt x="170" y="243"/>
                    <a:pt x="170" y="217"/>
                    <a:pt x="161" y="190"/>
                  </a:cubicBezTo>
                  <a:cubicBezTo>
                    <a:pt x="152" y="136"/>
                    <a:pt x="126" y="92"/>
                    <a:pt x="117" y="47"/>
                  </a:cubicBezTo>
                  <a:cubicBezTo>
                    <a:pt x="109" y="24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822075" y="1077550"/>
              <a:ext cx="5425" cy="5775"/>
            </a:xfrm>
            <a:custGeom>
              <a:rect b="b" l="l" r="r" t="t"/>
              <a:pathLst>
                <a:path extrusionOk="0" h="231" w="217">
                  <a:moveTo>
                    <a:pt x="72" y="1"/>
                  </a:moveTo>
                  <a:cubicBezTo>
                    <a:pt x="34" y="1"/>
                    <a:pt x="0" y="45"/>
                    <a:pt x="33" y="84"/>
                  </a:cubicBezTo>
                  <a:cubicBezTo>
                    <a:pt x="60" y="128"/>
                    <a:pt x="78" y="164"/>
                    <a:pt x="95" y="200"/>
                  </a:cubicBezTo>
                  <a:cubicBezTo>
                    <a:pt x="108" y="221"/>
                    <a:pt x="128" y="230"/>
                    <a:pt x="147" y="230"/>
                  </a:cubicBezTo>
                  <a:cubicBezTo>
                    <a:pt x="183" y="230"/>
                    <a:pt x="217" y="199"/>
                    <a:pt x="194" y="164"/>
                  </a:cubicBezTo>
                  <a:cubicBezTo>
                    <a:pt x="167" y="111"/>
                    <a:pt x="140" y="66"/>
                    <a:pt x="113" y="21"/>
                  </a:cubicBezTo>
                  <a:cubicBezTo>
                    <a:pt x="101" y="7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853675" y="10745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0"/>
                    <a:pt x="80" y="33"/>
                  </a:cubicBezTo>
                  <a:cubicBezTo>
                    <a:pt x="63" y="87"/>
                    <a:pt x="36" y="140"/>
                    <a:pt x="18" y="194"/>
                  </a:cubicBezTo>
                  <a:cubicBezTo>
                    <a:pt x="1" y="233"/>
                    <a:pt x="34" y="262"/>
                    <a:pt x="67" y="262"/>
                  </a:cubicBezTo>
                  <a:cubicBezTo>
                    <a:pt x="87" y="262"/>
                    <a:pt x="106" y="252"/>
                    <a:pt x="116" y="230"/>
                  </a:cubicBezTo>
                  <a:cubicBezTo>
                    <a:pt x="134" y="176"/>
                    <a:pt x="161" y="122"/>
                    <a:pt x="179" y="69"/>
                  </a:cubicBezTo>
                  <a:cubicBezTo>
                    <a:pt x="195" y="29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4" name="Google Shape;1544;p4"/>
          <p:cNvGrpSpPr/>
          <p:nvPr/>
        </p:nvGrpSpPr>
        <p:grpSpPr>
          <a:xfrm rot="3017696">
            <a:off x="278301" y="4090386"/>
            <a:ext cx="1300402" cy="1027433"/>
            <a:chOff x="1745100" y="1681650"/>
            <a:chExt cx="1300475" cy="1027490"/>
          </a:xfrm>
        </p:grpSpPr>
        <p:sp>
          <p:nvSpPr>
            <p:cNvPr id="1545" name="Google Shape;1545;p4"/>
            <p:cNvSpPr/>
            <p:nvPr/>
          </p:nvSpPr>
          <p:spPr>
            <a:xfrm>
              <a:off x="1745100" y="1681650"/>
              <a:ext cx="1300475" cy="1027490"/>
            </a:xfrm>
            <a:custGeom>
              <a:rect b="b" l="l" r="r" t="t"/>
              <a:pathLst>
                <a:path extrusionOk="0" h="9805" w="12410">
                  <a:moveTo>
                    <a:pt x="11486" y="0"/>
                  </a:moveTo>
                  <a:cubicBezTo>
                    <a:pt x="11240" y="0"/>
                    <a:pt x="10999" y="121"/>
                    <a:pt x="10848" y="319"/>
                  </a:cubicBezTo>
                  <a:cubicBezTo>
                    <a:pt x="10688" y="533"/>
                    <a:pt x="10661" y="809"/>
                    <a:pt x="10768" y="1059"/>
                  </a:cubicBezTo>
                  <a:cubicBezTo>
                    <a:pt x="10768" y="1077"/>
                    <a:pt x="10777" y="1095"/>
                    <a:pt x="10786" y="1113"/>
                  </a:cubicBezTo>
                  <a:lnTo>
                    <a:pt x="10786" y="1131"/>
                  </a:lnTo>
                  <a:cubicBezTo>
                    <a:pt x="10804" y="1184"/>
                    <a:pt x="10813" y="1246"/>
                    <a:pt x="10813" y="1309"/>
                  </a:cubicBezTo>
                  <a:cubicBezTo>
                    <a:pt x="10813" y="1336"/>
                    <a:pt x="10813" y="1354"/>
                    <a:pt x="10813" y="1371"/>
                  </a:cubicBezTo>
                  <a:cubicBezTo>
                    <a:pt x="10813" y="1425"/>
                    <a:pt x="10804" y="1487"/>
                    <a:pt x="10786" y="1541"/>
                  </a:cubicBezTo>
                  <a:lnTo>
                    <a:pt x="10768" y="1630"/>
                  </a:lnTo>
                  <a:cubicBezTo>
                    <a:pt x="10750" y="1657"/>
                    <a:pt x="10741" y="1693"/>
                    <a:pt x="10733" y="1719"/>
                  </a:cubicBezTo>
                  <a:cubicBezTo>
                    <a:pt x="10527" y="970"/>
                    <a:pt x="10037" y="301"/>
                    <a:pt x="9234" y="140"/>
                  </a:cubicBezTo>
                  <a:cubicBezTo>
                    <a:pt x="9154" y="125"/>
                    <a:pt x="9074" y="118"/>
                    <a:pt x="8995" y="118"/>
                  </a:cubicBezTo>
                  <a:cubicBezTo>
                    <a:pt x="8428" y="118"/>
                    <a:pt x="7898" y="497"/>
                    <a:pt x="7726" y="1068"/>
                  </a:cubicBezTo>
                  <a:cubicBezTo>
                    <a:pt x="7655" y="1318"/>
                    <a:pt x="7646" y="1577"/>
                    <a:pt x="7682" y="1835"/>
                  </a:cubicBezTo>
                  <a:cubicBezTo>
                    <a:pt x="7505" y="1763"/>
                    <a:pt x="7314" y="1727"/>
                    <a:pt x="7115" y="1727"/>
                  </a:cubicBezTo>
                  <a:cubicBezTo>
                    <a:pt x="7093" y="1727"/>
                    <a:pt x="7070" y="1727"/>
                    <a:pt x="7048" y="1728"/>
                  </a:cubicBezTo>
                  <a:cubicBezTo>
                    <a:pt x="6450" y="1755"/>
                    <a:pt x="5951" y="2210"/>
                    <a:pt x="5808" y="2852"/>
                  </a:cubicBezTo>
                  <a:cubicBezTo>
                    <a:pt x="5755" y="3102"/>
                    <a:pt x="5755" y="3352"/>
                    <a:pt x="5799" y="3584"/>
                  </a:cubicBezTo>
                  <a:cubicBezTo>
                    <a:pt x="5505" y="3342"/>
                    <a:pt x="5158" y="3215"/>
                    <a:pt x="4821" y="3215"/>
                  </a:cubicBezTo>
                  <a:cubicBezTo>
                    <a:pt x="4585" y="3215"/>
                    <a:pt x="4354" y="3277"/>
                    <a:pt x="4149" y="3405"/>
                  </a:cubicBezTo>
                  <a:cubicBezTo>
                    <a:pt x="3631" y="3727"/>
                    <a:pt x="3408" y="4396"/>
                    <a:pt x="3587" y="5047"/>
                  </a:cubicBezTo>
                  <a:cubicBezTo>
                    <a:pt x="3277" y="4712"/>
                    <a:pt x="2896" y="4518"/>
                    <a:pt x="2496" y="4518"/>
                  </a:cubicBezTo>
                  <a:cubicBezTo>
                    <a:pt x="2470" y="4518"/>
                    <a:pt x="2444" y="4519"/>
                    <a:pt x="2418" y="4520"/>
                  </a:cubicBezTo>
                  <a:cubicBezTo>
                    <a:pt x="1767" y="4547"/>
                    <a:pt x="1312" y="5083"/>
                    <a:pt x="1160" y="5600"/>
                  </a:cubicBezTo>
                  <a:cubicBezTo>
                    <a:pt x="875" y="6519"/>
                    <a:pt x="1214" y="7563"/>
                    <a:pt x="2008" y="8267"/>
                  </a:cubicBezTo>
                  <a:cubicBezTo>
                    <a:pt x="2017" y="8276"/>
                    <a:pt x="2026" y="8285"/>
                    <a:pt x="2035" y="8285"/>
                  </a:cubicBezTo>
                  <a:cubicBezTo>
                    <a:pt x="1927" y="8324"/>
                    <a:pt x="1821" y="8343"/>
                    <a:pt x="1717" y="8343"/>
                  </a:cubicBezTo>
                  <a:cubicBezTo>
                    <a:pt x="1486" y="8343"/>
                    <a:pt x="1271" y="8247"/>
                    <a:pt x="1098" y="8062"/>
                  </a:cubicBezTo>
                  <a:cubicBezTo>
                    <a:pt x="1035" y="7991"/>
                    <a:pt x="982" y="7919"/>
                    <a:pt x="946" y="7830"/>
                  </a:cubicBezTo>
                  <a:cubicBezTo>
                    <a:pt x="882" y="7662"/>
                    <a:pt x="717" y="7558"/>
                    <a:pt x="542" y="7558"/>
                  </a:cubicBezTo>
                  <a:cubicBezTo>
                    <a:pt x="522" y="7558"/>
                    <a:pt x="502" y="7560"/>
                    <a:pt x="482" y="7563"/>
                  </a:cubicBezTo>
                  <a:cubicBezTo>
                    <a:pt x="286" y="7589"/>
                    <a:pt x="134" y="7750"/>
                    <a:pt x="108" y="7946"/>
                  </a:cubicBezTo>
                  <a:lnTo>
                    <a:pt x="9" y="8731"/>
                  </a:lnTo>
                  <a:cubicBezTo>
                    <a:pt x="1" y="8865"/>
                    <a:pt x="36" y="8990"/>
                    <a:pt x="125" y="9079"/>
                  </a:cubicBezTo>
                  <a:cubicBezTo>
                    <a:pt x="447" y="9427"/>
                    <a:pt x="884" y="9677"/>
                    <a:pt x="1348" y="9766"/>
                  </a:cubicBezTo>
                  <a:cubicBezTo>
                    <a:pt x="1478" y="9792"/>
                    <a:pt x="1611" y="9805"/>
                    <a:pt x="1744" y="9805"/>
                  </a:cubicBezTo>
                  <a:cubicBezTo>
                    <a:pt x="2430" y="9805"/>
                    <a:pt x="3130" y="9470"/>
                    <a:pt x="3622" y="8910"/>
                  </a:cubicBezTo>
                  <a:cubicBezTo>
                    <a:pt x="3666" y="8912"/>
                    <a:pt x="3710" y="8913"/>
                    <a:pt x="3754" y="8913"/>
                  </a:cubicBezTo>
                  <a:cubicBezTo>
                    <a:pt x="4104" y="8913"/>
                    <a:pt x="4459" y="8849"/>
                    <a:pt x="4800" y="8722"/>
                  </a:cubicBezTo>
                  <a:cubicBezTo>
                    <a:pt x="5460" y="8473"/>
                    <a:pt x="6004" y="8000"/>
                    <a:pt x="6352" y="7375"/>
                  </a:cubicBezTo>
                  <a:cubicBezTo>
                    <a:pt x="7084" y="7348"/>
                    <a:pt x="7940" y="6911"/>
                    <a:pt x="8422" y="5948"/>
                  </a:cubicBezTo>
                  <a:cubicBezTo>
                    <a:pt x="8511" y="5761"/>
                    <a:pt x="8591" y="5555"/>
                    <a:pt x="8645" y="5332"/>
                  </a:cubicBezTo>
                  <a:cubicBezTo>
                    <a:pt x="9020" y="5279"/>
                    <a:pt x="9368" y="5136"/>
                    <a:pt x="9671" y="4931"/>
                  </a:cubicBezTo>
                  <a:cubicBezTo>
                    <a:pt x="10090" y="4636"/>
                    <a:pt x="10429" y="4208"/>
                    <a:pt x="10625" y="3691"/>
                  </a:cubicBezTo>
                  <a:cubicBezTo>
                    <a:pt x="11116" y="3566"/>
                    <a:pt x="11535" y="3263"/>
                    <a:pt x="11848" y="2852"/>
                  </a:cubicBezTo>
                  <a:cubicBezTo>
                    <a:pt x="12071" y="2558"/>
                    <a:pt x="12240" y="2201"/>
                    <a:pt x="12320" y="1817"/>
                  </a:cubicBezTo>
                  <a:cubicBezTo>
                    <a:pt x="12410" y="1380"/>
                    <a:pt x="12356" y="899"/>
                    <a:pt x="12169" y="461"/>
                  </a:cubicBezTo>
                  <a:cubicBezTo>
                    <a:pt x="12062" y="212"/>
                    <a:pt x="11848" y="42"/>
                    <a:pt x="11580" y="6"/>
                  </a:cubicBezTo>
                  <a:cubicBezTo>
                    <a:pt x="11549" y="2"/>
                    <a:pt x="11517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791838" y="1727969"/>
              <a:ext cx="1207000" cy="935273"/>
            </a:xfrm>
            <a:custGeom>
              <a:rect b="b" l="l" r="r" t="t"/>
              <a:pathLst>
                <a:path extrusionOk="0" h="8925" w="11518">
                  <a:moveTo>
                    <a:pt x="8708" y="797"/>
                  </a:moveTo>
                  <a:lnTo>
                    <a:pt x="8708" y="797"/>
                  </a:lnTo>
                  <a:cubicBezTo>
                    <a:pt x="8710" y="799"/>
                    <a:pt x="8720" y="804"/>
                    <a:pt x="8725" y="804"/>
                  </a:cubicBezTo>
                  <a:cubicBezTo>
                    <a:pt x="8718" y="801"/>
                    <a:pt x="8713" y="799"/>
                    <a:pt x="8708" y="797"/>
                  </a:cubicBezTo>
                  <a:close/>
                  <a:moveTo>
                    <a:pt x="8520" y="751"/>
                  </a:moveTo>
                  <a:cubicBezTo>
                    <a:pt x="8547" y="751"/>
                    <a:pt x="8583" y="751"/>
                    <a:pt x="8609" y="760"/>
                  </a:cubicBezTo>
                  <a:cubicBezTo>
                    <a:pt x="8627" y="769"/>
                    <a:pt x="8654" y="778"/>
                    <a:pt x="8681" y="787"/>
                  </a:cubicBezTo>
                  <a:cubicBezTo>
                    <a:pt x="8692" y="792"/>
                    <a:pt x="8699" y="794"/>
                    <a:pt x="8708" y="797"/>
                  </a:cubicBezTo>
                  <a:lnTo>
                    <a:pt x="8708" y="797"/>
                  </a:lnTo>
                  <a:cubicBezTo>
                    <a:pt x="8707" y="797"/>
                    <a:pt x="8707" y="797"/>
                    <a:pt x="8707" y="797"/>
                  </a:cubicBezTo>
                  <a:cubicBezTo>
                    <a:pt x="8708" y="797"/>
                    <a:pt x="8713" y="799"/>
                    <a:pt x="8725" y="804"/>
                  </a:cubicBezTo>
                  <a:cubicBezTo>
                    <a:pt x="8752" y="822"/>
                    <a:pt x="8788" y="849"/>
                    <a:pt x="8815" y="867"/>
                  </a:cubicBezTo>
                  <a:cubicBezTo>
                    <a:pt x="8886" y="920"/>
                    <a:pt x="8904" y="938"/>
                    <a:pt x="8957" y="1001"/>
                  </a:cubicBezTo>
                  <a:cubicBezTo>
                    <a:pt x="9064" y="1126"/>
                    <a:pt x="9109" y="1215"/>
                    <a:pt x="9171" y="1375"/>
                  </a:cubicBezTo>
                  <a:cubicBezTo>
                    <a:pt x="9234" y="1518"/>
                    <a:pt x="9252" y="1598"/>
                    <a:pt x="9278" y="1759"/>
                  </a:cubicBezTo>
                  <a:cubicBezTo>
                    <a:pt x="9305" y="1937"/>
                    <a:pt x="9305" y="2027"/>
                    <a:pt x="9296" y="2169"/>
                  </a:cubicBezTo>
                  <a:lnTo>
                    <a:pt x="9287" y="2169"/>
                  </a:lnTo>
                  <a:cubicBezTo>
                    <a:pt x="9278" y="2169"/>
                    <a:pt x="9243" y="2160"/>
                    <a:pt x="9234" y="2152"/>
                  </a:cubicBezTo>
                  <a:cubicBezTo>
                    <a:pt x="9189" y="2143"/>
                    <a:pt x="9154" y="2125"/>
                    <a:pt x="9109" y="2116"/>
                  </a:cubicBezTo>
                  <a:cubicBezTo>
                    <a:pt x="9046" y="2089"/>
                    <a:pt x="8984" y="2053"/>
                    <a:pt x="8913" y="2027"/>
                  </a:cubicBezTo>
                  <a:cubicBezTo>
                    <a:pt x="8913" y="2018"/>
                    <a:pt x="8913" y="2018"/>
                    <a:pt x="8913" y="2018"/>
                  </a:cubicBezTo>
                  <a:cubicBezTo>
                    <a:pt x="8904" y="2009"/>
                    <a:pt x="8886" y="2009"/>
                    <a:pt x="8877" y="2000"/>
                  </a:cubicBezTo>
                  <a:cubicBezTo>
                    <a:pt x="8850" y="1982"/>
                    <a:pt x="8815" y="1955"/>
                    <a:pt x="8788" y="1937"/>
                  </a:cubicBezTo>
                  <a:cubicBezTo>
                    <a:pt x="8725" y="1893"/>
                    <a:pt x="8672" y="1848"/>
                    <a:pt x="8627" y="1804"/>
                  </a:cubicBezTo>
                  <a:cubicBezTo>
                    <a:pt x="8609" y="1795"/>
                    <a:pt x="8600" y="1777"/>
                    <a:pt x="8592" y="1768"/>
                  </a:cubicBezTo>
                  <a:cubicBezTo>
                    <a:pt x="8565" y="1741"/>
                    <a:pt x="8538" y="1706"/>
                    <a:pt x="8511" y="1670"/>
                  </a:cubicBezTo>
                  <a:cubicBezTo>
                    <a:pt x="8351" y="1465"/>
                    <a:pt x="8270" y="1233"/>
                    <a:pt x="8306" y="974"/>
                  </a:cubicBezTo>
                  <a:cubicBezTo>
                    <a:pt x="8306" y="952"/>
                    <a:pt x="8304" y="952"/>
                    <a:pt x="8304" y="952"/>
                  </a:cubicBezTo>
                  <a:cubicBezTo>
                    <a:pt x="8304" y="952"/>
                    <a:pt x="8306" y="952"/>
                    <a:pt x="8315" y="929"/>
                  </a:cubicBezTo>
                  <a:cubicBezTo>
                    <a:pt x="8324" y="903"/>
                    <a:pt x="8333" y="876"/>
                    <a:pt x="8351" y="849"/>
                  </a:cubicBezTo>
                  <a:cubicBezTo>
                    <a:pt x="8351" y="849"/>
                    <a:pt x="8377" y="813"/>
                    <a:pt x="8386" y="804"/>
                  </a:cubicBezTo>
                  <a:cubicBezTo>
                    <a:pt x="8395" y="804"/>
                    <a:pt x="8431" y="778"/>
                    <a:pt x="8431" y="778"/>
                  </a:cubicBezTo>
                  <a:cubicBezTo>
                    <a:pt x="8440" y="769"/>
                    <a:pt x="8458" y="760"/>
                    <a:pt x="8467" y="760"/>
                  </a:cubicBezTo>
                  <a:lnTo>
                    <a:pt x="8476" y="760"/>
                  </a:lnTo>
                  <a:cubicBezTo>
                    <a:pt x="8476" y="760"/>
                    <a:pt x="8476" y="760"/>
                    <a:pt x="8476" y="751"/>
                  </a:cubicBezTo>
                  <a:close/>
                  <a:moveTo>
                    <a:pt x="6673" y="2354"/>
                  </a:moveTo>
                  <a:cubicBezTo>
                    <a:pt x="6681" y="2354"/>
                    <a:pt x="6690" y="2355"/>
                    <a:pt x="6700" y="2357"/>
                  </a:cubicBezTo>
                  <a:cubicBezTo>
                    <a:pt x="6752" y="2365"/>
                    <a:pt x="6796" y="2374"/>
                    <a:pt x="6863" y="2415"/>
                  </a:cubicBezTo>
                  <a:lnTo>
                    <a:pt x="6863" y="2415"/>
                  </a:lnTo>
                  <a:cubicBezTo>
                    <a:pt x="6866" y="2418"/>
                    <a:pt x="6907" y="2448"/>
                    <a:pt x="6914" y="2455"/>
                  </a:cubicBezTo>
                  <a:cubicBezTo>
                    <a:pt x="6932" y="2473"/>
                    <a:pt x="6950" y="2482"/>
                    <a:pt x="6968" y="2499"/>
                  </a:cubicBezTo>
                  <a:cubicBezTo>
                    <a:pt x="6968" y="2499"/>
                    <a:pt x="6986" y="2517"/>
                    <a:pt x="6986" y="2517"/>
                  </a:cubicBezTo>
                  <a:cubicBezTo>
                    <a:pt x="7084" y="2624"/>
                    <a:pt x="7137" y="2767"/>
                    <a:pt x="7173" y="2910"/>
                  </a:cubicBezTo>
                  <a:cubicBezTo>
                    <a:pt x="7227" y="3177"/>
                    <a:pt x="7236" y="3454"/>
                    <a:pt x="7227" y="3740"/>
                  </a:cubicBezTo>
                  <a:cubicBezTo>
                    <a:pt x="7209" y="3731"/>
                    <a:pt x="7191" y="3722"/>
                    <a:pt x="7173" y="3722"/>
                  </a:cubicBezTo>
                  <a:cubicBezTo>
                    <a:pt x="7111" y="3695"/>
                    <a:pt x="7048" y="3668"/>
                    <a:pt x="6986" y="3632"/>
                  </a:cubicBezTo>
                  <a:cubicBezTo>
                    <a:pt x="6977" y="3632"/>
                    <a:pt x="6968" y="3624"/>
                    <a:pt x="6950" y="3615"/>
                  </a:cubicBezTo>
                  <a:cubicBezTo>
                    <a:pt x="6950" y="3615"/>
                    <a:pt x="6950" y="3615"/>
                    <a:pt x="6941" y="3606"/>
                  </a:cubicBezTo>
                  <a:cubicBezTo>
                    <a:pt x="6914" y="3588"/>
                    <a:pt x="6879" y="3570"/>
                    <a:pt x="6852" y="3552"/>
                  </a:cubicBezTo>
                  <a:cubicBezTo>
                    <a:pt x="6798" y="3508"/>
                    <a:pt x="6745" y="3472"/>
                    <a:pt x="6700" y="3427"/>
                  </a:cubicBezTo>
                  <a:cubicBezTo>
                    <a:pt x="6691" y="3418"/>
                    <a:pt x="6682" y="3409"/>
                    <a:pt x="6682" y="3409"/>
                  </a:cubicBezTo>
                  <a:cubicBezTo>
                    <a:pt x="6682" y="3409"/>
                    <a:pt x="6674" y="3401"/>
                    <a:pt x="6674" y="3392"/>
                  </a:cubicBezTo>
                  <a:cubicBezTo>
                    <a:pt x="6647" y="3365"/>
                    <a:pt x="6620" y="3338"/>
                    <a:pt x="6602" y="3311"/>
                  </a:cubicBezTo>
                  <a:cubicBezTo>
                    <a:pt x="6575" y="3285"/>
                    <a:pt x="6558" y="3258"/>
                    <a:pt x="6540" y="3222"/>
                  </a:cubicBezTo>
                  <a:cubicBezTo>
                    <a:pt x="6531" y="3213"/>
                    <a:pt x="6513" y="3186"/>
                    <a:pt x="6504" y="3177"/>
                  </a:cubicBezTo>
                  <a:cubicBezTo>
                    <a:pt x="6477" y="3124"/>
                    <a:pt x="6450" y="3062"/>
                    <a:pt x="6433" y="2999"/>
                  </a:cubicBezTo>
                  <a:cubicBezTo>
                    <a:pt x="6433" y="2990"/>
                    <a:pt x="6415" y="2954"/>
                    <a:pt x="6415" y="2946"/>
                  </a:cubicBezTo>
                  <a:cubicBezTo>
                    <a:pt x="6406" y="2910"/>
                    <a:pt x="6406" y="2874"/>
                    <a:pt x="6397" y="2838"/>
                  </a:cubicBezTo>
                  <a:cubicBezTo>
                    <a:pt x="6397" y="2821"/>
                    <a:pt x="6397" y="2776"/>
                    <a:pt x="6397" y="2767"/>
                  </a:cubicBezTo>
                  <a:cubicBezTo>
                    <a:pt x="6397" y="2758"/>
                    <a:pt x="6397" y="2705"/>
                    <a:pt x="6397" y="2687"/>
                  </a:cubicBezTo>
                  <a:cubicBezTo>
                    <a:pt x="6406" y="2651"/>
                    <a:pt x="6406" y="2624"/>
                    <a:pt x="6415" y="2589"/>
                  </a:cubicBezTo>
                  <a:cubicBezTo>
                    <a:pt x="6424" y="2571"/>
                    <a:pt x="6424" y="2562"/>
                    <a:pt x="6433" y="2544"/>
                  </a:cubicBezTo>
                  <a:cubicBezTo>
                    <a:pt x="6433" y="2535"/>
                    <a:pt x="6450" y="2499"/>
                    <a:pt x="6450" y="2491"/>
                  </a:cubicBezTo>
                  <a:cubicBezTo>
                    <a:pt x="6459" y="2482"/>
                    <a:pt x="6468" y="2464"/>
                    <a:pt x="6468" y="2464"/>
                  </a:cubicBezTo>
                  <a:cubicBezTo>
                    <a:pt x="6486" y="2446"/>
                    <a:pt x="6495" y="2437"/>
                    <a:pt x="6504" y="2419"/>
                  </a:cubicBezTo>
                  <a:cubicBezTo>
                    <a:pt x="6513" y="2410"/>
                    <a:pt x="6522" y="2401"/>
                    <a:pt x="6531" y="2392"/>
                  </a:cubicBezTo>
                  <a:cubicBezTo>
                    <a:pt x="6540" y="2392"/>
                    <a:pt x="6549" y="2384"/>
                    <a:pt x="6558" y="2375"/>
                  </a:cubicBezTo>
                  <a:lnTo>
                    <a:pt x="6575" y="2375"/>
                  </a:lnTo>
                  <a:cubicBezTo>
                    <a:pt x="6619" y="2367"/>
                    <a:pt x="6639" y="2354"/>
                    <a:pt x="6673" y="2354"/>
                  </a:cubicBezTo>
                  <a:close/>
                  <a:moveTo>
                    <a:pt x="4354" y="3838"/>
                  </a:moveTo>
                  <a:cubicBezTo>
                    <a:pt x="4361" y="3838"/>
                    <a:pt x="4414" y="3849"/>
                    <a:pt x="4426" y="3849"/>
                  </a:cubicBezTo>
                  <a:cubicBezTo>
                    <a:pt x="4429" y="3849"/>
                    <a:pt x="4429" y="3848"/>
                    <a:pt x="4425" y="3847"/>
                  </a:cubicBezTo>
                  <a:lnTo>
                    <a:pt x="4425" y="3847"/>
                  </a:lnTo>
                  <a:cubicBezTo>
                    <a:pt x="4497" y="3873"/>
                    <a:pt x="4532" y="3891"/>
                    <a:pt x="4577" y="3918"/>
                  </a:cubicBezTo>
                  <a:cubicBezTo>
                    <a:pt x="4711" y="4016"/>
                    <a:pt x="4791" y="4096"/>
                    <a:pt x="4880" y="4239"/>
                  </a:cubicBezTo>
                  <a:cubicBezTo>
                    <a:pt x="5032" y="4471"/>
                    <a:pt x="5130" y="4810"/>
                    <a:pt x="5166" y="5113"/>
                  </a:cubicBezTo>
                  <a:cubicBezTo>
                    <a:pt x="5193" y="5292"/>
                    <a:pt x="5193" y="5390"/>
                    <a:pt x="5175" y="5568"/>
                  </a:cubicBezTo>
                  <a:cubicBezTo>
                    <a:pt x="5175" y="5568"/>
                    <a:pt x="5175" y="5577"/>
                    <a:pt x="5175" y="5577"/>
                  </a:cubicBezTo>
                  <a:cubicBezTo>
                    <a:pt x="5041" y="5479"/>
                    <a:pt x="4925" y="5363"/>
                    <a:pt x="4809" y="5229"/>
                  </a:cubicBezTo>
                  <a:cubicBezTo>
                    <a:pt x="4586" y="4980"/>
                    <a:pt x="4327" y="4694"/>
                    <a:pt x="4193" y="4382"/>
                  </a:cubicBezTo>
                  <a:cubicBezTo>
                    <a:pt x="4167" y="4310"/>
                    <a:pt x="4149" y="4248"/>
                    <a:pt x="4140" y="4177"/>
                  </a:cubicBezTo>
                  <a:cubicBezTo>
                    <a:pt x="4140" y="4159"/>
                    <a:pt x="4140" y="4159"/>
                    <a:pt x="4140" y="4123"/>
                  </a:cubicBezTo>
                  <a:cubicBezTo>
                    <a:pt x="4140" y="4108"/>
                    <a:pt x="4153" y="4038"/>
                    <a:pt x="4151" y="4038"/>
                  </a:cubicBezTo>
                  <a:lnTo>
                    <a:pt x="4151" y="4038"/>
                  </a:lnTo>
                  <a:cubicBezTo>
                    <a:pt x="4151" y="4038"/>
                    <a:pt x="4150" y="4039"/>
                    <a:pt x="4149" y="4043"/>
                  </a:cubicBezTo>
                  <a:cubicBezTo>
                    <a:pt x="4167" y="3971"/>
                    <a:pt x="4193" y="3927"/>
                    <a:pt x="4229" y="3891"/>
                  </a:cubicBezTo>
                  <a:cubicBezTo>
                    <a:pt x="4238" y="3873"/>
                    <a:pt x="4292" y="3847"/>
                    <a:pt x="4309" y="3847"/>
                  </a:cubicBezTo>
                  <a:cubicBezTo>
                    <a:pt x="4327" y="3838"/>
                    <a:pt x="4336" y="3838"/>
                    <a:pt x="4354" y="3838"/>
                  </a:cubicBezTo>
                  <a:close/>
                  <a:moveTo>
                    <a:pt x="2036" y="5067"/>
                  </a:moveTo>
                  <a:cubicBezTo>
                    <a:pt x="2047" y="5067"/>
                    <a:pt x="2059" y="5067"/>
                    <a:pt x="2070" y="5069"/>
                  </a:cubicBezTo>
                  <a:cubicBezTo>
                    <a:pt x="2365" y="5095"/>
                    <a:pt x="2561" y="5461"/>
                    <a:pt x="2659" y="5702"/>
                  </a:cubicBezTo>
                  <a:cubicBezTo>
                    <a:pt x="2793" y="6014"/>
                    <a:pt x="2855" y="6362"/>
                    <a:pt x="2837" y="6701"/>
                  </a:cubicBezTo>
                  <a:cubicBezTo>
                    <a:pt x="2820" y="6906"/>
                    <a:pt x="2784" y="7103"/>
                    <a:pt x="2713" y="7290"/>
                  </a:cubicBezTo>
                  <a:cubicBezTo>
                    <a:pt x="2543" y="7228"/>
                    <a:pt x="2391" y="7129"/>
                    <a:pt x="2249" y="7014"/>
                  </a:cubicBezTo>
                  <a:cubicBezTo>
                    <a:pt x="2026" y="6835"/>
                    <a:pt x="1847" y="6594"/>
                    <a:pt x="1740" y="6327"/>
                  </a:cubicBezTo>
                  <a:cubicBezTo>
                    <a:pt x="1633" y="6068"/>
                    <a:pt x="1589" y="5773"/>
                    <a:pt x="1651" y="5497"/>
                  </a:cubicBezTo>
                  <a:cubicBezTo>
                    <a:pt x="1693" y="5302"/>
                    <a:pt x="1824" y="5067"/>
                    <a:pt x="2036" y="5067"/>
                  </a:cubicBezTo>
                  <a:close/>
                  <a:moveTo>
                    <a:pt x="11044" y="0"/>
                  </a:moveTo>
                  <a:cubicBezTo>
                    <a:pt x="10833" y="0"/>
                    <a:pt x="10613" y="197"/>
                    <a:pt x="10724" y="448"/>
                  </a:cubicBezTo>
                  <a:cubicBezTo>
                    <a:pt x="10733" y="483"/>
                    <a:pt x="10741" y="510"/>
                    <a:pt x="10759" y="546"/>
                  </a:cubicBezTo>
                  <a:cubicBezTo>
                    <a:pt x="10759" y="546"/>
                    <a:pt x="10759" y="555"/>
                    <a:pt x="10759" y="555"/>
                  </a:cubicBezTo>
                  <a:cubicBezTo>
                    <a:pt x="10768" y="573"/>
                    <a:pt x="10768" y="581"/>
                    <a:pt x="10768" y="599"/>
                  </a:cubicBezTo>
                  <a:cubicBezTo>
                    <a:pt x="10786" y="671"/>
                    <a:pt x="10795" y="751"/>
                    <a:pt x="10804" y="822"/>
                  </a:cubicBezTo>
                  <a:cubicBezTo>
                    <a:pt x="10804" y="840"/>
                    <a:pt x="10804" y="849"/>
                    <a:pt x="10804" y="867"/>
                  </a:cubicBezTo>
                  <a:cubicBezTo>
                    <a:pt x="10804" y="894"/>
                    <a:pt x="10804" y="929"/>
                    <a:pt x="10804" y="965"/>
                  </a:cubicBezTo>
                  <a:cubicBezTo>
                    <a:pt x="10795" y="1036"/>
                    <a:pt x="10786" y="1108"/>
                    <a:pt x="10768" y="1188"/>
                  </a:cubicBezTo>
                  <a:cubicBezTo>
                    <a:pt x="10768" y="1197"/>
                    <a:pt x="10759" y="1233"/>
                    <a:pt x="10759" y="1251"/>
                  </a:cubicBezTo>
                  <a:cubicBezTo>
                    <a:pt x="10750" y="1268"/>
                    <a:pt x="10750" y="1286"/>
                    <a:pt x="10750" y="1286"/>
                  </a:cubicBezTo>
                  <a:cubicBezTo>
                    <a:pt x="10741" y="1304"/>
                    <a:pt x="10733" y="1322"/>
                    <a:pt x="10733" y="1331"/>
                  </a:cubicBezTo>
                  <a:cubicBezTo>
                    <a:pt x="10706" y="1402"/>
                    <a:pt x="10679" y="1474"/>
                    <a:pt x="10643" y="1545"/>
                  </a:cubicBezTo>
                  <a:cubicBezTo>
                    <a:pt x="10634" y="1554"/>
                    <a:pt x="10617" y="1590"/>
                    <a:pt x="10617" y="1598"/>
                  </a:cubicBezTo>
                  <a:cubicBezTo>
                    <a:pt x="10599" y="1616"/>
                    <a:pt x="10590" y="1643"/>
                    <a:pt x="10572" y="1670"/>
                  </a:cubicBezTo>
                  <a:cubicBezTo>
                    <a:pt x="10527" y="1732"/>
                    <a:pt x="10483" y="1786"/>
                    <a:pt x="10429" y="1848"/>
                  </a:cubicBezTo>
                  <a:cubicBezTo>
                    <a:pt x="10420" y="1857"/>
                    <a:pt x="10420" y="1857"/>
                    <a:pt x="10420" y="1866"/>
                  </a:cubicBezTo>
                  <a:cubicBezTo>
                    <a:pt x="10420" y="1866"/>
                    <a:pt x="10411" y="1866"/>
                    <a:pt x="10402" y="1875"/>
                  </a:cubicBezTo>
                  <a:cubicBezTo>
                    <a:pt x="10376" y="1902"/>
                    <a:pt x="10349" y="1929"/>
                    <a:pt x="10322" y="1955"/>
                  </a:cubicBezTo>
                  <a:cubicBezTo>
                    <a:pt x="10295" y="1973"/>
                    <a:pt x="10269" y="1991"/>
                    <a:pt x="10242" y="2009"/>
                  </a:cubicBezTo>
                  <a:cubicBezTo>
                    <a:pt x="10233" y="2018"/>
                    <a:pt x="10188" y="2045"/>
                    <a:pt x="10179" y="2053"/>
                  </a:cubicBezTo>
                  <a:cubicBezTo>
                    <a:pt x="10126" y="2089"/>
                    <a:pt x="10063" y="2116"/>
                    <a:pt x="10001" y="2143"/>
                  </a:cubicBezTo>
                  <a:cubicBezTo>
                    <a:pt x="9992" y="2143"/>
                    <a:pt x="9974" y="2152"/>
                    <a:pt x="9956" y="2152"/>
                  </a:cubicBezTo>
                  <a:cubicBezTo>
                    <a:pt x="9965" y="2125"/>
                    <a:pt x="9965" y="2089"/>
                    <a:pt x="9965" y="2062"/>
                  </a:cubicBezTo>
                  <a:cubicBezTo>
                    <a:pt x="9948" y="1277"/>
                    <a:pt x="9564" y="296"/>
                    <a:pt x="8699" y="126"/>
                  </a:cubicBezTo>
                  <a:cubicBezTo>
                    <a:pt x="8644" y="115"/>
                    <a:pt x="8590" y="110"/>
                    <a:pt x="8537" y="110"/>
                  </a:cubicBezTo>
                  <a:cubicBezTo>
                    <a:pt x="8158" y="110"/>
                    <a:pt x="7810" y="376"/>
                    <a:pt x="7708" y="751"/>
                  </a:cubicBezTo>
                  <a:cubicBezTo>
                    <a:pt x="7583" y="1170"/>
                    <a:pt x="7690" y="1607"/>
                    <a:pt x="7914" y="1973"/>
                  </a:cubicBezTo>
                  <a:cubicBezTo>
                    <a:pt x="8190" y="2410"/>
                    <a:pt x="8654" y="2723"/>
                    <a:pt x="9154" y="2838"/>
                  </a:cubicBezTo>
                  <a:cubicBezTo>
                    <a:pt x="9136" y="2892"/>
                    <a:pt x="9109" y="2954"/>
                    <a:pt x="9073" y="3008"/>
                  </a:cubicBezTo>
                  <a:cubicBezTo>
                    <a:pt x="9073" y="3017"/>
                    <a:pt x="9055" y="3062"/>
                    <a:pt x="9046" y="3070"/>
                  </a:cubicBezTo>
                  <a:cubicBezTo>
                    <a:pt x="9029" y="3097"/>
                    <a:pt x="9020" y="3115"/>
                    <a:pt x="9002" y="3142"/>
                  </a:cubicBezTo>
                  <a:cubicBezTo>
                    <a:pt x="8957" y="3213"/>
                    <a:pt x="8904" y="3276"/>
                    <a:pt x="8859" y="3338"/>
                  </a:cubicBezTo>
                  <a:cubicBezTo>
                    <a:pt x="8832" y="3356"/>
                    <a:pt x="8815" y="3383"/>
                    <a:pt x="8797" y="3409"/>
                  </a:cubicBezTo>
                  <a:cubicBezTo>
                    <a:pt x="8788" y="3409"/>
                    <a:pt x="8743" y="3454"/>
                    <a:pt x="8734" y="3463"/>
                  </a:cubicBezTo>
                  <a:cubicBezTo>
                    <a:pt x="8681" y="3508"/>
                    <a:pt x="8609" y="3561"/>
                    <a:pt x="8547" y="3606"/>
                  </a:cubicBezTo>
                  <a:cubicBezTo>
                    <a:pt x="8538" y="3615"/>
                    <a:pt x="8529" y="3624"/>
                    <a:pt x="8511" y="3624"/>
                  </a:cubicBezTo>
                  <a:cubicBezTo>
                    <a:pt x="8484" y="3641"/>
                    <a:pt x="8458" y="3659"/>
                    <a:pt x="8431" y="3668"/>
                  </a:cubicBezTo>
                  <a:cubicBezTo>
                    <a:pt x="8368" y="3704"/>
                    <a:pt x="8297" y="3731"/>
                    <a:pt x="8226" y="3757"/>
                  </a:cubicBezTo>
                  <a:cubicBezTo>
                    <a:pt x="8217" y="3757"/>
                    <a:pt x="8208" y="3757"/>
                    <a:pt x="8190" y="3766"/>
                  </a:cubicBezTo>
                  <a:cubicBezTo>
                    <a:pt x="8154" y="3775"/>
                    <a:pt x="8119" y="3784"/>
                    <a:pt x="8083" y="3793"/>
                  </a:cubicBezTo>
                  <a:cubicBezTo>
                    <a:pt x="8021" y="3802"/>
                    <a:pt x="7958" y="3811"/>
                    <a:pt x="7905" y="3811"/>
                  </a:cubicBezTo>
                  <a:cubicBezTo>
                    <a:pt x="7914" y="3365"/>
                    <a:pt x="7905" y="2865"/>
                    <a:pt x="7717" y="2446"/>
                  </a:cubicBezTo>
                  <a:cubicBezTo>
                    <a:pt x="7526" y="2029"/>
                    <a:pt x="7133" y="1723"/>
                    <a:pt x="6660" y="1723"/>
                  </a:cubicBezTo>
                  <a:cubicBezTo>
                    <a:pt x="6647" y="1723"/>
                    <a:pt x="6633" y="1723"/>
                    <a:pt x="6620" y="1723"/>
                  </a:cubicBezTo>
                  <a:cubicBezTo>
                    <a:pt x="6183" y="1741"/>
                    <a:pt x="5880" y="2107"/>
                    <a:pt x="5790" y="2508"/>
                  </a:cubicBezTo>
                  <a:cubicBezTo>
                    <a:pt x="5621" y="3276"/>
                    <a:pt x="6165" y="3989"/>
                    <a:pt x="6834" y="4293"/>
                  </a:cubicBezTo>
                  <a:cubicBezTo>
                    <a:pt x="6941" y="4346"/>
                    <a:pt x="7048" y="4382"/>
                    <a:pt x="7155" y="4409"/>
                  </a:cubicBezTo>
                  <a:cubicBezTo>
                    <a:pt x="7111" y="4641"/>
                    <a:pt x="7039" y="4864"/>
                    <a:pt x="6932" y="5087"/>
                  </a:cubicBezTo>
                  <a:cubicBezTo>
                    <a:pt x="6879" y="5194"/>
                    <a:pt x="6754" y="5354"/>
                    <a:pt x="6674" y="5443"/>
                  </a:cubicBezTo>
                  <a:cubicBezTo>
                    <a:pt x="6638" y="5470"/>
                    <a:pt x="6566" y="5533"/>
                    <a:pt x="6522" y="5568"/>
                  </a:cubicBezTo>
                  <a:cubicBezTo>
                    <a:pt x="6450" y="5622"/>
                    <a:pt x="6397" y="5658"/>
                    <a:pt x="6343" y="5684"/>
                  </a:cubicBezTo>
                  <a:cubicBezTo>
                    <a:pt x="6192" y="5765"/>
                    <a:pt x="6094" y="5800"/>
                    <a:pt x="5933" y="5827"/>
                  </a:cubicBezTo>
                  <a:lnTo>
                    <a:pt x="5835" y="5827"/>
                  </a:lnTo>
                  <a:cubicBezTo>
                    <a:pt x="5960" y="5033"/>
                    <a:pt x="5746" y="4105"/>
                    <a:pt x="5157" y="3543"/>
                  </a:cubicBezTo>
                  <a:cubicBezTo>
                    <a:pt x="4942" y="3346"/>
                    <a:pt x="4659" y="3209"/>
                    <a:pt x="4376" y="3209"/>
                  </a:cubicBezTo>
                  <a:cubicBezTo>
                    <a:pt x="4225" y="3209"/>
                    <a:pt x="4075" y="3248"/>
                    <a:pt x="3935" y="3338"/>
                  </a:cubicBezTo>
                  <a:cubicBezTo>
                    <a:pt x="3515" y="3588"/>
                    <a:pt x="3435" y="4123"/>
                    <a:pt x="3578" y="4551"/>
                  </a:cubicBezTo>
                  <a:cubicBezTo>
                    <a:pt x="3658" y="4783"/>
                    <a:pt x="3792" y="4980"/>
                    <a:pt x="3935" y="5176"/>
                  </a:cubicBezTo>
                  <a:cubicBezTo>
                    <a:pt x="4060" y="5345"/>
                    <a:pt x="4193" y="5515"/>
                    <a:pt x="4336" y="5684"/>
                  </a:cubicBezTo>
                  <a:cubicBezTo>
                    <a:pt x="4532" y="5907"/>
                    <a:pt x="4755" y="6112"/>
                    <a:pt x="5005" y="6264"/>
                  </a:cubicBezTo>
                  <a:cubicBezTo>
                    <a:pt x="4916" y="6478"/>
                    <a:pt x="4791" y="6666"/>
                    <a:pt x="4631" y="6826"/>
                  </a:cubicBezTo>
                  <a:cubicBezTo>
                    <a:pt x="4274" y="7174"/>
                    <a:pt x="3783" y="7388"/>
                    <a:pt x="3284" y="7388"/>
                  </a:cubicBezTo>
                  <a:cubicBezTo>
                    <a:pt x="3507" y="6701"/>
                    <a:pt x="3426" y="5907"/>
                    <a:pt x="3078" y="5274"/>
                  </a:cubicBezTo>
                  <a:cubicBezTo>
                    <a:pt x="2871" y="4886"/>
                    <a:pt x="2514" y="4514"/>
                    <a:pt x="2039" y="4514"/>
                  </a:cubicBezTo>
                  <a:cubicBezTo>
                    <a:pt x="2023" y="4514"/>
                    <a:pt x="2007" y="4515"/>
                    <a:pt x="1990" y="4516"/>
                  </a:cubicBezTo>
                  <a:cubicBezTo>
                    <a:pt x="1562" y="4533"/>
                    <a:pt x="1250" y="4899"/>
                    <a:pt x="1134" y="5283"/>
                  </a:cubicBezTo>
                  <a:cubicBezTo>
                    <a:pt x="884" y="6095"/>
                    <a:pt x="1241" y="6960"/>
                    <a:pt x="1856" y="7504"/>
                  </a:cubicBezTo>
                  <a:cubicBezTo>
                    <a:pt x="2008" y="7638"/>
                    <a:pt x="2186" y="7754"/>
                    <a:pt x="2374" y="7834"/>
                  </a:cubicBezTo>
                  <a:cubicBezTo>
                    <a:pt x="2240" y="7986"/>
                    <a:pt x="2070" y="8111"/>
                    <a:pt x="1883" y="8200"/>
                  </a:cubicBezTo>
                  <a:cubicBezTo>
                    <a:pt x="1684" y="8290"/>
                    <a:pt x="1476" y="8336"/>
                    <a:pt x="1272" y="8336"/>
                  </a:cubicBezTo>
                  <a:cubicBezTo>
                    <a:pt x="928" y="8336"/>
                    <a:pt x="594" y="8204"/>
                    <a:pt x="331" y="7923"/>
                  </a:cubicBezTo>
                  <a:cubicBezTo>
                    <a:pt x="233" y="7807"/>
                    <a:pt x="152" y="7692"/>
                    <a:pt x="99" y="7558"/>
                  </a:cubicBezTo>
                  <a:lnTo>
                    <a:pt x="1" y="8343"/>
                  </a:lnTo>
                  <a:cubicBezTo>
                    <a:pt x="259" y="8619"/>
                    <a:pt x="598" y="8816"/>
                    <a:pt x="982" y="8896"/>
                  </a:cubicBezTo>
                  <a:cubicBezTo>
                    <a:pt x="1084" y="8915"/>
                    <a:pt x="1187" y="8924"/>
                    <a:pt x="1290" y="8924"/>
                  </a:cubicBezTo>
                  <a:cubicBezTo>
                    <a:pt x="1950" y="8924"/>
                    <a:pt x="2602" y="8545"/>
                    <a:pt x="2980" y="8013"/>
                  </a:cubicBezTo>
                  <a:cubicBezTo>
                    <a:pt x="3083" y="8026"/>
                    <a:pt x="3186" y="8033"/>
                    <a:pt x="3291" y="8033"/>
                  </a:cubicBezTo>
                  <a:cubicBezTo>
                    <a:pt x="3594" y="8033"/>
                    <a:pt x="3901" y="7976"/>
                    <a:pt x="4193" y="7870"/>
                  </a:cubicBezTo>
                  <a:cubicBezTo>
                    <a:pt x="4863" y="7620"/>
                    <a:pt x="5362" y="7112"/>
                    <a:pt x="5639" y="6487"/>
                  </a:cubicBezTo>
                  <a:cubicBezTo>
                    <a:pt x="5702" y="6495"/>
                    <a:pt x="5766" y="6498"/>
                    <a:pt x="5829" y="6498"/>
                  </a:cubicBezTo>
                  <a:cubicBezTo>
                    <a:pt x="6576" y="6498"/>
                    <a:pt x="7254" y="5976"/>
                    <a:pt x="7583" y="5310"/>
                  </a:cubicBezTo>
                  <a:cubicBezTo>
                    <a:pt x="7708" y="5051"/>
                    <a:pt x="7789" y="4774"/>
                    <a:pt x="7842" y="4489"/>
                  </a:cubicBezTo>
                  <a:cubicBezTo>
                    <a:pt x="8244" y="4480"/>
                    <a:pt x="8645" y="4355"/>
                    <a:pt x="8975" y="4123"/>
                  </a:cubicBezTo>
                  <a:cubicBezTo>
                    <a:pt x="9412" y="3829"/>
                    <a:pt x="9707" y="3374"/>
                    <a:pt x="9849" y="2874"/>
                  </a:cubicBezTo>
                  <a:cubicBezTo>
                    <a:pt x="9867" y="2874"/>
                    <a:pt x="9876" y="2874"/>
                    <a:pt x="9894" y="2865"/>
                  </a:cubicBezTo>
                  <a:cubicBezTo>
                    <a:pt x="10697" y="2740"/>
                    <a:pt x="11286" y="2062"/>
                    <a:pt x="11446" y="1286"/>
                  </a:cubicBezTo>
                  <a:cubicBezTo>
                    <a:pt x="11518" y="920"/>
                    <a:pt x="11464" y="528"/>
                    <a:pt x="11321" y="189"/>
                  </a:cubicBezTo>
                  <a:cubicBezTo>
                    <a:pt x="11266" y="56"/>
                    <a:pt x="11156" y="0"/>
                    <a:pt x="11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7" name="Google Shape;1547;p4"/>
          <p:cNvGrpSpPr/>
          <p:nvPr/>
        </p:nvGrpSpPr>
        <p:grpSpPr>
          <a:xfrm flipH="1" rot="-5400000">
            <a:off x="7275480" y="-814542"/>
            <a:ext cx="2310839" cy="1902145"/>
            <a:chOff x="3857825" y="4400025"/>
            <a:chExt cx="287500" cy="236650"/>
          </a:xfrm>
        </p:grpSpPr>
        <p:sp>
          <p:nvSpPr>
            <p:cNvPr id="1548" name="Google Shape;1548;p4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8" name="Google Shape;1558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59" name="Google Shape;1559;p4"/>
          <p:cNvSpPr txBox="1"/>
          <p:nvPr>
            <p:ph idx="1" type="body"/>
          </p:nvPr>
        </p:nvSpPr>
        <p:spPr>
          <a:xfrm>
            <a:off x="1270400" y="1291950"/>
            <a:ext cx="4965300" cy="32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5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2" name="Google Shape;1562;p5"/>
          <p:cNvGrpSpPr/>
          <p:nvPr/>
        </p:nvGrpSpPr>
        <p:grpSpPr>
          <a:xfrm>
            <a:off x="436965" y="371680"/>
            <a:ext cx="8270070" cy="4400212"/>
            <a:chOff x="4068925" y="3794325"/>
            <a:chExt cx="2771750" cy="1474750"/>
          </a:xfrm>
        </p:grpSpPr>
        <p:sp>
          <p:nvSpPr>
            <p:cNvPr id="1563" name="Google Shape;1563;p5"/>
            <p:cNvSpPr/>
            <p:nvPr/>
          </p:nvSpPr>
          <p:spPr>
            <a:xfrm>
              <a:off x="4068925" y="3794325"/>
              <a:ext cx="2771750" cy="1474750"/>
            </a:xfrm>
            <a:custGeom>
              <a:rect b="b" l="l" r="r" t="t"/>
              <a:pathLst>
                <a:path extrusionOk="0" h="58990" w="110870">
                  <a:moveTo>
                    <a:pt x="110448" y="1"/>
                  </a:moveTo>
                  <a:lnTo>
                    <a:pt x="429" y="453"/>
                  </a:lnTo>
                  <a:lnTo>
                    <a:pt x="23" y="52746"/>
                  </a:lnTo>
                  <a:lnTo>
                    <a:pt x="0" y="52746"/>
                  </a:lnTo>
                  <a:lnTo>
                    <a:pt x="0" y="58653"/>
                  </a:lnTo>
                  <a:lnTo>
                    <a:pt x="0" y="58913"/>
                  </a:lnTo>
                  <a:lnTo>
                    <a:pt x="0" y="58944"/>
                  </a:lnTo>
                  <a:lnTo>
                    <a:pt x="2482" y="58814"/>
                  </a:lnTo>
                  <a:lnTo>
                    <a:pt x="5784" y="58990"/>
                  </a:lnTo>
                  <a:lnTo>
                    <a:pt x="8266" y="58814"/>
                  </a:lnTo>
                  <a:lnTo>
                    <a:pt x="13223" y="58814"/>
                  </a:lnTo>
                  <a:lnTo>
                    <a:pt x="16525" y="58645"/>
                  </a:lnTo>
                  <a:lnTo>
                    <a:pt x="19827" y="58469"/>
                  </a:lnTo>
                  <a:lnTo>
                    <a:pt x="26438" y="58469"/>
                  </a:lnTo>
                  <a:lnTo>
                    <a:pt x="27373" y="58369"/>
                  </a:lnTo>
                  <a:cubicBezTo>
                    <a:pt x="27319" y="58369"/>
                    <a:pt x="27265" y="58362"/>
                    <a:pt x="27212" y="58362"/>
                  </a:cubicBezTo>
                  <a:lnTo>
                    <a:pt x="28085" y="58270"/>
                  </a:lnTo>
                  <a:lnTo>
                    <a:pt x="28690" y="58270"/>
                  </a:lnTo>
                  <a:cubicBezTo>
                    <a:pt x="28598" y="58277"/>
                    <a:pt x="28506" y="58285"/>
                    <a:pt x="28422" y="58300"/>
                  </a:cubicBezTo>
                  <a:cubicBezTo>
                    <a:pt x="29778" y="58300"/>
                    <a:pt x="34919" y="58323"/>
                    <a:pt x="36351" y="58469"/>
                  </a:cubicBezTo>
                  <a:cubicBezTo>
                    <a:pt x="36900" y="58528"/>
                    <a:pt x="37542" y="58547"/>
                    <a:pt x="38154" y="58547"/>
                  </a:cubicBezTo>
                  <a:cubicBezTo>
                    <a:pt x="39377" y="58547"/>
                    <a:pt x="40481" y="58469"/>
                    <a:pt x="40481" y="58469"/>
                  </a:cubicBezTo>
                  <a:cubicBezTo>
                    <a:pt x="40481" y="58469"/>
                    <a:pt x="43782" y="58124"/>
                    <a:pt x="47084" y="58124"/>
                  </a:cubicBezTo>
                  <a:cubicBezTo>
                    <a:pt x="50394" y="58124"/>
                    <a:pt x="50394" y="58469"/>
                    <a:pt x="52868" y="58469"/>
                  </a:cubicBezTo>
                  <a:cubicBezTo>
                    <a:pt x="55350" y="58469"/>
                    <a:pt x="60307" y="57779"/>
                    <a:pt x="62782" y="57779"/>
                  </a:cubicBezTo>
                  <a:cubicBezTo>
                    <a:pt x="65256" y="57779"/>
                    <a:pt x="71040" y="58300"/>
                    <a:pt x="72695" y="58300"/>
                  </a:cubicBezTo>
                  <a:cubicBezTo>
                    <a:pt x="74350" y="58300"/>
                    <a:pt x="81781" y="58645"/>
                    <a:pt x="81781" y="58645"/>
                  </a:cubicBezTo>
                  <a:lnTo>
                    <a:pt x="90039" y="58124"/>
                  </a:lnTo>
                  <a:lnTo>
                    <a:pt x="96651" y="58645"/>
                  </a:lnTo>
                  <a:lnTo>
                    <a:pt x="104082" y="58645"/>
                  </a:lnTo>
                  <a:lnTo>
                    <a:pt x="110693" y="58262"/>
                  </a:lnTo>
                  <a:lnTo>
                    <a:pt x="110693" y="58254"/>
                  </a:lnTo>
                  <a:lnTo>
                    <a:pt x="110479" y="58239"/>
                  </a:lnTo>
                  <a:lnTo>
                    <a:pt x="110693" y="58231"/>
                  </a:lnTo>
                  <a:lnTo>
                    <a:pt x="110693" y="55864"/>
                  </a:lnTo>
                  <a:lnTo>
                    <a:pt x="110869" y="55864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4173300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4735"/>
                  </a:moveTo>
                  <a:lnTo>
                    <a:pt x="192" y="4735"/>
                  </a:lnTo>
                  <a:lnTo>
                    <a:pt x="1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41733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4173300" y="5150125"/>
              <a:ext cx="4800" cy="95975"/>
            </a:xfrm>
            <a:custGeom>
              <a:rect b="b" l="l" r="r" t="t"/>
              <a:pathLst>
                <a:path extrusionOk="0" h="3839" w="192">
                  <a:moveTo>
                    <a:pt x="0" y="0"/>
                  </a:moveTo>
                  <a:lnTo>
                    <a:pt x="0" y="3839"/>
                  </a:lnTo>
                  <a:lnTo>
                    <a:pt x="192" y="38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41733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41733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41733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41733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41733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41733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41733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41733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41733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4280175" y="5150125"/>
              <a:ext cx="4800" cy="97325"/>
            </a:xfrm>
            <a:custGeom>
              <a:rect b="b" l="l" r="r" t="t"/>
              <a:pathLst>
                <a:path extrusionOk="0" h="3893" w="192">
                  <a:moveTo>
                    <a:pt x="0" y="0"/>
                  </a:moveTo>
                  <a:lnTo>
                    <a:pt x="0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42801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4280175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1"/>
                  </a:moveTo>
                  <a:lnTo>
                    <a:pt x="0" y="4735"/>
                  </a:lnTo>
                  <a:lnTo>
                    <a:pt x="192" y="473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42801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42801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42801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42801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42801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42801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42801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42801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42801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43862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43862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43862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43862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43862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43862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4386275" y="5150125"/>
              <a:ext cx="5375" cy="97900"/>
            </a:xfrm>
            <a:custGeom>
              <a:rect b="b" l="l" r="r" t="t"/>
              <a:pathLst>
                <a:path extrusionOk="0" h="3916" w="215">
                  <a:moveTo>
                    <a:pt x="0" y="0"/>
                  </a:moveTo>
                  <a:lnTo>
                    <a:pt x="0" y="3915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4386275" y="3805625"/>
              <a:ext cx="5375" cy="118950"/>
            </a:xfrm>
            <a:custGeom>
              <a:rect b="b" l="l" r="r" t="t"/>
              <a:pathLst>
                <a:path extrusionOk="0" h="4758" w="215">
                  <a:moveTo>
                    <a:pt x="0" y="1"/>
                  </a:moveTo>
                  <a:lnTo>
                    <a:pt x="0" y="4758"/>
                  </a:lnTo>
                  <a:lnTo>
                    <a:pt x="215" y="475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43862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43862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43862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43862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449295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449295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449295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449295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449295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4492950" y="3804850"/>
              <a:ext cx="4800" cy="119725"/>
            </a:xfrm>
            <a:custGeom>
              <a:rect b="b" l="l" r="r" t="t"/>
              <a:pathLst>
                <a:path extrusionOk="0" h="4789" w="192">
                  <a:moveTo>
                    <a:pt x="0" y="1"/>
                  </a:moveTo>
                  <a:lnTo>
                    <a:pt x="0" y="4789"/>
                  </a:lnTo>
                  <a:lnTo>
                    <a:pt x="192" y="478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449295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449295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4492950" y="5150125"/>
              <a:ext cx="4800" cy="99225"/>
            </a:xfrm>
            <a:custGeom>
              <a:rect b="b" l="l" r="r" t="t"/>
              <a:pathLst>
                <a:path extrusionOk="0" h="3969" w="192">
                  <a:moveTo>
                    <a:pt x="0" y="0"/>
                  </a:moveTo>
                  <a:lnTo>
                    <a:pt x="0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449295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449295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449295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4599825" y="3804850"/>
              <a:ext cx="4625" cy="119725"/>
            </a:xfrm>
            <a:custGeom>
              <a:rect b="b" l="l" r="r" t="t"/>
              <a:pathLst>
                <a:path extrusionOk="0" h="4789" w="185">
                  <a:moveTo>
                    <a:pt x="0" y="1"/>
                  </a:moveTo>
                  <a:lnTo>
                    <a:pt x="0" y="4789"/>
                  </a:lnTo>
                  <a:lnTo>
                    <a:pt x="184" y="478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45998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45998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45998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45998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45998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45998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45998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45998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4599825" y="5150125"/>
              <a:ext cx="4625" cy="99800"/>
            </a:xfrm>
            <a:custGeom>
              <a:rect b="b" l="l" r="r" t="t"/>
              <a:pathLst>
                <a:path extrusionOk="0" h="3992" w="185">
                  <a:moveTo>
                    <a:pt x="0" y="0"/>
                  </a:moveTo>
                  <a:lnTo>
                    <a:pt x="0" y="3992"/>
                  </a:lnTo>
                  <a:lnTo>
                    <a:pt x="184" y="399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45998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45998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5"/>
            <p:cNvSpPr/>
            <p:nvPr/>
          </p:nvSpPr>
          <p:spPr>
            <a:xfrm>
              <a:off x="4706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5"/>
            <p:cNvSpPr/>
            <p:nvPr/>
          </p:nvSpPr>
          <p:spPr>
            <a:xfrm>
              <a:off x="4706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4706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4706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4706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4706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4706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4706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4706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4706500" y="5150125"/>
              <a:ext cx="4800" cy="100575"/>
            </a:xfrm>
            <a:custGeom>
              <a:rect b="b" l="l" r="r" t="t"/>
              <a:pathLst>
                <a:path extrusionOk="0" h="4023" w="192">
                  <a:moveTo>
                    <a:pt x="0" y="0"/>
                  </a:moveTo>
                  <a:lnTo>
                    <a:pt x="0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4706500" y="3804275"/>
              <a:ext cx="4800" cy="120300"/>
            </a:xfrm>
            <a:custGeom>
              <a:rect b="b" l="l" r="r" t="t"/>
              <a:pathLst>
                <a:path extrusionOk="0" h="4812" w="192">
                  <a:moveTo>
                    <a:pt x="0" y="1"/>
                  </a:moveTo>
                  <a:lnTo>
                    <a:pt x="0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4706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48126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48126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48126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48126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48126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48126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48126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48126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4812600" y="3803700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48126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4812600" y="5150125"/>
              <a:ext cx="5400" cy="101925"/>
            </a:xfrm>
            <a:custGeom>
              <a:rect b="b" l="l" r="r" t="t"/>
              <a:pathLst>
                <a:path extrusionOk="0" h="4077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48126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491927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491927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491927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491927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491927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4919275" y="3802950"/>
              <a:ext cx="5400" cy="121625"/>
            </a:xfrm>
            <a:custGeom>
              <a:rect b="b" l="l" r="r" t="t"/>
              <a:pathLst>
                <a:path extrusionOk="0" h="4865" w="216">
                  <a:moveTo>
                    <a:pt x="1" y="0"/>
                  </a:moveTo>
                  <a:lnTo>
                    <a:pt x="1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4919275" y="5150125"/>
              <a:ext cx="5400" cy="102500"/>
            </a:xfrm>
            <a:custGeom>
              <a:rect b="b" l="l" r="r" t="t"/>
              <a:pathLst>
                <a:path extrusionOk="0" h="4100" w="216">
                  <a:moveTo>
                    <a:pt x="1" y="0"/>
                  </a:moveTo>
                  <a:lnTo>
                    <a:pt x="1" y="4099"/>
                  </a:lnTo>
                  <a:lnTo>
                    <a:pt x="215" y="409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491927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491927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491927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491927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491927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0261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0261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0261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0261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0261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026150" y="5150125"/>
              <a:ext cx="4625" cy="103825"/>
            </a:xfrm>
            <a:custGeom>
              <a:rect b="b" l="l" r="r" t="t"/>
              <a:pathLst>
                <a:path extrusionOk="0" h="4153" w="185">
                  <a:moveTo>
                    <a:pt x="1" y="0"/>
                  </a:moveTo>
                  <a:lnTo>
                    <a:pt x="1" y="4153"/>
                  </a:lnTo>
                  <a:lnTo>
                    <a:pt x="184" y="415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026150" y="3802950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4" y="486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0261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0261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0261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0261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0261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13282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13282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13282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13282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132825" y="5150125"/>
              <a:ext cx="4825" cy="101725"/>
            </a:xfrm>
            <a:custGeom>
              <a:rect b="b" l="l" r="r" t="t"/>
              <a:pathLst>
                <a:path extrusionOk="0" h="4069" w="193">
                  <a:moveTo>
                    <a:pt x="1" y="0"/>
                  </a:moveTo>
                  <a:lnTo>
                    <a:pt x="1" y="4068"/>
                  </a:lnTo>
                  <a:cubicBezTo>
                    <a:pt x="62" y="4061"/>
                    <a:pt x="131" y="4061"/>
                    <a:pt x="192" y="405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13282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13282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13282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13282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132825" y="3802375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2" y="48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13282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513282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523950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523950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5239500" y="3801800"/>
              <a:ext cx="4825" cy="122775"/>
            </a:xfrm>
            <a:custGeom>
              <a:rect b="b" l="l" r="r" t="t"/>
              <a:pathLst>
                <a:path extrusionOk="0" h="4911" w="193">
                  <a:moveTo>
                    <a:pt x="1" y="0"/>
                  </a:moveTo>
                  <a:lnTo>
                    <a:pt x="1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5"/>
            <p:cNvSpPr/>
            <p:nvPr/>
          </p:nvSpPr>
          <p:spPr>
            <a:xfrm>
              <a:off x="523950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5"/>
            <p:cNvSpPr/>
            <p:nvPr/>
          </p:nvSpPr>
          <p:spPr>
            <a:xfrm>
              <a:off x="523950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23950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239500" y="5150125"/>
              <a:ext cx="4825" cy="97325"/>
            </a:xfrm>
            <a:custGeom>
              <a:rect b="b" l="l" r="r" t="t"/>
              <a:pathLst>
                <a:path extrusionOk="0" h="3893" w="193">
                  <a:moveTo>
                    <a:pt x="1" y="0"/>
                  </a:moveTo>
                  <a:lnTo>
                    <a:pt x="1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23950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23950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23950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23950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23950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3458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3458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345800" y="3801800"/>
              <a:ext cx="5400" cy="122775"/>
            </a:xfrm>
            <a:custGeom>
              <a:rect b="b" l="l" r="r" t="t"/>
              <a:pathLst>
                <a:path extrusionOk="0" h="4911" w="216">
                  <a:moveTo>
                    <a:pt x="1" y="0"/>
                  </a:moveTo>
                  <a:lnTo>
                    <a:pt x="1" y="4911"/>
                  </a:lnTo>
                  <a:lnTo>
                    <a:pt x="215" y="491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3458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3458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3458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3458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345800" y="5150125"/>
              <a:ext cx="5400" cy="104400"/>
            </a:xfrm>
            <a:custGeom>
              <a:rect b="b" l="l" r="r" t="t"/>
              <a:pathLst>
                <a:path extrusionOk="0" h="4176" w="216">
                  <a:moveTo>
                    <a:pt x="1" y="0"/>
                  </a:moveTo>
                  <a:lnTo>
                    <a:pt x="1" y="4160"/>
                  </a:lnTo>
                  <a:cubicBezTo>
                    <a:pt x="70" y="4160"/>
                    <a:pt x="139" y="4168"/>
                    <a:pt x="215" y="4176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3458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3458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3458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3458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45247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45247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45247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452475" y="5150125"/>
              <a:ext cx="4825" cy="102875"/>
            </a:xfrm>
            <a:custGeom>
              <a:rect b="b" l="l" r="r" t="t"/>
              <a:pathLst>
                <a:path extrusionOk="0" h="4115" w="193">
                  <a:moveTo>
                    <a:pt x="1" y="0"/>
                  </a:moveTo>
                  <a:lnTo>
                    <a:pt x="1" y="4114"/>
                  </a:lnTo>
                  <a:cubicBezTo>
                    <a:pt x="62" y="4107"/>
                    <a:pt x="123" y="4107"/>
                    <a:pt x="192" y="40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45247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45247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545247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545247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5452475" y="3801025"/>
              <a:ext cx="4825" cy="123550"/>
            </a:xfrm>
            <a:custGeom>
              <a:rect b="b" l="l" r="r" t="t"/>
              <a:pathLst>
                <a:path extrusionOk="0" h="4942" w="193">
                  <a:moveTo>
                    <a:pt x="1" y="1"/>
                  </a:moveTo>
                  <a:lnTo>
                    <a:pt x="1" y="4942"/>
                  </a:lnTo>
                  <a:lnTo>
                    <a:pt x="192" y="49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545247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545247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545247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555915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5559150" y="5150125"/>
              <a:ext cx="4825" cy="93300"/>
            </a:xfrm>
            <a:custGeom>
              <a:rect b="b" l="l" r="r" t="t"/>
              <a:pathLst>
                <a:path extrusionOk="0" h="3732" w="193">
                  <a:moveTo>
                    <a:pt x="1" y="0"/>
                  </a:moveTo>
                  <a:lnTo>
                    <a:pt x="1" y="3731"/>
                  </a:lnTo>
                  <a:cubicBezTo>
                    <a:pt x="70" y="3724"/>
                    <a:pt x="131" y="3724"/>
                    <a:pt x="192" y="371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555915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5559150" y="3800450"/>
              <a:ext cx="4825" cy="124125"/>
            </a:xfrm>
            <a:custGeom>
              <a:rect b="b" l="l" r="r" t="t"/>
              <a:pathLst>
                <a:path extrusionOk="0" h="4965" w="193">
                  <a:moveTo>
                    <a:pt x="1" y="1"/>
                  </a:moveTo>
                  <a:lnTo>
                    <a:pt x="1" y="4965"/>
                  </a:lnTo>
                  <a:lnTo>
                    <a:pt x="192" y="496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555915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555915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555915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555915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555915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555915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555915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555915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56660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56660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56660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56660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56660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56660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56660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5666025" y="5150125"/>
              <a:ext cx="4625" cy="89475"/>
            </a:xfrm>
            <a:custGeom>
              <a:rect b="b" l="l" r="r" t="t"/>
              <a:pathLst>
                <a:path extrusionOk="0" h="3579" w="185">
                  <a:moveTo>
                    <a:pt x="1" y="0"/>
                  </a:moveTo>
                  <a:lnTo>
                    <a:pt x="1" y="3570"/>
                  </a:lnTo>
                  <a:cubicBezTo>
                    <a:pt x="62" y="3578"/>
                    <a:pt x="123" y="3578"/>
                    <a:pt x="185" y="357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56660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5666025" y="3799700"/>
              <a:ext cx="4625" cy="124875"/>
            </a:xfrm>
            <a:custGeom>
              <a:rect b="b" l="l" r="r" t="t"/>
              <a:pathLst>
                <a:path extrusionOk="0" h="4995" w="185">
                  <a:moveTo>
                    <a:pt x="1" y="0"/>
                  </a:moveTo>
                  <a:lnTo>
                    <a:pt x="1" y="4995"/>
                  </a:lnTo>
                  <a:lnTo>
                    <a:pt x="185" y="499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56660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56660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577212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577212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577212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5772125" y="5150125"/>
              <a:ext cx="5400" cy="95775"/>
            </a:xfrm>
            <a:custGeom>
              <a:rect b="b" l="l" r="r" t="t"/>
              <a:pathLst>
                <a:path extrusionOk="0" h="3831" w="216">
                  <a:moveTo>
                    <a:pt x="1" y="0"/>
                  </a:moveTo>
                  <a:lnTo>
                    <a:pt x="1" y="3816"/>
                  </a:lnTo>
                  <a:cubicBezTo>
                    <a:pt x="70" y="3816"/>
                    <a:pt x="146" y="3823"/>
                    <a:pt x="215" y="3831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577212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577212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5772125" y="3799700"/>
              <a:ext cx="5400" cy="124875"/>
            </a:xfrm>
            <a:custGeom>
              <a:rect b="b" l="l" r="r" t="t"/>
              <a:pathLst>
                <a:path extrusionOk="0" h="4995" w="216">
                  <a:moveTo>
                    <a:pt x="1" y="0"/>
                  </a:moveTo>
                  <a:lnTo>
                    <a:pt x="1" y="4995"/>
                  </a:lnTo>
                  <a:lnTo>
                    <a:pt x="215" y="49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577212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577212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577212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577212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577212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5878825" y="5150125"/>
              <a:ext cx="5375" cy="101725"/>
            </a:xfrm>
            <a:custGeom>
              <a:rect b="b" l="l" r="r" t="t"/>
              <a:pathLst>
                <a:path extrusionOk="0" h="4069" w="215">
                  <a:moveTo>
                    <a:pt x="0" y="0"/>
                  </a:moveTo>
                  <a:lnTo>
                    <a:pt x="0" y="4061"/>
                  </a:lnTo>
                  <a:cubicBezTo>
                    <a:pt x="77" y="4061"/>
                    <a:pt x="146" y="4068"/>
                    <a:pt x="215" y="4068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587882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587882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587882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587882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587882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587882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587882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587882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5878825" y="3799125"/>
              <a:ext cx="5375" cy="125450"/>
            </a:xfrm>
            <a:custGeom>
              <a:rect b="b" l="l" r="r" t="t"/>
              <a:pathLst>
                <a:path extrusionOk="0" h="5018" w="215">
                  <a:moveTo>
                    <a:pt x="0" y="0"/>
                  </a:moveTo>
                  <a:lnTo>
                    <a:pt x="0" y="5018"/>
                  </a:lnTo>
                  <a:lnTo>
                    <a:pt x="215" y="501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587882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587882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5985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5985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5985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5985500" y="3798350"/>
              <a:ext cx="4800" cy="126225"/>
            </a:xfrm>
            <a:custGeom>
              <a:rect b="b" l="l" r="r" t="t"/>
              <a:pathLst>
                <a:path extrusionOk="0" h="5049" w="192">
                  <a:moveTo>
                    <a:pt x="0" y="0"/>
                  </a:moveTo>
                  <a:lnTo>
                    <a:pt x="0" y="5049"/>
                  </a:lnTo>
                  <a:lnTo>
                    <a:pt x="192" y="504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5985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5985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5985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5985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5985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5985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5985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598550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1"/>
                  </a:lnTo>
                  <a:cubicBezTo>
                    <a:pt x="69" y="4191"/>
                    <a:pt x="130" y="4199"/>
                    <a:pt x="192" y="41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0923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0923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0923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0923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0923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0923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0923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0923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092350" y="5150125"/>
              <a:ext cx="4625" cy="109575"/>
            </a:xfrm>
            <a:custGeom>
              <a:rect b="b" l="l" r="r" t="t"/>
              <a:pathLst>
                <a:path extrusionOk="0" h="4383" w="185">
                  <a:moveTo>
                    <a:pt x="1" y="0"/>
                  </a:moveTo>
                  <a:lnTo>
                    <a:pt x="1" y="4375"/>
                  </a:lnTo>
                  <a:cubicBezTo>
                    <a:pt x="62" y="4375"/>
                    <a:pt x="131" y="4382"/>
                    <a:pt x="185" y="4382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5"/>
            <p:cNvSpPr/>
            <p:nvPr/>
          </p:nvSpPr>
          <p:spPr>
            <a:xfrm>
              <a:off x="60923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5"/>
            <p:cNvSpPr/>
            <p:nvPr/>
          </p:nvSpPr>
          <p:spPr>
            <a:xfrm>
              <a:off x="6092350" y="3798350"/>
              <a:ext cx="4625" cy="126225"/>
            </a:xfrm>
            <a:custGeom>
              <a:rect b="b" l="l" r="r" t="t"/>
              <a:pathLst>
                <a:path extrusionOk="0" h="5049" w="185">
                  <a:moveTo>
                    <a:pt x="1" y="0"/>
                  </a:moveTo>
                  <a:lnTo>
                    <a:pt x="1" y="5049"/>
                  </a:lnTo>
                  <a:lnTo>
                    <a:pt x="185" y="504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60923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61984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61984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619905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9"/>
                  </a:lnTo>
                  <a:lnTo>
                    <a:pt x="192" y="418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61984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61984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61984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61984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61984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61984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6199050" y="3797775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61984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61984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6305150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6305150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6305150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6305150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6305150" y="3797000"/>
              <a:ext cx="5375" cy="127575"/>
            </a:xfrm>
            <a:custGeom>
              <a:rect b="b" l="l" r="r" t="t"/>
              <a:pathLst>
                <a:path extrusionOk="0" h="5103" w="215">
                  <a:moveTo>
                    <a:pt x="0" y="1"/>
                  </a:moveTo>
                  <a:lnTo>
                    <a:pt x="0" y="5103"/>
                  </a:lnTo>
                  <a:lnTo>
                    <a:pt x="215" y="5103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6305150" y="5150125"/>
              <a:ext cx="5375" cy="98275"/>
            </a:xfrm>
            <a:custGeom>
              <a:rect b="b" l="l" r="r" t="t"/>
              <a:pathLst>
                <a:path extrusionOk="0" h="3931" w="215">
                  <a:moveTo>
                    <a:pt x="0" y="0"/>
                  </a:moveTo>
                  <a:lnTo>
                    <a:pt x="0" y="3930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6305150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6305150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6305150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6305150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6305150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6305150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6412025" y="3929725"/>
              <a:ext cx="4600" cy="116875"/>
            </a:xfrm>
            <a:custGeom>
              <a:rect b="b" l="l" r="r" t="t"/>
              <a:pathLst>
                <a:path extrusionOk="0" h="4675" w="184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6412025" y="4662125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6412025" y="50287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6412025" y="45399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6412025" y="49065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6412025" y="44177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6412025" y="3796425"/>
              <a:ext cx="4600" cy="128150"/>
            </a:xfrm>
            <a:custGeom>
              <a:rect b="b" l="l" r="r" t="t"/>
              <a:pathLst>
                <a:path extrusionOk="0" h="5126" w="184">
                  <a:moveTo>
                    <a:pt x="0" y="1"/>
                  </a:moveTo>
                  <a:lnTo>
                    <a:pt x="0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6412025" y="41741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412025" y="47843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412025" y="4296300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412025" y="40519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412025" y="5150125"/>
              <a:ext cx="4600" cy="104975"/>
            </a:xfrm>
            <a:custGeom>
              <a:rect b="b" l="l" r="r" t="t"/>
              <a:pathLst>
                <a:path extrusionOk="0" h="4199" w="184">
                  <a:moveTo>
                    <a:pt x="0" y="0"/>
                  </a:moveTo>
                  <a:lnTo>
                    <a:pt x="0" y="4183"/>
                  </a:lnTo>
                  <a:lnTo>
                    <a:pt x="184" y="41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5187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5187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5187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5187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5187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5187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5187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5187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518700" y="3796425"/>
              <a:ext cx="4800" cy="128150"/>
            </a:xfrm>
            <a:custGeom>
              <a:rect b="b" l="l" r="r" t="t"/>
              <a:pathLst>
                <a:path extrusionOk="0" h="5126" w="192">
                  <a:moveTo>
                    <a:pt x="0" y="1"/>
                  </a:moveTo>
                  <a:lnTo>
                    <a:pt x="0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518700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5187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5187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5"/>
            <p:cNvSpPr/>
            <p:nvPr/>
          </p:nvSpPr>
          <p:spPr>
            <a:xfrm>
              <a:off x="6625375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5"/>
            <p:cNvSpPr/>
            <p:nvPr/>
          </p:nvSpPr>
          <p:spPr>
            <a:xfrm>
              <a:off x="66253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5"/>
            <p:cNvSpPr/>
            <p:nvPr/>
          </p:nvSpPr>
          <p:spPr>
            <a:xfrm>
              <a:off x="66253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5"/>
            <p:cNvSpPr/>
            <p:nvPr/>
          </p:nvSpPr>
          <p:spPr>
            <a:xfrm>
              <a:off x="66253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5"/>
            <p:cNvSpPr/>
            <p:nvPr/>
          </p:nvSpPr>
          <p:spPr>
            <a:xfrm>
              <a:off x="66253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5"/>
            <p:cNvSpPr/>
            <p:nvPr/>
          </p:nvSpPr>
          <p:spPr>
            <a:xfrm>
              <a:off x="66253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5"/>
            <p:cNvSpPr/>
            <p:nvPr/>
          </p:nvSpPr>
          <p:spPr>
            <a:xfrm>
              <a:off x="66253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5"/>
            <p:cNvSpPr/>
            <p:nvPr/>
          </p:nvSpPr>
          <p:spPr>
            <a:xfrm>
              <a:off x="6625375" y="3795675"/>
              <a:ext cx="4800" cy="128900"/>
            </a:xfrm>
            <a:custGeom>
              <a:rect b="b" l="l" r="r" t="t"/>
              <a:pathLst>
                <a:path extrusionOk="0" h="5156" w="192">
                  <a:moveTo>
                    <a:pt x="0" y="0"/>
                  </a:moveTo>
                  <a:lnTo>
                    <a:pt x="0" y="5156"/>
                  </a:lnTo>
                  <a:lnTo>
                    <a:pt x="192" y="515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5"/>
            <p:cNvSpPr/>
            <p:nvPr/>
          </p:nvSpPr>
          <p:spPr>
            <a:xfrm>
              <a:off x="66253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5"/>
            <p:cNvSpPr/>
            <p:nvPr/>
          </p:nvSpPr>
          <p:spPr>
            <a:xfrm>
              <a:off x="66253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5"/>
            <p:cNvSpPr/>
            <p:nvPr/>
          </p:nvSpPr>
          <p:spPr>
            <a:xfrm>
              <a:off x="66253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5"/>
            <p:cNvSpPr/>
            <p:nvPr/>
          </p:nvSpPr>
          <p:spPr>
            <a:xfrm>
              <a:off x="66253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5"/>
            <p:cNvSpPr/>
            <p:nvPr/>
          </p:nvSpPr>
          <p:spPr>
            <a:xfrm>
              <a:off x="6731675" y="3795100"/>
              <a:ext cx="5200" cy="129475"/>
            </a:xfrm>
            <a:custGeom>
              <a:rect b="b" l="l" r="r" t="t"/>
              <a:pathLst>
                <a:path extrusionOk="0" h="5179" w="208">
                  <a:moveTo>
                    <a:pt x="0" y="0"/>
                  </a:moveTo>
                  <a:lnTo>
                    <a:pt x="0" y="5179"/>
                  </a:lnTo>
                  <a:lnTo>
                    <a:pt x="207" y="517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5"/>
            <p:cNvSpPr/>
            <p:nvPr/>
          </p:nvSpPr>
          <p:spPr>
            <a:xfrm>
              <a:off x="6731675" y="5150125"/>
              <a:ext cx="5200" cy="106700"/>
            </a:xfrm>
            <a:custGeom>
              <a:rect b="b" l="l" r="r" t="t"/>
              <a:pathLst>
                <a:path extrusionOk="0" h="4268" w="208">
                  <a:moveTo>
                    <a:pt x="0" y="0"/>
                  </a:moveTo>
                  <a:lnTo>
                    <a:pt x="0" y="4268"/>
                  </a:lnTo>
                  <a:lnTo>
                    <a:pt x="207" y="426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5"/>
            <p:cNvSpPr/>
            <p:nvPr/>
          </p:nvSpPr>
          <p:spPr>
            <a:xfrm>
              <a:off x="6731675" y="47843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5"/>
            <p:cNvSpPr/>
            <p:nvPr/>
          </p:nvSpPr>
          <p:spPr>
            <a:xfrm>
              <a:off x="6731675" y="41741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5"/>
            <p:cNvSpPr/>
            <p:nvPr/>
          </p:nvSpPr>
          <p:spPr>
            <a:xfrm>
              <a:off x="6731675" y="3929725"/>
              <a:ext cx="5200" cy="116875"/>
            </a:xfrm>
            <a:custGeom>
              <a:rect b="b" l="l" r="r" t="t"/>
              <a:pathLst>
                <a:path extrusionOk="0" h="4675" w="208">
                  <a:moveTo>
                    <a:pt x="0" y="1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5"/>
            <p:cNvSpPr/>
            <p:nvPr/>
          </p:nvSpPr>
          <p:spPr>
            <a:xfrm>
              <a:off x="6731675" y="45399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1"/>
                  </a:lnTo>
                  <a:lnTo>
                    <a:pt x="207" y="468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5"/>
            <p:cNvSpPr/>
            <p:nvPr/>
          </p:nvSpPr>
          <p:spPr>
            <a:xfrm>
              <a:off x="6731675" y="40519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5"/>
            <p:cNvSpPr/>
            <p:nvPr/>
          </p:nvSpPr>
          <p:spPr>
            <a:xfrm>
              <a:off x="6731675" y="4296300"/>
              <a:ext cx="5200" cy="116300"/>
            </a:xfrm>
            <a:custGeom>
              <a:rect b="b" l="l" r="r" t="t"/>
              <a:pathLst>
                <a:path extrusionOk="0" h="4652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5"/>
            <p:cNvSpPr/>
            <p:nvPr/>
          </p:nvSpPr>
          <p:spPr>
            <a:xfrm>
              <a:off x="6731675" y="4662125"/>
              <a:ext cx="5200" cy="116850"/>
            </a:xfrm>
            <a:custGeom>
              <a:rect b="b" l="l" r="r" t="t"/>
              <a:pathLst>
                <a:path extrusionOk="0" h="4674" w="208">
                  <a:moveTo>
                    <a:pt x="0" y="0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5"/>
            <p:cNvSpPr/>
            <p:nvPr/>
          </p:nvSpPr>
          <p:spPr>
            <a:xfrm>
              <a:off x="6731675" y="49065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5"/>
            <p:cNvSpPr/>
            <p:nvPr/>
          </p:nvSpPr>
          <p:spPr>
            <a:xfrm>
              <a:off x="6731675" y="50287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5"/>
            <p:cNvSpPr/>
            <p:nvPr/>
          </p:nvSpPr>
          <p:spPr>
            <a:xfrm>
              <a:off x="6731675" y="44177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2"/>
                  </a:lnTo>
                  <a:lnTo>
                    <a:pt x="207" y="4682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5"/>
            <p:cNvSpPr/>
            <p:nvPr/>
          </p:nvSpPr>
          <p:spPr>
            <a:xfrm>
              <a:off x="4069500" y="5144950"/>
              <a:ext cx="2770600" cy="5200"/>
            </a:xfrm>
            <a:custGeom>
              <a:rect b="b" l="l" r="r" t="t"/>
              <a:pathLst>
                <a:path extrusionOk="0" h="208" w="110824">
                  <a:moveTo>
                    <a:pt x="0" y="1"/>
                  </a:moveTo>
                  <a:lnTo>
                    <a:pt x="0" y="207"/>
                  </a:lnTo>
                  <a:lnTo>
                    <a:pt x="110823" y="207"/>
                  </a:lnTo>
                  <a:lnTo>
                    <a:pt x="11082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5"/>
            <p:cNvSpPr/>
            <p:nvPr/>
          </p:nvSpPr>
          <p:spPr>
            <a:xfrm>
              <a:off x="4070825" y="5022750"/>
              <a:ext cx="2768125" cy="5975"/>
            </a:xfrm>
            <a:custGeom>
              <a:rect b="b" l="l" r="r" t="t"/>
              <a:pathLst>
                <a:path extrusionOk="0" h="239" w="110725">
                  <a:moveTo>
                    <a:pt x="1" y="1"/>
                  </a:moveTo>
                  <a:lnTo>
                    <a:pt x="1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5"/>
            <p:cNvSpPr/>
            <p:nvPr/>
          </p:nvSpPr>
          <p:spPr>
            <a:xfrm>
              <a:off x="4071400" y="4900575"/>
              <a:ext cx="2766975" cy="5950"/>
            </a:xfrm>
            <a:custGeom>
              <a:rect b="b" l="l" r="r" t="t"/>
              <a:pathLst>
                <a:path extrusionOk="0" h="238" w="110679">
                  <a:moveTo>
                    <a:pt x="1" y="0"/>
                  </a:moveTo>
                  <a:lnTo>
                    <a:pt x="1" y="238"/>
                  </a:lnTo>
                  <a:lnTo>
                    <a:pt x="110678" y="238"/>
                  </a:lnTo>
                  <a:lnTo>
                    <a:pt x="110678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5"/>
            <p:cNvSpPr/>
            <p:nvPr/>
          </p:nvSpPr>
          <p:spPr>
            <a:xfrm>
              <a:off x="4072550" y="4778950"/>
              <a:ext cx="2764675" cy="5375"/>
            </a:xfrm>
            <a:custGeom>
              <a:rect b="b" l="l" r="r" t="t"/>
              <a:pathLst>
                <a:path extrusionOk="0" h="215" w="110587">
                  <a:moveTo>
                    <a:pt x="1" y="1"/>
                  </a:moveTo>
                  <a:lnTo>
                    <a:pt x="1" y="215"/>
                  </a:lnTo>
                  <a:lnTo>
                    <a:pt x="110586" y="215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5"/>
            <p:cNvSpPr/>
            <p:nvPr/>
          </p:nvSpPr>
          <p:spPr>
            <a:xfrm>
              <a:off x="4073125" y="4656950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0" y="207"/>
                  </a:lnTo>
                  <a:lnTo>
                    <a:pt x="110540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5"/>
            <p:cNvSpPr/>
            <p:nvPr/>
          </p:nvSpPr>
          <p:spPr>
            <a:xfrm>
              <a:off x="4074275" y="4534750"/>
              <a:ext cx="2761025" cy="5200"/>
            </a:xfrm>
            <a:custGeom>
              <a:rect b="b" l="l" r="r" t="t"/>
              <a:pathLst>
                <a:path extrusionOk="0" h="208" w="110441">
                  <a:moveTo>
                    <a:pt x="1" y="1"/>
                  </a:moveTo>
                  <a:lnTo>
                    <a:pt x="1" y="208"/>
                  </a:lnTo>
                  <a:lnTo>
                    <a:pt x="110441" y="208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5"/>
            <p:cNvSpPr/>
            <p:nvPr/>
          </p:nvSpPr>
          <p:spPr>
            <a:xfrm>
              <a:off x="4074850" y="4412575"/>
              <a:ext cx="2759875" cy="5175"/>
            </a:xfrm>
            <a:custGeom>
              <a:rect b="b" l="l" r="r" t="t"/>
              <a:pathLst>
                <a:path extrusionOk="0" h="207" w="110395">
                  <a:moveTo>
                    <a:pt x="1" y="0"/>
                  </a:moveTo>
                  <a:lnTo>
                    <a:pt x="1" y="92"/>
                  </a:lnTo>
                  <a:lnTo>
                    <a:pt x="1" y="207"/>
                  </a:lnTo>
                  <a:lnTo>
                    <a:pt x="110395" y="207"/>
                  </a:lnTo>
                  <a:lnTo>
                    <a:pt x="110395" y="69"/>
                  </a:lnTo>
                  <a:lnTo>
                    <a:pt x="1103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5"/>
            <p:cNvSpPr/>
            <p:nvPr/>
          </p:nvSpPr>
          <p:spPr>
            <a:xfrm>
              <a:off x="4076200" y="4290375"/>
              <a:ext cx="2757775" cy="5950"/>
            </a:xfrm>
            <a:custGeom>
              <a:rect b="b" l="l" r="r" t="t"/>
              <a:pathLst>
                <a:path extrusionOk="0" h="238" w="110311">
                  <a:moveTo>
                    <a:pt x="0" y="0"/>
                  </a:moveTo>
                  <a:lnTo>
                    <a:pt x="0" y="238"/>
                  </a:lnTo>
                  <a:lnTo>
                    <a:pt x="110310" y="238"/>
                  </a:lnTo>
                  <a:lnTo>
                    <a:pt x="110303" y="108"/>
                  </a:lnTo>
                  <a:lnTo>
                    <a:pt x="1102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5"/>
            <p:cNvSpPr/>
            <p:nvPr/>
          </p:nvSpPr>
          <p:spPr>
            <a:xfrm>
              <a:off x="4076775" y="4168175"/>
              <a:ext cx="2756225" cy="5975"/>
            </a:xfrm>
            <a:custGeom>
              <a:rect b="b" l="l" r="r" t="t"/>
              <a:pathLst>
                <a:path extrusionOk="0" h="239" w="110249">
                  <a:moveTo>
                    <a:pt x="23" y="1"/>
                  </a:moveTo>
                  <a:lnTo>
                    <a:pt x="0" y="200"/>
                  </a:lnTo>
                  <a:lnTo>
                    <a:pt x="0" y="238"/>
                  </a:lnTo>
                  <a:lnTo>
                    <a:pt x="110249" y="238"/>
                  </a:lnTo>
                  <a:lnTo>
                    <a:pt x="1102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5"/>
            <p:cNvSpPr/>
            <p:nvPr/>
          </p:nvSpPr>
          <p:spPr>
            <a:xfrm>
              <a:off x="4077925" y="4046575"/>
              <a:ext cx="2754125" cy="5375"/>
            </a:xfrm>
            <a:custGeom>
              <a:rect b="b" l="l" r="r" t="t"/>
              <a:pathLst>
                <a:path extrusionOk="0" h="215" w="110165">
                  <a:moveTo>
                    <a:pt x="0" y="0"/>
                  </a:moveTo>
                  <a:lnTo>
                    <a:pt x="0" y="215"/>
                  </a:lnTo>
                  <a:lnTo>
                    <a:pt x="110165" y="215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5"/>
            <p:cNvSpPr/>
            <p:nvPr/>
          </p:nvSpPr>
          <p:spPr>
            <a:xfrm>
              <a:off x="4078675" y="3924550"/>
              <a:ext cx="2752425" cy="5200"/>
            </a:xfrm>
            <a:custGeom>
              <a:rect b="b" l="l" r="r" t="t"/>
              <a:pathLst>
                <a:path extrusionOk="0" h="208" w="110097">
                  <a:moveTo>
                    <a:pt x="16" y="1"/>
                  </a:moveTo>
                  <a:lnTo>
                    <a:pt x="1" y="124"/>
                  </a:lnTo>
                  <a:lnTo>
                    <a:pt x="1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5"/>
            <p:cNvSpPr/>
            <p:nvPr/>
          </p:nvSpPr>
          <p:spPr>
            <a:xfrm>
              <a:off x="4814700" y="4786225"/>
              <a:ext cx="25" cy="56325"/>
            </a:xfrm>
            <a:custGeom>
              <a:rect b="b" l="l" r="r" t="t"/>
              <a:pathLst>
                <a:path extrusionOk="0" fill="none" h="2253" w="1">
                  <a:moveTo>
                    <a:pt x="1" y="2253"/>
                  </a:moveTo>
                  <a:lnTo>
                    <a:pt x="1" y="1"/>
                  </a:lnTo>
                </a:path>
              </a:pathLst>
            </a:custGeom>
            <a:solidFill>
              <a:schemeClr val="dk1">
                <a:alpha val="17210"/>
              </a:schemeClr>
            </a:solidFill>
            <a:ln cap="rnd" cmpd="sng" w="2300">
              <a:solidFill>
                <a:srgbClr val="01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5"/>
            <p:cNvSpPr/>
            <p:nvPr/>
          </p:nvSpPr>
          <p:spPr>
            <a:xfrm>
              <a:off x="4269250" y="5135175"/>
              <a:ext cx="225" cy="425"/>
            </a:xfrm>
            <a:custGeom>
              <a:rect b="b" l="l" r="r" t="t"/>
              <a:pathLst>
                <a:path extrusionOk="0" h="17" w="9">
                  <a:moveTo>
                    <a:pt x="0" y="16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7" name="Google Shape;1877;p5"/>
          <p:cNvSpPr/>
          <p:nvPr/>
        </p:nvSpPr>
        <p:spPr>
          <a:xfrm flipH="1">
            <a:off x="7618559" y="265450"/>
            <a:ext cx="1368143" cy="872190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8" name="Google Shape;1878;p5"/>
          <p:cNvSpPr/>
          <p:nvPr/>
        </p:nvSpPr>
        <p:spPr>
          <a:xfrm>
            <a:off x="246397" y="265441"/>
            <a:ext cx="1368143" cy="872190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2">
              <a:alpha val="7209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9" name="Google Shape;1879;p5"/>
          <p:cNvGrpSpPr/>
          <p:nvPr/>
        </p:nvGrpSpPr>
        <p:grpSpPr>
          <a:xfrm>
            <a:off x="3287492" y="4058277"/>
            <a:ext cx="2569280" cy="1129056"/>
            <a:chOff x="3276400" y="3594675"/>
            <a:chExt cx="414400" cy="182100"/>
          </a:xfrm>
        </p:grpSpPr>
        <p:sp>
          <p:nvSpPr>
            <p:cNvPr id="1880" name="Google Shape;1880;p5"/>
            <p:cNvSpPr/>
            <p:nvPr/>
          </p:nvSpPr>
          <p:spPr>
            <a:xfrm>
              <a:off x="3581500" y="3610075"/>
              <a:ext cx="109300" cy="104225"/>
            </a:xfrm>
            <a:custGeom>
              <a:rect b="b" l="l" r="r" t="t"/>
              <a:pathLst>
                <a:path extrusionOk="0" h="4169" w="4372">
                  <a:moveTo>
                    <a:pt x="4372" y="0"/>
                  </a:moveTo>
                  <a:cubicBezTo>
                    <a:pt x="4372" y="0"/>
                    <a:pt x="3355" y="197"/>
                    <a:pt x="2623" y="473"/>
                  </a:cubicBezTo>
                  <a:cubicBezTo>
                    <a:pt x="1321" y="982"/>
                    <a:pt x="0" y="1981"/>
                    <a:pt x="1356" y="3747"/>
                  </a:cubicBezTo>
                  <a:cubicBezTo>
                    <a:pt x="1356" y="3747"/>
                    <a:pt x="1832" y="4169"/>
                    <a:pt x="2410" y="4169"/>
                  </a:cubicBezTo>
                  <a:cubicBezTo>
                    <a:pt x="3175" y="4169"/>
                    <a:pt x="4118" y="3430"/>
                    <a:pt x="4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5"/>
            <p:cNvSpPr/>
            <p:nvPr/>
          </p:nvSpPr>
          <p:spPr>
            <a:xfrm>
              <a:off x="3616950" y="3610300"/>
              <a:ext cx="73850" cy="103950"/>
            </a:xfrm>
            <a:custGeom>
              <a:rect b="b" l="l" r="r" t="t"/>
              <a:pathLst>
                <a:path extrusionOk="0" h="4158" w="2954">
                  <a:moveTo>
                    <a:pt x="2954" y="0"/>
                  </a:moveTo>
                  <a:lnTo>
                    <a:pt x="1" y="3783"/>
                  </a:lnTo>
                  <a:cubicBezTo>
                    <a:pt x="145" y="3893"/>
                    <a:pt x="537" y="4157"/>
                    <a:pt x="994" y="4157"/>
                  </a:cubicBezTo>
                  <a:cubicBezTo>
                    <a:pt x="1756" y="4157"/>
                    <a:pt x="2697" y="3421"/>
                    <a:pt x="2954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5"/>
            <p:cNvSpPr/>
            <p:nvPr/>
          </p:nvSpPr>
          <p:spPr>
            <a:xfrm>
              <a:off x="3276400" y="3594675"/>
              <a:ext cx="97250" cy="107075"/>
            </a:xfrm>
            <a:custGeom>
              <a:rect b="b" l="l" r="r" t="t"/>
              <a:pathLst>
                <a:path extrusionOk="0" h="4283" w="3890">
                  <a:moveTo>
                    <a:pt x="1000" y="1"/>
                  </a:moveTo>
                  <a:lnTo>
                    <a:pt x="1000" y="1"/>
                  </a:lnTo>
                  <a:cubicBezTo>
                    <a:pt x="999" y="2"/>
                    <a:pt x="1" y="4194"/>
                    <a:pt x="2980" y="4283"/>
                  </a:cubicBezTo>
                  <a:cubicBezTo>
                    <a:pt x="3078" y="4283"/>
                    <a:pt x="3248" y="4015"/>
                    <a:pt x="3292" y="3953"/>
                  </a:cubicBezTo>
                  <a:cubicBezTo>
                    <a:pt x="3640" y="3462"/>
                    <a:pt x="3890" y="2784"/>
                    <a:pt x="3774" y="2169"/>
                  </a:cubicBezTo>
                  <a:cubicBezTo>
                    <a:pt x="3649" y="1553"/>
                    <a:pt x="3185" y="1089"/>
                    <a:pt x="2668" y="795"/>
                  </a:cubicBezTo>
                  <a:cubicBezTo>
                    <a:pt x="2320" y="599"/>
                    <a:pt x="1954" y="465"/>
                    <a:pt x="1579" y="340"/>
                  </a:cubicBezTo>
                  <a:cubicBezTo>
                    <a:pt x="1463" y="304"/>
                    <a:pt x="982" y="179"/>
                    <a:pt x="10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5"/>
            <p:cNvSpPr/>
            <p:nvPr/>
          </p:nvSpPr>
          <p:spPr>
            <a:xfrm>
              <a:off x="3278625" y="3594900"/>
              <a:ext cx="72950" cy="106850"/>
            </a:xfrm>
            <a:custGeom>
              <a:rect b="b" l="l" r="r" t="t"/>
              <a:pathLst>
                <a:path extrusionOk="0" h="4274" w="2918">
                  <a:moveTo>
                    <a:pt x="902" y="1"/>
                  </a:moveTo>
                  <a:cubicBezTo>
                    <a:pt x="848" y="242"/>
                    <a:pt x="1" y="4185"/>
                    <a:pt x="2891" y="4274"/>
                  </a:cubicBezTo>
                  <a:cubicBezTo>
                    <a:pt x="2900" y="4274"/>
                    <a:pt x="2909" y="4265"/>
                    <a:pt x="2918" y="4265"/>
                  </a:cubicBezTo>
                  <a:cubicBezTo>
                    <a:pt x="2499" y="3516"/>
                    <a:pt x="1071" y="946"/>
                    <a:pt x="902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5"/>
            <p:cNvSpPr/>
            <p:nvPr/>
          </p:nvSpPr>
          <p:spPr>
            <a:xfrm>
              <a:off x="3370525" y="3621450"/>
              <a:ext cx="85200" cy="92800"/>
            </a:xfrm>
            <a:custGeom>
              <a:rect b="b" l="l" r="r" t="t"/>
              <a:pathLst>
                <a:path extrusionOk="0" h="3712" w="3408">
                  <a:moveTo>
                    <a:pt x="0" y="0"/>
                  </a:moveTo>
                  <a:lnTo>
                    <a:pt x="0" y="0"/>
                  </a:lnTo>
                  <a:cubicBezTo>
                    <a:pt x="3" y="2"/>
                    <a:pt x="5" y="4"/>
                    <a:pt x="8" y="6"/>
                  </a:cubicBezTo>
                  <a:lnTo>
                    <a:pt x="8" y="6"/>
                  </a:lnTo>
                  <a:cubicBezTo>
                    <a:pt x="3" y="1"/>
                    <a:pt x="0" y="0"/>
                    <a:pt x="0" y="0"/>
                  </a:cubicBezTo>
                  <a:close/>
                  <a:moveTo>
                    <a:pt x="8" y="6"/>
                  </a:moveTo>
                  <a:cubicBezTo>
                    <a:pt x="31" y="31"/>
                    <a:pt x="106" y="160"/>
                    <a:pt x="223" y="812"/>
                  </a:cubicBezTo>
                  <a:cubicBezTo>
                    <a:pt x="375" y="1597"/>
                    <a:pt x="999" y="3676"/>
                    <a:pt x="2667" y="3712"/>
                  </a:cubicBezTo>
                  <a:cubicBezTo>
                    <a:pt x="2667" y="3712"/>
                    <a:pt x="3408" y="2489"/>
                    <a:pt x="2427" y="1383"/>
                  </a:cubicBezTo>
                  <a:cubicBezTo>
                    <a:pt x="1450" y="291"/>
                    <a:pt x="509" y="401"/>
                    <a:pt x="8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5"/>
            <p:cNvSpPr/>
            <p:nvPr/>
          </p:nvSpPr>
          <p:spPr>
            <a:xfrm>
              <a:off x="3371175" y="3621900"/>
              <a:ext cx="84550" cy="92350"/>
            </a:xfrm>
            <a:custGeom>
              <a:rect b="b" l="l" r="r" t="t"/>
              <a:pathLst>
                <a:path extrusionOk="0" h="3694" w="3382">
                  <a:moveTo>
                    <a:pt x="1" y="0"/>
                  </a:moveTo>
                  <a:lnTo>
                    <a:pt x="1" y="0"/>
                  </a:lnTo>
                  <a:cubicBezTo>
                    <a:pt x="625" y="857"/>
                    <a:pt x="1999" y="2739"/>
                    <a:pt x="2633" y="3694"/>
                  </a:cubicBezTo>
                  <a:lnTo>
                    <a:pt x="2641" y="3694"/>
                  </a:lnTo>
                  <a:cubicBezTo>
                    <a:pt x="2641" y="3694"/>
                    <a:pt x="3382" y="2471"/>
                    <a:pt x="2401" y="1365"/>
                  </a:cubicBezTo>
                  <a:cubicBezTo>
                    <a:pt x="1437" y="277"/>
                    <a:pt x="500" y="384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5"/>
            <p:cNvSpPr/>
            <p:nvPr/>
          </p:nvSpPr>
          <p:spPr>
            <a:xfrm>
              <a:off x="3370525" y="3621450"/>
              <a:ext cx="225" cy="250"/>
            </a:xfrm>
            <a:custGeom>
              <a:rect b="b" l="l" r="r" t="t"/>
              <a:pathLst>
                <a:path extrusionOk="0" h="10" w="9">
                  <a:moveTo>
                    <a:pt x="0" y="0"/>
                  </a:moveTo>
                  <a:cubicBezTo>
                    <a:pt x="0" y="9"/>
                    <a:pt x="0" y="9"/>
                    <a:pt x="9" y="9"/>
                  </a:cubicBezTo>
                  <a:cubicBezTo>
                    <a:pt x="0" y="9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5"/>
            <p:cNvSpPr/>
            <p:nvPr/>
          </p:nvSpPr>
          <p:spPr>
            <a:xfrm>
              <a:off x="3450800" y="3605825"/>
              <a:ext cx="102225" cy="100975"/>
            </a:xfrm>
            <a:custGeom>
              <a:rect b="b" l="l" r="r" t="t"/>
              <a:pathLst>
                <a:path extrusionOk="0" h="4039" w="4089">
                  <a:moveTo>
                    <a:pt x="3569" y="1"/>
                  </a:moveTo>
                  <a:cubicBezTo>
                    <a:pt x="3569" y="1"/>
                    <a:pt x="1" y="1312"/>
                    <a:pt x="1624" y="3944"/>
                  </a:cubicBezTo>
                  <a:cubicBezTo>
                    <a:pt x="1624" y="3944"/>
                    <a:pt x="1863" y="4038"/>
                    <a:pt x="2178" y="4038"/>
                  </a:cubicBezTo>
                  <a:cubicBezTo>
                    <a:pt x="2920" y="4038"/>
                    <a:pt x="4089" y="3515"/>
                    <a:pt x="3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5"/>
            <p:cNvSpPr/>
            <p:nvPr/>
          </p:nvSpPr>
          <p:spPr>
            <a:xfrm>
              <a:off x="3490950" y="3606950"/>
              <a:ext cx="61750" cy="99875"/>
            </a:xfrm>
            <a:custGeom>
              <a:rect b="b" l="l" r="r" t="t"/>
              <a:pathLst>
                <a:path extrusionOk="0" h="3995" w="2470">
                  <a:moveTo>
                    <a:pt x="1963" y="1"/>
                  </a:moveTo>
                  <a:lnTo>
                    <a:pt x="0" y="3872"/>
                  </a:lnTo>
                  <a:cubicBezTo>
                    <a:pt x="9" y="3881"/>
                    <a:pt x="9" y="3890"/>
                    <a:pt x="18" y="3899"/>
                  </a:cubicBezTo>
                  <a:cubicBezTo>
                    <a:pt x="18" y="3899"/>
                    <a:pt x="258" y="3994"/>
                    <a:pt x="574" y="3994"/>
                  </a:cubicBezTo>
                  <a:cubicBezTo>
                    <a:pt x="1313" y="3994"/>
                    <a:pt x="2469" y="3474"/>
                    <a:pt x="196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5"/>
            <p:cNvSpPr/>
            <p:nvPr/>
          </p:nvSpPr>
          <p:spPr>
            <a:xfrm>
              <a:off x="3424275" y="3695925"/>
              <a:ext cx="38600" cy="77275"/>
            </a:xfrm>
            <a:custGeom>
              <a:rect b="b" l="l" r="r" t="t"/>
              <a:pathLst>
                <a:path extrusionOk="0" h="3091" w="1544">
                  <a:moveTo>
                    <a:pt x="0" y="1"/>
                  </a:moveTo>
                  <a:cubicBezTo>
                    <a:pt x="152" y="215"/>
                    <a:pt x="294" y="438"/>
                    <a:pt x="419" y="670"/>
                  </a:cubicBezTo>
                  <a:cubicBezTo>
                    <a:pt x="544" y="902"/>
                    <a:pt x="651" y="1143"/>
                    <a:pt x="741" y="1384"/>
                  </a:cubicBezTo>
                  <a:cubicBezTo>
                    <a:pt x="839" y="1625"/>
                    <a:pt x="910" y="1874"/>
                    <a:pt x="964" y="2124"/>
                  </a:cubicBezTo>
                  <a:cubicBezTo>
                    <a:pt x="1026" y="2365"/>
                    <a:pt x="1071" y="2633"/>
                    <a:pt x="1080" y="2865"/>
                  </a:cubicBezTo>
                  <a:lnTo>
                    <a:pt x="1080" y="2874"/>
                  </a:lnTo>
                  <a:cubicBezTo>
                    <a:pt x="1080" y="2882"/>
                    <a:pt x="1080" y="2891"/>
                    <a:pt x="1080" y="2900"/>
                  </a:cubicBezTo>
                  <a:cubicBezTo>
                    <a:pt x="1104" y="3014"/>
                    <a:pt x="1201" y="3090"/>
                    <a:pt x="1312" y="3090"/>
                  </a:cubicBezTo>
                  <a:cubicBezTo>
                    <a:pt x="1324" y="3090"/>
                    <a:pt x="1335" y="3089"/>
                    <a:pt x="1347" y="3088"/>
                  </a:cubicBezTo>
                  <a:cubicBezTo>
                    <a:pt x="1463" y="3061"/>
                    <a:pt x="1543" y="2945"/>
                    <a:pt x="1526" y="2820"/>
                  </a:cubicBezTo>
                  <a:cubicBezTo>
                    <a:pt x="1463" y="2535"/>
                    <a:pt x="1383" y="2276"/>
                    <a:pt x="1285" y="2026"/>
                  </a:cubicBezTo>
                  <a:cubicBezTo>
                    <a:pt x="1187" y="1767"/>
                    <a:pt x="1071" y="1526"/>
                    <a:pt x="946" y="1286"/>
                  </a:cubicBezTo>
                  <a:cubicBezTo>
                    <a:pt x="812" y="1054"/>
                    <a:pt x="669" y="822"/>
                    <a:pt x="509" y="608"/>
                  </a:cubicBezTo>
                  <a:cubicBezTo>
                    <a:pt x="357" y="394"/>
                    <a:pt x="178" y="18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5"/>
            <p:cNvSpPr/>
            <p:nvPr/>
          </p:nvSpPr>
          <p:spPr>
            <a:xfrm>
              <a:off x="3340400" y="3683225"/>
              <a:ext cx="122475" cy="89525"/>
            </a:xfrm>
            <a:custGeom>
              <a:rect b="b" l="l" r="r" t="t"/>
              <a:pathLst>
                <a:path extrusionOk="0" h="3581" w="4899">
                  <a:moveTo>
                    <a:pt x="1" y="0"/>
                  </a:moveTo>
                  <a:lnTo>
                    <a:pt x="1" y="0"/>
                  </a:lnTo>
                  <a:cubicBezTo>
                    <a:pt x="233" y="447"/>
                    <a:pt x="491" y="875"/>
                    <a:pt x="795" y="1285"/>
                  </a:cubicBezTo>
                  <a:cubicBezTo>
                    <a:pt x="946" y="1490"/>
                    <a:pt x="1107" y="1687"/>
                    <a:pt x="1294" y="1874"/>
                  </a:cubicBezTo>
                  <a:cubicBezTo>
                    <a:pt x="1392" y="1963"/>
                    <a:pt x="1491" y="2043"/>
                    <a:pt x="1607" y="2115"/>
                  </a:cubicBezTo>
                  <a:cubicBezTo>
                    <a:pt x="1723" y="2195"/>
                    <a:pt x="1847" y="2240"/>
                    <a:pt x="1972" y="2284"/>
                  </a:cubicBezTo>
                  <a:cubicBezTo>
                    <a:pt x="2454" y="2454"/>
                    <a:pt x="2954" y="2561"/>
                    <a:pt x="3418" y="2712"/>
                  </a:cubicBezTo>
                  <a:cubicBezTo>
                    <a:pt x="3649" y="2784"/>
                    <a:pt x="3881" y="2873"/>
                    <a:pt x="4087" y="2980"/>
                  </a:cubicBezTo>
                  <a:cubicBezTo>
                    <a:pt x="4185" y="3043"/>
                    <a:pt x="4274" y="3105"/>
                    <a:pt x="4336" y="3176"/>
                  </a:cubicBezTo>
                  <a:cubicBezTo>
                    <a:pt x="4399" y="3239"/>
                    <a:pt x="4426" y="3310"/>
                    <a:pt x="4435" y="3382"/>
                  </a:cubicBezTo>
                  <a:cubicBezTo>
                    <a:pt x="4435" y="3382"/>
                    <a:pt x="4435" y="3390"/>
                    <a:pt x="4435" y="3390"/>
                  </a:cubicBezTo>
                  <a:cubicBezTo>
                    <a:pt x="4451" y="3504"/>
                    <a:pt x="4548" y="3580"/>
                    <a:pt x="4652" y="3580"/>
                  </a:cubicBezTo>
                  <a:cubicBezTo>
                    <a:pt x="4663" y="3580"/>
                    <a:pt x="4673" y="3579"/>
                    <a:pt x="4684" y="3578"/>
                  </a:cubicBezTo>
                  <a:cubicBezTo>
                    <a:pt x="4809" y="3560"/>
                    <a:pt x="4898" y="3444"/>
                    <a:pt x="4881" y="3328"/>
                  </a:cubicBezTo>
                  <a:lnTo>
                    <a:pt x="4872" y="3328"/>
                  </a:lnTo>
                  <a:cubicBezTo>
                    <a:pt x="4845" y="3141"/>
                    <a:pt x="4747" y="2980"/>
                    <a:pt x="4631" y="2873"/>
                  </a:cubicBezTo>
                  <a:cubicBezTo>
                    <a:pt x="4515" y="2766"/>
                    <a:pt x="4390" y="2695"/>
                    <a:pt x="4265" y="2632"/>
                  </a:cubicBezTo>
                  <a:cubicBezTo>
                    <a:pt x="4015" y="2516"/>
                    <a:pt x="3765" y="2445"/>
                    <a:pt x="3516" y="2382"/>
                  </a:cubicBezTo>
                  <a:cubicBezTo>
                    <a:pt x="3016" y="2258"/>
                    <a:pt x="2516" y="2186"/>
                    <a:pt x="2044" y="2052"/>
                  </a:cubicBezTo>
                  <a:cubicBezTo>
                    <a:pt x="1928" y="2026"/>
                    <a:pt x="1812" y="1981"/>
                    <a:pt x="1714" y="1936"/>
                  </a:cubicBezTo>
                  <a:cubicBezTo>
                    <a:pt x="1607" y="1883"/>
                    <a:pt x="1508" y="1811"/>
                    <a:pt x="1419" y="1731"/>
                  </a:cubicBezTo>
                  <a:cubicBezTo>
                    <a:pt x="1223" y="1580"/>
                    <a:pt x="1053" y="1401"/>
                    <a:pt x="893" y="1214"/>
                  </a:cubicBezTo>
                  <a:cubicBezTo>
                    <a:pt x="563" y="830"/>
                    <a:pt x="268" y="42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5"/>
            <p:cNvSpPr/>
            <p:nvPr/>
          </p:nvSpPr>
          <p:spPr>
            <a:xfrm>
              <a:off x="3448575" y="3683225"/>
              <a:ext cx="51550" cy="93550"/>
            </a:xfrm>
            <a:custGeom>
              <a:rect b="b" l="l" r="r" t="t"/>
              <a:pathLst>
                <a:path extrusionOk="0" h="3742" w="2062">
                  <a:moveTo>
                    <a:pt x="2061" y="0"/>
                  </a:moveTo>
                  <a:lnTo>
                    <a:pt x="63" y="3408"/>
                  </a:lnTo>
                  <a:cubicBezTo>
                    <a:pt x="54" y="3417"/>
                    <a:pt x="54" y="3426"/>
                    <a:pt x="45" y="3426"/>
                  </a:cubicBezTo>
                  <a:cubicBezTo>
                    <a:pt x="0" y="3542"/>
                    <a:pt x="45" y="3676"/>
                    <a:pt x="161" y="3721"/>
                  </a:cubicBezTo>
                  <a:cubicBezTo>
                    <a:pt x="192" y="3735"/>
                    <a:pt x="224" y="3742"/>
                    <a:pt x="255" y="3742"/>
                  </a:cubicBezTo>
                  <a:cubicBezTo>
                    <a:pt x="339" y="3742"/>
                    <a:pt x="416" y="3692"/>
                    <a:pt x="455" y="3613"/>
                  </a:cubicBezTo>
                  <a:lnTo>
                    <a:pt x="455" y="3605"/>
                  </a:lnTo>
                  <a:lnTo>
                    <a:pt x="20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5"/>
            <p:cNvSpPr/>
            <p:nvPr/>
          </p:nvSpPr>
          <p:spPr>
            <a:xfrm>
              <a:off x="3453250" y="3680775"/>
              <a:ext cx="181125" cy="86900"/>
            </a:xfrm>
            <a:custGeom>
              <a:rect b="b" l="l" r="r" t="t"/>
              <a:pathLst>
                <a:path extrusionOk="0" h="3476" w="7245">
                  <a:moveTo>
                    <a:pt x="7245" y="0"/>
                  </a:moveTo>
                  <a:cubicBezTo>
                    <a:pt x="6852" y="536"/>
                    <a:pt x="6388" y="1026"/>
                    <a:pt x="5844" y="1392"/>
                  </a:cubicBezTo>
                  <a:cubicBezTo>
                    <a:pt x="5576" y="1579"/>
                    <a:pt x="5282" y="1713"/>
                    <a:pt x="4961" y="1793"/>
                  </a:cubicBezTo>
                  <a:cubicBezTo>
                    <a:pt x="4649" y="1892"/>
                    <a:pt x="4319" y="1954"/>
                    <a:pt x="3997" y="2017"/>
                  </a:cubicBezTo>
                  <a:cubicBezTo>
                    <a:pt x="3346" y="2132"/>
                    <a:pt x="2686" y="2213"/>
                    <a:pt x="2026" y="2329"/>
                  </a:cubicBezTo>
                  <a:cubicBezTo>
                    <a:pt x="1696" y="2382"/>
                    <a:pt x="1366" y="2445"/>
                    <a:pt x="1036" y="2543"/>
                  </a:cubicBezTo>
                  <a:cubicBezTo>
                    <a:pt x="866" y="2596"/>
                    <a:pt x="697" y="2650"/>
                    <a:pt x="536" y="2739"/>
                  </a:cubicBezTo>
                  <a:cubicBezTo>
                    <a:pt x="367" y="2819"/>
                    <a:pt x="197" y="2935"/>
                    <a:pt x="72" y="3132"/>
                  </a:cubicBezTo>
                  <a:lnTo>
                    <a:pt x="72" y="3141"/>
                  </a:lnTo>
                  <a:cubicBezTo>
                    <a:pt x="63" y="3149"/>
                    <a:pt x="63" y="3149"/>
                    <a:pt x="63" y="3158"/>
                  </a:cubicBezTo>
                  <a:cubicBezTo>
                    <a:pt x="1" y="3265"/>
                    <a:pt x="45" y="3399"/>
                    <a:pt x="161" y="3453"/>
                  </a:cubicBezTo>
                  <a:cubicBezTo>
                    <a:pt x="192" y="3468"/>
                    <a:pt x="225" y="3475"/>
                    <a:pt x="258" y="3475"/>
                  </a:cubicBezTo>
                  <a:cubicBezTo>
                    <a:pt x="339" y="3475"/>
                    <a:pt x="418" y="3431"/>
                    <a:pt x="456" y="3355"/>
                  </a:cubicBezTo>
                  <a:cubicBezTo>
                    <a:pt x="500" y="3265"/>
                    <a:pt x="607" y="3176"/>
                    <a:pt x="732" y="3105"/>
                  </a:cubicBezTo>
                  <a:cubicBezTo>
                    <a:pt x="857" y="3025"/>
                    <a:pt x="1000" y="2962"/>
                    <a:pt x="1152" y="2909"/>
                  </a:cubicBezTo>
                  <a:cubicBezTo>
                    <a:pt x="1455" y="2802"/>
                    <a:pt x="1776" y="2730"/>
                    <a:pt x="2088" y="2650"/>
                  </a:cubicBezTo>
                  <a:cubicBezTo>
                    <a:pt x="2740" y="2507"/>
                    <a:pt x="3391" y="2391"/>
                    <a:pt x="4042" y="2231"/>
                  </a:cubicBezTo>
                  <a:cubicBezTo>
                    <a:pt x="4372" y="2150"/>
                    <a:pt x="4693" y="2061"/>
                    <a:pt x="5014" y="1954"/>
                  </a:cubicBezTo>
                  <a:cubicBezTo>
                    <a:pt x="5166" y="1901"/>
                    <a:pt x="5327" y="1838"/>
                    <a:pt x="5478" y="1758"/>
                  </a:cubicBezTo>
                  <a:cubicBezTo>
                    <a:pt x="5630" y="1678"/>
                    <a:pt x="5773" y="1588"/>
                    <a:pt x="5907" y="1481"/>
                  </a:cubicBezTo>
                  <a:cubicBezTo>
                    <a:pt x="6183" y="1285"/>
                    <a:pt x="6424" y="1053"/>
                    <a:pt x="6647" y="803"/>
                  </a:cubicBezTo>
                  <a:cubicBezTo>
                    <a:pt x="6861" y="545"/>
                    <a:pt x="7066" y="286"/>
                    <a:pt x="7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3" name="Google Shape;1893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94" name="Google Shape;1894;p5"/>
          <p:cNvSpPr txBox="1"/>
          <p:nvPr>
            <p:ph idx="2" type="title"/>
          </p:nvPr>
        </p:nvSpPr>
        <p:spPr>
          <a:xfrm>
            <a:off x="1280925" y="2200065"/>
            <a:ext cx="2587500" cy="41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95" name="Google Shape;1895;p5"/>
          <p:cNvSpPr txBox="1"/>
          <p:nvPr>
            <p:ph idx="3" type="title"/>
          </p:nvPr>
        </p:nvSpPr>
        <p:spPr>
          <a:xfrm>
            <a:off x="5275725" y="2199988"/>
            <a:ext cx="2587500" cy="41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96" name="Google Shape;1896;p5"/>
          <p:cNvSpPr txBox="1"/>
          <p:nvPr>
            <p:ph idx="1" type="subTitle"/>
          </p:nvPr>
        </p:nvSpPr>
        <p:spPr>
          <a:xfrm>
            <a:off x="5275718" y="2535990"/>
            <a:ext cx="2587500" cy="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97" name="Google Shape;1897;p5"/>
          <p:cNvSpPr txBox="1"/>
          <p:nvPr>
            <p:ph idx="4" type="subTitle"/>
          </p:nvPr>
        </p:nvSpPr>
        <p:spPr>
          <a:xfrm>
            <a:off x="1280925" y="2535990"/>
            <a:ext cx="2587500" cy="9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6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6"/>
          <p:cNvSpPr/>
          <p:nvPr/>
        </p:nvSpPr>
        <p:spPr>
          <a:xfrm rot="585416">
            <a:off x="7339264" y="973410"/>
            <a:ext cx="1467527" cy="165810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01" name="Google Shape;1901;p6"/>
          <p:cNvGrpSpPr/>
          <p:nvPr/>
        </p:nvGrpSpPr>
        <p:grpSpPr>
          <a:xfrm>
            <a:off x="436599" y="371658"/>
            <a:ext cx="8270798" cy="4400202"/>
            <a:chOff x="579125" y="2404850"/>
            <a:chExt cx="1042450" cy="500700"/>
          </a:xfrm>
        </p:grpSpPr>
        <p:sp>
          <p:nvSpPr>
            <p:cNvPr id="1902" name="Google Shape;1902;p6"/>
            <p:cNvSpPr/>
            <p:nvPr/>
          </p:nvSpPr>
          <p:spPr>
            <a:xfrm>
              <a:off x="579125" y="2404850"/>
              <a:ext cx="1042450" cy="500700"/>
            </a:xfrm>
            <a:custGeom>
              <a:rect b="b" l="l" r="r" t="t"/>
              <a:pathLst>
                <a:path extrusionOk="0" h="20028" w="41698">
                  <a:moveTo>
                    <a:pt x="41537" y="0"/>
                  </a:moveTo>
                  <a:lnTo>
                    <a:pt x="161" y="161"/>
                  </a:lnTo>
                  <a:lnTo>
                    <a:pt x="0" y="19698"/>
                  </a:lnTo>
                  <a:lnTo>
                    <a:pt x="41697" y="20028"/>
                  </a:lnTo>
                  <a:lnTo>
                    <a:pt x="41697" y="20028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61837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618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618375" y="2864950"/>
              <a:ext cx="1800" cy="32575"/>
            </a:xfrm>
            <a:custGeom>
              <a:rect b="b" l="l" r="r" t="t"/>
              <a:pathLst>
                <a:path extrusionOk="0" h="1303" w="72">
                  <a:moveTo>
                    <a:pt x="0" y="0"/>
                  </a:moveTo>
                  <a:lnTo>
                    <a:pt x="0" y="1303"/>
                  </a:lnTo>
                  <a:lnTo>
                    <a:pt x="72" y="130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18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18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618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618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618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618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618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618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618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658525" y="2864950"/>
              <a:ext cx="1800" cy="33025"/>
            </a:xfrm>
            <a:custGeom>
              <a:rect b="b" l="l" r="r" t="t"/>
              <a:pathLst>
                <a:path extrusionOk="0" h="1321" w="72">
                  <a:moveTo>
                    <a:pt x="0" y="0"/>
                  </a:moveTo>
                  <a:lnTo>
                    <a:pt x="0" y="1321"/>
                  </a:lnTo>
                  <a:lnTo>
                    <a:pt x="72" y="13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6585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658525" y="2408650"/>
              <a:ext cx="1800" cy="40150"/>
            </a:xfrm>
            <a:custGeom>
              <a:rect b="b" l="l" r="r" t="t"/>
              <a:pathLst>
                <a:path extrusionOk="0" h="1606" w="72">
                  <a:moveTo>
                    <a:pt x="0" y="0"/>
                  </a:moveTo>
                  <a:lnTo>
                    <a:pt x="0" y="1606"/>
                  </a:lnTo>
                  <a:lnTo>
                    <a:pt x="72" y="16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6585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6585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6585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6585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6585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6585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6585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6585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6585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6984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6984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6984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6984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6984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6984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698450" y="2864950"/>
              <a:ext cx="2025" cy="33250"/>
            </a:xfrm>
            <a:custGeom>
              <a:rect b="b" l="l" r="r" t="t"/>
              <a:pathLst>
                <a:path extrusionOk="0" h="1330" w="81">
                  <a:moveTo>
                    <a:pt x="0" y="0"/>
                  </a:moveTo>
                  <a:lnTo>
                    <a:pt x="0" y="1330"/>
                  </a:lnTo>
                  <a:lnTo>
                    <a:pt x="80" y="133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698450" y="2408425"/>
              <a:ext cx="2025" cy="40375"/>
            </a:xfrm>
            <a:custGeom>
              <a:rect b="b" l="l" r="r" t="t"/>
              <a:pathLst>
                <a:path extrusionOk="0" h="1615" w="81">
                  <a:moveTo>
                    <a:pt x="0" y="0"/>
                  </a:moveTo>
                  <a:lnTo>
                    <a:pt x="0" y="1615"/>
                  </a:lnTo>
                  <a:lnTo>
                    <a:pt x="80" y="16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6984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6984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6984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6984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738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738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738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738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738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738575" y="2408200"/>
              <a:ext cx="1825" cy="40600"/>
            </a:xfrm>
            <a:custGeom>
              <a:rect b="b" l="l" r="r" t="t"/>
              <a:pathLst>
                <a:path extrusionOk="0" h="1624" w="73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738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738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738575" y="2864950"/>
              <a:ext cx="1825" cy="33700"/>
            </a:xfrm>
            <a:custGeom>
              <a:rect b="b" l="l" r="r" t="t"/>
              <a:pathLst>
                <a:path extrusionOk="0" h="1348" w="73">
                  <a:moveTo>
                    <a:pt x="1" y="0"/>
                  </a:moveTo>
                  <a:lnTo>
                    <a:pt x="1" y="1339"/>
                  </a:lnTo>
                  <a:lnTo>
                    <a:pt x="72" y="134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738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738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738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778725" y="2408200"/>
              <a:ext cx="1800" cy="40600"/>
            </a:xfrm>
            <a:custGeom>
              <a:rect b="b" l="l" r="r" t="t"/>
              <a:pathLst>
                <a:path extrusionOk="0" h="1624" w="72">
                  <a:moveTo>
                    <a:pt x="1" y="0"/>
                  </a:moveTo>
                  <a:lnTo>
                    <a:pt x="1" y="1624"/>
                  </a:lnTo>
                  <a:lnTo>
                    <a:pt x="72" y="162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7787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7787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7787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7787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7787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7787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7787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7787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778725" y="2864950"/>
              <a:ext cx="1800" cy="33925"/>
            </a:xfrm>
            <a:custGeom>
              <a:rect b="b" l="l" r="r" t="t"/>
              <a:pathLst>
                <a:path extrusionOk="0" h="1357" w="72">
                  <a:moveTo>
                    <a:pt x="1" y="0"/>
                  </a:moveTo>
                  <a:lnTo>
                    <a:pt x="1" y="1356"/>
                  </a:lnTo>
                  <a:lnTo>
                    <a:pt x="72" y="135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7787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7787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8188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8188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8188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8188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6"/>
            <p:cNvSpPr/>
            <p:nvPr/>
          </p:nvSpPr>
          <p:spPr>
            <a:xfrm>
              <a:off x="8188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8188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8188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8188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8188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818875" y="2864950"/>
              <a:ext cx="1800" cy="34150"/>
            </a:xfrm>
            <a:custGeom>
              <a:rect b="b" l="l" r="r" t="t"/>
              <a:pathLst>
                <a:path extrusionOk="0" h="1366" w="72">
                  <a:moveTo>
                    <a:pt x="0" y="0"/>
                  </a:moveTo>
                  <a:lnTo>
                    <a:pt x="0" y="1365"/>
                  </a:lnTo>
                  <a:lnTo>
                    <a:pt x="72" y="136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818875" y="2407975"/>
              <a:ext cx="1800" cy="40825"/>
            </a:xfrm>
            <a:custGeom>
              <a:rect b="b" l="l" r="r" t="t"/>
              <a:pathLst>
                <a:path extrusionOk="0" h="1633" w="72">
                  <a:moveTo>
                    <a:pt x="0" y="0"/>
                  </a:moveTo>
                  <a:lnTo>
                    <a:pt x="0" y="1633"/>
                  </a:lnTo>
                  <a:lnTo>
                    <a:pt x="72" y="163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8188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8588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8588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8588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8588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8588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8588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8588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8588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858800" y="2407750"/>
              <a:ext cx="2025" cy="41050"/>
            </a:xfrm>
            <a:custGeom>
              <a:rect b="b" l="l" r="r" t="t"/>
              <a:pathLst>
                <a:path extrusionOk="0" h="1642" w="81">
                  <a:moveTo>
                    <a:pt x="0" y="0"/>
                  </a:moveTo>
                  <a:lnTo>
                    <a:pt x="0" y="1642"/>
                  </a:lnTo>
                  <a:lnTo>
                    <a:pt x="81" y="164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8588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858800" y="2864950"/>
              <a:ext cx="2025" cy="34600"/>
            </a:xfrm>
            <a:custGeom>
              <a:rect b="b" l="l" r="r" t="t"/>
              <a:pathLst>
                <a:path extrusionOk="0" h="1384" w="81">
                  <a:moveTo>
                    <a:pt x="0" y="0"/>
                  </a:moveTo>
                  <a:lnTo>
                    <a:pt x="0" y="1383"/>
                  </a:lnTo>
                  <a:lnTo>
                    <a:pt x="81" y="138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8588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8989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8989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8989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8989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8989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898950" y="2407525"/>
              <a:ext cx="2025" cy="41275"/>
            </a:xfrm>
            <a:custGeom>
              <a:rect b="b" l="l" r="r" t="t"/>
              <a:pathLst>
                <a:path extrusionOk="0" h="1651" w="81">
                  <a:moveTo>
                    <a:pt x="0" y="0"/>
                  </a:moveTo>
                  <a:lnTo>
                    <a:pt x="0" y="1651"/>
                  </a:lnTo>
                  <a:lnTo>
                    <a:pt x="80" y="165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898950" y="2864950"/>
              <a:ext cx="2025" cy="34825"/>
            </a:xfrm>
            <a:custGeom>
              <a:rect b="b" l="l" r="r" t="t"/>
              <a:pathLst>
                <a:path extrusionOk="0" h="1393" w="81">
                  <a:moveTo>
                    <a:pt x="0" y="0"/>
                  </a:moveTo>
                  <a:lnTo>
                    <a:pt x="0" y="1392"/>
                  </a:lnTo>
                  <a:lnTo>
                    <a:pt x="80" y="139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8989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8989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0" y="158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8989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0" y="157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8989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0" y="158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8989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0" y="1589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939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939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939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939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939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939075" y="2864950"/>
              <a:ext cx="1825" cy="35250"/>
            </a:xfrm>
            <a:custGeom>
              <a:rect b="b" l="l" r="r" t="t"/>
              <a:pathLst>
                <a:path extrusionOk="0" h="1410" w="73">
                  <a:moveTo>
                    <a:pt x="1" y="0"/>
                  </a:moveTo>
                  <a:lnTo>
                    <a:pt x="1" y="1410"/>
                  </a:lnTo>
                  <a:lnTo>
                    <a:pt x="72" y="141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939075" y="2407525"/>
              <a:ext cx="1825" cy="41275"/>
            </a:xfrm>
            <a:custGeom>
              <a:rect b="b" l="l" r="r" t="t"/>
              <a:pathLst>
                <a:path extrusionOk="0" h="1651" w="73">
                  <a:moveTo>
                    <a:pt x="1" y="0"/>
                  </a:moveTo>
                  <a:lnTo>
                    <a:pt x="1" y="1651"/>
                  </a:lnTo>
                  <a:lnTo>
                    <a:pt x="72" y="16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939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939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939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939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939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97922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97922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97922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97922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979225" y="2864950"/>
              <a:ext cx="1800" cy="35475"/>
            </a:xfrm>
            <a:custGeom>
              <a:rect b="b" l="l" r="r" t="t"/>
              <a:pathLst>
                <a:path extrusionOk="0" h="1419" w="72">
                  <a:moveTo>
                    <a:pt x="1" y="0"/>
                  </a:moveTo>
                  <a:lnTo>
                    <a:pt x="1" y="1419"/>
                  </a:lnTo>
                  <a:lnTo>
                    <a:pt x="72" y="14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97922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97922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97922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97922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979225" y="2407300"/>
              <a:ext cx="1800" cy="41500"/>
            </a:xfrm>
            <a:custGeom>
              <a:rect b="b" l="l" r="r" t="t"/>
              <a:pathLst>
                <a:path extrusionOk="0" h="1660" w="72">
                  <a:moveTo>
                    <a:pt x="1" y="0"/>
                  </a:moveTo>
                  <a:lnTo>
                    <a:pt x="1" y="1660"/>
                  </a:lnTo>
                  <a:lnTo>
                    <a:pt x="72" y="16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97922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97922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1019375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1019375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1019375" y="2407075"/>
              <a:ext cx="1800" cy="41725"/>
            </a:xfrm>
            <a:custGeom>
              <a:rect b="b" l="l" r="r" t="t"/>
              <a:pathLst>
                <a:path extrusionOk="0" h="1669" w="72">
                  <a:moveTo>
                    <a:pt x="0" y="1"/>
                  </a:moveTo>
                  <a:lnTo>
                    <a:pt x="0" y="1669"/>
                  </a:lnTo>
                  <a:lnTo>
                    <a:pt x="72" y="166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1019375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1019375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1019375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1019375" y="2864950"/>
              <a:ext cx="1800" cy="35925"/>
            </a:xfrm>
            <a:custGeom>
              <a:rect b="b" l="l" r="r" t="t"/>
              <a:pathLst>
                <a:path extrusionOk="0" h="1437" w="72">
                  <a:moveTo>
                    <a:pt x="0" y="0"/>
                  </a:moveTo>
                  <a:lnTo>
                    <a:pt x="0" y="1428"/>
                  </a:lnTo>
                  <a:lnTo>
                    <a:pt x="72" y="143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1019375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1019375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1019375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1019375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1019375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105930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105930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1059300" y="2407075"/>
              <a:ext cx="2025" cy="41725"/>
            </a:xfrm>
            <a:custGeom>
              <a:rect b="b" l="l" r="r" t="t"/>
              <a:pathLst>
                <a:path extrusionOk="0" h="1669" w="81">
                  <a:moveTo>
                    <a:pt x="0" y="1"/>
                  </a:moveTo>
                  <a:lnTo>
                    <a:pt x="0" y="1669"/>
                  </a:lnTo>
                  <a:lnTo>
                    <a:pt x="81" y="166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105930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105930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1"/>
                  </a:moveTo>
                  <a:lnTo>
                    <a:pt x="0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105930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0"/>
                  </a:moveTo>
                  <a:lnTo>
                    <a:pt x="0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105930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1059300" y="2864950"/>
              <a:ext cx="2025" cy="36150"/>
            </a:xfrm>
            <a:custGeom>
              <a:rect b="b" l="l" r="r" t="t"/>
              <a:pathLst>
                <a:path extrusionOk="0" h="1446" w="81">
                  <a:moveTo>
                    <a:pt x="0" y="0"/>
                  </a:moveTo>
                  <a:lnTo>
                    <a:pt x="0" y="1446"/>
                  </a:lnTo>
                  <a:lnTo>
                    <a:pt x="81" y="144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105930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105930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105930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0" y="0"/>
                  </a:moveTo>
                  <a:lnTo>
                    <a:pt x="0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105930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0" y="1"/>
                  </a:moveTo>
                  <a:lnTo>
                    <a:pt x="0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1099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1099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1099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1099450" y="2864950"/>
              <a:ext cx="1800" cy="36375"/>
            </a:xfrm>
            <a:custGeom>
              <a:rect b="b" l="l" r="r" t="t"/>
              <a:pathLst>
                <a:path extrusionOk="0" h="1455" w="72">
                  <a:moveTo>
                    <a:pt x="0" y="0"/>
                  </a:moveTo>
                  <a:lnTo>
                    <a:pt x="0" y="1454"/>
                  </a:lnTo>
                  <a:lnTo>
                    <a:pt x="71" y="145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1099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1099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1099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1099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1099450" y="2406850"/>
              <a:ext cx="1800" cy="41950"/>
            </a:xfrm>
            <a:custGeom>
              <a:rect b="b" l="l" r="r" t="t"/>
              <a:pathLst>
                <a:path extrusionOk="0" h="1678" w="72">
                  <a:moveTo>
                    <a:pt x="0" y="1"/>
                  </a:moveTo>
                  <a:lnTo>
                    <a:pt x="0" y="1678"/>
                  </a:lnTo>
                  <a:lnTo>
                    <a:pt x="71" y="167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1099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1099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1099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1139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1139575" y="2864950"/>
              <a:ext cx="1825" cy="36825"/>
            </a:xfrm>
            <a:custGeom>
              <a:rect b="b" l="l" r="r" t="t"/>
              <a:pathLst>
                <a:path extrusionOk="0" h="1473" w="73">
                  <a:moveTo>
                    <a:pt x="1" y="0"/>
                  </a:moveTo>
                  <a:lnTo>
                    <a:pt x="1" y="1472"/>
                  </a:lnTo>
                  <a:lnTo>
                    <a:pt x="72" y="14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1139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1139575" y="2406625"/>
              <a:ext cx="1825" cy="42175"/>
            </a:xfrm>
            <a:custGeom>
              <a:rect b="b" l="l" r="r" t="t"/>
              <a:pathLst>
                <a:path extrusionOk="0" h="1687" w="73">
                  <a:moveTo>
                    <a:pt x="1" y="1"/>
                  </a:moveTo>
                  <a:lnTo>
                    <a:pt x="1" y="1687"/>
                  </a:lnTo>
                  <a:lnTo>
                    <a:pt x="72" y="168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1139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1139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1139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1139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1139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1139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6"/>
            <p:cNvSpPr/>
            <p:nvPr/>
          </p:nvSpPr>
          <p:spPr>
            <a:xfrm>
              <a:off x="1139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1139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117972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117972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117972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117972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117972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117972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117972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1179725" y="2864950"/>
              <a:ext cx="1825" cy="37050"/>
            </a:xfrm>
            <a:custGeom>
              <a:rect b="b" l="l" r="r" t="t"/>
              <a:pathLst>
                <a:path extrusionOk="0" h="1482" w="73">
                  <a:moveTo>
                    <a:pt x="1" y="0"/>
                  </a:moveTo>
                  <a:lnTo>
                    <a:pt x="1" y="1481"/>
                  </a:lnTo>
                  <a:lnTo>
                    <a:pt x="72" y="148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117972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1179725" y="2406400"/>
              <a:ext cx="1825" cy="42400"/>
            </a:xfrm>
            <a:custGeom>
              <a:rect b="b" l="l" r="r" t="t"/>
              <a:pathLst>
                <a:path extrusionOk="0" h="1696" w="73">
                  <a:moveTo>
                    <a:pt x="1" y="1"/>
                  </a:moveTo>
                  <a:lnTo>
                    <a:pt x="1" y="1696"/>
                  </a:lnTo>
                  <a:lnTo>
                    <a:pt x="72" y="1696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117972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117972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12196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12196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12196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1219650" y="2864950"/>
              <a:ext cx="2025" cy="37500"/>
            </a:xfrm>
            <a:custGeom>
              <a:rect b="b" l="l" r="r" t="t"/>
              <a:pathLst>
                <a:path extrusionOk="0" h="1500" w="81">
                  <a:moveTo>
                    <a:pt x="1" y="0"/>
                  </a:moveTo>
                  <a:lnTo>
                    <a:pt x="1" y="1499"/>
                  </a:lnTo>
                  <a:lnTo>
                    <a:pt x="81" y="149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12196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12196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1219650" y="2406400"/>
              <a:ext cx="2025" cy="42400"/>
            </a:xfrm>
            <a:custGeom>
              <a:rect b="b" l="l" r="r" t="t"/>
              <a:pathLst>
                <a:path extrusionOk="0" h="1696" w="81">
                  <a:moveTo>
                    <a:pt x="1" y="1"/>
                  </a:moveTo>
                  <a:lnTo>
                    <a:pt x="1" y="1696"/>
                  </a:lnTo>
                  <a:lnTo>
                    <a:pt x="81" y="169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12196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12196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12196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12196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12196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1259800" y="2864950"/>
              <a:ext cx="2025" cy="37700"/>
            </a:xfrm>
            <a:custGeom>
              <a:rect b="b" l="l" r="r" t="t"/>
              <a:pathLst>
                <a:path extrusionOk="0" h="1508" w="81">
                  <a:moveTo>
                    <a:pt x="0" y="0"/>
                  </a:moveTo>
                  <a:lnTo>
                    <a:pt x="0" y="1508"/>
                  </a:lnTo>
                  <a:lnTo>
                    <a:pt x="81" y="150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12598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12598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12598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12598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12598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12598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12598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12598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1259800" y="2406175"/>
              <a:ext cx="2025" cy="42625"/>
            </a:xfrm>
            <a:custGeom>
              <a:rect b="b" l="l" r="r" t="t"/>
              <a:pathLst>
                <a:path extrusionOk="0" h="1705" w="81">
                  <a:moveTo>
                    <a:pt x="0" y="1"/>
                  </a:moveTo>
                  <a:lnTo>
                    <a:pt x="0" y="1705"/>
                  </a:lnTo>
                  <a:lnTo>
                    <a:pt x="81" y="170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12598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12598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12999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12999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12999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1299950" y="2405950"/>
              <a:ext cx="1800" cy="42850"/>
            </a:xfrm>
            <a:custGeom>
              <a:rect b="b" l="l" r="r" t="t"/>
              <a:pathLst>
                <a:path extrusionOk="0" h="1714" w="72">
                  <a:moveTo>
                    <a:pt x="0" y="1"/>
                  </a:moveTo>
                  <a:lnTo>
                    <a:pt x="0" y="1714"/>
                  </a:lnTo>
                  <a:lnTo>
                    <a:pt x="71" y="1714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12999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12999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12999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12999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12999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12999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12999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1299950" y="2864950"/>
              <a:ext cx="1800" cy="37925"/>
            </a:xfrm>
            <a:custGeom>
              <a:rect b="b" l="l" r="r" t="t"/>
              <a:pathLst>
                <a:path extrusionOk="0" h="1517" w="72">
                  <a:moveTo>
                    <a:pt x="0" y="0"/>
                  </a:moveTo>
                  <a:lnTo>
                    <a:pt x="0" y="1517"/>
                  </a:lnTo>
                  <a:lnTo>
                    <a:pt x="71" y="151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13400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6"/>
            <p:cNvSpPr/>
            <p:nvPr/>
          </p:nvSpPr>
          <p:spPr>
            <a:xfrm>
              <a:off x="13400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6"/>
            <p:cNvSpPr/>
            <p:nvPr/>
          </p:nvSpPr>
          <p:spPr>
            <a:xfrm>
              <a:off x="13400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6"/>
            <p:cNvSpPr/>
            <p:nvPr/>
          </p:nvSpPr>
          <p:spPr>
            <a:xfrm>
              <a:off x="13400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6"/>
            <p:cNvSpPr/>
            <p:nvPr/>
          </p:nvSpPr>
          <p:spPr>
            <a:xfrm>
              <a:off x="13400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6"/>
            <p:cNvSpPr/>
            <p:nvPr/>
          </p:nvSpPr>
          <p:spPr>
            <a:xfrm>
              <a:off x="13400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6"/>
            <p:cNvSpPr/>
            <p:nvPr/>
          </p:nvSpPr>
          <p:spPr>
            <a:xfrm>
              <a:off x="13400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6"/>
            <p:cNvSpPr/>
            <p:nvPr/>
          </p:nvSpPr>
          <p:spPr>
            <a:xfrm>
              <a:off x="13400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6"/>
            <p:cNvSpPr/>
            <p:nvPr/>
          </p:nvSpPr>
          <p:spPr>
            <a:xfrm>
              <a:off x="1340075" y="2864950"/>
              <a:ext cx="1825" cy="38375"/>
            </a:xfrm>
            <a:custGeom>
              <a:rect b="b" l="l" r="r" t="t"/>
              <a:pathLst>
                <a:path extrusionOk="0" h="1535" w="73">
                  <a:moveTo>
                    <a:pt x="1" y="0"/>
                  </a:moveTo>
                  <a:lnTo>
                    <a:pt x="1" y="1535"/>
                  </a:lnTo>
                  <a:lnTo>
                    <a:pt x="72" y="153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6"/>
            <p:cNvSpPr/>
            <p:nvPr/>
          </p:nvSpPr>
          <p:spPr>
            <a:xfrm>
              <a:off x="13400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6"/>
            <p:cNvSpPr/>
            <p:nvPr/>
          </p:nvSpPr>
          <p:spPr>
            <a:xfrm>
              <a:off x="1340075" y="2405950"/>
              <a:ext cx="1825" cy="42850"/>
            </a:xfrm>
            <a:custGeom>
              <a:rect b="b" l="l" r="r" t="t"/>
              <a:pathLst>
                <a:path extrusionOk="0" h="1714" w="73">
                  <a:moveTo>
                    <a:pt x="1" y="1"/>
                  </a:moveTo>
                  <a:lnTo>
                    <a:pt x="1" y="1714"/>
                  </a:lnTo>
                  <a:lnTo>
                    <a:pt x="72" y="171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6"/>
            <p:cNvSpPr/>
            <p:nvPr/>
          </p:nvSpPr>
          <p:spPr>
            <a:xfrm>
              <a:off x="13400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6"/>
            <p:cNvSpPr/>
            <p:nvPr/>
          </p:nvSpPr>
          <p:spPr>
            <a:xfrm>
              <a:off x="13800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6"/>
            <p:cNvSpPr/>
            <p:nvPr/>
          </p:nvSpPr>
          <p:spPr>
            <a:xfrm>
              <a:off x="13800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6"/>
            <p:cNvSpPr/>
            <p:nvPr/>
          </p:nvSpPr>
          <p:spPr>
            <a:xfrm>
              <a:off x="1380225" y="2864950"/>
              <a:ext cx="1825" cy="38600"/>
            </a:xfrm>
            <a:custGeom>
              <a:rect b="b" l="l" r="r" t="t"/>
              <a:pathLst>
                <a:path extrusionOk="0" h="1544" w="73">
                  <a:moveTo>
                    <a:pt x="1" y="0"/>
                  </a:moveTo>
                  <a:lnTo>
                    <a:pt x="1" y="1544"/>
                  </a:lnTo>
                  <a:lnTo>
                    <a:pt x="72" y="154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6"/>
            <p:cNvSpPr/>
            <p:nvPr/>
          </p:nvSpPr>
          <p:spPr>
            <a:xfrm>
              <a:off x="13800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6"/>
            <p:cNvSpPr/>
            <p:nvPr/>
          </p:nvSpPr>
          <p:spPr>
            <a:xfrm>
              <a:off x="13800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6"/>
            <p:cNvSpPr/>
            <p:nvPr/>
          </p:nvSpPr>
          <p:spPr>
            <a:xfrm>
              <a:off x="13800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6"/>
            <p:cNvSpPr/>
            <p:nvPr/>
          </p:nvSpPr>
          <p:spPr>
            <a:xfrm>
              <a:off x="13800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6"/>
            <p:cNvSpPr/>
            <p:nvPr/>
          </p:nvSpPr>
          <p:spPr>
            <a:xfrm>
              <a:off x="13800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6"/>
            <p:cNvSpPr/>
            <p:nvPr/>
          </p:nvSpPr>
          <p:spPr>
            <a:xfrm>
              <a:off x="13800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6"/>
            <p:cNvSpPr/>
            <p:nvPr/>
          </p:nvSpPr>
          <p:spPr>
            <a:xfrm>
              <a:off x="1380225" y="2405750"/>
              <a:ext cx="1825" cy="43050"/>
            </a:xfrm>
            <a:custGeom>
              <a:rect b="b" l="l" r="r" t="t"/>
              <a:pathLst>
                <a:path extrusionOk="0" h="1722" w="73">
                  <a:moveTo>
                    <a:pt x="1" y="0"/>
                  </a:moveTo>
                  <a:lnTo>
                    <a:pt x="1" y="1722"/>
                  </a:lnTo>
                  <a:lnTo>
                    <a:pt x="72" y="172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6"/>
            <p:cNvSpPr/>
            <p:nvPr/>
          </p:nvSpPr>
          <p:spPr>
            <a:xfrm>
              <a:off x="13800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6"/>
            <p:cNvSpPr/>
            <p:nvPr/>
          </p:nvSpPr>
          <p:spPr>
            <a:xfrm>
              <a:off x="13800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6"/>
            <p:cNvSpPr/>
            <p:nvPr/>
          </p:nvSpPr>
          <p:spPr>
            <a:xfrm>
              <a:off x="1420150" y="24505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6"/>
            <p:cNvSpPr/>
            <p:nvPr/>
          </p:nvSpPr>
          <p:spPr>
            <a:xfrm>
              <a:off x="1420150" y="27407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6"/>
            <p:cNvSpPr/>
            <p:nvPr/>
          </p:nvSpPr>
          <p:spPr>
            <a:xfrm>
              <a:off x="1420150" y="282367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6"/>
            <p:cNvSpPr/>
            <p:nvPr/>
          </p:nvSpPr>
          <p:spPr>
            <a:xfrm>
              <a:off x="1420150" y="249205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6"/>
            <p:cNvSpPr/>
            <p:nvPr/>
          </p:nvSpPr>
          <p:spPr>
            <a:xfrm>
              <a:off x="1420150" y="2405525"/>
              <a:ext cx="2025" cy="43275"/>
            </a:xfrm>
            <a:custGeom>
              <a:rect b="b" l="l" r="r" t="t"/>
              <a:pathLst>
                <a:path extrusionOk="0" h="1731" w="81">
                  <a:moveTo>
                    <a:pt x="1" y="0"/>
                  </a:moveTo>
                  <a:lnTo>
                    <a:pt x="1" y="1731"/>
                  </a:lnTo>
                  <a:lnTo>
                    <a:pt x="81" y="173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6"/>
            <p:cNvSpPr/>
            <p:nvPr/>
          </p:nvSpPr>
          <p:spPr>
            <a:xfrm>
              <a:off x="1420150" y="2864950"/>
              <a:ext cx="2025" cy="39050"/>
            </a:xfrm>
            <a:custGeom>
              <a:rect b="b" l="l" r="r" t="t"/>
              <a:pathLst>
                <a:path extrusionOk="0" h="1562" w="81">
                  <a:moveTo>
                    <a:pt x="1" y="0"/>
                  </a:moveTo>
                  <a:lnTo>
                    <a:pt x="1" y="1562"/>
                  </a:lnTo>
                  <a:lnTo>
                    <a:pt x="81" y="156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6"/>
            <p:cNvSpPr/>
            <p:nvPr/>
          </p:nvSpPr>
          <p:spPr>
            <a:xfrm>
              <a:off x="1420150" y="2782200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6"/>
            <p:cNvSpPr/>
            <p:nvPr/>
          </p:nvSpPr>
          <p:spPr>
            <a:xfrm>
              <a:off x="1420150" y="25335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6"/>
            <p:cNvSpPr/>
            <p:nvPr/>
          </p:nvSpPr>
          <p:spPr>
            <a:xfrm>
              <a:off x="1420150" y="2616275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6"/>
            <p:cNvSpPr/>
            <p:nvPr/>
          </p:nvSpPr>
          <p:spPr>
            <a:xfrm>
              <a:off x="1420150" y="2575025"/>
              <a:ext cx="2025" cy="39500"/>
            </a:xfrm>
            <a:custGeom>
              <a:rect b="b" l="l" r="r" t="t"/>
              <a:pathLst>
                <a:path extrusionOk="0" h="1580" w="81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6"/>
            <p:cNvSpPr/>
            <p:nvPr/>
          </p:nvSpPr>
          <p:spPr>
            <a:xfrm>
              <a:off x="1420150" y="2699250"/>
              <a:ext cx="2025" cy="39700"/>
            </a:xfrm>
            <a:custGeom>
              <a:rect b="b" l="l" r="r" t="t"/>
              <a:pathLst>
                <a:path extrusionOk="0" h="1588" w="81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6"/>
            <p:cNvSpPr/>
            <p:nvPr/>
          </p:nvSpPr>
          <p:spPr>
            <a:xfrm>
              <a:off x="1420150" y="2657750"/>
              <a:ext cx="2025" cy="39725"/>
            </a:xfrm>
            <a:custGeom>
              <a:rect b="b" l="l" r="r" t="t"/>
              <a:pathLst>
                <a:path extrusionOk="0" h="1589" w="81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6"/>
            <p:cNvSpPr/>
            <p:nvPr/>
          </p:nvSpPr>
          <p:spPr>
            <a:xfrm>
              <a:off x="146030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6"/>
            <p:cNvSpPr/>
            <p:nvPr/>
          </p:nvSpPr>
          <p:spPr>
            <a:xfrm>
              <a:off x="146030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6"/>
            <p:cNvSpPr/>
            <p:nvPr/>
          </p:nvSpPr>
          <p:spPr>
            <a:xfrm>
              <a:off x="146030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6"/>
            <p:cNvSpPr/>
            <p:nvPr/>
          </p:nvSpPr>
          <p:spPr>
            <a:xfrm>
              <a:off x="146030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6"/>
            <p:cNvSpPr/>
            <p:nvPr/>
          </p:nvSpPr>
          <p:spPr>
            <a:xfrm>
              <a:off x="146030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6"/>
            <p:cNvSpPr/>
            <p:nvPr/>
          </p:nvSpPr>
          <p:spPr>
            <a:xfrm>
              <a:off x="146030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6"/>
            <p:cNvSpPr/>
            <p:nvPr/>
          </p:nvSpPr>
          <p:spPr>
            <a:xfrm>
              <a:off x="146030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2" y="174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6"/>
            <p:cNvSpPr/>
            <p:nvPr/>
          </p:nvSpPr>
          <p:spPr>
            <a:xfrm>
              <a:off x="146030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6"/>
            <p:cNvSpPr/>
            <p:nvPr/>
          </p:nvSpPr>
          <p:spPr>
            <a:xfrm>
              <a:off x="146030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6"/>
            <p:cNvSpPr/>
            <p:nvPr/>
          </p:nvSpPr>
          <p:spPr>
            <a:xfrm>
              <a:off x="146030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6"/>
            <p:cNvSpPr/>
            <p:nvPr/>
          </p:nvSpPr>
          <p:spPr>
            <a:xfrm>
              <a:off x="146030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6"/>
            <p:cNvSpPr/>
            <p:nvPr/>
          </p:nvSpPr>
          <p:spPr>
            <a:xfrm>
              <a:off x="1460300" y="2864950"/>
              <a:ext cx="1800" cy="39275"/>
            </a:xfrm>
            <a:custGeom>
              <a:rect b="b" l="l" r="r" t="t"/>
              <a:pathLst>
                <a:path extrusionOk="0" h="1571" w="72">
                  <a:moveTo>
                    <a:pt x="0" y="0"/>
                  </a:moveTo>
                  <a:lnTo>
                    <a:pt x="0" y="1570"/>
                  </a:lnTo>
                  <a:lnTo>
                    <a:pt x="72" y="15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6"/>
            <p:cNvSpPr/>
            <p:nvPr/>
          </p:nvSpPr>
          <p:spPr>
            <a:xfrm>
              <a:off x="1500450" y="2699250"/>
              <a:ext cx="1800" cy="39700"/>
            </a:xfrm>
            <a:custGeom>
              <a:rect b="b" l="l" r="r" t="t"/>
              <a:pathLst>
                <a:path extrusionOk="0" h="1588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6"/>
            <p:cNvSpPr/>
            <p:nvPr/>
          </p:nvSpPr>
          <p:spPr>
            <a:xfrm>
              <a:off x="1500450" y="27407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6"/>
            <p:cNvSpPr/>
            <p:nvPr/>
          </p:nvSpPr>
          <p:spPr>
            <a:xfrm>
              <a:off x="1500450" y="25335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6"/>
            <p:cNvSpPr/>
            <p:nvPr/>
          </p:nvSpPr>
          <p:spPr>
            <a:xfrm>
              <a:off x="1500450" y="26577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1"/>
                  </a:moveTo>
                  <a:lnTo>
                    <a:pt x="0" y="1589"/>
                  </a:lnTo>
                  <a:lnTo>
                    <a:pt x="71" y="158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6"/>
            <p:cNvSpPr/>
            <p:nvPr/>
          </p:nvSpPr>
          <p:spPr>
            <a:xfrm>
              <a:off x="1500450" y="282367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6"/>
            <p:cNvSpPr/>
            <p:nvPr/>
          </p:nvSpPr>
          <p:spPr>
            <a:xfrm>
              <a:off x="1500450" y="2575025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6"/>
            <p:cNvSpPr/>
            <p:nvPr/>
          </p:nvSpPr>
          <p:spPr>
            <a:xfrm>
              <a:off x="1500450" y="24505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6"/>
            <p:cNvSpPr/>
            <p:nvPr/>
          </p:nvSpPr>
          <p:spPr>
            <a:xfrm>
              <a:off x="1500450" y="278220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1"/>
                  </a:moveTo>
                  <a:lnTo>
                    <a:pt x="0" y="1580"/>
                  </a:lnTo>
                  <a:lnTo>
                    <a:pt x="71" y="1580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6"/>
            <p:cNvSpPr/>
            <p:nvPr/>
          </p:nvSpPr>
          <p:spPr>
            <a:xfrm>
              <a:off x="1500450" y="2405300"/>
              <a:ext cx="1800" cy="43500"/>
            </a:xfrm>
            <a:custGeom>
              <a:rect b="b" l="l" r="r" t="t"/>
              <a:pathLst>
                <a:path extrusionOk="0" h="1740" w="72">
                  <a:moveTo>
                    <a:pt x="0" y="0"/>
                  </a:moveTo>
                  <a:lnTo>
                    <a:pt x="0" y="1740"/>
                  </a:lnTo>
                  <a:lnTo>
                    <a:pt x="71" y="174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6"/>
            <p:cNvSpPr/>
            <p:nvPr/>
          </p:nvSpPr>
          <p:spPr>
            <a:xfrm>
              <a:off x="1500450" y="2864950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79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6"/>
            <p:cNvSpPr/>
            <p:nvPr/>
          </p:nvSpPr>
          <p:spPr>
            <a:xfrm>
              <a:off x="1500450" y="2492050"/>
              <a:ext cx="1800" cy="39500"/>
            </a:xfrm>
            <a:custGeom>
              <a:rect b="b" l="l" r="r" t="t"/>
              <a:pathLst>
                <a:path extrusionOk="0" h="1580" w="72">
                  <a:moveTo>
                    <a:pt x="0" y="0"/>
                  </a:moveTo>
                  <a:lnTo>
                    <a:pt x="0" y="1579"/>
                  </a:lnTo>
                  <a:lnTo>
                    <a:pt x="71" y="15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6"/>
            <p:cNvSpPr/>
            <p:nvPr/>
          </p:nvSpPr>
          <p:spPr>
            <a:xfrm>
              <a:off x="1500450" y="2616275"/>
              <a:ext cx="1800" cy="39725"/>
            </a:xfrm>
            <a:custGeom>
              <a:rect b="b" l="l" r="r" t="t"/>
              <a:pathLst>
                <a:path extrusionOk="0" h="1589" w="72">
                  <a:moveTo>
                    <a:pt x="0" y="0"/>
                  </a:moveTo>
                  <a:lnTo>
                    <a:pt x="0" y="1588"/>
                  </a:lnTo>
                  <a:lnTo>
                    <a:pt x="71" y="158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6"/>
            <p:cNvSpPr/>
            <p:nvPr/>
          </p:nvSpPr>
          <p:spPr>
            <a:xfrm>
              <a:off x="1540575" y="2864950"/>
              <a:ext cx="1825" cy="39950"/>
            </a:xfrm>
            <a:custGeom>
              <a:rect b="b" l="l" r="r" t="t"/>
              <a:pathLst>
                <a:path extrusionOk="0" h="1598" w="73">
                  <a:moveTo>
                    <a:pt x="1" y="0"/>
                  </a:moveTo>
                  <a:lnTo>
                    <a:pt x="1" y="1597"/>
                  </a:lnTo>
                  <a:lnTo>
                    <a:pt x="72" y="159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6"/>
            <p:cNvSpPr/>
            <p:nvPr/>
          </p:nvSpPr>
          <p:spPr>
            <a:xfrm>
              <a:off x="1540575" y="2699250"/>
              <a:ext cx="1825" cy="39700"/>
            </a:xfrm>
            <a:custGeom>
              <a:rect b="b" l="l" r="r" t="t"/>
              <a:pathLst>
                <a:path extrusionOk="0" h="1588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6"/>
            <p:cNvSpPr/>
            <p:nvPr/>
          </p:nvSpPr>
          <p:spPr>
            <a:xfrm>
              <a:off x="1540575" y="26162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6"/>
            <p:cNvSpPr/>
            <p:nvPr/>
          </p:nvSpPr>
          <p:spPr>
            <a:xfrm>
              <a:off x="1540575" y="27407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6"/>
            <p:cNvSpPr/>
            <p:nvPr/>
          </p:nvSpPr>
          <p:spPr>
            <a:xfrm>
              <a:off x="1540575" y="25335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6"/>
            <p:cNvSpPr/>
            <p:nvPr/>
          </p:nvSpPr>
          <p:spPr>
            <a:xfrm>
              <a:off x="1540575" y="282367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6"/>
            <p:cNvSpPr/>
            <p:nvPr/>
          </p:nvSpPr>
          <p:spPr>
            <a:xfrm>
              <a:off x="1540575" y="278220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1"/>
                  </a:moveTo>
                  <a:lnTo>
                    <a:pt x="1" y="1580"/>
                  </a:lnTo>
                  <a:lnTo>
                    <a:pt x="72" y="158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6"/>
            <p:cNvSpPr/>
            <p:nvPr/>
          </p:nvSpPr>
          <p:spPr>
            <a:xfrm>
              <a:off x="1540575" y="2405075"/>
              <a:ext cx="1825" cy="43725"/>
            </a:xfrm>
            <a:custGeom>
              <a:rect b="b" l="l" r="r" t="t"/>
              <a:pathLst>
                <a:path extrusionOk="0" h="1749" w="73">
                  <a:moveTo>
                    <a:pt x="1" y="0"/>
                  </a:moveTo>
                  <a:lnTo>
                    <a:pt x="1" y="1749"/>
                  </a:lnTo>
                  <a:lnTo>
                    <a:pt x="72" y="174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6"/>
            <p:cNvSpPr/>
            <p:nvPr/>
          </p:nvSpPr>
          <p:spPr>
            <a:xfrm>
              <a:off x="1540575" y="2492050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6"/>
            <p:cNvSpPr/>
            <p:nvPr/>
          </p:nvSpPr>
          <p:spPr>
            <a:xfrm>
              <a:off x="1540575" y="2657750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1"/>
                  </a:moveTo>
                  <a:lnTo>
                    <a:pt x="1" y="1589"/>
                  </a:lnTo>
                  <a:lnTo>
                    <a:pt x="72" y="158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6"/>
            <p:cNvSpPr/>
            <p:nvPr/>
          </p:nvSpPr>
          <p:spPr>
            <a:xfrm>
              <a:off x="1540575" y="2450575"/>
              <a:ext cx="1825" cy="39725"/>
            </a:xfrm>
            <a:custGeom>
              <a:rect b="b" l="l" r="r" t="t"/>
              <a:pathLst>
                <a:path extrusionOk="0" h="1589" w="73">
                  <a:moveTo>
                    <a:pt x="1" y="0"/>
                  </a:moveTo>
                  <a:lnTo>
                    <a:pt x="1" y="1588"/>
                  </a:lnTo>
                  <a:lnTo>
                    <a:pt x="72" y="158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6"/>
            <p:cNvSpPr/>
            <p:nvPr/>
          </p:nvSpPr>
          <p:spPr>
            <a:xfrm>
              <a:off x="1540575" y="2575025"/>
              <a:ext cx="1825" cy="39500"/>
            </a:xfrm>
            <a:custGeom>
              <a:rect b="b" l="l" r="r" t="t"/>
              <a:pathLst>
                <a:path extrusionOk="0" h="1580" w="73">
                  <a:moveTo>
                    <a:pt x="1" y="0"/>
                  </a:moveTo>
                  <a:lnTo>
                    <a:pt x="1" y="1579"/>
                  </a:lnTo>
                  <a:lnTo>
                    <a:pt x="72" y="157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6"/>
            <p:cNvSpPr/>
            <p:nvPr/>
          </p:nvSpPr>
          <p:spPr>
            <a:xfrm>
              <a:off x="1580500" y="2404850"/>
              <a:ext cx="2050" cy="43950"/>
            </a:xfrm>
            <a:custGeom>
              <a:rect b="b" l="l" r="r" t="t"/>
              <a:pathLst>
                <a:path extrusionOk="0" h="1758" w="82">
                  <a:moveTo>
                    <a:pt x="1" y="0"/>
                  </a:moveTo>
                  <a:lnTo>
                    <a:pt x="1" y="1758"/>
                  </a:lnTo>
                  <a:lnTo>
                    <a:pt x="81" y="175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6"/>
            <p:cNvSpPr/>
            <p:nvPr/>
          </p:nvSpPr>
          <p:spPr>
            <a:xfrm>
              <a:off x="1580500" y="2864950"/>
              <a:ext cx="2050" cy="40175"/>
            </a:xfrm>
            <a:custGeom>
              <a:rect b="b" l="l" r="r" t="t"/>
              <a:pathLst>
                <a:path extrusionOk="0" h="1607" w="82">
                  <a:moveTo>
                    <a:pt x="1" y="0"/>
                  </a:moveTo>
                  <a:lnTo>
                    <a:pt x="1" y="1606"/>
                  </a:lnTo>
                  <a:lnTo>
                    <a:pt x="81" y="160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6"/>
            <p:cNvSpPr/>
            <p:nvPr/>
          </p:nvSpPr>
          <p:spPr>
            <a:xfrm>
              <a:off x="1580500" y="27407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6"/>
            <p:cNvSpPr/>
            <p:nvPr/>
          </p:nvSpPr>
          <p:spPr>
            <a:xfrm>
              <a:off x="1580500" y="25335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6"/>
            <p:cNvSpPr/>
            <p:nvPr/>
          </p:nvSpPr>
          <p:spPr>
            <a:xfrm>
              <a:off x="1580500" y="24505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6"/>
            <p:cNvSpPr/>
            <p:nvPr/>
          </p:nvSpPr>
          <p:spPr>
            <a:xfrm>
              <a:off x="1580500" y="2657750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1"/>
                  </a:moveTo>
                  <a:lnTo>
                    <a:pt x="1" y="1589"/>
                  </a:lnTo>
                  <a:lnTo>
                    <a:pt x="81" y="1589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6"/>
            <p:cNvSpPr/>
            <p:nvPr/>
          </p:nvSpPr>
          <p:spPr>
            <a:xfrm>
              <a:off x="1580500" y="249205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6"/>
            <p:cNvSpPr/>
            <p:nvPr/>
          </p:nvSpPr>
          <p:spPr>
            <a:xfrm>
              <a:off x="1580500" y="257502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0"/>
                  </a:moveTo>
                  <a:lnTo>
                    <a:pt x="1" y="1579"/>
                  </a:lnTo>
                  <a:lnTo>
                    <a:pt x="81" y="15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6"/>
            <p:cNvSpPr/>
            <p:nvPr/>
          </p:nvSpPr>
          <p:spPr>
            <a:xfrm>
              <a:off x="1580500" y="2699250"/>
              <a:ext cx="2050" cy="39700"/>
            </a:xfrm>
            <a:custGeom>
              <a:rect b="b" l="l" r="r" t="t"/>
              <a:pathLst>
                <a:path extrusionOk="0" h="1588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6"/>
            <p:cNvSpPr/>
            <p:nvPr/>
          </p:nvSpPr>
          <p:spPr>
            <a:xfrm>
              <a:off x="1580500" y="2782200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6"/>
            <p:cNvSpPr/>
            <p:nvPr/>
          </p:nvSpPr>
          <p:spPr>
            <a:xfrm>
              <a:off x="1580500" y="2823675"/>
              <a:ext cx="2050" cy="39500"/>
            </a:xfrm>
            <a:custGeom>
              <a:rect b="b" l="l" r="r" t="t"/>
              <a:pathLst>
                <a:path extrusionOk="0" h="1580" w="82">
                  <a:moveTo>
                    <a:pt x="1" y="1"/>
                  </a:moveTo>
                  <a:lnTo>
                    <a:pt x="1" y="1580"/>
                  </a:lnTo>
                  <a:lnTo>
                    <a:pt x="81" y="158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6"/>
            <p:cNvSpPr/>
            <p:nvPr/>
          </p:nvSpPr>
          <p:spPr>
            <a:xfrm>
              <a:off x="1580500" y="2616275"/>
              <a:ext cx="2050" cy="39725"/>
            </a:xfrm>
            <a:custGeom>
              <a:rect b="b" l="l" r="r" t="t"/>
              <a:pathLst>
                <a:path extrusionOk="0" h="1589" w="82">
                  <a:moveTo>
                    <a:pt x="1" y="0"/>
                  </a:moveTo>
                  <a:lnTo>
                    <a:pt x="1" y="1588"/>
                  </a:lnTo>
                  <a:lnTo>
                    <a:pt x="81" y="158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6"/>
            <p:cNvSpPr/>
            <p:nvPr/>
          </p:nvSpPr>
          <p:spPr>
            <a:xfrm>
              <a:off x="579350" y="2863150"/>
              <a:ext cx="1042000" cy="1825"/>
            </a:xfrm>
            <a:custGeom>
              <a:rect b="b" l="l" r="r" t="t"/>
              <a:pathLst>
                <a:path extrusionOk="0" h="73" w="41680">
                  <a:moveTo>
                    <a:pt x="0" y="1"/>
                  </a:moveTo>
                  <a:lnTo>
                    <a:pt x="0" y="72"/>
                  </a:lnTo>
                  <a:lnTo>
                    <a:pt x="41679" y="72"/>
                  </a:lnTo>
                  <a:lnTo>
                    <a:pt x="41679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6"/>
            <p:cNvSpPr/>
            <p:nvPr/>
          </p:nvSpPr>
          <p:spPr>
            <a:xfrm>
              <a:off x="579800" y="2821675"/>
              <a:ext cx="1041100" cy="2025"/>
            </a:xfrm>
            <a:custGeom>
              <a:rect b="b" l="l" r="r" t="t"/>
              <a:pathLst>
                <a:path extrusionOk="0" h="81" w="41644">
                  <a:moveTo>
                    <a:pt x="0" y="1"/>
                  </a:moveTo>
                  <a:lnTo>
                    <a:pt x="0" y="81"/>
                  </a:lnTo>
                  <a:lnTo>
                    <a:pt x="41643" y="81"/>
                  </a:lnTo>
                  <a:lnTo>
                    <a:pt x="4164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6"/>
            <p:cNvSpPr/>
            <p:nvPr/>
          </p:nvSpPr>
          <p:spPr>
            <a:xfrm>
              <a:off x="580000" y="2780200"/>
              <a:ext cx="1040675" cy="2025"/>
            </a:xfrm>
            <a:custGeom>
              <a:rect b="b" l="l" r="r" t="t"/>
              <a:pathLst>
                <a:path extrusionOk="0" h="81" w="41627">
                  <a:moveTo>
                    <a:pt x="1" y="0"/>
                  </a:moveTo>
                  <a:lnTo>
                    <a:pt x="1" y="81"/>
                  </a:lnTo>
                  <a:lnTo>
                    <a:pt x="41627" y="81"/>
                  </a:lnTo>
                  <a:lnTo>
                    <a:pt x="4162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6"/>
            <p:cNvSpPr/>
            <p:nvPr/>
          </p:nvSpPr>
          <p:spPr>
            <a:xfrm>
              <a:off x="580450" y="2738925"/>
              <a:ext cx="1039775" cy="1825"/>
            </a:xfrm>
            <a:custGeom>
              <a:rect b="b" l="l" r="r" t="t"/>
              <a:pathLst>
                <a:path extrusionOk="0" h="73" w="41591">
                  <a:moveTo>
                    <a:pt x="1" y="1"/>
                  </a:moveTo>
                  <a:lnTo>
                    <a:pt x="1" y="72"/>
                  </a:lnTo>
                  <a:lnTo>
                    <a:pt x="41591" y="72"/>
                  </a:lnTo>
                  <a:lnTo>
                    <a:pt x="41591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6"/>
            <p:cNvSpPr/>
            <p:nvPr/>
          </p:nvSpPr>
          <p:spPr>
            <a:xfrm>
              <a:off x="580675" y="2697450"/>
              <a:ext cx="1039325" cy="1825"/>
            </a:xfrm>
            <a:custGeom>
              <a:rect b="b" l="l" r="r" t="t"/>
              <a:pathLst>
                <a:path extrusionOk="0" h="73" w="41573">
                  <a:moveTo>
                    <a:pt x="1" y="1"/>
                  </a:moveTo>
                  <a:lnTo>
                    <a:pt x="1" y="72"/>
                  </a:lnTo>
                  <a:lnTo>
                    <a:pt x="41573" y="72"/>
                  </a:lnTo>
                  <a:lnTo>
                    <a:pt x="4157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6"/>
            <p:cNvSpPr/>
            <p:nvPr/>
          </p:nvSpPr>
          <p:spPr>
            <a:xfrm>
              <a:off x="581125" y="2655975"/>
              <a:ext cx="1038425" cy="1800"/>
            </a:xfrm>
            <a:custGeom>
              <a:rect b="b" l="l" r="r" t="t"/>
              <a:pathLst>
                <a:path extrusionOk="0" h="72" w="41537">
                  <a:moveTo>
                    <a:pt x="1" y="0"/>
                  </a:moveTo>
                  <a:lnTo>
                    <a:pt x="1" y="72"/>
                  </a:lnTo>
                  <a:lnTo>
                    <a:pt x="41537" y="72"/>
                  </a:lnTo>
                  <a:lnTo>
                    <a:pt x="41537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6"/>
            <p:cNvSpPr/>
            <p:nvPr/>
          </p:nvSpPr>
          <p:spPr>
            <a:xfrm>
              <a:off x="581350" y="2614500"/>
              <a:ext cx="1038000" cy="1800"/>
            </a:xfrm>
            <a:custGeom>
              <a:rect b="b" l="l" r="r" t="t"/>
              <a:pathLst>
                <a:path extrusionOk="0" h="72" w="41520">
                  <a:moveTo>
                    <a:pt x="0" y="0"/>
                  </a:moveTo>
                  <a:lnTo>
                    <a:pt x="0" y="71"/>
                  </a:lnTo>
                  <a:lnTo>
                    <a:pt x="41519" y="71"/>
                  </a:lnTo>
                  <a:lnTo>
                    <a:pt x="41519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6"/>
            <p:cNvSpPr/>
            <p:nvPr/>
          </p:nvSpPr>
          <p:spPr>
            <a:xfrm>
              <a:off x="581800" y="2573000"/>
              <a:ext cx="1037325" cy="2050"/>
            </a:xfrm>
            <a:custGeom>
              <a:rect b="b" l="l" r="r" t="t"/>
              <a:pathLst>
                <a:path extrusionOk="0" h="82" w="41493">
                  <a:moveTo>
                    <a:pt x="0" y="1"/>
                  </a:moveTo>
                  <a:lnTo>
                    <a:pt x="0" y="81"/>
                  </a:lnTo>
                  <a:lnTo>
                    <a:pt x="41492" y="81"/>
                  </a:lnTo>
                  <a:lnTo>
                    <a:pt x="41483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6"/>
            <p:cNvSpPr/>
            <p:nvPr/>
          </p:nvSpPr>
          <p:spPr>
            <a:xfrm>
              <a:off x="582025" y="2531525"/>
              <a:ext cx="1036650" cy="2025"/>
            </a:xfrm>
            <a:custGeom>
              <a:rect b="b" l="l" r="r" t="t"/>
              <a:pathLst>
                <a:path extrusionOk="0" h="81" w="41466">
                  <a:moveTo>
                    <a:pt x="9" y="0"/>
                  </a:moveTo>
                  <a:lnTo>
                    <a:pt x="0" y="81"/>
                  </a:lnTo>
                  <a:lnTo>
                    <a:pt x="41465" y="81"/>
                  </a:lnTo>
                  <a:lnTo>
                    <a:pt x="41465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6"/>
            <p:cNvSpPr/>
            <p:nvPr/>
          </p:nvSpPr>
          <p:spPr>
            <a:xfrm>
              <a:off x="582475" y="2490275"/>
              <a:ext cx="1035975" cy="1800"/>
            </a:xfrm>
            <a:custGeom>
              <a:rect b="b" l="l" r="r" t="t"/>
              <a:pathLst>
                <a:path extrusionOk="0" h="72" w="41439">
                  <a:moveTo>
                    <a:pt x="0" y="0"/>
                  </a:moveTo>
                  <a:lnTo>
                    <a:pt x="0" y="71"/>
                  </a:lnTo>
                  <a:lnTo>
                    <a:pt x="41438" y="71"/>
                  </a:lnTo>
                  <a:lnTo>
                    <a:pt x="41438" y="0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6"/>
            <p:cNvSpPr/>
            <p:nvPr/>
          </p:nvSpPr>
          <p:spPr>
            <a:xfrm>
              <a:off x="582700" y="2448775"/>
              <a:ext cx="1035300" cy="1825"/>
            </a:xfrm>
            <a:custGeom>
              <a:rect b="b" l="l" r="r" t="t"/>
              <a:pathLst>
                <a:path extrusionOk="0" h="73" w="41412">
                  <a:moveTo>
                    <a:pt x="9" y="1"/>
                  </a:moveTo>
                  <a:lnTo>
                    <a:pt x="0" y="72"/>
                  </a:lnTo>
                  <a:lnTo>
                    <a:pt x="41412" y="72"/>
                  </a:lnTo>
                  <a:lnTo>
                    <a:pt x="41412" y="1"/>
                  </a:lnTo>
                  <a:close/>
                </a:path>
              </a:pathLst>
            </a:custGeom>
            <a:solidFill>
              <a:schemeClr val="dk1">
                <a:alpha val="93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4" name="Google Shape;2214;p6"/>
          <p:cNvSpPr/>
          <p:nvPr/>
        </p:nvSpPr>
        <p:spPr>
          <a:xfrm rot="-691970">
            <a:off x="198593" y="295277"/>
            <a:ext cx="1029022" cy="656007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6"/>
          <p:cNvSpPr/>
          <p:nvPr/>
        </p:nvSpPr>
        <p:spPr>
          <a:xfrm rot="-691970">
            <a:off x="8019018" y="4227802"/>
            <a:ext cx="1029022" cy="656007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5">
              <a:alpha val="6558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6" name="Google Shape;2216;p6"/>
          <p:cNvGrpSpPr/>
          <p:nvPr/>
        </p:nvGrpSpPr>
        <p:grpSpPr>
          <a:xfrm flipH="1" rot="1896607">
            <a:off x="-766117" y="3908032"/>
            <a:ext cx="2003355" cy="1927283"/>
            <a:chOff x="3795825" y="3576625"/>
            <a:chExt cx="273225" cy="262850"/>
          </a:xfrm>
        </p:grpSpPr>
        <p:sp>
          <p:nvSpPr>
            <p:cNvPr id="2217" name="Google Shape;2217;p6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6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6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6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6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6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6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6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6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6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7" name="Google Shape;2227;p6"/>
          <p:cNvGrpSpPr/>
          <p:nvPr/>
        </p:nvGrpSpPr>
        <p:grpSpPr>
          <a:xfrm>
            <a:off x="8241475" y="232400"/>
            <a:ext cx="861746" cy="781736"/>
            <a:chOff x="351175" y="1462825"/>
            <a:chExt cx="861746" cy="781736"/>
          </a:xfrm>
        </p:grpSpPr>
        <p:sp>
          <p:nvSpPr>
            <p:cNvPr id="2228" name="Google Shape;2228;p6"/>
            <p:cNvSpPr/>
            <p:nvPr/>
          </p:nvSpPr>
          <p:spPr>
            <a:xfrm>
              <a:off x="351175" y="1462825"/>
              <a:ext cx="861746" cy="781736"/>
            </a:xfrm>
            <a:custGeom>
              <a:rect b="b" l="l" r="r" t="t"/>
              <a:pathLst>
                <a:path extrusionOk="0" h="5706" w="6290">
                  <a:moveTo>
                    <a:pt x="2726" y="0"/>
                  </a:moveTo>
                  <a:cubicBezTo>
                    <a:pt x="2598" y="0"/>
                    <a:pt x="2467" y="22"/>
                    <a:pt x="2338" y="66"/>
                  </a:cubicBezTo>
                  <a:cubicBezTo>
                    <a:pt x="1749" y="271"/>
                    <a:pt x="1544" y="762"/>
                    <a:pt x="1562" y="1297"/>
                  </a:cubicBezTo>
                  <a:cubicBezTo>
                    <a:pt x="1497" y="1290"/>
                    <a:pt x="1434" y="1287"/>
                    <a:pt x="1370" y="1287"/>
                  </a:cubicBezTo>
                  <a:cubicBezTo>
                    <a:pt x="931" y="1287"/>
                    <a:pt x="521" y="1455"/>
                    <a:pt x="295" y="1868"/>
                  </a:cubicBezTo>
                  <a:cubicBezTo>
                    <a:pt x="0" y="2394"/>
                    <a:pt x="125" y="3117"/>
                    <a:pt x="634" y="3456"/>
                  </a:cubicBezTo>
                  <a:cubicBezTo>
                    <a:pt x="669" y="3483"/>
                    <a:pt x="705" y="3501"/>
                    <a:pt x="741" y="3527"/>
                  </a:cubicBezTo>
                  <a:cubicBezTo>
                    <a:pt x="696" y="3599"/>
                    <a:pt x="661" y="3679"/>
                    <a:pt x="634" y="3768"/>
                  </a:cubicBezTo>
                  <a:cubicBezTo>
                    <a:pt x="500" y="4179"/>
                    <a:pt x="625" y="4634"/>
                    <a:pt x="946" y="4928"/>
                  </a:cubicBezTo>
                  <a:cubicBezTo>
                    <a:pt x="1170" y="5134"/>
                    <a:pt x="1468" y="5245"/>
                    <a:pt x="1768" y="5245"/>
                  </a:cubicBezTo>
                  <a:cubicBezTo>
                    <a:pt x="1909" y="5245"/>
                    <a:pt x="2051" y="5220"/>
                    <a:pt x="2186" y="5169"/>
                  </a:cubicBezTo>
                  <a:cubicBezTo>
                    <a:pt x="2284" y="5133"/>
                    <a:pt x="2373" y="5097"/>
                    <a:pt x="2454" y="5044"/>
                  </a:cubicBezTo>
                  <a:cubicBezTo>
                    <a:pt x="2489" y="5115"/>
                    <a:pt x="2543" y="5187"/>
                    <a:pt x="2596" y="5249"/>
                  </a:cubicBezTo>
                  <a:cubicBezTo>
                    <a:pt x="2842" y="5540"/>
                    <a:pt x="3213" y="5706"/>
                    <a:pt x="3593" y="5706"/>
                  </a:cubicBezTo>
                  <a:cubicBezTo>
                    <a:pt x="3668" y="5706"/>
                    <a:pt x="3744" y="5699"/>
                    <a:pt x="3819" y="5686"/>
                  </a:cubicBezTo>
                  <a:cubicBezTo>
                    <a:pt x="4265" y="5606"/>
                    <a:pt x="4621" y="5276"/>
                    <a:pt x="4764" y="4839"/>
                  </a:cubicBezTo>
                  <a:cubicBezTo>
                    <a:pt x="4800" y="4723"/>
                    <a:pt x="4827" y="4598"/>
                    <a:pt x="4836" y="4473"/>
                  </a:cubicBezTo>
                  <a:cubicBezTo>
                    <a:pt x="4893" y="4479"/>
                    <a:pt x="4949" y="4483"/>
                    <a:pt x="5006" y="4483"/>
                  </a:cubicBezTo>
                  <a:cubicBezTo>
                    <a:pt x="5497" y="4483"/>
                    <a:pt x="5953" y="4232"/>
                    <a:pt x="6129" y="3608"/>
                  </a:cubicBezTo>
                  <a:cubicBezTo>
                    <a:pt x="6290" y="3001"/>
                    <a:pt x="5977" y="2608"/>
                    <a:pt x="5522" y="2377"/>
                  </a:cubicBezTo>
                  <a:cubicBezTo>
                    <a:pt x="5915" y="1913"/>
                    <a:pt x="6067" y="1315"/>
                    <a:pt x="5522" y="806"/>
                  </a:cubicBezTo>
                  <a:cubicBezTo>
                    <a:pt x="5263" y="562"/>
                    <a:pt x="4936" y="432"/>
                    <a:pt x="4608" y="432"/>
                  </a:cubicBezTo>
                  <a:cubicBezTo>
                    <a:pt x="4384" y="432"/>
                    <a:pt x="4158" y="493"/>
                    <a:pt x="3952" y="619"/>
                  </a:cubicBezTo>
                  <a:cubicBezTo>
                    <a:pt x="3899" y="646"/>
                    <a:pt x="3854" y="682"/>
                    <a:pt x="3819" y="708"/>
                  </a:cubicBezTo>
                  <a:cubicBezTo>
                    <a:pt x="3810" y="690"/>
                    <a:pt x="3801" y="673"/>
                    <a:pt x="3783" y="655"/>
                  </a:cubicBezTo>
                  <a:cubicBezTo>
                    <a:pt x="3576" y="248"/>
                    <a:pt x="3166" y="0"/>
                    <a:pt x="2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6"/>
            <p:cNvSpPr/>
            <p:nvPr/>
          </p:nvSpPr>
          <p:spPr>
            <a:xfrm>
              <a:off x="435432" y="1535984"/>
              <a:ext cx="725017" cy="635281"/>
            </a:xfrm>
            <a:custGeom>
              <a:rect b="b" l="l" r="r" t="t"/>
              <a:pathLst>
                <a:path extrusionOk="0" h="4637" w="5292">
                  <a:moveTo>
                    <a:pt x="2120" y="0"/>
                  </a:moveTo>
                  <a:cubicBezTo>
                    <a:pt x="2093" y="0"/>
                    <a:pt x="2064" y="2"/>
                    <a:pt x="2035" y="5"/>
                  </a:cubicBezTo>
                  <a:cubicBezTo>
                    <a:pt x="1170" y="130"/>
                    <a:pt x="1464" y="1325"/>
                    <a:pt x="1830" y="1771"/>
                  </a:cubicBezTo>
                  <a:cubicBezTo>
                    <a:pt x="1610" y="1508"/>
                    <a:pt x="1139" y="1289"/>
                    <a:pt x="738" y="1289"/>
                  </a:cubicBezTo>
                  <a:cubicBezTo>
                    <a:pt x="391" y="1289"/>
                    <a:pt x="96" y="1453"/>
                    <a:pt x="63" y="1896"/>
                  </a:cubicBezTo>
                  <a:cubicBezTo>
                    <a:pt x="1" y="2681"/>
                    <a:pt x="884" y="2681"/>
                    <a:pt x="1464" y="2681"/>
                  </a:cubicBezTo>
                  <a:cubicBezTo>
                    <a:pt x="12" y="3159"/>
                    <a:pt x="454" y="4173"/>
                    <a:pt x="1152" y="4173"/>
                  </a:cubicBezTo>
                  <a:cubicBezTo>
                    <a:pt x="1509" y="4173"/>
                    <a:pt x="1933" y="3908"/>
                    <a:pt x="2204" y="3172"/>
                  </a:cubicBezTo>
                  <a:lnTo>
                    <a:pt x="2204" y="3172"/>
                  </a:lnTo>
                  <a:cubicBezTo>
                    <a:pt x="1971" y="4162"/>
                    <a:pt x="2486" y="4637"/>
                    <a:pt x="2970" y="4637"/>
                  </a:cubicBezTo>
                  <a:cubicBezTo>
                    <a:pt x="3523" y="4637"/>
                    <a:pt x="4036" y="4017"/>
                    <a:pt x="3346" y="2842"/>
                  </a:cubicBezTo>
                  <a:lnTo>
                    <a:pt x="3346" y="2842"/>
                  </a:lnTo>
                  <a:cubicBezTo>
                    <a:pt x="3529" y="3146"/>
                    <a:pt x="3986" y="3433"/>
                    <a:pt x="4379" y="3433"/>
                  </a:cubicBezTo>
                  <a:cubicBezTo>
                    <a:pt x="4620" y="3433"/>
                    <a:pt x="4837" y="3325"/>
                    <a:pt x="4952" y="3047"/>
                  </a:cubicBezTo>
                  <a:cubicBezTo>
                    <a:pt x="5291" y="2235"/>
                    <a:pt x="4087" y="2101"/>
                    <a:pt x="3596" y="2101"/>
                  </a:cubicBezTo>
                  <a:cubicBezTo>
                    <a:pt x="4212" y="1941"/>
                    <a:pt x="5131" y="1156"/>
                    <a:pt x="4497" y="629"/>
                  </a:cubicBezTo>
                  <a:cubicBezTo>
                    <a:pt x="4325" y="486"/>
                    <a:pt x="4160" y="427"/>
                    <a:pt x="4003" y="427"/>
                  </a:cubicBezTo>
                  <a:cubicBezTo>
                    <a:pt x="3484" y="427"/>
                    <a:pt x="3056" y="1075"/>
                    <a:pt x="2775" y="1486"/>
                  </a:cubicBezTo>
                  <a:cubicBezTo>
                    <a:pt x="2930" y="970"/>
                    <a:pt x="2828" y="0"/>
                    <a:pt x="2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6"/>
            <p:cNvSpPr/>
            <p:nvPr/>
          </p:nvSpPr>
          <p:spPr>
            <a:xfrm>
              <a:off x="691764" y="1792591"/>
              <a:ext cx="203175" cy="145634"/>
            </a:xfrm>
            <a:custGeom>
              <a:rect b="b" l="l" r="r" t="t"/>
              <a:pathLst>
                <a:path extrusionOk="0" h="1063" w="1483">
                  <a:moveTo>
                    <a:pt x="749" y="1"/>
                  </a:moveTo>
                  <a:cubicBezTo>
                    <a:pt x="689" y="1"/>
                    <a:pt x="625" y="11"/>
                    <a:pt x="556" y="32"/>
                  </a:cubicBezTo>
                  <a:cubicBezTo>
                    <a:pt x="0" y="187"/>
                    <a:pt x="134" y="1063"/>
                    <a:pt x="710" y="1063"/>
                  </a:cubicBezTo>
                  <a:cubicBezTo>
                    <a:pt x="762" y="1063"/>
                    <a:pt x="818" y="1056"/>
                    <a:pt x="878" y="1040"/>
                  </a:cubicBezTo>
                  <a:cubicBezTo>
                    <a:pt x="1483" y="871"/>
                    <a:pt x="1314" y="1"/>
                    <a:pt x="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1" name="Google Shape;223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7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4" name="Google Shape;2234;p7"/>
          <p:cNvGrpSpPr/>
          <p:nvPr/>
        </p:nvGrpSpPr>
        <p:grpSpPr>
          <a:xfrm>
            <a:off x="436965" y="371680"/>
            <a:ext cx="8270070" cy="4400212"/>
            <a:chOff x="4068925" y="3794325"/>
            <a:chExt cx="2771750" cy="1474750"/>
          </a:xfrm>
        </p:grpSpPr>
        <p:sp>
          <p:nvSpPr>
            <p:cNvPr id="2235" name="Google Shape;2235;p7"/>
            <p:cNvSpPr/>
            <p:nvPr/>
          </p:nvSpPr>
          <p:spPr>
            <a:xfrm>
              <a:off x="4068925" y="3794325"/>
              <a:ext cx="2771750" cy="1474750"/>
            </a:xfrm>
            <a:custGeom>
              <a:rect b="b" l="l" r="r" t="t"/>
              <a:pathLst>
                <a:path extrusionOk="0" h="58990" w="110870">
                  <a:moveTo>
                    <a:pt x="110448" y="1"/>
                  </a:moveTo>
                  <a:lnTo>
                    <a:pt x="429" y="453"/>
                  </a:lnTo>
                  <a:lnTo>
                    <a:pt x="23" y="52746"/>
                  </a:lnTo>
                  <a:lnTo>
                    <a:pt x="0" y="52746"/>
                  </a:lnTo>
                  <a:lnTo>
                    <a:pt x="0" y="58653"/>
                  </a:lnTo>
                  <a:lnTo>
                    <a:pt x="0" y="58913"/>
                  </a:lnTo>
                  <a:lnTo>
                    <a:pt x="0" y="58944"/>
                  </a:lnTo>
                  <a:lnTo>
                    <a:pt x="2482" y="58814"/>
                  </a:lnTo>
                  <a:lnTo>
                    <a:pt x="5784" y="58990"/>
                  </a:lnTo>
                  <a:lnTo>
                    <a:pt x="8266" y="58814"/>
                  </a:lnTo>
                  <a:lnTo>
                    <a:pt x="13223" y="58814"/>
                  </a:lnTo>
                  <a:lnTo>
                    <a:pt x="16525" y="58645"/>
                  </a:lnTo>
                  <a:lnTo>
                    <a:pt x="19827" y="58469"/>
                  </a:lnTo>
                  <a:lnTo>
                    <a:pt x="26438" y="58469"/>
                  </a:lnTo>
                  <a:lnTo>
                    <a:pt x="27373" y="58369"/>
                  </a:lnTo>
                  <a:cubicBezTo>
                    <a:pt x="27319" y="58369"/>
                    <a:pt x="27265" y="58362"/>
                    <a:pt x="27212" y="58362"/>
                  </a:cubicBezTo>
                  <a:lnTo>
                    <a:pt x="28085" y="58270"/>
                  </a:lnTo>
                  <a:lnTo>
                    <a:pt x="28690" y="58270"/>
                  </a:lnTo>
                  <a:cubicBezTo>
                    <a:pt x="28598" y="58277"/>
                    <a:pt x="28506" y="58285"/>
                    <a:pt x="28422" y="58300"/>
                  </a:cubicBezTo>
                  <a:cubicBezTo>
                    <a:pt x="29778" y="58300"/>
                    <a:pt x="34919" y="58323"/>
                    <a:pt x="36351" y="58469"/>
                  </a:cubicBezTo>
                  <a:cubicBezTo>
                    <a:pt x="36900" y="58528"/>
                    <a:pt x="37542" y="58547"/>
                    <a:pt x="38154" y="58547"/>
                  </a:cubicBezTo>
                  <a:cubicBezTo>
                    <a:pt x="39377" y="58547"/>
                    <a:pt x="40481" y="58469"/>
                    <a:pt x="40481" y="58469"/>
                  </a:cubicBezTo>
                  <a:cubicBezTo>
                    <a:pt x="40481" y="58469"/>
                    <a:pt x="43782" y="58124"/>
                    <a:pt x="47084" y="58124"/>
                  </a:cubicBezTo>
                  <a:cubicBezTo>
                    <a:pt x="50394" y="58124"/>
                    <a:pt x="50394" y="58469"/>
                    <a:pt x="52868" y="58469"/>
                  </a:cubicBezTo>
                  <a:cubicBezTo>
                    <a:pt x="55350" y="58469"/>
                    <a:pt x="60307" y="57779"/>
                    <a:pt x="62782" y="57779"/>
                  </a:cubicBezTo>
                  <a:cubicBezTo>
                    <a:pt x="65256" y="57779"/>
                    <a:pt x="71040" y="58300"/>
                    <a:pt x="72695" y="58300"/>
                  </a:cubicBezTo>
                  <a:cubicBezTo>
                    <a:pt x="74350" y="58300"/>
                    <a:pt x="81781" y="58645"/>
                    <a:pt x="81781" y="58645"/>
                  </a:cubicBezTo>
                  <a:lnTo>
                    <a:pt x="90039" y="58124"/>
                  </a:lnTo>
                  <a:lnTo>
                    <a:pt x="96651" y="58645"/>
                  </a:lnTo>
                  <a:lnTo>
                    <a:pt x="104082" y="58645"/>
                  </a:lnTo>
                  <a:lnTo>
                    <a:pt x="110693" y="58262"/>
                  </a:lnTo>
                  <a:lnTo>
                    <a:pt x="110693" y="58254"/>
                  </a:lnTo>
                  <a:lnTo>
                    <a:pt x="110479" y="58239"/>
                  </a:lnTo>
                  <a:lnTo>
                    <a:pt x="110693" y="58231"/>
                  </a:lnTo>
                  <a:lnTo>
                    <a:pt x="110693" y="55864"/>
                  </a:lnTo>
                  <a:lnTo>
                    <a:pt x="110869" y="55864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4173300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4735"/>
                  </a:moveTo>
                  <a:lnTo>
                    <a:pt x="192" y="4735"/>
                  </a:lnTo>
                  <a:lnTo>
                    <a:pt x="1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41733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4173300" y="5150125"/>
              <a:ext cx="4800" cy="95975"/>
            </a:xfrm>
            <a:custGeom>
              <a:rect b="b" l="l" r="r" t="t"/>
              <a:pathLst>
                <a:path extrusionOk="0" h="3839" w="192">
                  <a:moveTo>
                    <a:pt x="0" y="0"/>
                  </a:moveTo>
                  <a:lnTo>
                    <a:pt x="0" y="3839"/>
                  </a:lnTo>
                  <a:lnTo>
                    <a:pt x="192" y="38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41733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41733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41733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41733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41733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41733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41733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41733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41733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4280175" y="5150125"/>
              <a:ext cx="4800" cy="97325"/>
            </a:xfrm>
            <a:custGeom>
              <a:rect b="b" l="l" r="r" t="t"/>
              <a:pathLst>
                <a:path extrusionOk="0" h="3893" w="192">
                  <a:moveTo>
                    <a:pt x="0" y="0"/>
                  </a:moveTo>
                  <a:lnTo>
                    <a:pt x="0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42801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4280175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1"/>
                  </a:moveTo>
                  <a:lnTo>
                    <a:pt x="0" y="4735"/>
                  </a:lnTo>
                  <a:lnTo>
                    <a:pt x="192" y="473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42801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42801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42801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42801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42801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42801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42801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42801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42801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43862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43862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43862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43862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43862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43862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4386275" y="5150125"/>
              <a:ext cx="5375" cy="97900"/>
            </a:xfrm>
            <a:custGeom>
              <a:rect b="b" l="l" r="r" t="t"/>
              <a:pathLst>
                <a:path extrusionOk="0" h="3916" w="215">
                  <a:moveTo>
                    <a:pt x="0" y="0"/>
                  </a:moveTo>
                  <a:lnTo>
                    <a:pt x="0" y="3915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4386275" y="3805625"/>
              <a:ext cx="5375" cy="118950"/>
            </a:xfrm>
            <a:custGeom>
              <a:rect b="b" l="l" r="r" t="t"/>
              <a:pathLst>
                <a:path extrusionOk="0" h="4758" w="215">
                  <a:moveTo>
                    <a:pt x="0" y="1"/>
                  </a:moveTo>
                  <a:lnTo>
                    <a:pt x="0" y="4758"/>
                  </a:lnTo>
                  <a:lnTo>
                    <a:pt x="215" y="475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3862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3862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3862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43862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449295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449295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449295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449295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449295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4492950" y="3804850"/>
              <a:ext cx="4800" cy="119725"/>
            </a:xfrm>
            <a:custGeom>
              <a:rect b="b" l="l" r="r" t="t"/>
              <a:pathLst>
                <a:path extrusionOk="0" h="4789" w="192">
                  <a:moveTo>
                    <a:pt x="0" y="1"/>
                  </a:moveTo>
                  <a:lnTo>
                    <a:pt x="0" y="4789"/>
                  </a:lnTo>
                  <a:lnTo>
                    <a:pt x="192" y="478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449295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449295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4492950" y="5150125"/>
              <a:ext cx="4800" cy="99225"/>
            </a:xfrm>
            <a:custGeom>
              <a:rect b="b" l="l" r="r" t="t"/>
              <a:pathLst>
                <a:path extrusionOk="0" h="3969" w="192">
                  <a:moveTo>
                    <a:pt x="0" y="0"/>
                  </a:moveTo>
                  <a:lnTo>
                    <a:pt x="0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449295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449295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449295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4599825" y="3804850"/>
              <a:ext cx="4625" cy="119725"/>
            </a:xfrm>
            <a:custGeom>
              <a:rect b="b" l="l" r="r" t="t"/>
              <a:pathLst>
                <a:path extrusionOk="0" h="4789" w="185">
                  <a:moveTo>
                    <a:pt x="0" y="1"/>
                  </a:moveTo>
                  <a:lnTo>
                    <a:pt x="0" y="4789"/>
                  </a:lnTo>
                  <a:lnTo>
                    <a:pt x="184" y="478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45998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45998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45998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5998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998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5998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45998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45998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4599825" y="5150125"/>
              <a:ext cx="4625" cy="99800"/>
            </a:xfrm>
            <a:custGeom>
              <a:rect b="b" l="l" r="r" t="t"/>
              <a:pathLst>
                <a:path extrusionOk="0" h="3992" w="185">
                  <a:moveTo>
                    <a:pt x="0" y="0"/>
                  </a:moveTo>
                  <a:lnTo>
                    <a:pt x="0" y="3992"/>
                  </a:lnTo>
                  <a:lnTo>
                    <a:pt x="184" y="399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45998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45998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4706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4706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4706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4706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4706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4706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4706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4706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4706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4706500" y="5150125"/>
              <a:ext cx="4800" cy="100575"/>
            </a:xfrm>
            <a:custGeom>
              <a:rect b="b" l="l" r="r" t="t"/>
              <a:pathLst>
                <a:path extrusionOk="0" h="4023" w="192">
                  <a:moveTo>
                    <a:pt x="0" y="0"/>
                  </a:moveTo>
                  <a:lnTo>
                    <a:pt x="0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4706500" y="3804275"/>
              <a:ext cx="4800" cy="120300"/>
            </a:xfrm>
            <a:custGeom>
              <a:rect b="b" l="l" r="r" t="t"/>
              <a:pathLst>
                <a:path extrusionOk="0" h="4812" w="192">
                  <a:moveTo>
                    <a:pt x="0" y="1"/>
                  </a:moveTo>
                  <a:lnTo>
                    <a:pt x="0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4706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8126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8126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8126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48126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48126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48126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48126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48126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4812600" y="3803700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48126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4812600" y="5150125"/>
              <a:ext cx="5400" cy="101925"/>
            </a:xfrm>
            <a:custGeom>
              <a:rect b="b" l="l" r="r" t="t"/>
              <a:pathLst>
                <a:path extrusionOk="0" h="4077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48126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491927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491927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491927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491927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491927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4919275" y="3802950"/>
              <a:ext cx="5400" cy="121625"/>
            </a:xfrm>
            <a:custGeom>
              <a:rect b="b" l="l" r="r" t="t"/>
              <a:pathLst>
                <a:path extrusionOk="0" h="4865" w="216">
                  <a:moveTo>
                    <a:pt x="1" y="0"/>
                  </a:moveTo>
                  <a:lnTo>
                    <a:pt x="1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4919275" y="5150125"/>
              <a:ext cx="5400" cy="102500"/>
            </a:xfrm>
            <a:custGeom>
              <a:rect b="b" l="l" r="r" t="t"/>
              <a:pathLst>
                <a:path extrusionOk="0" h="4100" w="216">
                  <a:moveTo>
                    <a:pt x="1" y="0"/>
                  </a:moveTo>
                  <a:lnTo>
                    <a:pt x="1" y="4099"/>
                  </a:lnTo>
                  <a:lnTo>
                    <a:pt x="215" y="409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491927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491927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491927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491927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491927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50261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50261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0261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50261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0261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5026150" y="5150125"/>
              <a:ext cx="4625" cy="103825"/>
            </a:xfrm>
            <a:custGeom>
              <a:rect b="b" l="l" r="r" t="t"/>
              <a:pathLst>
                <a:path extrusionOk="0" h="4153" w="185">
                  <a:moveTo>
                    <a:pt x="1" y="0"/>
                  </a:moveTo>
                  <a:lnTo>
                    <a:pt x="1" y="4153"/>
                  </a:lnTo>
                  <a:lnTo>
                    <a:pt x="184" y="415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026150" y="3802950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4" y="486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50261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0261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50261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0261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50261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13282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513282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13282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513282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132825" y="5150125"/>
              <a:ext cx="4825" cy="101725"/>
            </a:xfrm>
            <a:custGeom>
              <a:rect b="b" l="l" r="r" t="t"/>
              <a:pathLst>
                <a:path extrusionOk="0" h="4069" w="193">
                  <a:moveTo>
                    <a:pt x="1" y="0"/>
                  </a:moveTo>
                  <a:lnTo>
                    <a:pt x="1" y="4068"/>
                  </a:lnTo>
                  <a:cubicBezTo>
                    <a:pt x="62" y="4061"/>
                    <a:pt x="131" y="4061"/>
                    <a:pt x="192" y="405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513282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13282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13282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13282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132825" y="3802375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2" y="48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13282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13282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23950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23950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239500" y="3801800"/>
              <a:ext cx="4825" cy="122775"/>
            </a:xfrm>
            <a:custGeom>
              <a:rect b="b" l="l" r="r" t="t"/>
              <a:pathLst>
                <a:path extrusionOk="0" h="4911" w="193">
                  <a:moveTo>
                    <a:pt x="1" y="0"/>
                  </a:moveTo>
                  <a:lnTo>
                    <a:pt x="1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23950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23950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23950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239500" y="5150125"/>
              <a:ext cx="4825" cy="97325"/>
            </a:xfrm>
            <a:custGeom>
              <a:rect b="b" l="l" r="r" t="t"/>
              <a:pathLst>
                <a:path extrusionOk="0" h="3893" w="193">
                  <a:moveTo>
                    <a:pt x="1" y="0"/>
                  </a:moveTo>
                  <a:lnTo>
                    <a:pt x="1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23950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23950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23950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23950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23950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3458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3458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345800" y="3801800"/>
              <a:ext cx="5400" cy="122775"/>
            </a:xfrm>
            <a:custGeom>
              <a:rect b="b" l="l" r="r" t="t"/>
              <a:pathLst>
                <a:path extrusionOk="0" h="4911" w="216">
                  <a:moveTo>
                    <a:pt x="1" y="0"/>
                  </a:moveTo>
                  <a:lnTo>
                    <a:pt x="1" y="4911"/>
                  </a:lnTo>
                  <a:lnTo>
                    <a:pt x="215" y="491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3458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3458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3458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3458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345800" y="5150125"/>
              <a:ext cx="5400" cy="104400"/>
            </a:xfrm>
            <a:custGeom>
              <a:rect b="b" l="l" r="r" t="t"/>
              <a:pathLst>
                <a:path extrusionOk="0" h="4176" w="216">
                  <a:moveTo>
                    <a:pt x="1" y="0"/>
                  </a:moveTo>
                  <a:lnTo>
                    <a:pt x="1" y="4160"/>
                  </a:lnTo>
                  <a:cubicBezTo>
                    <a:pt x="70" y="4160"/>
                    <a:pt x="139" y="4168"/>
                    <a:pt x="215" y="4176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3458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3458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3458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3458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45247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45247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45247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452475" y="5150125"/>
              <a:ext cx="4825" cy="102875"/>
            </a:xfrm>
            <a:custGeom>
              <a:rect b="b" l="l" r="r" t="t"/>
              <a:pathLst>
                <a:path extrusionOk="0" h="4115" w="193">
                  <a:moveTo>
                    <a:pt x="1" y="0"/>
                  </a:moveTo>
                  <a:lnTo>
                    <a:pt x="1" y="4114"/>
                  </a:lnTo>
                  <a:cubicBezTo>
                    <a:pt x="62" y="4107"/>
                    <a:pt x="123" y="4107"/>
                    <a:pt x="192" y="40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545247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545247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545247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545247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5452475" y="3801025"/>
              <a:ext cx="4825" cy="123550"/>
            </a:xfrm>
            <a:custGeom>
              <a:rect b="b" l="l" r="r" t="t"/>
              <a:pathLst>
                <a:path extrusionOk="0" h="4942" w="193">
                  <a:moveTo>
                    <a:pt x="1" y="1"/>
                  </a:moveTo>
                  <a:lnTo>
                    <a:pt x="1" y="4942"/>
                  </a:lnTo>
                  <a:lnTo>
                    <a:pt x="192" y="49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545247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545247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545247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555915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5559150" y="5150125"/>
              <a:ext cx="4825" cy="93300"/>
            </a:xfrm>
            <a:custGeom>
              <a:rect b="b" l="l" r="r" t="t"/>
              <a:pathLst>
                <a:path extrusionOk="0" h="3732" w="193">
                  <a:moveTo>
                    <a:pt x="1" y="0"/>
                  </a:moveTo>
                  <a:lnTo>
                    <a:pt x="1" y="3731"/>
                  </a:lnTo>
                  <a:cubicBezTo>
                    <a:pt x="70" y="3724"/>
                    <a:pt x="131" y="3724"/>
                    <a:pt x="192" y="371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555915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5559150" y="3800450"/>
              <a:ext cx="4825" cy="124125"/>
            </a:xfrm>
            <a:custGeom>
              <a:rect b="b" l="l" r="r" t="t"/>
              <a:pathLst>
                <a:path extrusionOk="0" h="4965" w="193">
                  <a:moveTo>
                    <a:pt x="1" y="1"/>
                  </a:moveTo>
                  <a:lnTo>
                    <a:pt x="1" y="4965"/>
                  </a:lnTo>
                  <a:lnTo>
                    <a:pt x="192" y="496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555915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555915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555915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555915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555915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555915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555915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555915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56660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56660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7"/>
            <p:cNvSpPr/>
            <p:nvPr/>
          </p:nvSpPr>
          <p:spPr>
            <a:xfrm>
              <a:off x="56660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7"/>
            <p:cNvSpPr/>
            <p:nvPr/>
          </p:nvSpPr>
          <p:spPr>
            <a:xfrm>
              <a:off x="56660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7"/>
            <p:cNvSpPr/>
            <p:nvPr/>
          </p:nvSpPr>
          <p:spPr>
            <a:xfrm>
              <a:off x="56660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7"/>
            <p:cNvSpPr/>
            <p:nvPr/>
          </p:nvSpPr>
          <p:spPr>
            <a:xfrm>
              <a:off x="56660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7"/>
            <p:cNvSpPr/>
            <p:nvPr/>
          </p:nvSpPr>
          <p:spPr>
            <a:xfrm>
              <a:off x="56660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7"/>
            <p:cNvSpPr/>
            <p:nvPr/>
          </p:nvSpPr>
          <p:spPr>
            <a:xfrm>
              <a:off x="5666025" y="5150125"/>
              <a:ext cx="4625" cy="89475"/>
            </a:xfrm>
            <a:custGeom>
              <a:rect b="b" l="l" r="r" t="t"/>
              <a:pathLst>
                <a:path extrusionOk="0" h="3579" w="185">
                  <a:moveTo>
                    <a:pt x="1" y="0"/>
                  </a:moveTo>
                  <a:lnTo>
                    <a:pt x="1" y="3570"/>
                  </a:lnTo>
                  <a:cubicBezTo>
                    <a:pt x="62" y="3578"/>
                    <a:pt x="123" y="3578"/>
                    <a:pt x="185" y="357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7"/>
            <p:cNvSpPr/>
            <p:nvPr/>
          </p:nvSpPr>
          <p:spPr>
            <a:xfrm>
              <a:off x="56660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7"/>
            <p:cNvSpPr/>
            <p:nvPr/>
          </p:nvSpPr>
          <p:spPr>
            <a:xfrm>
              <a:off x="5666025" y="3799700"/>
              <a:ext cx="4625" cy="124875"/>
            </a:xfrm>
            <a:custGeom>
              <a:rect b="b" l="l" r="r" t="t"/>
              <a:pathLst>
                <a:path extrusionOk="0" h="4995" w="185">
                  <a:moveTo>
                    <a:pt x="1" y="0"/>
                  </a:moveTo>
                  <a:lnTo>
                    <a:pt x="1" y="4995"/>
                  </a:lnTo>
                  <a:lnTo>
                    <a:pt x="185" y="499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7"/>
            <p:cNvSpPr/>
            <p:nvPr/>
          </p:nvSpPr>
          <p:spPr>
            <a:xfrm>
              <a:off x="56660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7"/>
            <p:cNvSpPr/>
            <p:nvPr/>
          </p:nvSpPr>
          <p:spPr>
            <a:xfrm>
              <a:off x="56660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7"/>
            <p:cNvSpPr/>
            <p:nvPr/>
          </p:nvSpPr>
          <p:spPr>
            <a:xfrm>
              <a:off x="577212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7"/>
            <p:cNvSpPr/>
            <p:nvPr/>
          </p:nvSpPr>
          <p:spPr>
            <a:xfrm>
              <a:off x="577212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7"/>
            <p:cNvSpPr/>
            <p:nvPr/>
          </p:nvSpPr>
          <p:spPr>
            <a:xfrm>
              <a:off x="577212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7"/>
            <p:cNvSpPr/>
            <p:nvPr/>
          </p:nvSpPr>
          <p:spPr>
            <a:xfrm>
              <a:off x="5772125" y="5150125"/>
              <a:ext cx="5400" cy="95775"/>
            </a:xfrm>
            <a:custGeom>
              <a:rect b="b" l="l" r="r" t="t"/>
              <a:pathLst>
                <a:path extrusionOk="0" h="3831" w="216">
                  <a:moveTo>
                    <a:pt x="1" y="0"/>
                  </a:moveTo>
                  <a:lnTo>
                    <a:pt x="1" y="3816"/>
                  </a:lnTo>
                  <a:cubicBezTo>
                    <a:pt x="70" y="3816"/>
                    <a:pt x="146" y="3823"/>
                    <a:pt x="215" y="3831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7"/>
            <p:cNvSpPr/>
            <p:nvPr/>
          </p:nvSpPr>
          <p:spPr>
            <a:xfrm>
              <a:off x="577212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7"/>
            <p:cNvSpPr/>
            <p:nvPr/>
          </p:nvSpPr>
          <p:spPr>
            <a:xfrm>
              <a:off x="577212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7"/>
            <p:cNvSpPr/>
            <p:nvPr/>
          </p:nvSpPr>
          <p:spPr>
            <a:xfrm>
              <a:off x="5772125" y="3799700"/>
              <a:ext cx="5400" cy="124875"/>
            </a:xfrm>
            <a:custGeom>
              <a:rect b="b" l="l" r="r" t="t"/>
              <a:pathLst>
                <a:path extrusionOk="0" h="4995" w="216">
                  <a:moveTo>
                    <a:pt x="1" y="0"/>
                  </a:moveTo>
                  <a:lnTo>
                    <a:pt x="1" y="4995"/>
                  </a:lnTo>
                  <a:lnTo>
                    <a:pt x="215" y="49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7"/>
            <p:cNvSpPr/>
            <p:nvPr/>
          </p:nvSpPr>
          <p:spPr>
            <a:xfrm>
              <a:off x="577212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7"/>
            <p:cNvSpPr/>
            <p:nvPr/>
          </p:nvSpPr>
          <p:spPr>
            <a:xfrm>
              <a:off x="577212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7"/>
            <p:cNvSpPr/>
            <p:nvPr/>
          </p:nvSpPr>
          <p:spPr>
            <a:xfrm>
              <a:off x="577212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7"/>
            <p:cNvSpPr/>
            <p:nvPr/>
          </p:nvSpPr>
          <p:spPr>
            <a:xfrm>
              <a:off x="577212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7"/>
            <p:cNvSpPr/>
            <p:nvPr/>
          </p:nvSpPr>
          <p:spPr>
            <a:xfrm>
              <a:off x="577212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7"/>
            <p:cNvSpPr/>
            <p:nvPr/>
          </p:nvSpPr>
          <p:spPr>
            <a:xfrm>
              <a:off x="5878825" y="5150125"/>
              <a:ext cx="5375" cy="101725"/>
            </a:xfrm>
            <a:custGeom>
              <a:rect b="b" l="l" r="r" t="t"/>
              <a:pathLst>
                <a:path extrusionOk="0" h="4069" w="215">
                  <a:moveTo>
                    <a:pt x="0" y="0"/>
                  </a:moveTo>
                  <a:lnTo>
                    <a:pt x="0" y="4061"/>
                  </a:lnTo>
                  <a:cubicBezTo>
                    <a:pt x="77" y="4061"/>
                    <a:pt x="146" y="4068"/>
                    <a:pt x="215" y="4068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7"/>
            <p:cNvSpPr/>
            <p:nvPr/>
          </p:nvSpPr>
          <p:spPr>
            <a:xfrm>
              <a:off x="587882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7"/>
            <p:cNvSpPr/>
            <p:nvPr/>
          </p:nvSpPr>
          <p:spPr>
            <a:xfrm>
              <a:off x="587882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7"/>
            <p:cNvSpPr/>
            <p:nvPr/>
          </p:nvSpPr>
          <p:spPr>
            <a:xfrm>
              <a:off x="587882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7"/>
            <p:cNvSpPr/>
            <p:nvPr/>
          </p:nvSpPr>
          <p:spPr>
            <a:xfrm>
              <a:off x="587882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7"/>
            <p:cNvSpPr/>
            <p:nvPr/>
          </p:nvSpPr>
          <p:spPr>
            <a:xfrm>
              <a:off x="587882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7"/>
            <p:cNvSpPr/>
            <p:nvPr/>
          </p:nvSpPr>
          <p:spPr>
            <a:xfrm>
              <a:off x="587882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7"/>
            <p:cNvSpPr/>
            <p:nvPr/>
          </p:nvSpPr>
          <p:spPr>
            <a:xfrm>
              <a:off x="587882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7"/>
            <p:cNvSpPr/>
            <p:nvPr/>
          </p:nvSpPr>
          <p:spPr>
            <a:xfrm>
              <a:off x="587882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7"/>
            <p:cNvSpPr/>
            <p:nvPr/>
          </p:nvSpPr>
          <p:spPr>
            <a:xfrm>
              <a:off x="5878825" y="3799125"/>
              <a:ext cx="5375" cy="125450"/>
            </a:xfrm>
            <a:custGeom>
              <a:rect b="b" l="l" r="r" t="t"/>
              <a:pathLst>
                <a:path extrusionOk="0" h="5018" w="215">
                  <a:moveTo>
                    <a:pt x="0" y="0"/>
                  </a:moveTo>
                  <a:lnTo>
                    <a:pt x="0" y="5018"/>
                  </a:lnTo>
                  <a:lnTo>
                    <a:pt x="215" y="501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7"/>
            <p:cNvSpPr/>
            <p:nvPr/>
          </p:nvSpPr>
          <p:spPr>
            <a:xfrm>
              <a:off x="587882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7"/>
            <p:cNvSpPr/>
            <p:nvPr/>
          </p:nvSpPr>
          <p:spPr>
            <a:xfrm>
              <a:off x="587882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7"/>
            <p:cNvSpPr/>
            <p:nvPr/>
          </p:nvSpPr>
          <p:spPr>
            <a:xfrm>
              <a:off x="5985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7"/>
            <p:cNvSpPr/>
            <p:nvPr/>
          </p:nvSpPr>
          <p:spPr>
            <a:xfrm>
              <a:off x="5985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7"/>
            <p:cNvSpPr/>
            <p:nvPr/>
          </p:nvSpPr>
          <p:spPr>
            <a:xfrm>
              <a:off x="5985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7"/>
            <p:cNvSpPr/>
            <p:nvPr/>
          </p:nvSpPr>
          <p:spPr>
            <a:xfrm>
              <a:off x="5985500" y="3798350"/>
              <a:ext cx="4800" cy="126225"/>
            </a:xfrm>
            <a:custGeom>
              <a:rect b="b" l="l" r="r" t="t"/>
              <a:pathLst>
                <a:path extrusionOk="0" h="5049" w="192">
                  <a:moveTo>
                    <a:pt x="0" y="0"/>
                  </a:moveTo>
                  <a:lnTo>
                    <a:pt x="0" y="5049"/>
                  </a:lnTo>
                  <a:lnTo>
                    <a:pt x="192" y="504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7"/>
            <p:cNvSpPr/>
            <p:nvPr/>
          </p:nvSpPr>
          <p:spPr>
            <a:xfrm>
              <a:off x="5985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7"/>
            <p:cNvSpPr/>
            <p:nvPr/>
          </p:nvSpPr>
          <p:spPr>
            <a:xfrm>
              <a:off x="5985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7"/>
            <p:cNvSpPr/>
            <p:nvPr/>
          </p:nvSpPr>
          <p:spPr>
            <a:xfrm>
              <a:off x="5985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7"/>
            <p:cNvSpPr/>
            <p:nvPr/>
          </p:nvSpPr>
          <p:spPr>
            <a:xfrm>
              <a:off x="5985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7"/>
            <p:cNvSpPr/>
            <p:nvPr/>
          </p:nvSpPr>
          <p:spPr>
            <a:xfrm>
              <a:off x="5985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7"/>
            <p:cNvSpPr/>
            <p:nvPr/>
          </p:nvSpPr>
          <p:spPr>
            <a:xfrm>
              <a:off x="5985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7"/>
            <p:cNvSpPr/>
            <p:nvPr/>
          </p:nvSpPr>
          <p:spPr>
            <a:xfrm>
              <a:off x="5985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7"/>
            <p:cNvSpPr/>
            <p:nvPr/>
          </p:nvSpPr>
          <p:spPr>
            <a:xfrm>
              <a:off x="598550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1"/>
                  </a:lnTo>
                  <a:cubicBezTo>
                    <a:pt x="69" y="4191"/>
                    <a:pt x="130" y="4199"/>
                    <a:pt x="192" y="41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7"/>
            <p:cNvSpPr/>
            <p:nvPr/>
          </p:nvSpPr>
          <p:spPr>
            <a:xfrm>
              <a:off x="60923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7"/>
            <p:cNvSpPr/>
            <p:nvPr/>
          </p:nvSpPr>
          <p:spPr>
            <a:xfrm>
              <a:off x="60923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7"/>
            <p:cNvSpPr/>
            <p:nvPr/>
          </p:nvSpPr>
          <p:spPr>
            <a:xfrm>
              <a:off x="60923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7"/>
            <p:cNvSpPr/>
            <p:nvPr/>
          </p:nvSpPr>
          <p:spPr>
            <a:xfrm>
              <a:off x="60923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7"/>
            <p:cNvSpPr/>
            <p:nvPr/>
          </p:nvSpPr>
          <p:spPr>
            <a:xfrm>
              <a:off x="60923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7"/>
            <p:cNvSpPr/>
            <p:nvPr/>
          </p:nvSpPr>
          <p:spPr>
            <a:xfrm>
              <a:off x="60923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7"/>
            <p:cNvSpPr/>
            <p:nvPr/>
          </p:nvSpPr>
          <p:spPr>
            <a:xfrm>
              <a:off x="60923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7"/>
            <p:cNvSpPr/>
            <p:nvPr/>
          </p:nvSpPr>
          <p:spPr>
            <a:xfrm>
              <a:off x="60923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7"/>
            <p:cNvSpPr/>
            <p:nvPr/>
          </p:nvSpPr>
          <p:spPr>
            <a:xfrm>
              <a:off x="6092350" y="5150125"/>
              <a:ext cx="4625" cy="109575"/>
            </a:xfrm>
            <a:custGeom>
              <a:rect b="b" l="l" r="r" t="t"/>
              <a:pathLst>
                <a:path extrusionOk="0" h="4383" w="185">
                  <a:moveTo>
                    <a:pt x="1" y="0"/>
                  </a:moveTo>
                  <a:lnTo>
                    <a:pt x="1" y="4375"/>
                  </a:lnTo>
                  <a:cubicBezTo>
                    <a:pt x="62" y="4375"/>
                    <a:pt x="131" y="4382"/>
                    <a:pt x="185" y="4382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7"/>
            <p:cNvSpPr/>
            <p:nvPr/>
          </p:nvSpPr>
          <p:spPr>
            <a:xfrm>
              <a:off x="60923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7"/>
            <p:cNvSpPr/>
            <p:nvPr/>
          </p:nvSpPr>
          <p:spPr>
            <a:xfrm>
              <a:off x="6092350" y="3798350"/>
              <a:ext cx="4625" cy="126225"/>
            </a:xfrm>
            <a:custGeom>
              <a:rect b="b" l="l" r="r" t="t"/>
              <a:pathLst>
                <a:path extrusionOk="0" h="5049" w="185">
                  <a:moveTo>
                    <a:pt x="1" y="0"/>
                  </a:moveTo>
                  <a:lnTo>
                    <a:pt x="1" y="5049"/>
                  </a:lnTo>
                  <a:lnTo>
                    <a:pt x="185" y="504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7"/>
            <p:cNvSpPr/>
            <p:nvPr/>
          </p:nvSpPr>
          <p:spPr>
            <a:xfrm>
              <a:off x="60923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7"/>
            <p:cNvSpPr/>
            <p:nvPr/>
          </p:nvSpPr>
          <p:spPr>
            <a:xfrm>
              <a:off x="61984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7"/>
            <p:cNvSpPr/>
            <p:nvPr/>
          </p:nvSpPr>
          <p:spPr>
            <a:xfrm>
              <a:off x="61984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7"/>
            <p:cNvSpPr/>
            <p:nvPr/>
          </p:nvSpPr>
          <p:spPr>
            <a:xfrm>
              <a:off x="619905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9"/>
                  </a:lnTo>
                  <a:lnTo>
                    <a:pt x="192" y="418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7"/>
            <p:cNvSpPr/>
            <p:nvPr/>
          </p:nvSpPr>
          <p:spPr>
            <a:xfrm>
              <a:off x="61984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7"/>
            <p:cNvSpPr/>
            <p:nvPr/>
          </p:nvSpPr>
          <p:spPr>
            <a:xfrm>
              <a:off x="61984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7"/>
            <p:cNvSpPr/>
            <p:nvPr/>
          </p:nvSpPr>
          <p:spPr>
            <a:xfrm>
              <a:off x="61984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7"/>
            <p:cNvSpPr/>
            <p:nvPr/>
          </p:nvSpPr>
          <p:spPr>
            <a:xfrm>
              <a:off x="61984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7"/>
            <p:cNvSpPr/>
            <p:nvPr/>
          </p:nvSpPr>
          <p:spPr>
            <a:xfrm>
              <a:off x="61984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7"/>
            <p:cNvSpPr/>
            <p:nvPr/>
          </p:nvSpPr>
          <p:spPr>
            <a:xfrm>
              <a:off x="61984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7"/>
            <p:cNvSpPr/>
            <p:nvPr/>
          </p:nvSpPr>
          <p:spPr>
            <a:xfrm>
              <a:off x="6199050" y="3797775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7"/>
            <p:cNvSpPr/>
            <p:nvPr/>
          </p:nvSpPr>
          <p:spPr>
            <a:xfrm>
              <a:off x="61984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7"/>
            <p:cNvSpPr/>
            <p:nvPr/>
          </p:nvSpPr>
          <p:spPr>
            <a:xfrm>
              <a:off x="61984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7"/>
            <p:cNvSpPr/>
            <p:nvPr/>
          </p:nvSpPr>
          <p:spPr>
            <a:xfrm>
              <a:off x="6305150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7"/>
            <p:cNvSpPr/>
            <p:nvPr/>
          </p:nvSpPr>
          <p:spPr>
            <a:xfrm>
              <a:off x="6305150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7"/>
            <p:cNvSpPr/>
            <p:nvPr/>
          </p:nvSpPr>
          <p:spPr>
            <a:xfrm>
              <a:off x="6305150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7"/>
            <p:cNvSpPr/>
            <p:nvPr/>
          </p:nvSpPr>
          <p:spPr>
            <a:xfrm>
              <a:off x="6305150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7"/>
            <p:cNvSpPr/>
            <p:nvPr/>
          </p:nvSpPr>
          <p:spPr>
            <a:xfrm>
              <a:off x="6305150" y="3797000"/>
              <a:ext cx="5375" cy="127575"/>
            </a:xfrm>
            <a:custGeom>
              <a:rect b="b" l="l" r="r" t="t"/>
              <a:pathLst>
                <a:path extrusionOk="0" h="5103" w="215">
                  <a:moveTo>
                    <a:pt x="0" y="1"/>
                  </a:moveTo>
                  <a:lnTo>
                    <a:pt x="0" y="5103"/>
                  </a:lnTo>
                  <a:lnTo>
                    <a:pt x="215" y="5103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7"/>
            <p:cNvSpPr/>
            <p:nvPr/>
          </p:nvSpPr>
          <p:spPr>
            <a:xfrm>
              <a:off x="6305150" y="5150125"/>
              <a:ext cx="5375" cy="98275"/>
            </a:xfrm>
            <a:custGeom>
              <a:rect b="b" l="l" r="r" t="t"/>
              <a:pathLst>
                <a:path extrusionOk="0" h="3931" w="215">
                  <a:moveTo>
                    <a:pt x="0" y="0"/>
                  </a:moveTo>
                  <a:lnTo>
                    <a:pt x="0" y="3930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7"/>
            <p:cNvSpPr/>
            <p:nvPr/>
          </p:nvSpPr>
          <p:spPr>
            <a:xfrm>
              <a:off x="6305150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7"/>
            <p:cNvSpPr/>
            <p:nvPr/>
          </p:nvSpPr>
          <p:spPr>
            <a:xfrm>
              <a:off x="6305150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7"/>
            <p:cNvSpPr/>
            <p:nvPr/>
          </p:nvSpPr>
          <p:spPr>
            <a:xfrm>
              <a:off x="6305150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7"/>
            <p:cNvSpPr/>
            <p:nvPr/>
          </p:nvSpPr>
          <p:spPr>
            <a:xfrm>
              <a:off x="6305150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7"/>
            <p:cNvSpPr/>
            <p:nvPr/>
          </p:nvSpPr>
          <p:spPr>
            <a:xfrm>
              <a:off x="6305150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7"/>
            <p:cNvSpPr/>
            <p:nvPr/>
          </p:nvSpPr>
          <p:spPr>
            <a:xfrm>
              <a:off x="6305150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7"/>
            <p:cNvSpPr/>
            <p:nvPr/>
          </p:nvSpPr>
          <p:spPr>
            <a:xfrm>
              <a:off x="6412025" y="3929725"/>
              <a:ext cx="4600" cy="116875"/>
            </a:xfrm>
            <a:custGeom>
              <a:rect b="b" l="l" r="r" t="t"/>
              <a:pathLst>
                <a:path extrusionOk="0" h="4675" w="184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7"/>
            <p:cNvSpPr/>
            <p:nvPr/>
          </p:nvSpPr>
          <p:spPr>
            <a:xfrm>
              <a:off x="6412025" y="4662125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7"/>
            <p:cNvSpPr/>
            <p:nvPr/>
          </p:nvSpPr>
          <p:spPr>
            <a:xfrm>
              <a:off x="6412025" y="50287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7"/>
            <p:cNvSpPr/>
            <p:nvPr/>
          </p:nvSpPr>
          <p:spPr>
            <a:xfrm>
              <a:off x="6412025" y="45399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7"/>
            <p:cNvSpPr/>
            <p:nvPr/>
          </p:nvSpPr>
          <p:spPr>
            <a:xfrm>
              <a:off x="6412025" y="49065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7"/>
            <p:cNvSpPr/>
            <p:nvPr/>
          </p:nvSpPr>
          <p:spPr>
            <a:xfrm>
              <a:off x="6412025" y="44177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7"/>
            <p:cNvSpPr/>
            <p:nvPr/>
          </p:nvSpPr>
          <p:spPr>
            <a:xfrm>
              <a:off x="6412025" y="3796425"/>
              <a:ext cx="4600" cy="128150"/>
            </a:xfrm>
            <a:custGeom>
              <a:rect b="b" l="l" r="r" t="t"/>
              <a:pathLst>
                <a:path extrusionOk="0" h="5126" w="184">
                  <a:moveTo>
                    <a:pt x="0" y="1"/>
                  </a:moveTo>
                  <a:lnTo>
                    <a:pt x="0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7"/>
            <p:cNvSpPr/>
            <p:nvPr/>
          </p:nvSpPr>
          <p:spPr>
            <a:xfrm>
              <a:off x="6412025" y="41741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7"/>
            <p:cNvSpPr/>
            <p:nvPr/>
          </p:nvSpPr>
          <p:spPr>
            <a:xfrm>
              <a:off x="6412025" y="47843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7"/>
            <p:cNvSpPr/>
            <p:nvPr/>
          </p:nvSpPr>
          <p:spPr>
            <a:xfrm>
              <a:off x="6412025" y="4296300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7"/>
            <p:cNvSpPr/>
            <p:nvPr/>
          </p:nvSpPr>
          <p:spPr>
            <a:xfrm>
              <a:off x="6412025" y="40519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7"/>
            <p:cNvSpPr/>
            <p:nvPr/>
          </p:nvSpPr>
          <p:spPr>
            <a:xfrm>
              <a:off x="6412025" y="5150125"/>
              <a:ext cx="4600" cy="104975"/>
            </a:xfrm>
            <a:custGeom>
              <a:rect b="b" l="l" r="r" t="t"/>
              <a:pathLst>
                <a:path extrusionOk="0" h="4199" w="184">
                  <a:moveTo>
                    <a:pt x="0" y="0"/>
                  </a:moveTo>
                  <a:lnTo>
                    <a:pt x="0" y="4183"/>
                  </a:lnTo>
                  <a:lnTo>
                    <a:pt x="184" y="41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7"/>
            <p:cNvSpPr/>
            <p:nvPr/>
          </p:nvSpPr>
          <p:spPr>
            <a:xfrm>
              <a:off x="65187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7"/>
            <p:cNvSpPr/>
            <p:nvPr/>
          </p:nvSpPr>
          <p:spPr>
            <a:xfrm>
              <a:off x="65187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7"/>
            <p:cNvSpPr/>
            <p:nvPr/>
          </p:nvSpPr>
          <p:spPr>
            <a:xfrm>
              <a:off x="65187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7"/>
            <p:cNvSpPr/>
            <p:nvPr/>
          </p:nvSpPr>
          <p:spPr>
            <a:xfrm>
              <a:off x="65187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7"/>
            <p:cNvSpPr/>
            <p:nvPr/>
          </p:nvSpPr>
          <p:spPr>
            <a:xfrm>
              <a:off x="65187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7"/>
            <p:cNvSpPr/>
            <p:nvPr/>
          </p:nvSpPr>
          <p:spPr>
            <a:xfrm>
              <a:off x="65187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7"/>
            <p:cNvSpPr/>
            <p:nvPr/>
          </p:nvSpPr>
          <p:spPr>
            <a:xfrm>
              <a:off x="65187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7"/>
            <p:cNvSpPr/>
            <p:nvPr/>
          </p:nvSpPr>
          <p:spPr>
            <a:xfrm>
              <a:off x="65187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7"/>
            <p:cNvSpPr/>
            <p:nvPr/>
          </p:nvSpPr>
          <p:spPr>
            <a:xfrm>
              <a:off x="6518700" y="3796425"/>
              <a:ext cx="4800" cy="128150"/>
            </a:xfrm>
            <a:custGeom>
              <a:rect b="b" l="l" r="r" t="t"/>
              <a:pathLst>
                <a:path extrusionOk="0" h="5126" w="192">
                  <a:moveTo>
                    <a:pt x="0" y="1"/>
                  </a:moveTo>
                  <a:lnTo>
                    <a:pt x="0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7"/>
            <p:cNvSpPr/>
            <p:nvPr/>
          </p:nvSpPr>
          <p:spPr>
            <a:xfrm>
              <a:off x="6518700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7"/>
            <p:cNvSpPr/>
            <p:nvPr/>
          </p:nvSpPr>
          <p:spPr>
            <a:xfrm>
              <a:off x="65187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7"/>
            <p:cNvSpPr/>
            <p:nvPr/>
          </p:nvSpPr>
          <p:spPr>
            <a:xfrm>
              <a:off x="65187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7"/>
            <p:cNvSpPr/>
            <p:nvPr/>
          </p:nvSpPr>
          <p:spPr>
            <a:xfrm>
              <a:off x="6625375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7"/>
            <p:cNvSpPr/>
            <p:nvPr/>
          </p:nvSpPr>
          <p:spPr>
            <a:xfrm>
              <a:off x="66253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7"/>
            <p:cNvSpPr/>
            <p:nvPr/>
          </p:nvSpPr>
          <p:spPr>
            <a:xfrm>
              <a:off x="66253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7"/>
            <p:cNvSpPr/>
            <p:nvPr/>
          </p:nvSpPr>
          <p:spPr>
            <a:xfrm>
              <a:off x="66253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7"/>
            <p:cNvSpPr/>
            <p:nvPr/>
          </p:nvSpPr>
          <p:spPr>
            <a:xfrm>
              <a:off x="66253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7"/>
            <p:cNvSpPr/>
            <p:nvPr/>
          </p:nvSpPr>
          <p:spPr>
            <a:xfrm>
              <a:off x="66253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7"/>
            <p:cNvSpPr/>
            <p:nvPr/>
          </p:nvSpPr>
          <p:spPr>
            <a:xfrm>
              <a:off x="66253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7"/>
            <p:cNvSpPr/>
            <p:nvPr/>
          </p:nvSpPr>
          <p:spPr>
            <a:xfrm>
              <a:off x="6625375" y="3795675"/>
              <a:ext cx="4800" cy="128900"/>
            </a:xfrm>
            <a:custGeom>
              <a:rect b="b" l="l" r="r" t="t"/>
              <a:pathLst>
                <a:path extrusionOk="0" h="5156" w="192">
                  <a:moveTo>
                    <a:pt x="0" y="0"/>
                  </a:moveTo>
                  <a:lnTo>
                    <a:pt x="0" y="5156"/>
                  </a:lnTo>
                  <a:lnTo>
                    <a:pt x="192" y="515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7"/>
            <p:cNvSpPr/>
            <p:nvPr/>
          </p:nvSpPr>
          <p:spPr>
            <a:xfrm>
              <a:off x="66253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7"/>
            <p:cNvSpPr/>
            <p:nvPr/>
          </p:nvSpPr>
          <p:spPr>
            <a:xfrm>
              <a:off x="66253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7"/>
            <p:cNvSpPr/>
            <p:nvPr/>
          </p:nvSpPr>
          <p:spPr>
            <a:xfrm>
              <a:off x="66253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7"/>
            <p:cNvSpPr/>
            <p:nvPr/>
          </p:nvSpPr>
          <p:spPr>
            <a:xfrm>
              <a:off x="66253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7"/>
            <p:cNvSpPr/>
            <p:nvPr/>
          </p:nvSpPr>
          <p:spPr>
            <a:xfrm>
              <a:off x="6731675" y="3795100"/>
              <a:ext cx="5200" cy="129475"/>
            </a:xfrm>
            <a:custGeom>
              <a:rect b="b" l="l" r="r" t="t"/>
              <a:pathLst>
                <a:path extrusionOk="0" h="5179" w="208">
                  <a:moveTo>
                    <a:pt x="0" y="0"/>
                  </a:moveTo>
                  <a:lnTo>
                    <a:pt x="0" y="5179"/>
                  </a:lnTo>
                  <a:lnTo>
                    <a:pt x="207" y="517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7"/>
            <p:cNvSpPr/>
            <p:nvPr/>
          </p:nvSpPr>
          <p:spPr>
            <a:xfrm>
              <a:off x="6731675" y="5150125"/>
              <a:ext cx="5200" cy="106700"/>
            </a:xfrm>
            <a:custGeom>
              <a:rect b="b" l="l" r="r" t="t"/>
              <a:pathLst>
                <a:path extrusionOk="0" h="4268" w="208">
                  <a:moveTo>
                    <a:pt x="0" y="0"/>
                  </a:moveTo>
                  <a:lnTo>
                    <a:pt x="0" y="4268"/>
                  </a:lnTo>
                  <a:lnTo>
                    <a:pt x="207" y="426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7"/>
            <p:cNvSpPr/>
            <p:nvPr/>
          </p:nvSpPr>
          <p:spPr>
            <a:xfrm>
              <a:off x="6731675" y="47843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7"/>
            <p:cNvSpPr/>
            <p:nvPr/>
          </p:nvSpPr>
          <p:spPr>
            <a:xfrm>
              <a:off x="6731675" y="41741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7"/>
            <p:cNvSpPr/>
            <p:nvPr/>
          </p:nvSpPr>
          <p:spPr>
            <a:xfrm>
              <a:off x="6731675" y="3929725"/>
              <a:ext cx="5200" cy="116875"/>
            </a:xfrm>
            <a:custGeom>
              <a:rect b="b" l="l" r="r" t="t"/>
              <a:pathLst>
                <a:path extrusionOk="0" h="4675" w="208">
                  <a:moveTo>
                    <a:pt x="0" y="1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7"/>
            <p:cNvSpPr/>
            <p:nvPr/>
          </p:nvSpPr>
          <p:spPr>
            <a:xfrm>
              <a:off x="6731675" y="45399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1"/>
                  </a:lnTo>
                  <a:lnTo>
                    <a:pt x="207" y="468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7"/>
            <p:cNvSpPr/>
            <p:nvPr/>
          </p:nvSpPr>
          <p:spPr>
            <a:xfrm>
              <a:off x="6731675" y="40519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7"/>
            <p:cNvSpPr/>
            <p:nvPr/>
          </p:nvSpPr>
          <p:spPr>
            <a:xfrm>
              <a:off x="6731675" y="4296300"/>
              <a:ext cx="5200" cy="116300"/>
            </a:xfrm>
            <a:custGeom>
              <a:rect b="b" l="l" r="r" t="t"/>
              <a:pathLst>
                <a:path extrusionOk="0" h="4652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7"/>
            <p:cNvSpPr/>
            <p:nvPr/>
          </p:nvSpPr>
          <p:spPr>
            <a:xfrm>
              <a:off x="6731675" y="4662125"/>
              <a:ext cx="5200" cy="116850"/>
            </a:xfrm>
            <a:custGeom>
              <a:rect b="b" l="l" r="r" t="t"/>
              <a:pathLst>
                <a:path extrusionOk="0" h="4674" w="208">
                  <a:moveTo>
                    <a:pt x="0" y="0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7"/>
            <p:cNvSpPr/>
            <p:nvPr/>
          </p:nvSpPr>
          <p:spPr>
            <a:xfrm>
              <a:off x="6731675" y="49065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7"/>
            <p:cNvSpPr/>
            <p:nvPr/>
          </p:nvSpPr>
          <p:spPr>
            <a:xfrm>
              <a:off x="6731675" y="50287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7"/>
            <p:cNvSpPr/>
            <p:nvPr/>
          </p:nvSpPr>
          <p:spPr>
            <a:xfrm>
              <a:off x="6731675" y="44177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2"/>
                  </a:lnTo>
                  <a:lnTo>
                    <a:pt x="207" y="4682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7"/>
            <p:cNvSpPr/>
            <p:nvPr/>
          </p:nvSpPr>
          <p:spPr>
            <a:xfrm>
              <a:off x="4069500" y="5144950"/>
              <a:ext cx="2770600" cy="5200"/>
            </a:xfrm>
            <a:custGeom>
              <a:rect b="b" l="l" r="r" t="t"/>
              <a:pathLst>
                <a:path extrusionOk="0" h="208" w="110824">
                  <a:moveTo>
                    <a:pt x="0" y="1"/>
                  </a:moveTo>
                  <a:lnTo>
                    <a:pt x="0" y="207"/>
                  </a:lnTo>
                  <a:lnTo>
                    <a:pt x="110823" y="207"/>
                  </a:lnTo>
                  <a:lnTo>
                    <a:pt x="11082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7"/>
            <p:cNvSpPr/>
            <p:nvPr/>
          </p:nvSpPr>
          <p:spPr>
            <a:xfrm>
              <a:off x="4070825" y="5022750"/>
              <a:ext cx="2768125" cy="5975"/>
            </a:xfrm>
            <a:custGeom>
              <a:rect b="b" l="l" r="r" t="t"/>
              <a:pathLst>
                <a:path extrusionOk="0" h="239" w="110725">
                  <a:moveTo>
                    <a:pt x="1" y="1"/>
                  </a:moveTo>
                  <a:lnTo>
                    <a:pt x="1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7"/>
            <p:cNvSpPr/>
            <p:nvPr/>
          </p:nvSpPr>
          <p:spPr>
            <a:xfrm>
              <a:off x="4071400" y="4900575"/>
              <a:ext cx="2766975" cy="5950"/>
            </a:xfrm>
            <a:custGeom>
              <a:rect b="b" l="l" r="r" t="t"/>
              <a:pathLst>
                <a:path extrusionOk="0" h="238" w="110679">
                  <a:moveTo>
                    <a:pt x="1" y="0"/>
                  </a:moveTo>
                  <a:lnTo>
                    <a:pt x="1" y="238"/>
                  </a:lnTo>
                  <a:lnTo>
                    <a:pt x="110678" y="238"/>
                  </a:lnTo>
                  <a:lnTo>
                    <a:pt x="110678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7"/>
            <p:cNvSpPr/>
            <p:nvPr/>
          </p:nvSpPr>
          <p:spPr>
            <a:xfrm>
              <a:off x="4072550" y="4778950"/>
              <a:ext cx="2764675" cy="5375"/>
            </a:xfrm>
            <a:custGeom>
              <a:rect b="b" l="l" r="r" t="t"/>
              <a:pathLst>
                <a:path extrusionOk="0" h="215" w="110587">
                  <a:moveTo>
                    <a:pt x="1" y="1"/>
                  </a:moveTo>
                  <a:lnTo>
                    <a:pt x="1" y="215"/>
                  </a:lnTo>
                  <a:lnTo>
                    <a:pt x="110586" y="215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7"/>
            <p:cNvSpPr/>
            <p:nvPr/>
          </p:nvSpPr>
          <p:spPr>
            <a:xfrm>
              <a:off x="4073125" y="4656950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0" y="207"/>
                  </a:lnTo>
                  <a:lnTo>
                    <a:pt x="110540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7"/>
            <p:cNvSpPr/>
            <p:nvPr/>
          </p:nvSpPr>
          <p:spPr>
            <a:xfrm>
              <a:off x="4074275" y="4534750"/>
              <a:ext cx="2761025" cy="5200"/>
            </a:xfrm>
            <a:custGeom>
              <a:rect b="b" l="l" r="r" t="t"/>
              <a:pathLst>
                <a:path extrusionOk="0" h="208" w="110441">
                  <a:moveTo>
                    <a:pt x="1" y="1"/>
                  </a:moveTo>
                  <a:lnTo>
                    <a:pt x="1" y="208"/>
                  </a:lnTo>
                  <a:lnTo>
                    <a:pt x="110441" y="208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7"/>
            <p:cNvSpPr/>
            <p:nvPr/>
          </p:nvSpPr>
          <p:spPr>
            <a:xfrm>
              <a:off x="4074850" y="4412575"/>
              <a:ext cx="2759875" cy="5175"/>
            </a:xfrm>
            <a:custGeom>
              <a:rect b="b" l="l" r="r" t="t"/>
              <a:pathLst>
                <a:path extrusionOk="0" h="207" w="110395">
                  <a:moveTo>
                    <a:pt x="1" y="0"/>
                  </a:moveTo>
                  <a:lnTo>
                    <a:pt x="1" y="92"/>
                  </a:lnTo>
                  <a:lnTo>
                    <a:pt x="1" y="207"/>
                  </a:lnTo>
                  <a:lnTo>
                    <a:pt x="110395" y="207"/>
                  </a:lnTo>
                  <a:lnTo>
                    <a:pt x="110395" y="69"/>
                  </a:lnTo>
                  <a:lnTo>
                    <a:pt x="1103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7"/>
            <p:cNvSpPr/>
            <p:nvPr/>
          </p:nvSpPr>
          <p:spPr>
            <a:xfrm>
              <a:off x="4076200" y="4290375"/>
              <a:ext cx="2757775" cy="5950"/>
            </a:xfrm>
            <a:custGeom>
              <a:rect b="b" l="l" r="r" t="t"/>
              <a:pathLst>
                <a:path extrusionOk="0" h="238" w="110311">
                  <a:moveTo>
                    <a:pt x="0" y="0"/>
                  </a:moveTo>
                  <a:lnTo>
                    <a:pt x="0" y="238"/>
                  </a:lnTo>
                  <a:lnTo>
                    <a:pt x="110310" y="238"/>
                  </a:lnTo>
                  <a:lnTo>
                    <a:pt x="110303" y="108"/>
                  </a:lnTo>
                  <a:lnTo>
                    <a:pt x="1102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7"/>
            <p:cNvSpPr/>
            <p:nvPr/>
          </p:nvSpPr>
          <p:spPr>
            <a:xfrm>
              <a:off x="4076775" y="4168175"/>
              <a:ext cx="2756225" cy="5975"/>
            </a:xfrm>
            <a:custGeom>
              <a:rect b="b" l="l" r="r" t="t"/>
              <a:pathLst>
                <a:path extrusionOk="0" h="239" w="110249">
                  <a:moveTo>
                    <a:pt x="23" y="1"/>
                  </a:moveTo>
                  <a:lnTo>
                    <a:pt x="0" y="200"/>
                  </a:lnTo>
                  <a:lnTo>
                    <a:pt x="0" y="238"/>
                  </a:lnTo>
                  <a:lnTo>
                    <a:pt x="110249" y="238"/>
                  </a:lnTo>
                  <a:lnTo>
                    <a:pt x="1102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7"/>
            <p:cNvSpPr/>
            <p:nvPr/>
          </p:nvSpPr>
          <p:spPr>
            <a:xfrm>
              <a:off x="4077925" y="4046575"/>
              <a:ext cx="2754125" cy="5375"/>
            </a:xfrm>
            <a:custGeom>
              <a:rect b="b" l="l" r="r" t="t"/>
              <a:pathLst>
                <a:path extrusionOk="0" h="215" w="110165">
                  <a:moveTo>
                    <a:pt x="0" y="0"/>
                  </a:moveTo>
                  <a:lnTo>
                    <a:pt x="0" y="215"/>
                  </a:lnTo>
                  <a:lnTo>
                    <a:pt x="110165" y="215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7"/>
            <p:cNvSpPr/>
            <p:nvPr/>
          </p:nvSpPr>
          <p:spPr>
            <a:xfrm>
              <a:off x="4078675" y="3924550"/>
              <a:ext cx="2752425" cy="5200"/>
            </a:xfrm>
            <a:custGeom>
              <a:rect b="b" l="l" r="r" t="t"/>
              <a:pathLst>
                <a:path extrusionOk="0" h="208" w="110097">
                  <a:moveTo>
                    <a:pt x="16" y="1"/>
                  </a:moveTo>
                  <a:lnTo>
                    <a:pt x="1" y="124"/>
                  </a:lnTo>
                  <a:lnTo>
                    <a:pt x="1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7"/>
            <p:cNvSpPr/>
            <p:nvPr/>
          </p:nvSpPr>
          <p:spPr>
            <a:xfrm>
              <a:off x="4269250" y="5135175"/>
              <a:ext cx="225" cy="425"/>
            </a:xfrm>
            <a:custGeom>
              <a:rect b="b" l="l" r="r" t="t"/>
              <a:pathLst>
                <a:path extrusionOk="0" h="17" w="9">
                  <a:moveTo>
                    <a:pt x="0" y="16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8" name="Google Shape;2548;p7"/>
          <p:cNvGrpSpPr/>
          <p:nvPr/>
        </p:nvGrpSpPr>
        <p:grpSpPr>
          <a:xfrm>
            <a:off x="8225264" y="2107785"/>
            <a:ext cx="631798" cy="640579"/>
            <a:chOff x="1611050" y="1662750"/>
            <a:chExt cx="102400" cy="103825"/>
          </a:xfrm>
        </p:grpSpPr>
        <p:sp>
          <p:nvSpPr>
            <p:cNvPr id="2549" name="Google Shape;2549;p7"/>
            <p:cNvSpPr/>
            <p:nvPr/>
          </p:nvSpPr>
          <p:spPr>
            <a:xfrm>
              <a:off x="1611050" y="1662750"/>
              <a:ext cx="102400" cy="103825"/>
            </a:xfrm>
            <a:custGeom>
              <a:rect b="b" l="l" r="r" t="t"/>
              <a:pathLst>
                <a:path extrusionOk="0" h="4153" w="4096">
                  <a:moveTo>
                    <a:pt x="2568" y="1"/>
                  </a:moveTo>
                  <a:cubicBezTo>
                    <a:pt x="2430" y="1"/>
                    <a:pt x="2292" y="42"/>
                    <a:pt x="2178" y="120"/>
                  </a:cubicBezTo>
                  <a:cubicBezTo>
                    <a:pt x="1910" y="308"/>
                    <a:pt x="1723" y="539"/>
                    <a:pt x="1544" y="745"/>
                  </a:cubicBezTo>
                  <a:cubicBezTo>
                    <a:pt x="1535" y="762"/>
                    <a:pt x="1518" y="780"/>
                    <a:pt x="1500" y="798"/>
                  </a:cubicBezTo>
                  <a:cubicBezTo>
                    <a:pt x="1125" y="611"/>
                    <a:pt x="1027" y="566"/>
                    <a:pt x="893" y="548"/>
                  </a:cubicBezTo>
                  <a:cubicBezTo>
                    <a:pt x="871" y="546"/>
                    <a:pt x="849" y="545"/>
                    <a:pt x="827" y="545"/>
                  </a:cubicBezTo>
                  <a:cubicBezTo>
                    <a:pt x="654" y="545"/>
                    <a:pt x="485" y="608"/>
                    <a:pt x="358" y="727"/>
                  </a:cubicBezTo>
                  <a:cubicBezTo>
                    <a:pt x="206" y="870"/>
                    <a:pt x="135" y="1057"/>
                    <a:pt x="144" y="1262"/>
                  </a:cubicBezTo>
                  <a:cubicBezTo>
                    <a:pt x="162" y="1592"/>
                    <a:pt x="331" y="1833"/>
                    <a:pt x="438" y="1994"/>
                  </a:cubicBezTo>
                  <a:lnTo>
                    <a:pt x="465" y="2038"/>
                  </a:lnTo>
                  <a:cubicBezTo>
                    <a:pt x="465" y="2047"/>
                    <a:pt x="474" y="2047"/>
                    <a:pt x="474" y="2047"/>
                  </a:cubicBezTo>
                  <a:cubicBezTo>
                    <a:pt x="367" y="2190"/>
                    <a:pt x="260" y="2359"/>
                    <a:pt x="153" y="2547"/>
                  </a:cubicBezTo>
                  <a:cubicBezTo>
                    <a:pt x="126" y="2591"/>
                    <a:pt x="54" y="2698"/>
                    <a:pt x="37" y="2850"/>
                  </a:cubicBezTo>
                  <a:cubicBezTo>
                    <a:pt x="1" y="3100"/>
                    <a:pt x="90" y="3332"/>
                    <a:pt x="286" y="3474"/>
                  </a:cubicBezTo>
                  <a:cubicBezTo>
                    <a:pt x="414" y="3576"/>
                    <a:pt x="558" y="3621"/>
                    <a:pt x="723" y="3621"/>
                  </a:cubicBezTo>
                  <a:cubicBezTo>
                    <a:pt x="948" y="3621"/>
                    <a:pt x="1212" y="3537"/>
                    <a:pt x="1526" y="3403"/>
                  </a:cubicBezTo>
                  <a:cubicBezTo>
                    <a:pt x="1553" y="3457"/>
                    <a:pt x="1580" y="3510"/>
                    <a:pt x="1607" y="3555"/>
                  </a:cubicBezTo>
                  <a:cubicBezTo>
                    <a:pt x="1634" y="3599"/>
                    <a:pt x="1651" y="3644"/>
                    <a:pt x="1678" y="3689"/>
                  </a:cubicBezTo>
                  <a:cubicBezTo>
                    <a:pt x="1883" y="4090"/>
                    <a:pt x="2187" y="4152"/>
                    <a:pt x="2356" y="4152"/>
                  </a:cubicBezTo>
                  <a:lnTo>
                    <a:pt x="2410" y="4152"/>
                  </a:lnTo>
                  <a:cubicBezTo>
                    <a:pt x="2552" y="4144"/>
                    <a:pt x="2900" y="4063"/>
                    <a:pt x="3043" y="3582"/>
                  </a:cubicBezTo>
                  <a:cubicBezTo>
                    <a:pt x="3105" y="3394"/>
                    <a:pt x="3168" y="3180"/>
                    <a:pt x="3213" y="2957"/>
                  </a:cubicBezTo>
                  <a:cubicBezTo>
                    <a:pt x="3400" y="2930"/>
                    <a:pt x="3721" y="2868"/>
                    <a:pt x="3899" y="2556"/>
                  </a:cubicBezTo>
                  <a:cubicBezTo>
                    <a:pt x="4096" y="2226"/>
                    <a:pt x="3998" y="1824"/>
                    <a:pt x="3676" y="1637"/>
                  </a:cubicBezTo>
                  <a:cubicBezTo>
                    <a:pt x="3507" y="1530"/>
                    <a:pt x="3320" y="1458"/>
                    <a:pt x="3150" y="1387"/>
                  </a:cubicBezTo>
                  <a:cubicBezTo>
                    <a:pt x="3159" y="1351"/>
                    <a:pt x="3168" y="1316"/>
                    <a:pt x="3177" y="1280"/>
                  </a:cubicBezTo>
                  <a:lnTo>
                    <a:pt x="3186" y="1226"/>
                  </a:lnTo>
                  <a:cubicBezTo>
                    <a:pt x="3230" y="1030"/>
                    <a:pt x="3302" y="745"/>
                    <a:pt x="3186" y="432"/>
                  </a:cubicBezTo>
                  <a:cubicBezTo>
                    <a:pt x="3114" y="236"/>
                    <a:pt x="2963" y="93"/>
                    <a:pt x="2766" y="31"/>
                  </a:cubicBezTo>
                  <a:cubicBezTo>
                    <a:pt x="2702" y="10"/>
                    <a:pt x="2635" y="1"/>
                    <a:pt x="2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7"/>
            <p:cNvSpPr/>
            <p:nvPr/>
          </p:nvSpPr>
          <p:spPr>
            <a:xfrm>
              <a:off x="1626450" y="1677625"/>
              <a:ext cx="69825" cy="74150"/>
            </a:xfrm>
            <a:custGeom>
              <a:rect b="b" l="l" r="r" t="t"/>
              <a:pathLst>
                <a:path extrusionOk="0" h="2966" w="2793">
                  <a:moveTo>
                    <a:pt x="1954" y="1"/>
                  </a:moveTo>
                  <a:cubicBezTo>
                    <a:pt x="1939" y="1"/>
                    <a:pt x="1923" y="6"/>
                    <a:pt x="1910" y="16"/>
                  </a:cubicBezTo>
                  <a:cubicBezTo>
                    <a:pt x="1633" y="212"/>
                    <a:pt x="1437" y="489"/>
                    <a:pt x="1214" y="738"/>
                  </a:cubicBezTo>
                  <a:cubicBezTo>
                    <a:pt x="1160" y="801"/>
                    <a:pt x="1089" y="863"/>
                    <a:pt x="1053" y="944"/>
                  </a:cubicBezTo>
                  <a:cubicBezTo>
                    <a:pt x="1053" y="944"/>
                    <a:pt x="1052" y="944"/>
                    <a:pt x="1052" y="944"/>
                  </a:cubicBezTo>
                  <a:cubicBezTo>
                    <a:pt x="1012" y="944"/>
                    <a:pt x="284" y="560"/>
                    <a:pt x="206" y="551"/>
                  </a:cubicBezTo>
                  <a:cubicBezTo>
                    <a:pt x="201" y="550"/>
                    <a:pt x="197" y="550"/>
                    <a:pt x="192" y="550"/>
                  </a:cubicBezTo>
                  <a:cubicBezTo>
                    <a:pt x="146" y="550"/>
                    <a:pt x="117" y="591"/>
                    <a:pt x="125" y="631"/>
                  </a:cubicBezTo>
                  <a:cubicBezTo>
                    <a:pt x="134" y="819"/>
                    <a:pt x="250" y="970"/>
                    <a:pt x="348" y="1113"/>
                  </a:cubicBezTo>
                  <a:cubicBezTo>
                    <a:pt x="420" y="1220"/>
                    <a:pt x="509" y="1318"/>
                    <a:pt x="580" y="1425"/>
                  </a:cubicBezTo>
                  <a:cubicBezTo>
                    <a:pt x="589" y="1443"/>
                    <a:pt x="598" y="1452"/>
                    <a:pt x="598" y="1470"/>
                  </a:cubicBezTo>
                  <a:cubicBezTo>
                    <a:pt x="598" y="1470"/>
                    <a:pt x="598" y="1479"/>
                    <a:pt x="589" y="1488"/>
                  </a:cubicBezTo>
                  <a:cubicBezTo>
                    <a:pt x="580" y="1506"/>
                    <a:pt x="563" y="1523"/>
                    <a:pt x="554" y="1532"/>
                  </a:cubicBezTo>
                  <a:cubicBezTo>
                    <a:pt x="366" y="1746"/>
                    <a:pt x="188" y="2014"/>
                    <a:pt x="45" y="2255"/>
                  </a:cubicBezTo>
                  <a:cubicBezTo>
                    <a:pt x="27" y="2282"/>
                    <a:pt x="18" y="2309"/>
                    <a:pt x="9" y="2344"/>
                  </a:cubicBezTo>
                  <a:cubicBezTo>
                    <a:pt x="1" y="2405"/>
                    <a:pt x="41" y="2429"/>
                    <a:pt x="112" y="2429"/>
                  </a:cubicBezTo>
                  <a:cubicBezTo>
                    <a:pt x="406" y="2429"/>
                    <a:pt x="1219" y="2014"/>
                    <a:pt x="1240" y="2014"/>
                  </a:cubicBezTo>
                  <a:cubicBezTo>
                    <a:pt x="1240" y="2014"/>
                    <a:pt x="1240" y="2014"/>
                    <a:pt x="1241" y="2014"/>
                  </a:cubicBezTo>
                  <a:cubicBezTo>
                    <a:pt x="1267" y="2077"/>
                    <a:pt x="1285" y="2139"/>
                    <a:pt x="1303" y="2210"/>
                  </a:cubicBezTo>
                  <a:cubicBezTo>
                    <a:pt x="1357" y="2424"/>
                    <a:pt x="1490" y="2621"/>
                    <a:pt x="1588" y="2826"/>
                  </a:cubicBezTo>
                  <a:cubicBezTo>
                    <a:pt x="1638" y="2916"/>
                    <a:pt x="1690" y="2965"/>
                    <a:pt x="1737" y="2965"/>
                  </a:cubicBezTo>
                  <a:cubicBezTo>
                    <a:pt x="1783" y="2965"/>
                    <a:pt x="1825" y="2918"/>
                    <a:pt x="1856" y="2817"/>
                  </a:cubicBezTo>
                  <a:cubicBezTo>
                    <a:pt x="1945" y="2532"/>
                    <a:pt x="2035" y="2228"/>
                    <a:pt x="2061" y="1925"/>
                  </a:cubicBezTo>
                  <a:cubicBezTo>
                    <a:pt x="2061" y="1907"/>
                    <a:pt x="2052" y="1862"/>
                    <a:pt x="2070" y="1845"/>
                  </a:cubicBezTo>
                  <a:cubicBezTo>
                    <a:pt x="2106" y="1809"/>
                    <a:pt x="2213" y="1809"/>
                    <a:pt x="2266" y="1800"/>
                  </a:cubicBezTo>
                  <a:cubicBezTo>
                    <a:pt x="2311" y="1791"/>
                    <a:pt x="2365" y="1782"/>
                    <a:pt x="2418" y="1782"/>
                  </a:cubicBezTo>
                  <a:cubicBezTo>
                    <a:pt x="2525" y="1764"/>
                    <a:pt x="2713" y="1764"/>
                    <a:pt x="2775" y="1657"/>
                  </a:cubicBezTo>
                  <a:cubicBezTo>
                    <a:pt x="2793" y="1631"/>
                    <a:pt x="2793" y="1577"/>
                    <a:pt x="2757" y="1559"/>
                  </a:cubicBezTo>
                  <a:cubicBezTo>
                    <a:pt x="2481" y="1390"/>
                    <a:pt x="2159" y="1300"/>
                    <a:pt x="1865" y="1176"/>
                  </a:cubicBezTo>
                  <a:cubicBezTo>
                    <a:pt x="1910" y="970"/>
                    <a:pt x="1927" y="756"/>
                    <a:pt x="1972" y="551"/>
                  </a:cubicBezTo>
                  <a:cubicBezTo>
                    <a:pt x="2008" y="391"/>
                    <a:pt x="2070" y="203"/>
                    <a:pt x="2017" y="43"/>
                  </a:cubicBezTo>
                  <a:cubicBezTo>
                    <a:pt x="2006" y="15"/>
                    <a:pt x="1980" y="1"/>
                    <a:pt x="1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1" name="Google Shape;2551;p7"/>
          <p:cNvSpPr/>
          <p:nvPr/>
        </p:nvSpPr>
        <p:spPr>
          <a:xfrm rot="3030316">
            <a:off x="198596" y="4327872"/>
            <a:ext cx="1029015" cy="656003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2" name="Google Shape;2552;p7"/>
          <p:cNvSpPr/>
          <p:nvPr/>
        </p:nvSpPr>
        <p:spPr>
          <a:xfrm>
            <a:off x="771196" y="669220"/>
            <a:ext cx="23550" cy="3889706"/>
          </a:xfrm>
          <a:custGeom>
            <a:rect b="b" l="l" r="r" t="t"/>
            <a:pathLst>
              <a:path extrusionOk="0" h="21259" w="143">
                <a:moveTo>
                  <a:pt x="0" y="0"/>
                </a:moveTo>
                <a:lnTo>
                  <a:pt x="0" y="21259"/>
                </a:lnTo>
                <a:cubicBezTo>
                  <a:pt x="45" y="21250"/>
                  <a:pt x="98" y="21232"/>
                  <a:pt x="143" y="21214"/>
                </a:cubicBezTo>
                <a:lnTo>
                  <a:pt x="1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3" name="Google Shape;2553;p7"/>
          <p:cNvSpPr txBox="1"/>
          <p:nvPr>
            <p:ph idx="1" type="body"/>
          </p:nvPr>
        </p:nvSpPr>
        <p:spPr>
          <a:xfrm>
            <a:off x="1270400" y="2112475"/>
            <a:ext cx="3712500" cy="22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554" name="Google Shape;2554;p7"/>
          <p:cNvSpPr txBox="1"/>
          <p:nvPr>
            <p:ph type="title"/>
          </p:nvPr>
        </p:nvSpPr>
        <p:spPr>
          <a:xfrm>
            <a:off x="1270400" y="808625"/>
            <a:ext cx="3712500" cy="13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555" name="Google Shape;2555;p7"/>
          <p:cNvGrpSpPr/>
          <p:nvPr/>
        </p:nvGrpSpPr>
        <p:grpSpPr>
          <a:xfrm flipH="1" rot="-7130480">
            <a:off x="-422684" y="-424253"/>
            <a:ext cx="2003370" cy="1927297"/>
            <a:chOff x="3795825" y="3576625"/>
            <a:chExt cx="273225" cy="262850"/>
          </a:xfrm>
        </p:grpSpPr>
        <p:sp>
          <p:nvSpPr>
            <p:cNvPr id="2556" name="Google Shape;2556;p7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7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7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7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7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7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7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7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7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7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66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p8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8" name="Google Shape;2568;p8"/>
          <p:cNvSpPr/>
          <p:nvPr/>
        </p:nvSpPr>
        <p:spPr>
          <a:xfrm rot="222207">
            <a:off x="1634025" y="3373100"/>
            <a:ext cx="1467665" cy="16579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9" name="Google Shape;2569;p8"/>
          <p:cNvGrpSpPr/>
          <p:nvPr/>
        </p:nvGrpSpPr>
        <p:grpSpPr>
          <a:xfrm>
            <a:off x="436965" y="371680"/>
            <a:ext cx="8270070" cy="4400212"/>
            <a:chOff x="4068925" y="3794325"/>
            <a:chExt cx="2771750" cy="1474750"/>
          </a:xfrm>
        </p:grpSpPr>
        <p:sp>
          <p:nvSpPr>
            <p:cNvPr id="2570" name="Google Shape;2570;p8"/>
            <p:cNvSpPr/>
            <p:nvPr/>
          </p:nvSpPr>
          <p:spPr>
            <a:xfrm>
              <a:off x="4068925" y="3794325"/>
              <a:ext cx="2771750" cy="1474750"/>
            </a:xfrm>
            <a:custGeom>
              <a:rect b="b" l="l" r="r" t="t"/>
              <a:pathLst>
                <a:path extrusionOk="0" h="58990" w="110870">
                  <a:moveTo>
                    <a:pt x="110448" y="1"/>
                  </a:moveTo>
                  <a:lnTo>
                    <a:pt x="429" y="453"/>
                  </a:lnTo>
                  <a:lnTo>
                    <a:pt x="23" y="52746"/>
                  </a:lnTo>
                  <a:lnTo>
                    <a:pt x="0" y="52746"/>
                  </a:lnTo>
                  <a:lnTo>
                    <a:pt x="0" y="58653"/>
                  </a:lnTo>
                  <a:lnTo>
                    <a:pt x="0" y="58913"/>
                  </a:lnTo>
                  <a:lnTo>
                    <a:pt x="0" y="58944"/>
                  </a:lnTo>
                  <a:lnTo>
                    <a:pt x="2482" y="58814"/>
                  </a:lnTo>
                  <a:lnTo>
                    <a:pt x="5784" y="58990"/>
                  </a:lnTo>
                  <a:lnTo>
                    <a:pt x="8266" y="58814"/>
                  </a:lnTo>
                  <a:lnTo>
                    <a:pt x="13223" y="58814"/>
                  </a:lnTo>
                  <a:lnTo>
                    <a:pt x="16525" y="58645"/>
                  </a:lnTo>
                  <a:lnTo>
                    <a:pt x="19827" y="58469"/>
                  </a:lnTo>
                  <a:lnTo>
                    <a:pt x="26438" y="58469"/>
                  </a:lnTo>
                  <a:lnTo>
                    <a:pt x="27373" y="58369"/>
                  </a:lnTo>
                  <a:cubicBezTo>
                    <a:pt x="27319" y="58369"/>
                    <a:pt x="27265" y="58362"/>
                    <a:pt x="27212" y="58362"/>
                  </a:cubicBezTo>
                  <a:lnTo>
                    <a:pt x="28085" y="58270"/>
                  </a:lnTo>
                  <a:lnTo>
                    <a:pt x="28690" y="58270"/>
                  </a:lnTo>
                  <a:cubicBezTo>
                    <a:pt x="28598" y="58277"/>
                    <a:pt x="28506" y="58285"/>
                    <a:pt x="28422" y="58300"/>
                  </a:cubicBezTo>
                  <a:cubicBezTo>
                    <a:pt x="29778" y="58300"/>
                    <a:pt x="34919" y="58323"/>
                    <a:pt x="36351" y="58469"/>
                  </a:cubicBezTo>
                  <a:cubicBezTo>
                    <a:pt x="36900" y="58528"/>
                    <a:pt x="37542" y="58547"/>
                    <a:pt x="38154" y="58547"/>
                  </a:cubicBezTo>
                  <a:cubicBezTo>
                    <a:pt x="39377" y="58547"/>
                    <a:pt x="40481" y="58469"/>
                    <a:pt x="40481" y="58469"/>
                  </a:cubicBezTo>
                  <a:cubicBezTo>
                    <a:pt x="40481" y="58469"/>
                    <a:pt x="43782" y="58124"/>
                    <a:pt x="47084" y="58124"/>
                  </a:cubicBezTo>
                  <a:cubicBezTo>
                    <a:pt x="50394" y="58124"/>
                    <a:pt x="50394" y="58469"/>
                    <a:pt x="52868" y="58469"/>
                  </a:cubicBezTo>
                  <a:cubicBezTo>
                    <a:pt x="55350" y="58469"/>
                    <a:pt x="60307" y="57779"/>
                    <a:pt x="62782" y="57779"/>
                  </a:cubicBezTo>
                  <a:cubicBezTo>
                    <a:pt x="65256" y="57779"/>
                    <a:pt x="71040" y="58300"/>
                    <a:pt x="72695" y="58300"/>
                  </a:cubicBezTo>
                  <a:cubicBezTo>
                    <a:pt x="74350" y="58300"/>
                    <a:pt x="81781" y="58645"/>
                    <a:pt x="81781" y="58645"/>
                  </a:cubicBezTo>
                  <a:lnTo>
                    <a:pt x="90039" y="58124"/>
                  </a:lnTo>
                  <a:lnTo>
                    <a:pt x="96651" y="58645"/>
                  </a:lnTo>
                  <a:lnTo>
                    <a:pt x="104082" y="58645"/>
                  </a:lnTo>
                  <a:lnTo>
                    <a:pt x="110693" y="58262"/>
                  </a:lnTo>
                  <a:lnTo>
                    <a:pt x="110693" y="58254"/>
                  </a:lnTo>
                  <a:lnTo>
                    <a:pt x="110479" y="58239"/>
                  </a:lnTo>
                  <a:lnTo>
                    <a:pt x="110693" y="58231"/>
                  </a:lnTo>
                  <a:lnTo>
                    <a:pt x="110693" y="55864"/>
                  </a:lnTo>
                  <a:lnTo>
                    <a:pt x="110869" y="55864"/>
                  </a:lnTo>
                  <a:lnTo>
                    <a:pt x="110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4173300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4735"/>
                  </a:moveTo>
                  <a:lnTo>
                    <a:pt x="192" y="4735"/>
                  </a:lnTo>
                  <a:lnTo>
                    <a:pt x="1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41733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4173300" y="5150125"/>
              <a:ext cx="4800" cy="95975"/>
            </a:xfrm>
            <a:custGeom>
              <a:rect b="b" l="l" r="r" t="t"/>
              <a:pathLst>
                <a:path extrusionOk="0" h="3839" w="192">
                  <a:moveTo>
                    <a:pt x="0" y="0"/>
                  </a:moveTo>
                  <a:lnTo>
                    <a:pt x="0" y="3839"/>
                  </a:lnTo>
                  <a:lnTo>
                    <a:pt x="192" y="383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41733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41733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41733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41733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41733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41733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41733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41733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41733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4280175" y="5150125"/>
              <a:ext cx="4800" cy="97325"/>
            </a:xfrm>
            <a:custGeom>
              <a:rect b="b" l="l" r="r" t="t"/>
              <a:pathLst>
                <a:path extrusionOk="0" h="3893" w="192">
                  <a:moveTo>
                    <a:pt x="0" y="0"/>
                  </a:moveTo>
                  <a:lnTo>
                    <a:pt x="0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2801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280175" y="3806200"/>
              <a:ext cx="4800" cy="118375"/>
            </a:xfrm>
            <a:custGeom>
              <a:rect b="b" l="l" r="r" t="t"/>
              <a:pathLst>
                <a:path extrusionOk="0" h="4735" w="192">
                  <a:moveTo>
                    <a:pt x="0" y="1"/>
                  </a:moveTo>
                  <a:lnTo>
                    <a:pt x="0" y="4735"/>
                  </a:lnTo>
                  <a:lnTo>
                    <a:pt x="192" y="473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2801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42801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42801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42801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42801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42801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42801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42801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42801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43862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43862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43862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43862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43862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43862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4386275" y="5150125"/>
              <a:ext cx="5375" cy="97900"/>
            </a:xfrm>
            <a:custGeom>
              <a:rect b="b" l="l" r="r" t="t"/>
              <a:pathLst>
                <a:path extrusionOk="0" h="3916" w="215">
                  <a:moveTo>
                    <a:pt x="0" y="0"/>
                  </a:moveTo>
                  <a:lnTo>
                    <a:pt x="0" y="3915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4386275" y="3805625"/>
              <a:ext cx="5375" cy="118950"/>
            </a:xfrm>
            <a:custGeom>
              <a:rect b="b" l="l" r="r" t="t"/>
              <a:pathLst>
                <a:path extrusionOk="0" h="4758" w="215">
                  <a:moveTo>
                    <a:pt x="0" y="1"/>
                  </a:moveTo>
                  <a:lnTo>
                    <a:pt x="0" y="4758"/>
                  </a:lnTo>
                  <a:lnTo>
                    <a:pt x="215" y="475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43862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43862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43862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43862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449295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449295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449295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449295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449295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4492950" y="3804850"/>
              <a:ext cx="4800" cy="119725"/>
            </a:xfrm>
            <a:custGeom>
              <a:rect b="b" l="l" r="r" t="t"/>
              <a:pathLst>
                <a:path extrusionOk="0" h="4789" w="192">
                  <a:moveTo>
                    <a:pt x="0" y="1"/>
                  </a:moveTo>
                  <a:lnTo>
                    <a:pt x="0" y="4789"/>
                  </a:lnTo>
                  <a:lnTo>
                    <a:pt x="192" y="478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449295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449295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4492950" y="5150125"/>
              <a:ext cx="4800" cy="99225"/>
            </a:xfrm>
            <a:custGeom>
              <a:rect b="b" l="l" r="r" t="t"/>
              <a:pathLst>
                <a:path extrusionOk="0" h="3969" w="192">
                  <a:moveTo>
                    <a:pt x="0" y="0"/>
                  </a:moveTo>
                  <a:lnTo>
                    <a:pt x="0" y="3946"/>
                  </a:lnTo>
                  <a:lnTo>
                    <a:pt x="192" y="396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449295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449295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449295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4599825" y="3804850"/>
              <a:ext cx="4625" cy="119725"/>
            </a:xfrm>
            <a:custGeom>
              <a:rect b="b" l="l" r="r" t="t"/>
              <a:pathLst>
                <a:path extrusionOk="0" h="4789" w="185">
                  <a:moveTo>
                    <a:pt x="0" y="1"/>
                  </a:moveTo>
                  <a:lnTo>
                    <a:pt x="0" y="4789"/>
                  </a:lnTo>
                  <a:lnTo>
                    <a:pt x="184" y="478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45998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45998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45998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45998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45998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45998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45998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45998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4599825" y="5150125"/>
              <a:ext cx="4625" cy="99800"/>
            </a:xfrm>
            <a:custGeom>
              <a:rect b="b" l="l" r="r" t="t"/>
              <a:pathLst>
                <a:path extrusionOk="0" h="3992" w="185">
                  <a:moveTo>
                    <a:pt x="0" y="0"/>
                  </a:moveTo>
                  <a:lnTo>
                    <a:pt x="0" y="3992"/>
                  </a:lnTo>
                  <a:lnTo>
                    <a:pt x="184" y="399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45998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45998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4706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4706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4706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4706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4706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4706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4706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4706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4706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4706500" y="5150125"/>
              <a:ext cx="4800" cy="100575"/>
            </a:xfrm>
            <a:custGeom>
              <a:rect b="b" l="l" r="r" t="t"/>
              <a:pathLst>
                <a:path extrusionOk="0" h="4023" w="192">
                  <a:moveTo>
                    <a:pt x="0" y="0"/>
                  </a:moveTo>
                  <a:lnTo>
                    <a:pt x="0" y="4022"/>
                  </a:lnTo>
                  <a:lnTo>
                    <a:pt x="192" y="402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4706500" y="3804275"/>
              <a:ext cx="4800" cy="120300"/>
            </a:xfrm>
            <a:custGeom>
              <a:rect b="b" l="l" r="r" t="t"/>
              <a:pathLst>
                <a:path extrusionOk="0" h="4812" w="192">
                  <a:moveTo>
                    <a:pt x="0" y="1"/>
                  </a:moveTo>
                  <a:lnTo>
                    <a:pt x="0" y="4812"/>
                  </a:lnTo>
                  <a:lnTo>
                    <a:pt x="192" y="481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4706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48126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48126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48126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48126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48126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48126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48126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48126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4812600" y="3803700"/>
              <a:ext cx="5400" cy="120875"/>
            </a:xfrm>
            <a:custGeom>
              <a:rect b="b" l="l" r="r" t="t"/>
              <a:pathLst>
                <a:path extrusionOk="0" h="4835" w="216">
                  <a:moveTo>
                    <a:pt x="1" y="1"/>
                  </a:moveTo>
                  <a:lnTo>
                    <a:pt x="1" y="4835"/>
                  </a:lnTo>
                  <a:lnTo>
                    <a:pt x="215" y="483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8126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812600" y="5150125"/>
              <a:ext cx="5400" cy="101925"/>
            </a:xfrm>
            <a:custGeom>
              <a:rect b="b" l="l" r="r" t="t"/>
              <a:pathLst>
                <a:path extrusionOk="0" h="4077" w="216">
                  <a:moveTo>
                    <a:pt x="1" y="0"/>
                  </a:moveTo>
                  <a:lnTo>
                    <a:pt x="1" y="4076"/>
                  </a:lnTo>
                  <a:lnTo>
                    <a:pt x="215" y="40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8126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491927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491927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491927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491927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491927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4919275" y="3802950"/>
              <a:ext cx="5400" cy="121625"/>
            </a:xfrm>
            <a:custGeom>
              <a:rect b="b" l="l" r="r" t="t"/>
              <a:pathLst>
                <a:path extrusionOk="0" h="4865" w="216">
                  <a:moveTo>
                    <a:pt x="1" y="0"/>
                  </a:moveTo>
                  <a:lnTo>
                    <a:pt x="1" y="4865"/>
                  </a:lnTo>
                  <a:lnTo>
                    <a:pt x="215" y="48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4919275" y="5150125"/>
              <a:ext cx="5400" cy="102500"/>
            </a:xfrm>
            <a:custGeom>
              <a:rect b="b" l="l" r="r" t="t"/>
              <a:pathLst>
                <a:path extrusionOk="0" h="4100" w="216">
                  <a:moveTo>
                    <a:pt x="1" y="0"/>
                  </a:moveTo>
                  <a:lnTo>
                    <a:pt x="1" y="4099"/>
                  </a:lnTo>
                  <a:lnTo>
                    <a:pt x="215" y="409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491927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491927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491927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491927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491927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50261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50261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50261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50261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50261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5026150" y="5150125"/>
              <a:ext cx="4625" cy="103825"/>
            </a:xfrm>
            <a:custGeom>
              <a:rect b="b" l="l" r="r" t="t"/>
              <a:pathLst>
                <a:path extrusionOk="0" h="4153" w="185">
                  <a:moveTo>
                    <a:pt x="1" y="0"/>
                  </a:moveTo>
                  <a:lnTo>
                    <a:pt x="1" y="4153"/>
                  </a:lnTo>
                  <a:lnTo>
                    <a:pt x="184" y="4153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5026150" y="3802950"/>
              <a:ext cx="4625" cy="121625"/>
            </a:xfrm>
            <a:custGeom>
              <a:rect b="b" l="l" r="r" t="t"/>
              <a:pathLst>
                <a:path extrusionOk="0" h="4865" w="185">
                  <a:moveTo>
                    <a:pt x="1" y="0"/>
                  </a:moveTo>
                  <a:lnTo>
                    <a:pt x="1" y="4865"/>
                  </a:lnTo>
                  <a:lnTo>
                    <a:pt x="184" y="486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50261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0261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0261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50261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50261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513282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513282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513282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513282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5132825" y="5150125"/>
              <a:ext cx="4825" cy="101725"/>
            </a:xfrm>
            <a:custGeom>
              <a:rect b="b" l="l" r="r" t="t"/>
              <a:pathLst>
                <a:path extrusionOk="0" h="4069" w="193">
                  <a:moveTo>
                    <a:pt x="1" y="0"/>
                  </a:moveTo>
                  <a:lnTo>
                    <a:pt x="1" y="4068"/>
                  </a:lnTo>
                  <a:cubicBezTo>
                    <a:pt x="62" y="4061"/>
                    <a:pt x="131" y="4061"/>
                    <a:pt x="192" y="4053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513282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513282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513282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513282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5132825" y="3802375"/>
              <a:ext cx="4825" cy="122200"/>
            </a:xfrm>
            <a:custGeom>
              <a:rect b="b" l="l" r="r" t="t"/>
              <a:pathLst>
                <a:path extrusionOk="0" h="4888" w="193">
                  <a:moveTo>
                    <a:pt x="1" y="0"/>
                  </a:moveTo>
                  <a:lnTo>
                    <a:pt x="1" y="4888"/>
                  </a:lnTo>
                  <a:lnTo>
                    <a:pt x="192" y="48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513282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513282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523950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523950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5239500" y="3801800"/>
              <a:ext cx="4825" cy="122775"/>
            </a:xfrm>
            <a:custGeom>
              <a:rect b="b" l="l" r="r" t="t"/>
              <a:pathLst>
                <a:path extrusionOk="0" h="4911" w="193">
                  <a:moveTo>
                    <a:pt x="1" y="0"/>
                  </a:moveTo>
                  <a:lnTo>
                    <a:pt x="1" y="4911"/>
                  </a:lnTo>
                  <a:lnTo>
                    <a:pt x="192" y="49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523950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23950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23950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5239500" y="5150125"/>
              <a:ext cx="4825" cy="97325"/>
            </a:xfrm>
            <a:custGeom>
              <a:rect b="b" l="l" r="r" t="t"/>
              <a:pathLst>
                <a:path extrusionOk="0" h="3893" w="193">
                  <a:moveTo>
                    <a:pt x="1" y="0"/>
                  </a:moveTo>
                  <a:lnTo>
                    <a:pt x="1" y="3892"/>
                  </a:lnTo>
                  <a:lnTo>
                    <a:pt x="192" y="389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523950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523950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523950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523950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523950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5345800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5345800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5345800" y="3801800"/>
              <a:ext cx="5400" cy="122775"/>
            </a:xfrm>
            <a:custGeom>
              <a:rect b="b" l="l" r="r" t="t"/>
              <a:pathLst>
                <a:path extrusionOk="0" h="4911" w="216">
                  <a:moveTo>
                    <a:pt x="1" y="0"/>
                  </a:moveTo>
                  <a:lnTo>
                    <a:pt x="1" y="4911"/>
                  </a:lnTo>
                  <a:lnTo>
                    <a:pt x="215" y="491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5345800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5345800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5345800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5345800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5345800" y="5150125"/>
              <a:ext cx="5400" cy="104400"/>
            </a:xfrm>
            <a:custGeom>
              <a:rect b="b" l="l" r="r" t="t"/>
              <a:pathLst>
                <a:path extrusionOk="0" h="4176" w="216">
                  <a:moveTo>
                    <a:pt x="1" y="0"/>
                  </a:moveTo>
                  <a:lnTo>
                    <a:pt x="1" y="4160"/>
                  </a:lnTo>
                  <a:cubicBezTo>
                    <a:pt x="70" y="4160"/>
                    <a:pt x="139" y="4168"/>
                    <a:pt x="215" y="4176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5345800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5345800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8"/>
            <p:cNvSpPr/>
            <p:nvPr/>
          </p:nvSpPr>
          <p:spPr>
            <a:xfrm>
              <a:off x="5345800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8"/>
            <p:cNvSpPr/>
            <p:nvPr/>
          </p:nvSpPr>
          <p:spPr>
            <a:xfrm>
              <a:off x="5345800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8"/>
            <p:cNvSpPr/>
            <p:nvPr/>
          </p:nvSpPr>
          <p:spPr>
            <a:xfrm>
              <a:off x="5452475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5452475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5452475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452475" y="5150125"/>
              <a:ext cx="4825" cy="102875"/>
            </a:xfrm>
            <a:custGeom>
              <a:rect b="b" l="l" r="r" t="t"/>
              <a:pathLst>
                <a:path extrusionOk="0" h="4115" w="193">
                  <a:moveTo>
                    <a:pt x="1" y="0"/>
                  </a:moveTo>
                  <a:lnTo>
                    <a:pt x="1" y="4114"/>
                  </a:lnTo>
                  <a:cubicBezTo>
                    <a:pt x="62" y="4107"/>
                    <a:pt x="123" y="4107"/>
                    <a:pt x="192" y="40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5452475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452475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5452475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452475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5452475" y="3801025"/>
              <a:ext cx="4825" cy="123550"/>
            </a:xfrm>
            <a:custGeom>
              <a:rect b="b" l="l" r="r" t="t"/>
              <a:pathLst>
                <a:path extrusionOk="0" h="4942" w="193">
                  <a:moveTo>
                    <a:pt x="1" y="1"/>
                  </a:moveTo>
                  <a:lnTo>
                    <a:pt x="1" y="4942"/>
                  </a:lnTo>
                  <a:lnTo>
                    <a:pt x="192" y="494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452475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5452475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452475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5559150" y="47843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59150" y="5150125"/>
              <a:ext cx="4825" cy="93300"/>
            </a:xfrm>
            <a:custGeom>
              <a:rect b="b" l="l" r="r" t="t"/>
              <a:pathLst>
                <a:path extrusionOk="0" h="3732" w="193">
                  <a:moveTo>
                    <a:pt x="1" y="0"/>
                  </a:moveTo>
                  <a:lnTo>
                    <a:pt x="1" y="3731"/>
                  </a:lnTo>
                  <a:cubicBezTo>
                    <a:pt x="70" y="3724"/>
                    <a:pt x="131" y="3724"/>
                    <a:pt x="192" y="371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5559150" y="44177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59150" y="3800450"/>
              <a:ext cx="4825" cy="124125"/>
            </a:xfrm>
            <a:custGeom>
              <a:rect b="b" l="l" r="r" t="t"/>
              <a:pathLst>
                <a:path extrusionOk="0" h="4965" w="193">
                  <a:moveTo>
                    <a:pt x="1" y="1"/>
                  </a:moveTo>
                  <a:lnTo>
                    <a:pt x="1" y="4965"/>
                  </a:lnTo>
                  <a:lnTo>
                    <a:pt x="192" y="496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5559150" y="4296300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59150" y="40519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8"/>
            <p:cNvSpPr/>
            <p:nvPr/>
          </p:nvSpPr>
          <p:spPr>
            <a:xfrm>
              <a:off x="5559150" y="453992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8"/>
            <p:cNvSpPr/>
            <p:nvPr/>
          </p:nvSpPr>
          <p:spPr>
            <a:xfrm>
              <a:off x="5559150" y="49065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8"/>
            <p:cNvSpPr/>
            <p:nvPr/>
          </p:nvSpPr>
          <p:spPr>
            <a:xfrm>
              <a:off x="5559150" y="417412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8"/>
            <p:cNvSpPr/>
            <p:nvPr/>
          </p:nvSpPr>
          <p:spPr>
            <a:xfrm>
              <a:off x="5559150" y="3929725"/>
              <a:ext cx="4825" cy="116875"/>
            </a:xfrm>
            <a:custGeom>
              <a:rect b="b" l="l" r="r" t="t"/>
              <a:pathLst>
                <a:path extrusionOk="0" h="4675" w="193">
                  <a:moveTo>
                    <a:pt x="1" y="1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8"/>
            <p:cNvSpPr/>
            <p:nvPr/>
          </p:nvSpPr>
          <p:spPr>
            <a:xfrm>
              <a:off x="5559150" y="4662125"/>
              <a:ext cx="4825" cy="116850"/>
            </a:xfrm>
            <a:custGeom>
              <a:rect b="b" l="l" r="r" t="t"/>
              <a:pathLst>
                <a:path extrusionOk="0" h="4674" w="193">
                  <a:moveTo>
                    <a:pt x="1" y="0"/>
                  </a:moveTo>
                  <a:lnTo>
                    <a:pt x="1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8"/>
            <p:cNvSpPr/>
            <p:nvPr/>
          </p:nvSpPr>
          <p:spPr>
            <a:xfrm>
              <a:off x="5559150" y="502870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8"/>
            <p:cNvSpPr/>
            <p:nvPr/>
          </p:nvSpPr>
          <p:spPr>
            <a:xfrm>
              <a:off x="5666025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8"/>
            <p:cNvSpPr/>
            <p:nvPr/>
          </p:nvSpPr>
          <p:spPr>
            <a:xfrm>
              <a:off x="5666025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8"/>
            <p:cNvSpPr/>
            <p:nvPr/>
          </p:nvSpPr>
          <p:spPr>
            <a:xfrm>
              <a:off x="5666025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8"/>
            <p:cNvSpPr/>
            <p:nvPr/>
          </p:nvSpPr>
          <p:spPr>
            <a:xfrm>
              <a:off x="5666025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8"/>
            <p:cNvSpPr/>
            <p:nvPr/>
          </p:nvSpPr>
          <p:spPr>
            <a:xfrm>
              <a:off x="5666025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8"/>
            <p:cNvSpPr/>
            <p:nvPr/>
          </p:nvSpPr>
          <p:spPr>
            <a:xfrm>
              <a:off x="5666025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8"/>
            <p:cNvSpPr/>
            <p:nvPr/>
          </p:nvSpPr>
          <p:spPr>
            <a:xfrm>
              <a:off x="5666025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8"/>
            <p:cNvSpPr/>
            <p:nvPr/>
          </p:nvSpPr>
          <p:spPr>
            <a:xfrm>
              <a:off x="5666025" y="5150125"/>
              <a:ext cx="4625" cy="89475"/>
            </a:xfrm>
            <a:custGeom>
              <a:rect b="b" l="l" r="r" t="t"/>
              <a:pathLst>
                <a:path extrusionOk="0" h="3579" w="185">
                  <a:moveTo>
                    <a:pt x="1" y="0"/>
                  </a:moveTo>
                  <a:lnTo>
                    <a:pt x="1" y="3570"/>
                  </a:lnTo>
                  <a:cubicBezTo>
                    <a:pt x="62" y="3578"/>
                    <a:pt x="123" y="3578"/>
                    <a:pt x="185" y="3578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8"/>
            <p:cNvSpPr/>
            <p:nvPr/>
          </p:nvSpPr>
          <p:spPr>
            <a:xfrm>
              <a:off x="5666025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8"/>
            <p:cNvSpPr/>
            <p:nvPr/>
          </p:nvSpPr>
          <p:spPr>
            <a:xfrm>
              <a:off x="5666025" y="3799700"/>
              <a:ext cx="4625" cy="124875"/>
            </a:xfrm>
            <a:custGeom>
              <a:rect b="b" l="l" r="r" t="t"/>
              <a:pathLst>
                <a:path extrusionOk="0" h="4995" w="185">
                  <a:moveTo>
                    <a:pt x="1" y="0"/>
                  </a:moveTo>
                  <a:lnTo>
                    <a:pt x="1" y="4995"/>
                  </a:lnTo>
                  <a:lnTo>
                    <a:pt x="185" y="499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8"/>
            <p:cNvSpPr/>
            <p:nvPr/>
          </p:nvSpPr>
          <p:spPr>
            <a:xfrm>
              <a:off x="5666025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8"/>
            <p:cNvSpPr/>
            <p:nvPr/>
          </p:nvSpPr>
          <p:spPr>
            <a:xfrm>
              <a:off x="5666025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8"/>
            <p:cNvSpPr/>
            <p:nvPr/>
          </p:nvSpPr>
          <p:spPr>
            <a:xfrm>
              <a:off x="5772125" y="3929725"/>
              <a:ext cx="5400" cy="116875"/>
            </a:xfrm>
            <a:custGeom>
              <a:rect b="b" l="l" r="r" t="t"/>
              <a:pathLst>
                <a:path extrusionOk="0" h="4675" w="216">
                  <a:moveTo>
                    <a:pt x="1" y="1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8"/>
            <p:cNvSpPr/>
            <p:nvPr/>
          </p:nvSpPr>
          <p:spPr>
            <a:xfrm>
              <a:off x="5772125" y="50287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8"/>
            <p:cNvSpPr/>
            <p:nvPr/>
          </p:nvSpPr>
          <p:spPr>
            <a:xfrm>
              <a:off x="5772125" y="4296300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8"/>
            <p:cNvSpPr/>
            <p:nvPr/>
          </p:nvSpPr>
          <p:spPr>
            <a:xfrm>
              <a:off x="5772125" y="5150125"/>
              <a:ext cx="5400" cy="95775"/>
            </a:xfrm>
            <a:custGeom>
              <a:rect b="b" l="l" r="r" t="t"/>
              <a:pathLst>
                <a:path extrusionOk="0" h="3831" w="216">
                  <a:moveTo>
                    <a:pt x="1" y="0"/>
                  </a:moveTo>
                  <a:lnTo>
                    <a:pt x="1" y="3816"/>
                  </a:lnTo>
                  <a:cubicBezTo>
                    <a:pt x="70" y="3816"/>
                    <a:pt x="146" y="3823"/>
                    <a:pt x="215" y="3831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8"/>
            <p:cNvSpPr/>
            <p:nvPr/>
          </p:nvSpPr>
          <p:spPr>
            <a:xfrm>
              <a:off x="5772125" y="45399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8"/>
            <p:cNvSpPr/>
            <p:nvPr/>
          </p:nvSpPr>
          <p:spPr>
            <a:xfrm>
              <a:off x="5772125" y="47843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8"/>
            <p:cNvSpPr/>
            <p:nvPr/>
          </p:nvSpPr>
          <p:spPr>
            <a:xfrm>
              <a:off x="5772125" y="3799700"/>
              <a:ext cx="5400" cy="124875"/>
            </a:xfrm>
            <a:custGeom>
              <a:rect b="b" l="l" r="r" t="t"/>
              <a:pathLst>
                <a:path extrusionOk="0" h="4995" w="216">
                  <a:moveTo>
                    <a:pt x="1" y="0"/>
                  </a:moveTo>
                  <a:lnTo>
                    <a:pt x="1" y="4995"/>
                  </a:lnTo>
                  <a:lnTo>
                    <a:pt x="215" y="49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8"/>
            <p:cNvSpPr/>
            <p:nvPr/>
          </p:nvSpPr>
          <p:spPr>
            <a:xfrm>
              <a:off x="5772125" y="490650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8"/>
            <p:cNvSpPr/>
            <p:nvPr/>
          </p:nvSpPr>
          <p:spPr>
            <a:xfrm>
              <a:off x="5772125" y="40519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8"/>
            <p:cNvSpPr/>
            <p:nvPr/>
          </p:nvSpPr>
          <p:spPr>
            <a:xfrm>
              <a:off x="5772125" y="417412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8"/>
            <p:cNvSpPr/>
            <p:nvPr/>
          </p:nvSpPr>
          <p:spPr>
            <a:xfrm>
              <a:off x="5772125" y="4662125"/>
              <a:ext cx="5400" cy="116850"/>
            </a:xfrm>
            <a:custGeom>
              <a:rect b="b" l="l" r="r" t="t"/>
              <a:pathLst>
                <a:path extrusionOk="0" h="4674" w="216">
                  <a:moveTo>
                    <a:pt x="1" y="0"/>
                  </a:moveTo>
                  <a:lnTo>
                    <a:pt x="1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8"/>
            <p:cNvSpPr/>
            <p:nvPr/>
          </p:nvSpPr>
          <p:spPr>
            <a:xfrm>
              <a:off x="5772125" y="441772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8"/>
            <p:cNvSpPr/>
            <p:nvPr/>
          </p:nvSpPr>
          <p:spPr>
            <a:xfrm>
              <a:off x="5878825" y="5150125"/>
              <a:ext cx="5375" cy="101725"/>
            </a:xfrm>
            <a:custGeom>
              <a:rect b="b" l="l" r="r" t="t"/>
              <a:pathLst>
                <a:path extrusionOk="0" h="4069" w="215">
                  <a:moveTo>
                    <a:pt x="0" y="0"/>
                  </a:moveTo>
                  <a:lnTo>
                    <a:pt x="0" y="4061"/>
                  </a:lnTo>
                  <a:cubicBezTo>
                    <a:pt x="77" y="4061"/>
                    <a:pt x="146" y="4068"/>
                    <a:pt x="215" y="4068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8"/>
            <p:cNvSpPr/>
            <p:nvPr/>
          </p:nvSpPr>
          <p:spPr>
            <a:xfrm>
              <a:off x="587882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8"/>
            <p:cNvSpPr/>
            <p:nvPr/>
          </p:nvSpPr>
          <p:spPr>
            <a:xfrm>
              <a:off x="587882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8"/>
            <p:cNvSpPr/>
            <p:nvPr/>
          </p:nvSpPr>
          <p:spPr>
            <a:xfrm>
              <a:off x="587882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8"/>
            <p:cNvSpPr/>
            <p:nvPr/>
          </p:nvSpPr>
          <p:spPr>
            <a:xfrm>
              <a:off x="587882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8"/>
            <p:cNvSpPr/>
            <p:nvPr/>
          </p:nvSpPr>
          <p:spPr>
            <a:xfrm>
              <a:off x="587882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8"/>
            <p:cNvSpPr/>
            <p:nvPr/>
          </p:nvSpPr>
          <p:spPr>
            <a:xfrm>
              <a:off x="587882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8"/>
            <p:cNvSpPr/>
            <p:nvPr/>
          </p:nvSpPr>
          <p:spPr>
            <a:xfrm>
              <a:off x="587882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8"/>
            <p:cNvSpPr/>
            <p:nvPr/>
          </p:nvSpPr>
          <p:spPr>
            <a:xfrm>
              <a:off x="587882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8"/>
            <p:cNvSpPr/>
            <p:nvPr/>
          </p:nvSpPr>
          <p:spPr>
            <a:xfrm>
              <a:off x="5878825" y="3799125"/>
              <a:ext cx="5375" cy="125450"/>
            </a:xfrm>
            <a:custGeom>
              <a:rect b="b" l="l" r="r" t="t"/>
              <a:pathLst>
                <a:path extrusionOk="0" h="5018" w="215">
                  <a:moveTo>
                    <a:pt x="0" y="0"/>
                  </a:moveTo>
                  <a:lnTo>
                    <a:pt x="0" y="5018"/>
                  </a:lnTo>
                  <a:lnTo>
                    <a:pt x="215" y="501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8"/>
            <p:cNvSpPr/>
            <p:nvPr/>
          </p:nvSpPr>
          <p:spPr>
            <a:xfrm>
              <a:off x="587882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8"/>
            <p:cNvSpPr/>
            <p:nvPr/>
          </p:nvSpPr>
          <p:spPr>
            <a:xfrm>
              <a:off x="587882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8"/>
            <p:cNvSpPr/>
            <p:nvPr/>
          </p:nvSpPr>
          <p:spPr>
            <a:xfrm>
              <a:off x="59855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8"/>
            <p:cNvSpPr/>
            <p:nvPr/>
          </p:nvSpPr>
          <p:spPr>
            <a:xfrm>
              <a:off x="59855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8"/>
            <p:cNvSpPr/>
            <p:nvPr/>
          </p:nvSpPr>
          <p:spPr>
            <a:xfrm>
              <a:off x="59855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8"/>
            <p:cNvSpPr/>
            <p:nvPr/>
          </p:nvSpPr>
          <p:spPr>
            <a:xfrm>
              <a:off x="5985500" y="3798350"/>
              <a:ext cx="4800" cy="126225"/>
            </a:xfrm>
            <a:custGeom>
              <a:rect b="b" l="l" r="r" t="t"/>
              <a:pathLst>
                <a:path extrusionOk="0" h="5049" w="192">
                  <a:moveTo>
                    <a:pt x="0" y="0"/>
                  </a:moveTo>
                  <a:lnTo>
                    <a:pt x="0" y="5049"/>
                  </a:lnTo>
                  <a:lnTo>
                    <a:pt x="192" y="5049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8"/>
            <p:cNvSpPr/>
            <p:nvPr/>
          </p:nvSpPr>
          <p:spPr>
            <a:xfrm>
              <a:off x="59855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8"/>
            <p:cNvSpPr/>
            <p:nvPr/>
          </p:nvSpPr>
          <p:spPr>
            <a:xfrm>
              <a:off x="59855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8"/>
            <p:cNvSpPr/>
            <p:nvPr/>
          </p:nvSpPr>
          <p:spPr>
            <a:xfrm>
              <a:off x="59855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8"/>
            <p:cNvSpPr/>
            <p:nvPr/>
          </p:nvSpPr>
          <p:spPr>
            <a:xfrm>
              <a:off x="59855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8"/>
            <p:cNvSpPr/>
            <p:nvPr/>
          </p:nvSpPr>
          <p:spPr>
            <a:xfrm>
              <a:off x="59855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8"/>
            <p:cNvSpPr/>
            <p:nvPr/>
          </p:nvSpPr>
          <p:spPr>
            <a:xfrm>
              <a:off x="59855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8"/>
            <p:cNvSpPr/>
            <p:nvPr/>
          </p:nvSpPr>
          <p:spPr>
            <a:xfrm>
              <a:off x="59855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8"/>
            <p:cNvSpPr/>
            <p:nvPr/>
          </p:nvSpPr>
          <p:spPr>
            <a:xfrm>
              <a:off x="598550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1"/>
                  </a:lnTo>
                  <a:cubicBezTo>
                    <a:pt x="69" y="4191"/>
                    <a:pt x="130" y="4199"/>
                    <a:pt x="192" y="419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8"/>
            <p:cNvSpPr/>
            <p:nvPr/>
          </p:nvSpPr>
          <p:spPr>
            <a:xfrm>
              <a:off x="6092350" y="49065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8"/>
            <p:cNvSpPr/>
            <p:nvPr/>
          </p:nvSpPr>
          <p:spPr>
            <a:xfrm>
              <a:off x="6092350" y="3929725"/>
              <a:ext cx="4625" cy="116875"/>
            </a:xfrm>
            <a:custGeom>
              <a:rect b="b" l="l" r="r" t="t"/>
              <a:pathLst>
                <a:path extrusionOk="0" h="4675" w="185">
                  <a:moveTo>
                    <a:pt x="1" y="1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8"/>
            <p:cNvSpPr/>
            <p:nvPr/>
          </p:nvSpPr>
          <p:spPr>
            <a:xfrm>
              <a:off x="6092350" y="44177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8"/>
            <p:cNvSpPr/>
            <p:nvPr/>
          </p:nvSpPr>
          <p:spPr>
            <a:xfrm>
              <a:off x="6092350" y="4296300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8"/>
            <p:cNvSpPr/>
            <p:nvPr/>
          </p:nvSpPr>
          <p:spPr>
            <a:xfrm>
              <a:off x="6092350" y="4662125"/>
              <a:ext cx="4625" cy="116850"/>
            </a:xfrm>
            <a:custGeom>
              <a:rect b="b" l="l" r="r" t="t"/>
              <a:pathLst>
                <a:path extrusionOk="0" h="4674" w="185">
                  <a:moveTo>
                    <a:pt x="1" y="0"/>
                  </a:moveTo>
                  <a:lnTo>
                    <a:pt x="1" y="4674"/>
                  </a:lnTo>
                  <a:lnTo>
                    <a:pt x="185" y="4674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8"/>
            <p:cNvSpPr/>
            <p:nvPr/>
          </p:nvSpPr>
          <p:spPr>
            <a:xfrm>
              <a:off x="6092350" y="502870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8"/>
            <p:cNvSpPr/>
            <p:nvPr/>
          </p:nvSpPr>
          <p:spPr>
            <a:xfrm>
              <a:off x="6092350" y="41741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8"/>
            <p:cNvSpPr/>
            <p:nvPr/>
          </p:nvSpPr>
          <p:spPr>
            <a:xfrm>
              <a:off x="6092350" y="47843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8"/>
            <p:cNvSpPr/>
            <p:nvPr/>
          </p:nvSpPr>
          <p:spPr>
            <a:xfrm>
              <a:off x="6092350" y="5150125"/>
              <a:ext cx="4625" cy="109575"/>
            </a:xfrm>
            <a:custGeom>
              <a:rect b="b" l="l" r="r" t="t"/>
              <a:pathLst>
                <a:path extrusionOk="0" h="4383" w="185">
                  <a:moveTo>
                    <a:pt x="1" y="0"/>
                  </a:moveTo>
                  <a:lnTo>
                    <a:pt x="1" y="4375"/>
                  </a:lnTo>
                  <a:cubicBezTo>
                    <a:pt x="62" y="4375"/>
                    <a:pt x="131" y="4382"/>
                    <a:pt x="185" y="4382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8"/>
            <p:cNvSpPr/>
            <p:nvPr/>
          </p:nvSpPr>
          <p:spPr>
            <a:xfrm>
              <a:off x="6092350" y="405192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8"/>
            <p:cNvSpPr/>
            <p:nvPr/>
          </p:nvSpPr>
          <p:spPr>
            <a:xfrm>
              <a:off x="6092350" y="3798350"/>
              <a:ext cx="4625" cy="126225"/>
            </a:xfrm>
            <a:custGeom>
              <a:rect b="b" l="l" r="r" t="t"/>
              <a:pathLst>
                <a:path extrusionOk="0" h="5049" w="185">
                  <a:moveTo>
                    <a:pt x="1" y="0"/>
                  </a:moveTo>
                  <a:lnTo>
                    <a:pt x="1" y="5049"/>
                  </a:lnTo>
                  <a:lnTo>
                    <a:pt x="185" y="504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8"/>
            <p:cNvSpPr/>
            <p:nvPr/>
          </p:nvSpPr>
          <p:spPr>
            <a:xfrm>
              <a:off x="6092350" y="453992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8"/>
            <p:cNvSpPr/>
            <p:nvPr/>
          </p:nvSpPr>
          <p:spPr>
            <a:xfrm>
              <a:off x="6198475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8"/>
            <p:cNvSpPr/>
            <p:nvPr/>
          </p:nvSpPr>
          <p:spPr>
            <a:xfrm>
              <a:off x="6198475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8"/>
            <p:cNvSpPr/>
            <p:nvPr/>
          </p:nvSpPr>
          <p:spPr>
            <a:xfrm>
              <a:off x="6199050" y="5150125"/>
              <a:ext cx="4800" cy="104975"/>
            </a:xfrm>
            <a:custGeom>
              <a:rect b="b" l="l" r="r" t="t"/>
              <a:pathLst>
                <a:path extrusionOk="0" h="4199" w="192">
                  <a:moveTo>
                    <a:pt x="0" y="0"/>
                  </a:moveTo>
                  <a:lnTo>
                    <a:pt x="0" y="4199"/>
                  </a:lnTo>
                  <a:lnTo>
                    <a:pt x="192" y="418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8"/>
            <p:cNvSpPr/>
            <p:nvPr/>
          </p:nvSpPr>
          <p:spPr>
            <a:xfrm>
              <a:off x="6198475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8"/>
            <p:cNvSpPr/>
            <p:nvPr/>
          </p:nvSpPr>
          <p:spPr>
            <a:xfrm>
              <a:off x="6198475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8"/>
            <p:cNvSpPr/>
            <p:nvPr/>
          </p:nvSpPr>
          <p:spPr>
            <a:xfrm>
              <a:off x="6198475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8"/>
            <p:cNvSpPr/>
            <p:nvPr/>
          </p:nvSpPr>
          <p:spPr>
            <a:xfrm>
              <a:off x="6198475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8"/>
            <p:cNvSpPr/>
            <p:nvPr/>
          </p:nvSpPr>
          <p:spPr>
            <a:xfrm>
              <a:off x="6198475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8"/>
            <p:cNvSpPr/>
            <p:nvPr/>
          </p:nvSpPr>
          <p:spPr>
            <a:xfrm>
              <a:off x="6198475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8"/>
            <p:cNvSpPr/>
            <p:nvPr/>
          </p:nvSpPr>
          <p:spPr>
            <a:xfrm>
              <a:off x="6199050" y="3797775"/>
              <a:ext cx="4800" cy="126800"/>
            </a:xfrm>
            <a:custGeom>
              <a:rect b="b" l="l" r="r" t="t"/>
              <a:pathLst>
                <a:path extrusionOk="0" h="5072" w="192">
                  <a:moveTo>
                    <a:pt x="0" y="0"/>
                  </a:moveTo>
                  <a:lnTo>
                    <a:pt x="0" y="5072"/>
                  </a:lnTo>
                  <a:lnTo>
                    <a:pt x="192" y="507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8"/>
            <p:cNvSpPr/>
            <p:nvPr/>
          </p:nvSpPr>
          <p:spPr>
            <a:xfrm>
              <a:off x="6198475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8"/>
            <p:cNvSpPr/>
            <p:nvPr/>
          </p:nvSpPr>
          <p:spPr>
            <a:xfrm>
              <a:off x="6198475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8"/>
            <p:cNvSpPr/>
            <p:nvPr/>
          </p:nvSpPr>
          <p:spPr>
            <a:xfrm>
              <a:off x="6305150" y="3929725"/>
              <a:ext cx="5375" cy="116875"/>
            </a:xfrm>
            <a:custGeom>
              <a:rect b="b" l="l" r="r" t="t"/>
              <a:pathLst>
                <a:path extrusionOk="0" h="4675" w="215">
                  <a:moveTo>
                    <a:pt x="0" y="1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8"/>
            <p:cNvSpPr/>
            <p:nvPr/>
          </p:nvSpPr>
          <p:spPr>
            <a:xfrm>
              <a:off x="6305150" y="47843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8"/>
            <p:cNvSpPr/>
            <p:nvPr/>
          </p:nvSpPr>
          <p:spPr>
            <a:xfrm>
              <a:off x="6305150" y="50287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8"/>
            <p:cNvSpPr/>
            <p:nvPr/>
          </p:nvSpPr>
          <p:spPr>
            <a:xfrm>
              <a:off x="6305150" y="40519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8"/>
            <p:cNvSpPr/>
            <p:nvPr/>
          </p:nvSpPr>
          <p:spPr>
            <a:xfrm>
              <a:off x="6305150" y="3797000"/>
              <a:ext cx="5375" cy="127575"/>
            </a:xfrm>
            <a:custGeom>
              <a:rect b="b" l="l" r="r" t="t"/>
              <a:pathLst>
                <a:path extrusionOk="0" h="5103" w="215">
                  <a:moveTo>
                    <a:pt x="0" y="1"/>
                  </a:moveTo>
                  <a:lnTo>
                    <a:pt x="0" y="5103"/>
                  </a:lnTo>
                  <a:lnTo>
                    <a:pt x="215" y="5103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8"/>
            <p:cNvSpPr/>
            <p:nvPr/>
          </p:nvSpPr>
          <p:spPr>
            <a:xfrm>
              <a:off x="6305150" y="5150125"/>
              <a:ext cx="5375" cy="98275"/>
            </a:xfrm>
            <a:custGeom>
              <a:rect b="b" l="l" r="r" t="t"/>
              <a:pathLst>
                <a:path extrusionOk="0" h="3931" w="215">
                  <a:moveTo>
                    <a:pt x="0" y="0"/>
                  </a:moveTo>
                  <a:lnTo>
                    <a:pt x="0" y="3930"/>
                  </a:lnTo>
                  <a:lnTo>
                    <a:pt x="215" y="391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8"/>
            <p:cNvSpPr/>
            <p:nvPr/>
          </p:nvSpPr>
          <p:spPr>
            <a:xfrm>
              <a:off x="6305150" y="490650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8"/>
            <p:cNvSpPr/>
            <p:nvPr/>
          </p:nvSpPr>
          <p:spPr>
            <a:xfrm>
              <a:off x="6305150" y="417412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8"/>
            <p:cNvSpPr/>
            <p:nvPr/>
          </p:nvSpPr>
          <p:spPr>
            <a:xfrm>
              <a:off x="6305150" y="44177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8"/>
            <p:cNvSpPr/>
            <p:nvPr/>
          </p:nvSpPr>
          <p:spPr>
            <a:xfrm>
              <a:off x="6305150" y="4296300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8"/>
            <p:cNvSpPr/>
            <p:nvPr/>
          </p:nvSpPr>
          <p:spPr>
            <a:xfrm>
              <a:off x="6305150" y="4662125"/>
              <a:ext cx="5375" cy="116850"/>
            </a:xfrm>
            <a:custGeom>
              <a:rect b="b" l="l" r="r" t="t"/>
              <a:pathLst>
                <a:path extrusionOk="0" h="4674" w="215">
                  <a:moveTo>
                    <a:pt x="0" y="0"/>
                  </a:moveTo>
                  <a:lnTo>
                    <a:pt x="0" y="4674"/>
                  </a:lnTo>
                  <a:lnTo>
                    <a:pt x="215" y="467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8"/>
            <p:cNvSpPr/>
            <p:nvPr/>
          </p:nvSpPr>
          <p:spPr>
            <a:xfrm>
              <a:off x="6305150" y="453992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8"/>
            <p:cNvSpPr/>
            <p:nvPr/>
          </p:nvSpPr>
          <p:spPr>
            <a:xfrm>
              <a:off x="6412025" y="3929725"/>
              <a:ext cx="4600" cy="116875"/>
            </a:xfrm>
            <a:custGeom>
              <a:rect b="b" l="l" r="r" t="t"/>
              <a:pathLst>
                <a:path extrusionOk="0" h="4675" w="184">
                  <a:moveTo>
                    <a:pt x="0" y="1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8"/>
            <p:cNvSpPr/>
            <p:nvPr/>
          </p:nvSpPr>
          <p:spPr>
            <a:xfrm>
              <a:off x="6412025" y="4662125"/>
              <a:ext cx="4600" cy="116850"/>
            </a:xfrm>
            <a:custGeom>
              <a:rect b="b" l="l" r="r" t="t"/>
              <a:pathLst>
                <a:path extrusionOk="0" h="4674" w="184">
                  <a:moveTo>
                    <a:pt x="0" y="0"/>
                  </a:moveTo>
                  <a:lnTo>
                    <a:pt x="0" y="4674"/>
                  </a:lnTo>
                  <a:lnTo>
                    <a:pt x="184" y="467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8"/>
            <p:cNvSpPr/>
            <p:nvPr/>
          </p:nvSpPr>
          <p:spPr>
            <a:xfrm>
              <a:off x="6412025" y="50287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8"/>
            <p:cNvSpPr/>
            <p:nvPr/>
          </p:nvSpPr>
          <p:spPr>
            <a:xfrm>
              <a:off x="6412025" y="45399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8"/>
            <p:cNvSpPr/>
            <p:nvPr/>
          </p:nvSpPr>
          <p:spPr>
            <a:xfrm>
              <a:off x="6412025" y="490650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8"/>
            <p:cNvSpPr/>
            <p:nvPr/>
          </p:nvSpPr>
          <p:spPr>
            <a:xfrm>
              <a:off x="6412025" y="441772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8"/>
            <p:cNvSpPr/>
            <p:nvPr/>
          </p:nvSpPr>
          <p:spPr>
            <a:xfrm>
              <a:off x="6412025" y="3796425"/>
              <a:ext cx="4600" cy="128150"/>
            </a:xfrm>
            <a:custGeom>
              <a:rect b="b" l="l" r="r" t="t"/>
              <a:pathLst>
                <a:path extrusionOk="0" h="5126" w="184">
                  <a:moveTo>
                    <a:pt x="0" y="1"/>
                  </a:moveTo>
                  <a:lnTo>
                    <a:pt x="0" y="5126"/>
                  </a:lnTo>
                  <a:lnTo>
                    <a:pt x="184" y="5126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8"/>
            <p:cNvSpPr/>
            <p:nvPr/>
          </p:nvSpPr>
          <p:spPr>
            <a:xfrm>
              <a:off x="6412025" y="41741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8"/>
            <p:cNvSpPr/>
            <p:nvPr/>
          </p:nvSpPr>
          <p:spPr>
            <a:xfrm>
              <a:off x="6412025" y="47843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8"/>
            <p:cNvSpPr/>
            <p:nvPr/>
          </p:nvSpPr>
          <p:spPr>
            <a:xfrm>
              <a:off x="6412025" y="4296300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8"/>
            <p:cNvSpPr/>
            <p:nvPr/>
          </p:nvSpPr>
          <p:spPr>
            <a:xfrm>
              <a:off x="6412025" y="405192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8"/>
            <p:cNvSpPr/>
            <p:nvPr/>
          </p:nvSpPr>
          <p:spPr>
            <a:xfrm>
              <a:off x="6412025" y="5150125"/>
              <a:ext cx="4600" cy="104975"/>
            </a:xfrm>
            <a:custGeom>
              <a:rect b="b" l="l" r="r" t="t"/>
              <a:pathLst>
                <a:path extrusionOk="0" h="4199" w="184">
                  <a:moveTo>
                    <a:pt x="0" y="0"/>
                  </a:moveTo>
                  <a:lnTo>
                    <a:pt x="0" y="4183"/>
                  </a:lnTo>
                  <a:lnTo>
                    <a:pt x="184" y="419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8"/>
            <p:cNvSpPr/>
            <p:nvPr/>
          </p:nvSpPr>
          <p:spPr>
            <a:xfrm>
              <a:off x="6518700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8"/>
            <p:cNvSpPr/>
            <p:nvPr/>
          </p:nvSpPr>
          <p:spPr>
            <a:xfrm>
              <a:off x="6518700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8"/>
            <p:cNvSpPr/>
            <p:nvPr/>
          </p:nvSpPr>
          <p:spPr>
            <a:xfrm>
              <a:off x="6518700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8"/>
            <p:cNvSpPr/>
            <p:nvPr/>
          </p:nvSpPr>
          <p:spPr>
            <a:xfrm>
              <a:off x="6518700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8"/>
            <p:cNvSpPr/>
            <p:nvPr/>
          </p:nvSpPr>
          <p:spPr>
            <a:xfrm>
              <a:off x="6518700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8"/>
            <p:cNvSpPr/>
            <p:nvPr/>
          </p:nvSpPr>
          <p:spPr>
            <a:xfrm>
              <a:off x="6518700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8"/>
            <p:cNvSpPr/>
            <p:nvPr/>
          </p:nvSpPr>
          <p:spPr>
            <a:xfrm>
              <a:off x="6518700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8"/>
            <p:cNvSpPr/>
            <p:nvPr/>
          </p:nvSpPr>
          <p:spPr>
            <a:xfrm>
              <a:off x="6518700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8"/>
            <p:cNvSpPr/>
            <p:nvPr/>
          </p:nvSpPr>
          <p:spPr>
            <a:xfrm>
              <a:off x="6518700" y="3796425"/>
              <a:ext cx="4800" cy="128150"/>
            </a:xfrm>
            <a:custGeom>
              <a:rect b="b" l="l" r="r" t="t"/>
              <a:pathLst>
                <a:path extrusionOk="0" h="5126" w="192">
                  <a:moveTo>
                    <a:pt x="0" y="1"/>
                  </a:moveTo>
                  <a:lnTo>
                    <a:pt x="0" y="5126"/>
                  </a:lnTo>
                  <a:lnTo>
                    <a:pt x="192" y="512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8"/>
            <p:cNvSpPr/>
            <p:nvPr/>
          </p:nvSpPr>
          <p:spPr>
            <a:xfrm>
              <a:off x="6518700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8"/>
            <p:cNvSpPr/>
            <p:nvPr/>
          </p:nvSpPr>
          <p:spPr>
            <a:xfrm>
              <a:off x="6518700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8"/>
            <p:cNvSpPr/>
            <p:nvPr/>
          </p:nvSpPr>
          <p:spPr>
            <a:xfrm>
              <a:off x="6518700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8"/>
            <p:cNvSpPr/>
            <p:nvPr/>
          </p:nvSpPr>
          <p:spPr>
            <a:xfrm>
              <a:off x="6625375" y="5150125"/>
              <a:ext cx="4800" cy="110350"/>
            </a:xfrm>
            <a:custGeom>
              <a:rect b="b" l="l" r="r" t="t"/>
              <a:pathLst>
                <a:path extrusionOk="0" h="4414" w="192">
                  <a:moveTo>
                    <a:pt x="0" y="0"/>
                  </a:moveTo>
                  <a:lnTo>
                    <a:pt x="0" y="4413"/>
                  </a:lnTo>
                  <a:lnTo>
                    <a:pt x="192" y="441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8"/>
            <p:cNvSpPr/>
            <p:nvPr/>
          </p:nvSpPr>
          <p:spPr>
            <a:xfrm>
              <a:off x="6625375" y="4662125"/>
              <a:ext cx="4800" cy="116850"/>
            </a:xfrm>
            <a:custGeom>
              <a:rect b="b" l="l" r="r" t="t"/>
              <a:pathLst>
                <a:path extrusionOk="0" h="4674" w="192">
                  <a:moveTo>
                    <a:pt x="0" y="0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8"/>
            <p:cNvSpPr/>
            <p:nvPr/>
          </p:nvSpPr>
          <p:spPr>
            <a:xfrm>
              <a:off x="6625375" y="44177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8"/>
            <p:cNvSpPr/>
            <p:nvPr/>
          </p:nvSpPr>
          <p:spPr>
            <a:xfrm>
              <a:off x="6625375" y="47843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8"/>
            <p:cNvSpPr/>
            <p:nvPr/>
          </p:nvSpPr>
          <p:spPr>
            <a:xfrm>
              <a:off x="6625375" y="41741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8"/>
            <p:cNvSpPr/>
            <p:nvPr/>
          </p:nvSpPr>
          <p:spPr>
            <a:xfrm>
              <a:off x="6625375" y="50287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8"/>
            <p:cNvSpPr/>
            <p:nvPr/>
          </p:nvSpPr>
          <p:spPr>
            <a:xfrm>
              <a:off x="6625375" y="490650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8"/>
            <p:cNvSpPr/>
            <p:nvPr/>
          </p:nvSpPr>
          <p:spPr>
            <a:xfrm>
              <a:off x="6625375" y="3795675"/>
              <a:ext cx="4800" cy="128900"/>
            </a:xfrm>
            <a:custGeom>
              <a:rect b="b" l="l" r="r" t="t"/>
              <a:pathLst>
                <a:path extrusionOk="0" h="5156" w="192">
                  <a:moveTo>
                    <a:pt x="0" y="0"/>
                  </a:moveTo>
                  <a:lnTo>
                    <a:pt x="0" y="5156"/>
                  </a:lnTo>
                  <a:lnTo>
                    <a:pt x="192" y="515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8"/>
            <p:cNvSpPr/>
            <p:nvPr/>
          </p:nvSpPr>
          <p:spPr>
            <a:xfrm>
              <a:off x="6625375" y="405192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8"/>
            <p:cNvSpPr/>
            <p:nvPr/>
          </p:nvSpPr>
          <p:spPr>
            <a:xfrm>
              <a:off x="6625375" y="453992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8"/>
            <p:cNvSpPr/>
            <p:nvPr/>
          </p:nvSpPr>
          <p:spPr>
            <a:xfrm>
              <a:off x="6625375" y="3929725"/>
              <a:ext cx="4800" cy="116875"/>
            </a:xfrm>
            <a:custGeom>
              <a:rect b="b" l="l" r="r" t="t"/>
              <a:pathLst>
                <a:path extrusionOk="0" h="4675" w="192">
                  <a:moveTo>
                    <a:pt x="0" y="1"/>
                  </a:moveTo>
                  <a:lnTo>
                    <a:pt x="0" y="4674"/>
                  </a:lnTo>
                  <a:lnTo>
                    <a:pt x="192" y="467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8"/>
            <p:cNvSpPr/>
            <p:nvPr/>
          </p:nvSpPr>
          <p:spPr>
            <a:xfrm>
              <a:off x="6625375" y="4296300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8"/>
            <p:cNvSpPr/>
            <p:nvPr/>
          </p:nvSpPr>
          <p:spPr>
            <a:xfrm>
              <a:off x="6731675" y="3795100"/>
              <a:ext cx="5200" cy="129475"/>
            </a:xfrm>
            <a:custGeom>
              <a:rect b="b" l="l" r="r" t="t"/>
              <a:pathLst>
                <a:path extrusionOk="0" h="5179" w="208">
                  <a:moveTo>
                    <a:pt x="0" y="0"/>
                  </a:moveTo>
                  <a:lnTo>
                    <a:pt x="0" y="5179"/>
                  </a:lnTo>
                  <a:lnTo>
                    <a:pt x="207" y="517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8"/>
            <p:cNvSpPr/>
            <p:nvPr/>
          </p:nvSpPr>
          <p:spPr>
            <a:xfrm>
              <a:off x="6731675" y="5150125"/>
              <a:ext cx="5200" cy="106700"/>
            </a:xfrm>
            <a:custGeom>
              <a:rect b="b" l="l" r="r" t="t"/>
              <a:pathLst>
                <a:path extrusionOk="0" h="4268" w="208">
                  <a:moveTo>
                    <a:pt x="0" y="0"/>
                  </a:moveTo>
                  <a:lnTo>
                    <a:pt x="0" y="4268"/>
                  </a:lnTo>
                  <a:lnTo>
                    <a:pt x="207" y="426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8"/>
            <p:cNvSpPr/>
            <p:nvPr/>
          </p:nvSpPr>
          <p:spPr>
            <a:xfrm>
              <a:off x="6731675" y="47843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8"/>
            <p:cNvSpPr/>
            <p:nvPr/>
          </p:nvSpPr>
          <p:spPr>
            <a:xfrm>
              <a:off x="6731675" y="41741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0"/>
                  </a:lnTo>
                  <a:lnTo>
                    <a:pt x="207" y="465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8"/>
            <p:cNvSpPr/>
            <p:nvPr/>
          </p:nvSpPr>
          <p:spPr>
            <a:xfrm>
              <a:off x="6731675" y="3929725"/>
              <a:ext cx="5200" cy="116875"/>
            </a:xfrm>
            <a:custGeom>
              <a:rect b="b" l="l" r="r" t="t"/>
              <a:pathLst>
                <a:path extrusionOk="0" h="4675" w="208">
                  <a:moveTo>
                    <a:pt x="0" y="1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8"/>
            <p:cNvSpPr/>
            <p:nvPr/>
          </p:nvSpPr>
          <p:spPr>
            <a:xfrm>
              <a:off x="6731675" y="45399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1"/>
                  </a:lnTo>
                  <a:lnTo>
                    <a:pt x="207" y="468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8"/>
            <p:cNvSpPr/>
            <p:nvPr/>
          </p:nvSpPr>
          <p:spPr>
            <a:xfrm>
              <a:off x="6731675" y="4051925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8"/>
            <p:cNvSpPr/>
            <p:nvPr/>
          </p:nvSpPr>
          <p:spPr>
            <a:xfrm>
              <a:off x="6731675" y="4296300"/>
              <a:ext cx="5200" cy="116300"/>
            </a:xfrm>
            <a:custGeom>
              <a:rect b="b" l="l" r="r" t="t"/>
              <a:pathLst>
                <a:path extrusionOk="0" h="4652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8"/>
            <p:cNvSpPr/>
            <p:nvPr/>
          </p:nvSpPr>
          <p:spPr>
            <a:xfrm>
              <a:off x="6731675" y="4662125"/>
              <a:ext cx="5200" cy="116850"/>
            </a:xfrm>
            <a:custGeom>
              <a:rect b="b" l="l" r="r" t="t"/>
              <a:pathLst>
                <a:path extrusionOk="0" h="4674" w="208">
                  <a:moveTo>
                    <a:pt x="0" y="0"/>
                  </a:moveTo>
                  <a:lnTo>
                    <a:pt x="0" y="4674"/>
                  </a:lnTo>
                  <a:lnTo>
                    <a:pt x="207" y="467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8"/>
            <p:cNvSpPr/>
            <p:nvPr/>
          </p:nvSpPr>
          <p:spPr>
            <a:xfrm>
              <a:off x="6731675" y="49065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1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8"/>
            <p:cNvSpPr/>
            <p:nvPr/>
          </p:nvSpPr>
          <p:spPr>
            <a:xfrm>
              <a:off x="6731675" y="5028700"/>
              <a:ext cx="5200" cy="116275"/>
            </a:xfrm>
            <a:custGeom>
              <a:rect b="b" l="l" r="r" t="t"/>
              <a:pathLst>
                <a:path extrusionOk="0" h="4651" w="208">
                  <a:moveTo>
                    <a:pt x="0" y="0"/>
                  </a:moveTo>
                  <a:lnTo>
                    <a:pt x="0" y="4651"/>
                  </a:lnTo>
                  <a:lnTo>
                    <a:pt x="207" y="465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8"/>
            <p:cNvSpPr/>
            <p:nvPr/>
          </p:nvSpPr>
          <p:spPr>
            <a:xfrm>
              <a:off x="6731675" y="4417725"/>
              <a:ext cx="5200" cy="117050"/>
            </a:xfrm>
            <a:custGeom>
              <a:rect b="b" l="l" r="r" t="t"/>
              <a:pathLst>
                <a:path extrusionOk="0" h="4682" w="208">
                  <a:moveTo>
                    <a:pt x="0" y="1"/>
                  </a:moveTo>
                  <a:lnTo>
                    <a:pt x="0" y="4682"/>
                  </a:lnTo>
                  <a:lnTo>
                    <a:pt x="207" y="4682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8"/>
            <p:cNvSpPr/>
            <p:nvPr/>
          </p:nvSpPr>
          <p:spPr>
            <a:xfrm>
              <a:off x="4069500" y="5144950"/>
              <a:ext cx="2770600" cy="5200"/>
            </a:xfrm>
            <a:custGeom>
              <a:rect b="b" l="l" r="r" t="t"/>
              <a:pathLst>
                <a:path extrusionOk="0" h="208" w="110824">
                  <a:moveTo>
                    <a:pt x="0" y="1"/>
                  </a:moveTo>
                  <a:lnTo>
                    <a:pt x="0" y="207"/>
                  </a:lnTo>
                  <a:lnTo>
                    <a:pt x="110823" y="207"/>
                  </a:lnTo>
                  <a:lnTo>
                    <a:pt x="11082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8"/>
            <p:cNvSpPr/>
            <p:nvPr/>
          </p:nvSpPr>
          <p:spPr>
            <a:xfrm>
              <a:off x="4070825" y="5022750"/>
              <a:ext cx="2768125" cy="5975"/>
            </a:xfrm>
            <a:custGeom>
              <a:rect b="b" l="l" r="r" t="t"/>
              <a:pathLst>
                <a:path extrusionOk="0" h="239" w="110725">
                  <a:moveTo>
                    <a:pt x="1" y="1"/>
                  </a:moveTo>
                  <a:lnTo>
                    <a:pt x="1" y="238"/>
                  </a:lnTo>
                  <a:lnTo>
                    <a:pt x="110724" y="238"/>
                  </a:lnTo>
                  <a:lnTo>
                    <a:pt x="11072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8"/>
            <p:cNvSpPr/>
            <p:nvPr/>
          </p:nvSpPr>
          <p:spPr>
            <a:xfrm>
              <a:off x="4071400" y="4900575"/>
              <a:ext cx="2766975" cy="5950"/>
            </a:xfrm>
            <a:custGeom>
              <a:rect b="b" l="l" r="r" t="t"/>
              <a:pathLst>
                <a:path extrusionOk="0" h="238" w="110679">
                  <a:moveTo>
                    <a:pt x="1" y="0"/>
                  </a:moveTo>
                  <a:lnTo>
                    <a:pt x="1" y="238"/>
                  </a:lnTo>
                  <a:lnTo>
                    <a:pt x="110678" y="238"/>
                  </a:lnTo>
                  <a:lnTo>
                    <a:pt x="110678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8"/>
            <p:cNvSpPr/>
            <p:nvPr/>
          </p:nvSpPr>
          <p:spPr>
            <a:xfrm>
              <a:off x="4072550" y="4778950"/>
              <a:ext cx="2764675" cy="5375"/>
            </a:xfrm>
            <a:custGeom>
              <a:rect b="b" l="l" r="r" t="t"/>
              <a:pathLst>
                <a:path extrusionOk="0" h="215" w="110587">
                  <a:moveTo>
                    <a:pt x="1" y="1"/>
                  </a:moveTo>
                  <a:lnTo>
                    <a:pt x="1" y="215"/>
                  </a:lnTo>
                  <a:lnTo>
                    <a:pt x="110586" y="215"/>
                  </a:lnTo>
                  <a:lnTo>
                    <a:pt x="11058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8"/>
            <p:cNvSpPr/>
            <p:nvPr/>
          </p:nvSpPr>
          <p:spPr>
            <a:xfrm>
              <a:off x="4073125" y="4656950"/>
              <a:ext cx="2763525" cy="5200"/>
            </a:xfrm>
            <a:custGeom>
              <a:rect b="b" l="l" r="r" t="t"/>
              <a:pathLst>
                <a:path extrusionOk="0" h="208" w="110541">
                  <a:moveTo>
                    <a:pt x="1" y="0"/>
                  </a:moveTo>
                  <a:lnTo>
                    <a:pt x="1" y="207"/>
                  </a:lnTo>
                  <a:lnTo>
                    <a:pt x="110540" y="207"/>
                  </a:lnTo>
                  <a:lnTo>
                    <a:pt x="110540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8"/>
            <p:cNvSpPr/>
            <p:nvPr/>
          </p:nvSpPr>
          <p:spPr>
            <a:xfrm>
              <a:off x="4074275" y="4534750"/>
              <a:ext cx="2761025" cy="5200"/>
            </a:xfrm>
            <a:custGeom>
              <a:rect b="b" l="l" r="r" t="t"/>
              <a:pathLst>
                <a:path extrusionOk="0" h="208" w="110441">
                  <a:moveTo>
                    <a:pt x="1" y="1"/>
                  </a:moveTo>
                  <a:lnTo>
                    <a:pt x="1" y="208"/>
                  </a:lnTo>
                  <a:lnTo>
                    <a:pt x="110441" y="208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8"/>
            <p:cNvSpPr/>
            <p:nvPr/>
          </p:nvSpPr>
          <p:spPr>
            <a:xfrm>
              <a:off x="4074850" y="4412575"/>
              <a:ext cx="2759875" cy="5175"/>
            </a:xfrm>
            <a:custGeom>
              <a:rect b="b" l="l" r="r" t="t"/>
              <a:pathLst>
                <a:path extrusionOk="0" h="207" w="110395">
                  <a:moveTo>
                    <a:pt x="1" y="0"/>
                  </a:moveTo>
                  <a:lnTo>
                    <a:pt x="1" y="92"/>
                  </a:lnTo>
                  <a:lnTo>
                    <a:pt x="1" y="207"/>
                  </a:lnTo>
                  <a:lnTo>
                    <a:pt x="110395" y="207"/>
                  </a:lnTo>
                  <a:lnTo>
                    <a:pt x="110395" y="69"/>
                  </a:lnTo>
                  <a:lnTo>
                    <a:pt x="1103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8"/>
            <p:cNvSpPr/>
            <p:nvPr/>
          </p:nvSpPr>
          <p:spPr>
            <a:xfrm>
              <a:off x="4076200" y="4290375"/>
              <a:ext cx="2757775" cy="5950"/>
            </a:xfrm>
            <a:custGeom>
              <a:rect b="b" l="l" r="r" t="t"/>
              <a:pathLst>
                <a:path extrusionOk="0" h="238" w="110311">
                  <a:moveTo>
                    <a:pt x="0" y="0"/>
                  </a:moveTo>
                  <a:lnTo>
                    <a:pt x="0" y="238"/>
                  </a:lnTo>
                  <a:lnTo>
                    <a:pt x="110310" y="238"/>
                  </a:lnTo>
                  <a:lnTo>
                    <a:pt x="110303" y="108"/>
                  </a:lnTo>
                  <a:lnTo>
                    <a:pt x="1102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8"/>
            <p:cNvSpPr/>
            <p:nvPr/>
          </p:nvSpPr>
          <p:spPr>
            <a:xfrm>
              <a:off x="4076775" y="4168175"/>
              <a:ext cx="2756225" cy="5975"/>
            </a:xfrm>
            <a:custGeom>
              <a:rect b="b" l="l" r="r" t="t"/>
              <a:pathLst>
                <a:path extrusionOk="0" h="239" w="110249">
                  <a:moveTo>
                    <a:pt x="23" y="1"/>
                  </a:moveTo>
                  <a:lnTo>
                    <a:pt x="0" y="200"/>
                  </a:lnTo>
                  <a:lnTo>
                    <a:pt x="0" y="238"/>
                  </a:lnTo>
                  <a:lnTo>
                    <a:pt x="110249" y="238"/>
                  </a:lnTo>
                  <a:lnTo>
                    <a:pt x="110241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8"/>
            <p:cNvSpPr/>
            <p:nvPr/>
          </p:nvSpPr>
          <p:spPr>
            <a:xfrm>
              <a:off x="4077925" y="4046575"/>
              <a:ext cx="2754125" cy="5375"/>
            </a:xfrm>
            <a:custGeom>
              <a:rect b="b" l="l" r="r" t="t"/>
              <a:pathLst>
                <a:path extrusionOk="0" h="215" w="110165">
                  <a:moveTo>
                    <a:pt x="0" y="0"/>
                  </a:moveTo>
                  <a:lnTo>
                    <a:pt x="0" y="215"/>
                  </a:lnTo>
                  <a:lnTo>
                    <a:pt x="110165" y="215"/>
                  </a:lnTo>
                  <a:lnTo>
                    <a:pt x="11016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8"/>
            <p:cNvSpPr/>
            <p:nvPr/>
          </p:nvSpPr>
          <p:spPr>
            <a:xfrm>
              <a:off x="4078675" y="3924550"/>
              <a:ext cx="2752425" cy="5200"/>
            </a:xfrm>
            <a:custGeom>
              <a:rect b="b" l="l" r="r" t="t"/>
              <a:pathLst>
                <a:path extrusionOk="0" h="208" w="110097">
                  <a:moveTo>
                    <a:pt x="16" y="1"/>
                  </a:moveTo>
                  <a:lnTo>
                    <a:pt x="1" y="124"/>
                  </a:lnTo>
                  <a:lnTo>
                    <a:pt x="1" y="208"/>
                  </a:lnTo>
                  <a:lnTo>
                    <a:pt x="110096" y="208"/>
                  </a:lnTo>
                  <a:lnTo>
                    <a:pt x="110096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8"/>
            <p:cNvSpPr/>
            <p:nvPr/>
          </p:nvSpPr>
          <p:spPr>
            <a:xfrm>
              <a:off x="4269250" y="5135175"/>
              <a:ext cx="225" cy="425"/>
            </a:xfrm>
            <a:custGeom>
              <a:rect b="b" l="l" r="r" t="t"/>
              <a:pathLst>
                <a:path extrusionOk="0" h="17" w="9">
                  <a:moveTo>
                    <a:pt x="0" y="16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3" name="Google Shape;2883;p8"/>
          <p:cNvSpPr/>
          <p:nvPr/>
        </p:nvSpPr>
        <p:spPr>
          <a:xfrm rot="585416">
            <a:off x="6373989" y="-781315"/>
            <a:ext cx="1467527" cy="165810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4" name="Google Shape;2884;p8"/>
          <p:cNvGrpSpPr/>
          <p:nvPr/>
        </p:nvGrpSpPr>
        <p:grpSpPr>
          <a:xfrm rot="-1532069">
            <a:off x="4399783" y="4099118"/>
            <a:ext cx="1417870" cy="1009955"/>
            <a:chOff x="1174150" y="1093100"/>
            <a:chExt cx="360450" cy="256750"/>
          </a:xfrm>
        </p:grpSpPr>
        <p:sp>
          <p:nvSpPr>
            <p:cNvPr id="2885" name="Google Shape;2885;p8"/>
            <p:cNvSpPr/>
            <p:nvPr/>
          </p:nvSpPr>
          <p:spPr>
            <a:xfrm>
              <a:off x="1174150" y="1093100"/>
              <a:ext cx="360450" cy="256750"/>
            </a:xfrm>
            <a:custGeom>
              <a:rect b="b" l="l" r="r" t="t"/>
              <a:pathLst>
                <a:path extrusionOk="0" h="10270" w="14418">
                  <a:moveTo>
                    <a:pt x="7252" y="1"/>
                  </a:moveTo>
                  <a:cubicBezTo>
                    <a:pt x="6939" y="1"/>
                    <a:pt x="6617" y="23"/>
                    <a:pt x="6281" y="68"/>
                  </a:cubicBezTo>
                  <a:cubicBezTo>
                    <a:pt x="5237" y="211"/>
                    <a:pt x="4283" y="559"/>
                    <a:pt x="3453" y="1112"/>
                  </a:cubicBezTo>
                  <a:cubicBezTo>
                    <a:pt x="2739" y="1585"/>
                    <a:pt x="2070" y="2201"/>
                    <a:pt x="1410" y="2994"/>
                  </a:cubicBezTo>
                  <a:cubicBezTo>
                    <a:pt x="1035" y="3441"/>
                    <a:pt x="741" y="3931"/>
                    <a:pt x="420" y="4466"/>
                  </a:cubicBezTo>
                  <a:cubicBezTo>
                    <a:pt x="322" y="4654"/>
                    <a:pt x="215" y="4832"/>
                    <a:pt x="143" y="4966"/>
                  </a:cubicBezTo>
                  <a:cubicBezTo>
                    <a:pt x="10" y="5216"/>
                    <a:pt x="1" y="5519"/>
                    <a:pt x="126" y="5760"/>
                  </a:cubicBezTo>
                  <a:cubicBezTo>
                    <a:pt x="241" y="6001"/>
                    <a:pt x="473" y="6170"/>
                    <a:pt x="741" y="6215"/>
                  </a:cubicBezTo>
                  <a:cubicBezTo>
                    <a:pt x="786" y="6465"/>
                    <a:pt x="955" y="6697"/>
                    <a:pt x="1196" y="6813"/>
                  </a:cubicBezTo>
                  <a:cubicBezTo>
                    <a:pt x="1313" y="6874"/>
                    <a:pt x="1435" y="6899"/>
                    <a:pt x="1554" y="6899"/>
                  </a:cubicBezTo>
                  <a:cubicBezTo>
                    <a:pt x="1590" y="6899"/>
                    <a:pt x="1625" y="6897"/>
                    <a:pt x="1660" y="6893"/>
                  </a:cubicBezTo>
                  <a:cubicBezTo>
                    <a:pt x="1713" y="6991"/>
                    <a:pt x="1785" y="7089"/>
                    <a:pt x="1874" y="7161"/>
                  </a:cubicBezTo>
                  <a:cubicBezTo>
                    <a:pt x="1981" y="7241"/>
                    <a:pt x="2097" y="7303"/>
                    <a:pt x="2222" y="7330"/>
                  </a:cubicBezTo>
                  <a:cubicBezTo>
                    <a:pt x="2267" y="7500"/>
                    <a:pt x="2365" y="7651"/>
                    <a:pt x="2516" y="7767"/>
                  </a:cubicBezTo>
                  <a:cubicBezTo>
                    <a:pt x="2672" y="7887"/>
                    <a:pt x="2852" y="7946"/>
                    <a:pt x="3032" y="7946"/>
                  </a:cubicBezTo>
                  <a:cubicBezTo>
                    <a:pt x="3253" y="7946"/>
                    <a:pt x="3473" y="7856"/>
                    <a:pt x="3640" y="7678"/>
                  </a:cubicBezTo>
                  <a:cubicBezTo>
                    <a:pt x="3694" y="7624"/>
                    <a:pt x="3739" y="7571"/>
                    <a:pt x="3765" y="7526"/>
                  </a:cubicBezTo>
                  <a:lnTo>
                    <a:pt x="3783" y="7509"/>
                  </a:lnTo>
                  <a:cubicBezTo>
                    <a:pt x="3846" y="7428"/>
                    <a:pt x="3908" y="7339"/>
                    <a:pt x="3970" y="7259"/>
                  </a:cubicBezTo>
                  <a:cubicBezTo>
                    <a:pt x="4095" y="7089"/>
                    <a:pt x="4211" y="6929"/>
                    <a:pt x="4336" y="6777"/>
                  </a:cubicBezTo>
                  <a:cubicBezTo>
                    <a:pt x="4684" y="6358"/>
                    <a:pt x="5023" y="6045"/>
                    <a:pt x="5380" y="5822"/>
                  </a:cubicBezTo>
                  <a:cubicBezTo>
                    <a:pt x="5790" y="5564"/>
                    <a:pt x="6219" y="5376"/>
                    <a:pt x="6665" y="5260"/>
                  </a:cubicBezTo>
                  <a:cubicBezTo>
                    <a:pt x="6875" y="5207"/>
                    <a:pt x="7076" y="5180"/>
                    <a:pt x="7269" y="5180"/>
                  </a:cubicBezTo>
                  <a:cubicBezTo>
                    <a:pt x="7626" y="5180"/>
                    <a:pt x="7955" y="5272"/>
                    <a:pt x="8262" y="5457"/>
                  </a:cubicBezTo>
                  <a:cubicBezTo>
                    <a:pt x="8859" y="5805"/>
                    <a:pt x="9243" y="6295"/>
                    <a:pt x="9430" y="6947"/>
                  </a:cubicBezTo>
                  <a:cubicBezTo>
                    <a:pt x="9573" y="7446"/>
                    <a:pt x="9618" y="7999"/>
                    <a:pt x="9582" y="8695"/>
                  </a:cubicBezTo>
                  <a:cubicBezTo>
                    <a:pt x="9573" y="8829"/>
                    <a:pt x="9555" y="8972"/>
                    <a:pt x="9546" y="9123"/>
                  </a:cubicBezTo>
                  <a:cubicBezTo>
                    <a:pt x="9537" y="9186"/>
                    <a:pt x="9528" y="9257"/>
                    <a:pt x="9519" y="9328"/>
                  </a:cubicBezTo>
                  <a:cubicBezTo>
                    <a:pt x="9484" y="9757"/>
                    <a:pt x="9725" y="10122"/>
                    <a:pt x="10117" y="10238"/>
                  </a:cubicBezTo>
                  <a:cubicBezTo>
                    <a:pt x="10153" y="10247"/>
                    <a:pt x="10188" y="10256"/>
                    <a:pt x="10215" y="10256"/>
                  </a:cubicBezTo>
                  <a:cubicBezTo>
                    <a:pt x="10267" y="10265"/>
                    <a:pt x="10318" y="10270"/>
                    <a:pt x="10369" y="10270"/>
                  </a:cubicBezTo>
                  <a:cubicBezTo>
                    <a:pt x="10613" y="10270"/>
                    <a:pt x="10836" y="10165"/>
                    <a:pt x="10991" y="9980"/>
                  </a:cubicBezTo>
                  <a:cubicBezTo>
                    <a:pt x="11000" y="9980"/>
                    <a:pt x="11009" y="9989"/>
                    <a:pt x="11018" y="9989"/>
                  </a:cubicBezTo>
                  <a:lnTo>
                    <a:pt x="11036" y="9989"/>
                  </a:lnTo>
                  <a:cubicBezTo>
                    <a:pt x="11115" y="10012"/>
                    <a:pt x="11194" y="10023"/>
                    <a:pt x="11271" y="10023"/>
                  </a:cubicBezTo>
                  <a:cubicBezTo>
                    <a:pt x="11456" y="10023"/>
                    <a:pt x="11632" y="9959"/>
                    <a:pt x="11776" y="9846"/>
                  </a:cubicBezTo>
                  <a:cubicBezTo>
                    <a:pt x="11883" y="10006"/>
                    <a:pt x="12044" y="10131"/>
                    <a:pt x="12240" y="10185"/>
                  </a:cubicBezTo>
                  <a:cubicBezTo>
                    <a:pt x="12303" y="10203"/>
                    <a:pt x="12365" y="10221"/>
                    <a:pt x="12428" y="10221"/>
                  </a:cubicBezTo>
                  <a:cubicBezTo>
                    <a:pt x="12449" y="10222"/>
                    <a:pt x="12470" y="10223"/>
                    <a:pt x="12491" y="10223"/>
                  </a:cubicBezTo>
                  <a:cubicBezTo>
                    <a:pt x="12673" y="10223"/>
                    <a:pt x="12845" y="10155"/>
                    <a:pt x="12981" y="10051"/>
                  </a:cubicBezTo>
                  <a:cubicBezTo>
                    <a:pt x="13052" y="10105"/>
                    <a:pt x="13123" y="10149"/>
                    <a:pt x="13204" y="10176"/>
                  </a:cubicBezTo>
                  <a:cubicBezTo>
                    <a:pt x="13231" y="10185"/>
                    <a:pt x="13248" y="10194"/>
                    <a:pt x="13275" y="10203"/>
                  </a:cubicBezTo>
                  <a:cubicBezTo>
                    <a:pt x="13352" y="10226"/>
                    <a:pt x="13431" y="10237"/>
                    <a:pt x="13509" y="10237"/>
                  </a:cubicBezTo>
                  <a:cubicBezTo>
                    <a:pt x="13795" y="10237"/>
                    <a:pt x="14076" y="10089"/>
                    <a:pt x="14230" y="9837"/>
                  </a:cubicBezTo>
                  <a:cubicBezTo>
                    <a:pt x="14301" y="9703"/>
                    <a:pt x="14355" y="9569"/>
                    <a:pt x="14372" y="9427"/>
                  </a:cubicBezTo>
                  <a:cubicBezTo>
                    <a:pt x="14399" y="9239"/>
                    <a:pt x="14408" y="9088"/>
                    <a:pt x="14408" y="8936"/>
                  </a:cubicBezTo>
                  <a:cubicBezTo>
                    <a:pt x="14417" y="8427"/>
                    <a:pt x="14417" y="8044"/>
                    <a:pt x="14408" y="7687"/>
                  </a:cubicBezTo>
                  <a:cubicBezTo>
                    <a:pt x="14390" y="6786"/>
                    <a:pt x="14265" y="6001"/>
                    <a:pt x="14016" y="5269"/>
                  </a:cubicBezTo>
                  <a:cubicBezTo>
                    <a:pt x="13819" y="4681"/>
                    <a:pt x="13534" y="4083"/>
                    <a:pt x="13150" y="3423"/>
                  </a:cubicBezTo>
                  <a:cubicBezTo>
                    <a:pt x="12677" y="2620"/>
                    <a:pt x="12089" y="1933"/>
                    <a:pt x="11384" y="1389"/>
                  </a:cubicBezTo>
                  <a:cubicBezTo>
                    <a:pt x="10733" y="880"/>
                    <a:pt x="10028" y="514"/>
                    <a:pt x="9287" y="291"/>
                  </a:cubicBezTo>
                  <a:lnTo>
                    <a:pt x="9270" y="291"/>
                  </a:lnTo>
                  <a:cubicBezTo>
                    <a:pt x="8788" y="167"/>
                    <a:pt x="8369" y="86"/>
                    <a:pt x="7967" y="42"/>
                  </a:cubicBezTo>
                  <a:cubicBezTo>
                    <a:pt x="7733" y="14"/>
                    <a:pt x="7495" y="1"/>
                    <a:pt x="7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8"/>
            <p:cNvSpPr/>
            <p:nvPr/>
          </p:nvSpPr>
          <p:spPr>
            <a:xfrm>
              <a:off x="1187975" y="1107625"/>
              <a:ext cx="332125" cy="226925"/>
            </a:xfrm>
            <a:custGeom>
              <a:rect b="b" l="l" r="r" t="t"/>
              <a:pathLst>
                <a:path extrusionOk="0" h="9077" w="13285">
                  <a:moveTo>
                    <a:pt x="6740" y="0"/>
                  </a:moveTo>
                  <a:cubicBezTo>
                    <a:pt x="6427" y="0"/>
                    <a:pt x="6116" y="24"/>
                    <a:pt x="5808" y="67"/>
                  </a:cubicBezTo>
                  <a:cubicBezTo>
                    <a:pt x="4872" y="183"/>
                    <a:pt x="4006" y="487"/>
                    <a:pt x="3221" y="1013"/>
                  </a:cubicBezTo>
                  <a:cubicBezTo>
                    <a:pt x="2490" y="1504"/>
                    <a:pt x="1865" y="2110"/>
                    <a:pt x="1303" y="2779"/>
                  </a:cubicBezTo>
                  <a:cubicBezTo>
                    <a:pt x="946" y="3216"/>
                    <a:pt x="652" y="3698"/>
                    <a:pt x="375" y="4180"/>
                  </a:cubicBezTo>
                  <a:cubicBezTo>
                    <a:pt x="277" y="4340"/>
                    <a:pt x="188" y="4501"/>
                    <a:pt x="99" y="4662"/>
                  </a:cubicBezTo>
                  <a:cubicBezTo>
                    <a:pt x="1" y="4840"/>
                    <a:pt x="99" y="5036"/>
                    <a:pt x="286" y="5063"/>
                  </a:cubicBezTo>
                  <a:cubicBezTo>
                    <a:pt x="303" y="5066"/>
                    <a:pt x="319" y="5067"/>
                    <a:pt x="335" y="5067"/>
                  </a:cubicBezTo>
                  <a:cubicBezTo>
                    <a:pt x="425" y="5067"/>
                    <a:pt x="492" y="5023"/>
                    <a:pt x="545" y="4947"/>
                  </a:cubicBezTo>
                  <a:cubicBezTo>
                    <a:pt x="607" y="4840"/>
                    <a:pt x="670" y="4742"/>
                    <a:pt x="723" y="4635"/>
                  </a:cubicBezTo>
                  <a:cubicBezTo>
                    <a:pt x="982" y="4171"/>
                    <a:pt x="1250" y="3725"/>
                    <a:pt x="1571" y="3297"/>
                  </a:cubicBezTo>
                  <a:cubicBezTo>
                    <a:pt x="1999" y="2735"/>
                    <a:pt x="2499" y="2244"/>
                    <a:pt x="3043" y="1798"/>
                  </a:cubicBezTo>
                  <a:cubicBezTo>
                    <a:pt x="3453" y="1459"/>
                    <a:pt x="3908" y="1173"/>
                    <a:pt x="4408" y="968"/>
                  </a:cubicBezTo>
                  <a:cubicBezTo>
                    <a:pt x="5095" y="692"/>
                    <a:pt x="5817" y="558"/>
                    <a:pt x="6558" y="531"/>
                  </a:cubicBezTo>
                  <a:cubicBezTo>
                    <a:pt x="6616" y="529"/>
                    <a:pt x="6675" y="528"/>
                    <a:pt x="6734" y="528"/>
                  </a:cubicBezTo>
                  <a:cubicBezTo>
                    <a:pt x="7128" y="528"/>
                    <a:pt x="7515" y="578"/>
                    <a:pt x="7896" y="656"/>
                  </a:cubicBezTo>
                  <a:cubicBezTo>
                    <a:pt x="8387" y="754"/>
                    <a:pt x="8850" y="897"/>
                    <a:pt x="9288" y="1129"/>
                  </a:cubicBezTo>
                  <a:cubicBezTo>
                    <a:pt x="10046" y="1530"/>
                    <a:pt x="10679" y="2066"/>
                    <a:pt x="11197" y="2744"/>
                  </a:cubicBezTo>
                  <a:cubicBezTo>
                    <a:pt x="11661" y="3350"/>
                    <a:pt x="12017" y="4028"/>
                    <a:pt x="12303" y="4742"/>
                  </a:cubicBezTo>
                  <a:cubicBezTo>
                    <a:pt x="12508" y="5259"/>
                    <a:pt x="12642" y="5786"/>
                    <a:pt x="12695" y="6339"/>
                  </a:cubicBezTo>
                  <a:cubicBezTo>
                    <a:pt x="12749" y="6847"/>
                    <a:pt x="12749" y="7356"/>
                    <a:pt x="12758" y="7864"/>
                  </a:cubicBezTo>
                  <a:cubicBezTo>
                    <a:pt x="12758" y="8176"/>
                    <a:pt x="12758" y="8480"/>
                    <a:pt x="12695" y="8783"/>
                  </a:cubicBezTo>
                  <a:cubicBezTo>
                    <a:pt x="12678" y="8899"/>
                    <a:pt x="12749" y="9015"/>
                    <a:pt x="12865" y="9060"/>
                  </a:cubicBezTo>
                  <a:cubicBezTo>
                    <a:pt x="12893" y="9071"/>
                    <a:pt x="12923" y="9077"/>
                    <a:pt x="12954" y="9077"/>
                  </a:cubicBezTo>
                  <a:cubicBezTo>
                    <a:pt x="13041" y="9077"/>
                    <a:pt x="13131" y="9032"/>
                    <a:pt x="13177" y="8953"/>
                  </a:cubicBezTo>
                  <a:cubicBezTo>
                    <a:pt x="13204" y="8899"/>
                    <a:pt x="13231" y="8837"/>
                    <a:pt x="13240" y="8774"/>
                  </a:cubicBezTo>
                  <a:cubicBezTo>
                    <a:pt x="13257" y="8631"/>
                    <a:pt x="13275" y="8489"/>
                    <a:pt x="13275" y="8355"/>
                  </a:cubicBezTo>
                  <a:cubicBezTo>
                    <a:pt x="13275" y="7936"/>
                    <a:pt x="13284" y="7525"/>
                    <a:pt x="13275" y="7115"/>
                  </a:cubicBezTo>
                  <a:cubicBezTo>
                    <a:pt x="13257" y="6348"/>
                    <a:pt x="13159" y="5598"/>
                    <a:pt x="12909" y="4876"/>
                  </a:cubicBezTo>
                  <a:cubicBezTo>
                    <a:pt x="12704" y="4269"/>
                    <a:pt x="12419" y="3689"/>
                    <a:pt x="12098" y="3136"/>
                  </a:cubicBezTo>
                  <a:cubicBezTo>
                    <a:pt x="11669" y="2413"/>
                    <a:pt x="11134" y="1780"/>
                    <a:pt x="10474" y="1263"/>
                  </a:cubicBezTo>
                  <a:cubicBezTo>
                    <a:pt x="9894" y="817"/>
                    <a:pt x="9261" y="478"/>
                    <a:pt x="8574" y="272"/>
                  </a:cubicBezTo>
                  <a:cubicBezTo>
                    <a:pt x="8163" y="165"/>
                    <a:pt x="7762" y="76"/>
                    <a:pt x="7352" y="32"/>
                  </a:cubicBezTo>
                  <a:cubicBezTo>
                    <a:pt x="7148" y="10"/>
                    <a:pt x="6943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8"/>
            <p:cNvSpPr/>
            <p:nvPr/>
          </p:nvSpPr>
          <p:spPr>
            <a:xfrm>
              <a:off x="1206275" y="1136150"/>
              <a:ext cx="287950" cy="198000"/>
            </a:xfrm>
            <a:custGeom>
              <a:rect b="b" l="l" r="r" t="t"/>
              <a:pathLst>
                <a:path extrusionOk="0" h="7920" w="11518">
                  <a:moveTo>
                    <a:pt x="6023" y="1"/>
                  </a:moveTo>
                  <a:cubicBezTo>
                    <a:pt x="5954" y="1"/>
                    <a:pt x="5885" y="2"/>
                    <a:pt x="5817" y="6"/>
                  </a:cubicBezTo>
                  <a:cubicBezTo>
                    <a:pt x="4559" y="77"/>
                    <a:pt x="3417" y="461"/>
                    <a:pt x="2418" y="1237"/>
                  </a:cubicBezTo>
                  <a:cubicBezTo>
                    <a:pt x="1749" y="1754"/>
                    <a:pt x="1160" y="2361"/>
                    <a:pt x="705" y="3083"/>
                  </a:cubicBezTo>
                  <a:cubicBezTo>
                    <a:pt x="482" y="3431"/>
                    <a:pt x="286" y="3797"/>
                    <a:pt x="81" y="4154"/>
                  </a:cubicBezTo>
                  <a:cubicBezTo>
                    <a:pt x="63" y="4190"/>
                    <a:pt x="45" y="4234"/>
                    <a:pt x="36" y="4270"/>
                  </a:cubicBezTo>
                  <a:cubicBezTo>
                    <a:pt x="0" y="4395"/>
                    <a:pt x="54" y="4520"/>
                    <a:pt x="170" y="4573"/>
                  </a:cubicBezTo>
                  <a:cubicBezTo>
                    <a:pt x="206" y="4591"/>
                    <a:pt x="246" y="4600"/>
                    <a:pt x="285" y="4600"/>
                  </a:cubicBezTo>
                  <a:cubicBezTo>
                    <a:pt x="361" y="4600"/>
                    <a:pt x="435" y="4567"/>
                    <a:pt x="482" y="4502"/>
                  </a:cubicBezTo>
                  <a:cubicBezTo>
                    <a:pt x="509" y="4475"/>
                    <a:pt x="527" y="4448"/>
                    <a:pt x="536" y="4422"/>
                  </a:cubicBezTo>
                  <a:cubicBezTo>
                    <a:pt x="634" y="4252"/>
                    <a:pt x="723" y="4092"/>
                    <a:pt x="812" y="3931"/>
                  </a:cubicBezTo>
                  <a:cubicBezTo>
                    <a:pt x="1160" y="3280"/>
                    <a:pt x="1597" y="2700"/>
                    <a:pt x="2123" y="2191"/>
                  </a:cubicBezTo>
                  <a:cubicBezTo>
                    <a:pt x="2578" y="1754"/>
                    <a:pt x="3060" y="1362"/>
                    <a:pt x="3640" y="1094"/>
                  </a:cubicBezTo>
                  <a:cubicBezTo>
                    <a:pt x="4068" y="898"/>
                    <a:pt x="4514" y="746"/>
                    <a:pt x="4969" y="648"/>
                  </a:cubicBezTo>
                  <a:cubicBezTo>
                    <a:pt x="5318" y="570"/>
                    <a:pt x="5667" y="530"/>
                    <a:pt x="6015" y="530"/>
                  </a:cubicBezTo>
                  <a:cubicBezTo>
                    <a:pt x="6343" y="530"/>
                    <a:pt x="6670" y="566"/>
                    <a:pt x="6994" y="639"/>
                  </a:cubicBezTo>
                  <a:cubicBezTo>
                    <a:pt x="7744" y="809"/>
                    <a:pt x="8431" y="1112"/>
                    <a:pt x="9028" y="1594"/>
                  </a:cubicBezTo>
                  <a:cubicBezTo>
                    <a:pt x="9367" y="1870"/>
                    <a:pt x="9680" y="2156"/>
                    <a:pt x="9912" y="2521"/>
                  </a:cubicBezTo>
                  <a:cubicBezTo>
                    <a:pt x="10108" y="2843"/>
                    <a:pt x="10295" y="3164"/>
                    <a:pt x="10456" y="3503"/>
                  </a:cubicBezTo>
                  <a:cubicBezTo>
                    <a:pt x="10679" y="3976"/>
                    <a:pt x="10821" y="4466"/>
                    <a:pt x="10884" y="4984"/>
                  </a:cubicBezTo>
                  <a:cubicBezTo>
                    <a:pt x="10982" y="5813"/>
                    <a:pt x="10982" y="6643"/>
                    <a:pt x="10937" y="7473"/>
                  </a:cubicBezTo>
                  <a:cubicBezTo>
                    <a:pt x="10937" y="7544"/>
                    <a:pt x="10929" y="7624"/>
                    <a:pt x="10929" y="7696"/>
                  </a:cubicBezTo>
                  <a:cubicBezTo>
                    <a:pt x="10946" y="7821"/>
                    <a:pt x="11053" y="7910"/>
                    <a:pt x="11178" y="7919"/>
                  </a:cubicBezTo>
                  <a:cubicBezTo>
                    <a:pt x="11185" y="7919"/>
                    <a:pt x="11191" y="7919"/>
                    <a:pt x="11197" y="7919"/>
                  </a:cubicBezTo>
                  <a:cubicBezTo>
                    <a:pt x="11314" y="7919"/>
                    <a:pt x="11412" y="7841"/>
                    <a:pt x="11446" y="7722"/>
                  </a:cubicBezTo>
                  <a:cubicBezTo>
                    <a:pt x="11455" y="7687"/>
                    <a:pt x="11455" y="7642"/>
                    <a:pt x="11455" y="7606"/>
                  </a:cubicBezTo>
                  <a:cubicBezTo>
                    <a:pt x="11517" y="6821"/>
                    <a:pt x="11499" y="6036"/>
                    <a:pt x="11446" y="5260"/>
                  </a:cubicBezTo>
                  <a:cubicBezTo>
                    <a:pt x="11410" y="4770"/>
                    <a:pt x="11312" y="4306"/>
                    <a:pt x="11160" y="3842"/>
                  </a:cubicBezTo>
                  <a:cubicBezTo>
                    <a:pt x="10973" y="3280"/>
                    <a:pt x="10697" y="2771"/>
                    <a:pt x="10384" y="2281"/>
                  </a:cubicBezTo>
                  <a:cubicBezTo>
                    <a:pt x="10242" y="2058"/>
                    <a:pt x="10090" y="1852"/>
                    <a:pt x="9912" y="1674"/>
                  </a:cubicBezTo>
                  <a:cubicBezTo>
                    <a:pt x="9216" y="978"/>
                    <a:pt x="8404" y="479"/>
                    <a:pt x="7646" y="264"/>
                  </a:cubicBezTo>
                  <a:cubicBezTo>
                    <a:pt x="7020" y="85"/>
                    <a:pt x="6511" y="1"/>
                    <a:pt x="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8"/>
            <p:cNvSpPr/>
            <p:nvPr/>
          </p:nvSpPr>
          <p:spPr>
            <a:xfrm>
              <a:off x="1227225" y="1164275"/>
              <a:ext cx="238000" cy="164825"/>
            </a:xfrm>
            <a:custGeom>
              <a:rect b="b" l="l" r="r" t="t"/>
              <a:pathLst>
                <a:path extrusionOk="0" h="6593" w="9520">
                  <a:moveTo>
                    <a:pt x="5037" y="1"/>
                  </a:moveTo>
                  <a:cubicBezTo>
                    <a:pt x="4671" y="1"/>
                    <a:pt x="4305" y="48"/>
                    <a:pt x="3944" y="139"/>
                  </a:cubicBezTo>
                  <a:cubicBezTo>
                    <a:pt x="3489" y="246"/>
                    <a:pt x="3061" y="433"/>
                    <a:pt x="2677" y="718"/>
                  </a:cubicBezTo>
                  <a:cubicBezTo>
                    <a:pt x="2311" y="995"/>
                    <a:pt x="1972" y="1298"/>
                    <a:pt x="1660" y="1619"/>
                  </a:cubicBezTo>
                  <a:cubicBezTo>
                    <a:pt x="1080" y="2199"/>
                    <a:pt x="581" y="2833"/>
                    <a:pt x="90" y="3484"/>
                  </a:cubicBezTo>
                  <a:cubicBezTo>
                    <a:pt x="81" y="3502"/>
                    <a:pt x="63" y="3529"/>
                    <a:pt x="54" y="3555"/>
                  </a:cubicBezTo>
                  <a:cubicBezTo>
                    <a:pt x="1" y="3662"/>
                    <a:pt x="28" y="3787"/>
                    <a:pt x="126" y="3859"/>
                  </a:cubicBezTo>
                  <a:cubicBezTo>
                    <a:pt x="173" y="3901"/>
                    <a:pt x="232" y="3923"/>
                    <a:pt x="292" y="3923"/>
                  </a:cubicBezTo>
                  <a:cubicBezTo>
                    <a:pt x="346" y="3923"/>
                    <a:pt x="401" y="3905"/>
                    <a:pt x="447" y="3868"/>
                  </a:cubicBezTo>
                  <a:cubicBezTo>
                    <a:pt x="483" y="3841"/>
                    <a:pt x="509" y="3805"/>
                    <a:pt x="536" y="3769"/>
                  </a:cubicBezTo>
                  <a:cubicBezTo>
                    <a:pt x="652" y="3618"/>
                    <a:pt x="768" y="3475"/>
                    <a:pt x="884" y="3323"/>
                  </a:cubicBezTo>
                  <a:cubicBezTo>
                    <a:pt x="1393" y="2663"/>
                    <a:pt x="1937" y="2030"/>
                    <a:pt x="2570" y="1495"/>
                  </a:cubicBezTo>
                  <a:cubicBezTo>
                    <a:pt x="2856" y="1245"/>
                    <a:pt x="3141" y="1004"/>
                    <a:pt x="3489" y="843"/>
                  </a:cubicBezTo>
                  <a:cubicBezTo>
                    <a:pt x="3864" y="674"/>
                    <a:pt x="4265" y="594"/>
                    <a:pt x="4667" y="549"/>
                  </a:cubicBezTo>
                  <a:cubicBezTo>
                    <a:pt x="4800" y="535"/>
                    <a:pt x="4932" y="528"/>
                    <a:pt x="5062" y="528"/>
                  </a:cubicBezTo>
                  <a:cubicBezTo>
                    <a:pt x="5683" y="528"/>
                    <a:pt x="6274" y="685"/>
                    <a:pt x="6834" y="995"/>
                  </a:cubicBezTo>
                  <a:cubicBezTo>
                    <a:pt x="7334" y="1263"/>
                    <a:pt x="7771" y="1611"/>
                    <a:pt x="8101" y="2066"/>
                  </a:cubicBezTo>
                  <a:cubicBezTo>
                    <a:pt x="8485" y="2592"/>
                    <a:pt x="8735" y="3181"/>
                    <a:pt x="8859" y="3823"/>
                  </a:cubicBezTo>
                  <a:cubicBezTo>
                    <a:pt x="9020" y="4635"/>
                    <a:pt x="9047" y="5447"/>
                    <a:pt x="8877" y="6258"/>
                  </a:cubicBezTo>
                  <a:cubicBezTo>
                    <a:pt x="8851" y="6410"/>
                    <a:pt x="8931" y="6544"/>
                    <a:pt x="9065" y="6580"/>
                  </a:cubicBezTo>
                  <a:cubicBezTo>
                    <a:pt x="9091" y="6588"/>
                    <a:pt x="9118" y="6593"/>
                    <a:pt x="9144" y="6593"/>
                  </a:cubicBezTo>
                  <a:cubicBezTo>
                    <a:pt x="9251" y="6593"/>
                    <a:pt x="9350" y="6523"/>
                    <a:pt x="9386" y="6401"/>
                  </a:cubicBezTo>
                  <a:cubicBezTo>
                    <a:pt x="9421" y="6303"/>
                    <a:pt x="9448" y="6205"/>
                    <a:pt x="9457" y="6098"/>
                  </a:cubicBezTo>
                  <a:cubicBezTo>
                    <a:pt x="9511" y="5768"/>
                    <a:pt x="9511" y="5429"/>
                    <a:pt x="9511" y="5090"/>
                  </a:cubicBezTo>
                  <a:cubicBezTo>
                    <a:pt x="9520" y="4421"/>
                    <a:pt x="9439" y="3761"/>
                    <a:pt x="9225" y="3127"/>
                  </a:cubicBezTo>
                  <a:cubicBezTo>
                    <a:pt x="9029" y="2556"/>
                    <a:pt x="8770" y="2030"/>
                    <a:pt x="8387" y="1575"/>
                  </a:cubicBezTo>
                  <a:cubicBezTo>
                    <a:pt x="7807" y="888"/>
                    <a:pt x="7075" y="424"/>
                    <a:pt x="6147" y="139"/>
                  </a:cubicBezTo>
                  <a:cubicBezTo>
                    <a:pt x="6031" y="121"/>
                    <a:pt x="5853" y="76"/>
                    <a:pt x="5675" y="49"/>
                  </a:cubicBezTo>
                  <a:cubicBezTo>
                    <a:pt x="5462" y="17"/>
                    <a:pt x="5249" y="1"/>
                    <a:pt x="5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8"/>
            <p:cNvSpPr/>
            <p:nvPr/>
          </p:nvSpPr>
          <p:spPr>
            <a:xfrm>
              <a:off x="1242625" y="1194925"/>
              <a:ext cx="199175" cy="140425"/>
            </a:xfrm>
            <a:custGeom>
              <a:rect b="b" l="l" r="r" t="t"/>
              <a:pathLst>
                <a:path extrusionOk="0" h="5617" w="7967">
                  <a:moveTo>
                    <a:pt x="4488" y="1"/>
                  </a:moveTo>
                  <a:cubicBezTo>
                    <a:pt x="4006" y="1"/>
                    <a:pt x="3551" y="126"/>
                    <a:pt x="3105" y="286"/>
                  </a:cubicBezTo>
                  <a:cubicBezTo>
                    <a:pt x="2266" y="599"/>
                    <a:pt x="1544" y="1080"/>
                    <a:pt x="955" y="1749"/>
                  </a:cubicBezTo>
                  <a:cubicBezTo>
                    <a:pt x="669" y="2062"/>
                    <a:pt x="420" y="2410"/>
                    <a:pt x="170" y="2749"/>
                  </a:cubicBezTo>
                  <a:cubicBezTo>
                    <a:pt x="134" y="2793"/>
                    <a:pt x="99" y="2838"/>
                    <a:pt x="72" y="2882"/>
                  </a:cubicBezTo>
                  <a:cubicBezTo>
                    <a:pt x="0" y="3007"/>
                    <a:pt x="27" y="3150"/>
                    <a:pt x="134" y="3230"/>
                  </a:cubicBezTo>
                  <a:cubicBezTo>
                    <a:pt x="181" y="3270"/>
                    <a:pt x="236" y="3288"/>
                    <a:pt x="290" y="3288"/>
                  </a:cubicBezTo>
                  <a:cubicBezTo>
                    <a:pt x="358" y="3288"/>
                    <a:pt x="427" y="3258"/>
                    <a:pt x="482" y="3204"/>
                  </a:cubicBezTo>
                  <a:cubicBezTo>
                    <a:pt x="518" y="3168"/>
                    <a:pt x="553" y="3123"/>
                    <a:pt x="580" y="3079"/>
                  </a:cubicBezTo>
                  <a:cubicBezTo>
                    <a:pt x="768" y="2829"/>
                    <a:pt x="955" y="2579"/>
                    <a:pt x="1151" y="2329"/>
                  </a:cubicBezTo>
                  <a:cubicBezTo>
                    <a:pt x="1490" y="1919"/>
                    <a:pt x="1874" y="1544"/>
                    <a:pt x="2329" y="1259"/>
                  </a:cubicBezTo>
                  <a:cubicBezTo>
                    <a:pt x="2784" y="973"/>
                    <a:pt x="3265" y="759"/>
                    <a:pt x="3783" y="625"/>
                  </a:cubicBezTo>
                  <a:cubicBezTo>
                    <a:pt x="4034" y="559"/>
                    <a:pt x="4284" y="524"/>
                    <a:pt x="4530" y="524"/>
                  </a:cubicBezTo>
                  <a:cubicBezTo>
                    <a:pt x="4973" y="524"/>
                    <a:pt x="5407" y="637"/>
                    <a:pt x="5826" y="884"/>
                  </a:cubicBezTo>
                  <a:cubicBezTo>
                    <a:pt x="6540" y="1303"/>
                    <a:pt x="7012" y="1910"/>
                    <a:pt x="7244" y="2713"/>
                  </a:cubicBezTo>
                  <a:cubicBezTo>
                    <a:pt x="7432" y="3355"/>
                    <a:pt x="7458" y="3998"/>
                    <a:pt x="7423" y="4658"/>
                  </a:cubicBezTo>
                  <a:cubicBezTo>
                    <a:pt x="7405" y="4872"/>
                    <a:pt x="7378" y="5086"/>
                    <a:pt x="7360" y="5309"/>
                  </a:cubicBezTo>
                  <a:cubicBezTo>
                    <a:pt x="7342" y="5470"/>
                    <a:pt x="7432" y="5585"/>
                    <a:pt x="7574" y="5612"/>
                  </a:cubicBezTo>
                  <a:cubicBezTo>
                    <a:pt x="7591" y="5615"/>
                    <a:pt x="7608" y="5617"/>
                    <a:pt x="7624" y="5617"/>
                  </a:cubicBezTo>
                  <a:cubicBezTo>
                    <a:pt x="7744" y="5617"/>
                    <a:pt x="7838" y="5532"/>
                    <a:pt x="7878" y="5398"/>
                  </a:cubicBezTo>
                  <a:cubicBezTo>
                    <a:pt x="7887" y="5362"/>
                    <a:pt x="7896" y="5318"/>
                    <a:pt x="7904" y="5282"/>
                  </a:cubicBezTo>
                  <a:cubicBezTo>
                    <a:pt x="7922" y="4925"/>
                    <a:pt x="7958" y="4568"/>
                    <a:pt x="7958" y="4212"/>
                  </a:cubicBezTo>
                  <a:cubicBezTo>
                    <a:pt x="7967" y="3632"/>
                    <a:pt x="7904" y="3070"/>
                    <a:pt x="7735" y="2517"/>
                  </a:cubicBezTo>
                  <a:cubicBezTo>
                    <a:pt x="7521" y="1803"/>
                    <a:pt x="7137" y="1214"/>
                    <a:pt x="6566" y="750"/>
                  </a:cubicBezTo>
                  <a:cubicBezTo>
                    <a:pt x="6218" y="474"/>
                    <a:pt x="5835" y="251"/>
                    <a:pt x="5371" y="108"/>
                  </a:cubicBezTo>
                  <a:cubicBezTo>
                    <a:pt x="5112" y="37"/>
                    <a:pt x="4791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0" name="Google Shape;2890;p8"/>
          <p:cNvSpPr/>
          <p:nvPr/>
        </p:nvSpPr>
        <p:spPr>
          <a:xfrm rot="1489915">
            <a:off x="3881431" y="59099"/>
            <a:ext cx="1029017" cy="656007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5">
              <a:alpha val="6558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1" name="Google Shape;2891;p8"/>
          <p:cNvGrpSpPr/>
          <p:nvPr/>
        </p:nvGrpSpPr>
        <p:grpSpPr>
          <a:xfrm rot="-3669520">
            <a:off x="8161279" y="1228972"/>
            <a:ext cx="2003370" cy="1927297"/>
            <a:chOff x="3795825" y="3576625"/>
            <a:chExt cx="273225" cy="262850"/>
          </a:xfrm>
        </p:grpSpPr>
        <p:sp>
          <p:nvSpPr>
            <p:cNvPr id="2892" name="Google Shape;2892;p8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8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8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8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8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8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8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8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8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8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2" name="Google Shape;2902;p8"/>
          <p:cNvGrpSpPr/>
          <p:nvPr/>
        </p:nvGrpSpPr>
        <p:grpSpPr>
          <a:xfrm rot="-5400000">
            <a:off x="7631292" y="3174908"/>
            <a:ext cx="2310839" cy="1902145"/>
            <a:chOff x="3857825" y="4400025"/>
            <a:chExt cx="287500" cy="236650"/>
          </a:xfrm>
        </p:grpSpPr>
        <p:sp>
          <p:nvSpPr>
            <p:cNvPr id="2903" name="Google Shape;2903;p8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8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8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8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8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8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8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8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8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8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3" name="Google Shape;2913;p8"/>
          <p:cNvGrpSpPr/>
          <p:nvPr/>
        </p:nvGrpSpPr>
        <p:grpSpPr>
          <a:xfrm>
            <a:off x="30540" y="98798"/>
            <a:ext cx="1523737" cy="1065174"/>
            <a:chOff x="551250" y="1010950"/>
            <a:chExt cx="438700" cy="306675"/>
          </a:xfrm>
        </p:grpSpPr>
        <p:sp>
          <p:nvSpPr>
            <p:cNvPr id="2914" name="Google Shape;2914;p8"/>
            <p:cNvSpPr/>
            <p:nvPr/>
          </p:nvSpPr>
          <p:spPr>
            <a:xfrm>
              <a:off x="551250" y="1010950"/>
              <a:ext cx="438700" cy="306675"/>
            </a:xfrm>
            <a:custGeom>
              <a:rect b="b" l="l" r="r" t="t"/>
              <a:pathLst>
                <a:path extrusionOk="0" h="12267" w="17548">
                  <a:moveTo>
                    <a:pt x="15416" y="0"/>
                  </a:moveTo>
                  <a:cubicBezTo>
                    <a:pt x="15130" y="0"/>
                    <a:pt x="14791" y="18"/>
                    <a:pt x="14515" y="143"/>
                  </a:cubicBezTo>
                  <a:cubicBezTo>
                    <a:pt x="14372" y="205"/>
                    <a:pt x="14229" y="277"/>
                    <a:pt x="14086" y="348"/>
                  </a:cubicBezTo>
                  <a:lnTo>
                    <a:pt x="14033" y="384"/>
                  </a:lnTo>
                  <a:cubicBezTo>
                    <a:pt x="13444" y="678"/>
                    <a:pt x="12855" y="999"/>
                    <a:pt x="12293" y="1303"/>
                  </a:cubicBezTo>
                  <a:lnTo>
                    <a:pt x="12276" y="1312"/>
                  </a:lnTo>
                  <a:cubicBezTo>
                    <a:pt x="11027" y="1990"/>
                    <a:pt x="9706" y="2712"/>
                    <a:pt x="8234" y="3533"/>
                  </a:cubicBezTo>
                  <a:lnTo>
                    <a:pt x="7753" y="3800"/>
                  </a:lnTo>
                  <a:cubicBezTo>
                    <a:pt x="7271" y="4077"/>
                    <a:pt x="6789" y="4345"/>
                    <a:pt x="6307" y="4612"/>
                  </a:cubicBezTo>
                  <a:cubicBezTo>
                    <a:pt x="5826" y="4889"/>
                    <a:pt x="5335" y="5156"/>
                    <a:pt x="4853" y="5424"/>
                  </a:cubicBezTo>
                  <a:cubicBezTo>
                    <a:pt x="4505" y="5620"/>
                    <a:pt x="4166" y="5817"/>
                    <a:pt x="3818" y="6004"/>
                  </a:cubicBezTo>
                  <a:cubicBezTo>
                    <a:pt x="3551" y="6156"/>
                    <a:pt x="3274" y="6307"/>
                    <a:pt x="3007" y="6459"/>
                  </a:cubicBezTo>
                  <a:lnTo>
                    <a:pt x="2123" y="6950"/>
                  </a:lnTo>
                  <a:cubicBezTo>
                    <a:pt x="1945" y="7048"/>
                    <a:pt x="1410" y="7351"/>
                    <a:pt x="1410" y="7351"/>
                  </a:cubicBezTo>
                  <a:cubicBezTo>
                    <a:pt x="1124" y="7512"/>
                    <a:pt x="821" y="7681"/>
                    <a:pt x="544" y="7904"/>
                  </a:cubicBezTo>
                  <a:cubicBezTo>
                    <a:pt x="393" y="8020"/>
                    <a:pt x="250" y="8154"/>
                    <a:pt x="125" y="8288"/>
                  </a:cubicBezTo>
                  <a:lnTo>
                    <a:pt x="107" y="8306"/>
                  </a:lnTo>
                  <a:cubicBezTo>
                    <a:pt x="63" y="8350"/>
                    <a:pt x="9" y="8413"/>
                    <a:pt x="0" y="8466"/>
                  </a:cubicBezTo>
                  <a:cubicBezTo>
                    <a:pt x="205" y="8520"/>
                    <a:pt x="402" y="8573"/>
                    <a:pt x="598" y="8627"/>
                  </a:cubicBezTo>
                  <a:lnTo>
                    <a:pt x="678" y="8653"/>
                  </a:lnTo>
                  <a:lnTo>
                    <a:pt x="651" y="8716"/>
                  </a:lnTo>
                  <a:cubicBezTo>
                    <a:pt x="625" y="8769"/>
                    <a:pt x="607" y="8832"/>
                    <a:pt x="580" y="8885"/>
                  </a:cubicBezTo>
                  <a:cubicBezTo>
                    <a:pt x="535" y="9010"/>
                    <a:pt x="482" y="9126"/>
                    <a:pt x="419" y="9251"/>
                  </a:cubicBezTo>
                  <a:cubicBezTo>
                    <a:pt x="518" y="9269"/>
                    <a:pt x="634" y="9278"/>
                    <a:pt x="741" y="9287"/>
                  </a:cubicBezTo>
                  <a:cubicBezTo>
                    <a:pt x="857" y="9305"/>
                    <a:pt x="981" y="9314"/>
                    <a:pt x="1106" y="9340"/>
                  </a:cubicBezTo>
                  <a:lnTo>
                    <a:pt x="1178" y="9358"/>
                  </a:lnTo>
                  <a:lnTo>
                    <a:pt x="1151" y="9421"/>
                  </a:lnTo>
                  <a:cubicBezTo>
                    <a:pt x="1133" y="9483"/>
                    <a:pt x="1115" y="9537"/>
                    <a:pt x="1097" y="9590"/>
                  </a:cubicBezTo>
                  <a:cubicBezTo>
                    <a:pt x="1053" y="9724"/>
                    <a:pt x="1017" y="9849"/>
                    <a:pt x="964" y="9983"/>
                  </a:cubicBezTo>
                  <a:cubicBezTo>
                    <a:pt x="1044" y="10009"/>
                    <a:pt x="1133" y="10045"/>
                    <a:pt x="1222" y="10072"/>
                  </a:cubicBezTo>
                  <a:cubicBezTo>
                    <a:pt x="1356" y="10117"/>
                    <a:pt x="1490" y="10170"/>
                    <a:pt x="1624" y="10224"/>
                  </a:cubicBezTo>
                  <a:lnTo>
                    <a:pt x="1686" y="10241"/>
                  </a:lnTo>
                  <a:lnTo>
                    <a:pt x="1659" y="10304"/>
                  </a:lnTo>
                  <a:cubicBezTo>
                    <a:pt x="1615" y="10402"/>
                    <a:pt x="1561" y="10491"/>
                    <a:pt x="1499" y="10580"/>
                  </a:cubicBezTo>
                  <a:cubicBezTo>
                    <a:pt x="1463" y="10643"/>
                    <a:pt x="1419" y="10705"/>
                    <a:pt x="1383" y="10768"/>
                  </a:cubicBezTo>
                  <a:cubicBezTo>
                    <a:pt x="1526" y="10812"/>
                    <a:pt x="1668" y="10830"/>
                    <a:pt x="1811" y="10839"/>
                  </a:cubicBezTo>
                  <a:cubicBezTo>
                    <a:pt x="1882" y="10848"/>
                    <a:pt x="1963" y="10857"/>
                    <a:pt x="2034" y="10866"/>
                  </a:cubicBezTo>
                  <a:lnTo>
                    <a:pt x="2106" y="10884"/>
                  </a:lnTo>
                  <a:lnTo>
                    <a:pt x="2088" y="10955"/>
                  </a:lnTo>
                  <a:cubicBezTo>
                    <a:pt x="2061" y="11018"/>
                    <a:pt x="2034" y="11089"/>
                    <a:pt x="2016" y="11169"/>
                  </a:cubicBezTo>
                  <a:cubicBezTo>
                    <a:pt x="1981" y="11267"/>
                    <a:pt x="1945" y="11374"/>
                    <a:pt x="1909" y="11481"/>
                  </a:cubicBezTo>
                  <a:cubicBezTo>
                    <a:pt x="2088" y="11508"/>
                    <a:pt x="2275" y="11544"/>
                    <a:pt x="2445" y="11606"/>
                  </a:cubicBezTo>
                  <a:lnTo>
                    <a:pt x="2507" y="11633"/>
                  </a:lnTo>
                  <a:lnTo>
                    <a:pt x="2480" y="11687"/>
                  </a:lnTo>
                  <a:cubicBezTo>
                    <a:pt x="2418" y="11856"/>
                    <a:pt x="2293" y="11999"/>
                    <a:pt x="2177" y="12124"/>
                  </a:cubicBezTo>
                  <a:lnTo>
                    <a:pt x="2132" y="12186"/>
                  </a:lnTo>
                  <a:cubicBezTo>
                    <a:pt x="2267" y="12239"/>
                    <a:pt x="2392" y="12266"/>
                    <a:pt x="2521" y="12266"/>
                  </a:cubicBezTo>
                  <a:cubicBezTo>
                    <a:pt x="2674" y="12266"/>
                    <a:pt x="2831" y="12228"/>
                    <a:pt x="3015" y="12151"/>
                  </a:cubicBezTo>
                  <a:cubicBezTo>
                    <a:pt x="3265" y="12052"/>
                    <a:pt x="3533" y="11919"/>
                    <a:pt x="3845" y="11740"/>
                  </a:cubicBezTo>
                  <a:cubicBezTo>
                    <a:pt x="4032" y="11642"/>
                    <a:pt x="4220" y="11526"/>
                    <a:pt x="4398" y="11428"/>
                  </a:cubicBezTo>
                  <a:lnTo>
                    <a:pt x="4407" y="11419"/>
                  </a:lnTo>
                  <a:cubicBezTo>
                    <a:pt x="4577" y="11321"/>
                    <a:pt x="4773" y="11205"/>
                    <a:pt x="4969" y="11098"/>
                  </a:cubicBezTo>
                  <a:cubicBezTo>
                    <a:pt x="5049" y="11044"/>
                    <a:pt x="5130" y="11000"/>
                    <a:pt x="5219" y="10955"/>
                  </a:cubicBezTo>
                  <a:cubicBezTo>
                    <a:pt x="5433" y="10848"/>
                    <a:pt x="5656" y="10723"/>
                    <a:pt x="5915" y="10580"/>
                  </a:cubicBezTo>
                  <a:cubicBezTo>
                    <a:pt x="6182" y="10429"/>
                    <a:pt x="6450" y="10277"/>
                    <a:pt x="6718" y="10125"/>
                  </a:cubicBezTo>
                  <a:lnTo>
                    <a:pt x="6736" y="10117"/>
                  </a:lnTo>
                  <a:cubicBezTo>
                    <a:pt x="7003" y="9956"/>
                    <a:pt x="7280" y="9804"/>
                    <a:pt x="7547" y="9653"/>
                  </a:cubicBezTo>
                  <a:cubicBezTo>
                    <a:pt x="7663" y="9590"/>
                    <a:pt x="7779" y="9528"/>
                    <a:pt x="7886" y="9465"/>
                  </a:cubicBezTo>
                  <a:cubicBezTo>
                    <a:pt x="8422" y="9171"/>
                    <a:pt x="8993" y="8859"/>
                    <a:pt x="9635" y="8502"/>
                  </a:cubicBezTo>
                  <a:cubicBezTo>
                    <a:pt x="10036" y="8270"/>
                    <a:pt x="10447" y="8047"/>
                    <a:pt x="10848" y="7815"/>
                  </a:cubicBezTo>
                  <a:cubicBezTo>
                    <a:pt x="11151" y="7645"/>
                    <a:pt x="11446" y="7476"/>
                    <a:pt x="11749" y="7306"/>
                  </a:cubicBezTo>
                  <a:cubicBezTo>
                    <a:pt x="12329" y="6976"/>
                    <a:pt x="12909" y="6646"/>
                    <a:pt x="13489" y="6325"/>
                  </a:cubicBezTo>
                  <a:cubicBezTo>
                    <a:pt x="13953" y="6066"/>
                    <a:pt x="14363" y="5843"/>
                    <a:pt x="14747" y="5629"/>
                  </a:cubicBezTo>
                  <a:lnTo>
                    <a:pt x="14800" y="5603"/>
                  </a:lnTo>
                  <a:cubicBezTo>
                    <a:pt x="15032" y="5478"/>
                    <a:pt x="15264" y="5353"/>
                    <a:pt x="15487" y="5219"/>
                  </a:cubicBezTo>
                  <a:cubicBezTo>
                    <a:pt x="15960" y="4960"/>
                    <a:pt x="16326" y="4746"/>
                    <a:pt x="16656" y="4532"/>
                  </a:cubicBezTo>
                  <a:lnTo>
                    <a:pt x="16754" y="4470"/>
                  </a:lnTo>
                  <a:cubicBezTo>
                    <a:pt x="17048" y="4273"/>
                    <a:pt x="17423" y="4032"/>
                    <a:pt x="17548" y="3720"/>
                  </a:cubicBezTo>
                  <a:cubicBezTo>
                    <a:pt x="17343" y="3676"/>
                    <a:pt x="17137" y="3613"/>
                    <a:pt x="16941" y="3560"/>
                  </a:cubicBezTo>
                  <a:lnTo>
                    <a:pt x="16861" y="3542"/>
                  </a:lnTo>
                  <a:lnTo>
                    <a:pt x="16888" y="3470"/>
                  </a:lnTo>
                  <a:cubicBezTo>
                    <a:pt x="16914" y="3417"/>
                    <a:pt x="16941" y="3363"/>
                    <a:pt x="16959" y="3301"/>
                  </a:cubicBezTo>
                  <a:cubicBezTo>
                    <a:pt x="17013" y="3185"/>
                    <a:pt x="17057" y="3060"/>
                    <a:pt x="17129" y="2935"/>
                  </a:cubicBezTo>
                  <a:cubicBezTo>
                    <a:pt x="17048" y="2917"/>
                    <a:pt x="16968" y="2908"/>
                    <a:pt x="16888" y="2891"/>
                  </a:cubicBezTo>
                  <a:cubicBezTo>
                    <a:pt x="16763" y="2864"/>
                    <a:pt x="16629" y="2846"/>
                    <a:pt x="16504" y="2810"/>
                  </a:cubicBezTo>
                  <a:lnTo>
                    <a:pt x="16442" y="2792"/>
                  </a:lnTo>
                  <a:lnTo>
                    <a:pt x="16468" y="2730"/>
                  </a:lnTo>
                  <a:cubicBezTo>
                    <a:pt x="16486" y="2667"/>
                    <a:pt x="16504" y="2614"/>
                    <a:pt x="16522" y="2552"/>
                  </a:cubicBezTo>
                  <a:cubicBezTo>
                    <a:pt x="16567" y="2427"/>
                    <a:pt x="16602" y="2302"/>
                    <a:pt x="16656" y="2168"/>
                  </a:cubicBezTo>
                  <a:cubicBezTo>
                    <a:pt x="16531" y="2114"/>
                    <a:pt x="16406" y="2052"/>
                    <a:pt x="16299" y="1990"/>
                  </a:cubicBezTo>
                  <a:cubicBezTo>
                    <a:pt x="16228" y="1945"/>
                    <a:pt x="16156" y="1909"/>
                    <a:pt x="16085" y="1874"/>
                  </a:cubicBezTo>
                  <a:lnTo>
                    <a:pt x="16031" y="1847"/>
                  </a:lnTo>
                  <a:lnTo>
                    <a:pt x="16049" y="1793"/>
                  </a:lnTo>
                  <a:cubicBezTo>
                    <a:pt x="16076" y="1731"/>
                    <a:pt x="16103" y="1668"/>
                    <a:pt x="16129" y="1606"/>
                  </a:cubicBezTo>
                  <a:cubicBezTo>
                    <a:pt x="16156" y="1535"/>
                    <a:pt x="16183" y="1463"/>
                    <a:pt x="16210" y="1392"/>
                  </a:cubicBezTo>
                  <a:cubicBezTo>
                    <a:pt x="16040" y="1303"/>
                    <a:pt x="15871" y="1267"/>
                    <a:pt x="15674" y="1222"/>
                  </a:cubicBezTo>
                  <a:lnTo>
                    <a:pt x="15612" y="1213"/>
                  </a:lnTo>
                  <a:lnTo>
                    <a:pt x="15630" y="1142"/>
                  </a:lnTo>
                  <a:cubicBezTo>
                    <a:pt x="15666" y="1008"/>
                    <a:pt x="15701" y="874"/>
                    <a:pt x="15728" y="732"/>
                  </a:cubicBezTo>
                  <a:lnTo>
                    <a:pt x="15737" y="723"/>
                  </a:lnTo>
                  <a:lnTo>
                    <a:pt x="15746" y="642"/>
                  </a:lnTo>
                  <a:cubicBezTo>
                    <a:pt x="15666" y="625"/>
                    <a:pt x="15585" y="625"/>
                    <a:pt x="15496" y="625"/>
                  </a:cubicBezTo>
                  <a:cubicBezTo>
                    <a:pt x="15371" y="616"/>
                    <a:pt x="15228" y="616"/>
                    <a:pt x="15103" y="580"/>
                  </a:cubicBezTo>
                  <a:lnTo>
                    <a:pt x="15032" y="562"/>
                  </a:lnTo>
                  <a:lnTo>
                    <a:pt x="15059" y="500"/>
                  </a:lnTo>
                  <a:cubicBezTo>
                    <a:pt x="15130" y="339"/>
                    <a:pt x="15255" y="187"/>
                    <a:pt x="15362" y="63"/>
                  </a:cubicBezTo>
                  <a:lnTo>
                    <a:pt x="15416" y="0"/>
                  </a:lnTo>
                  <a:close/>
                </a:path>
              </a:pathLst>
            </a:custGeom>
            <a:solidFill>
              <a:schemeClr val="accent5">
                <a:alpha val="65580"/>
              </a:schemeClr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8"/>
            <p:cNvSpPr/>
            <p:nvPr/>
          </p:nvSpPr>
          <p:spPr>
            <a:xfrm>
              <a:off x="606325" y="1296850"/>
              <a:ext cx="25450" cy="20775"/>
            </a:xfrm>
            <a:custGeom>
              <a:rect b="b" l="l" r="r" t="t"/>
              <a:pathLst>
                <a:path extrusionOk="0" h="831" w="1018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18" y="45"/>
                    <a:pt x="456" y="90"/>
                  </a:cubicBezTo>
                  <a:cubicBezTo>
                    <a:pt x="509" y="117"/>
                    <a:pt x="554" y="170"/>
                    <a:pt x="563" y="224"/>
                  </a:cubicBezTo>
                  <a:cubicBezTo>
                    <a:pt x="589" y="304"/>
                    <a:pt x="572" y="393"/>
                    <a:pt x="518" y="465"/>
                  </a:cubicBezTo>
                  <a:cubicBezTo>
                    <a:pt x="465" y="544"/>
                    <a:pt x="374" y="586"/>
                    <a:pt x="284" y="586"/>
                  </a:cubicBezTo>
                  <a:cubicBezTo>
                    <a:pt x="224" y="586"/>
                    <a:pt x="164" y="567"/>
                    <a:pt x="117" y="527"/>
                  </a:cubicBezTo>
                  <a:cubicBezTo>
                    <a:pt x="81" y="563"/>
                    <a:pt x="54" y="607"/>
                    <a:pt x="18" y="643"/>
                  </a:cubicBezTo>
                  <a:cubicBezTo>
                    <a:pt x="10" y="661"/>
                    <a:pt x="10" y="679"/>
                    <a:pt x="1" y="697"/>
                  </a:cubicBezTo>
                  <a:cubicBezTo>
                    <a:pt x="81" y="777"/>
                    <a:pt x="170" y="822"/>
                    <a:pt x="250" y="830"/>
                  </a:cubicBezTo>
                  <a:lnTo>
                    <a:pt x="331" y="830"/>
                  </a:lnTo>
                  <a:cubicBezTo>
                    <a:pt x="696" y="804"/>
                    <a:pt x="1018" y="26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8"/>
            <p:cNvSpPr/>
            <p:nvPr/>
          </p:nvSpPr>
          <p:spPr>
            <a:xfrm>
              <a:off x="634425" y="1297075"/>
              <a:ext cx="3375" cy="14075"/>
            </a:xfrm>
            <a:custGeom>
              <a:rect b="b" l="l" r="r" t="t"/>
              <a:pathLst>
                <a:path extrusionOk="0" h="563" w="135">
                  <a:moveTo>
                    <a:pt x="1" y="1"/>
                  </a:moveTo>
                  <a:lnTo>
                    <a:pt x="1" y="1"/>
                  </a:lnTo>
                  <a:cubicBezTo>
                    <a:pt x="27" y="72"/>
                    <a:pt x="45" y="152"/>
                    <a:pt x="54" y="215"/>
                  </a:cubicBezTo>
                  <a:cubicBezTo>
                    <a:pt x="72" y="331"/>
                    <a:pt x="63" y="465"/>
                    <a:pt x="10" y="563"/>
                  </a:cubicBezTo>
                  <a:cubicBezTo>
                    <a:pt x="36" y="554"/>
                    <a:pt x="72" y="536"/>
                    <a:pt x="99" y="518"/>
                  </a:cubicBezTo>
                  <a:cubicBezTo>
                    <a:pt x="135" y="358"/>
                    <a:pt x="126" y="179"/>
                    <a:pt x="54" y="19"/>
                  </a:cubicBez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8"/>
            <p:cNvSpPr/>
            <p:nvPr/>
          </p:nvSpPr>
          <p:spPr>
            <a:xfrm>
              <a:off x="623725" y="1295975"/>
              <a:ext cx="11400" cy="19875"/>
            </a:xfrm>
            <a:custGeom>
              <a:rect b="b" l="l" r="r" t="t"/>
              <a:pathLst>
                <a:path extrusionOk="0" h="795" w="456">
                  <a:moveTo>
                    <a:pt x="206" y="0"/>
                  </a:moveTo>
                  <a:cubicBezTo>
                    <a:pt x="161" y="0"/>
                    <a:pt x="125" y="0"/>
                    <a:pt x="81" y="9"/>
                  </a:cubicBezTo>
                  <a:cubicBezTo>
                    <a:pt x="313" y="241"/>
                    <a:pt x="224" y="589"/>
                    <a:pt x="0" y="794"/>
                  </a:cubicBezTo>
                  <a:cubicBezTo>
                    <a:pt x="36" y="785"/>
                    <a:pt x="81" y="767"/>
                    <a:pt x="116" y="750"/>
                  </a:cubicBezTo>
                  <a:cubicBezTo>
                    <a:pt x="215" y="714"/>
                    <a:pt x="322" y="669"/>
                    <a:pt x="429" y="616"/>
                  </a:cubicBezTo>
                  <a:cubicBezTo>
                    <a:pt x="438" y="491"/>
                    <a:pt x="455" y="366"/>
                    <a:pt x="420" y="241"/>
                  </a:cubicBezTo>
                  <a:cubicBezTo>
                    <a:pt x="402" y="179"/>
                    <a:pt x="384" y="116"/>
                    <a:pt x="357" y="63"/>
                  </a:cubicBezTo>
                  <a:cubicBezTo>
                    <a:pt x="339" y="45"/>
                    <a:pt x="331" y="27"/>
                    <a:pt x="322" y="18"/>
                  </a:cubicBezTo>
                  <a:cubicBezTo>
                    <a:pt x="313" y="9"/>
                    <a:pt x="304" y="9"/>
                    <a:pt x="304" y="9"/>
                  </a:cubicBezTo>
                  <a:lnTo>
                    <a:pt x="304" y="9"/>
                  </a:lnTo>
                  <a:cubicBezTo>
                    <a:pt x="322" y="45"/>
                    <a:pt x="339" y="89"/>
                    <a:pt x="348" y="125"/>
                  </a:cubicBezTo>
                  <a:cubicBezTo>
                    <a:pt x="384" y="223"/>
                    <a:pt x="420" y="339"/>
                    <a:pt x="384" y="446"/>
                  </a:cubicBezTo>
                  <a:cubicBezTo>
                    <a:pt x="366" y="330"/>
                    <a:pt x="348" y="241"/>
                    <a:pt x="304" y="143"/>
                  </a:cubicBezTo>
                  <a:cubicBezTo>
                    <a:pt x="277" y="89"/>
                    <a:pt x="241" y="45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8"/>
            <p:cNvSpPr/>
            <p:nvPr/>
          </p:nvSpPr>
          <p:spPr>
            <a:xfrm>
              <a:off x="609225" y="1293375"/>
              <a:ext cx="31025" cy="24250"/>
            </a:xfrm>
            <a:custGeom>
              <a:rect b="b" l="l" r="r" t="t"/>
              <a:pathLst>
                <a:path extrusionOk="0" h="970" w="1241">
                  <a:moveTo>
                    <a:pt x="763" y="0"/>
                  </a:moveTo>
                  <a:cubicBezTo>
                    <a:pt x="508" y="0"/>
                    <a:pt x="268" y="117"/>
                    <a:pt x="90" y="300"/>
                  </a:cubicBezTo>
                  <a:cubicBezTo>
                    <a:pt x="99" y="300"/>
                    <a:pt x="117" y="309"/>
                    <a:pt x="126" y="309"/>
                  </a:cubicBezTo>
                  <a:lnTo>
                    <a:pt x="188" y="336"/>
                  </a:lnTo>
                  <a:lnTo>
                    <a:pt x="161" y="390"/>
                  </a:lnTo>
                  <a:cubicBezTo>
                    <a:pt x="126" y="488"/>
                    <a:pt x="63" y="586"/>
                    <a:pt x="1" y="666"/>
                  </a:cubicBezTo>
                  <a:cubicBezTo>
                    <a:pt x="48" y="706"/>
                    <a:pt x="108" y="725"/>
                    <a:pt x="168" y="725"/>
                  </a:cubicBezTo>
                  <a:cubicBezTo>
                    <a:pt x="258" y="725"/>
                    <a:pt x="349" y="683"/>
                    <a:pt x="402" y="604"/>
                  </a:cubicBezTo>
                  <a:cubicBezTo>
                    <a:pt x="456" y="532"/>
                    <a:pt x="473" y="443"/>
                    <a:pt x="447" y="363"/>
                  </a:cubicBezTo>
                  <a:cubicBezTo>
                    <a:pt x="438" y="309"/>
                    <a:pt x="393" y="256"/>
                    <a:pt x="340" y="229"/>
                  </a:cubicBezTo>
                  <a:cubicBezTo>
                    <a:pt x="402" y="184"/>
                    <a:pt x="473" y="158"/>
                    <a:pt x="536" y="140"/>
                  </a:cubicBezTo>
                  <a:lnTo>
                    <a:pt x="536" y="140"/>
                  </a:lnTo>
                  <a:cubicBezTo>
                    <a:pt x="902" y="399"/>
                    <a:pt x="580" y="943"/>
                    <a:pt x="215" y="969"/>
                  </a:cubicBezTo>
                  <a:cubicBezTo>
                    <a:pt x="331" y="969"/>
                    <a:pt x="456" y="943"/>
                    <a:pt x="580" y="898"/>
                  </a:cubicBezTo>
                  <a:cubicBezTo>
                    <a:pt x="804" y="693"/>
                    <a:pt x="893" y="345"/>
                    <a:pt x="661" y="113"/>
                  </a:cubicBezTo>
                  <a:cubicBezTo>
                    <a:pt x="705" y="104"/>
                    <a:pt x="741" y="104"/>
                    <a:pt x="786" y="104"/>
                  </a:cubicBezTo>
                  <a:cubicBezTo>
                    <a:pt x="821" y="149"/>
                    <a:pt x="857" y="193"/>
                    <a:pt x="884" y="247"/>
                  </a:cubicBezTo>
                  <a:cubicBezTo>
                    <a:pt x="928" y="345"/>
                    <a:pt x="946" y="434"/>
                    <a:pt x="964" y="550"/>
                  </a:cubicBezTo>
                  <a:cubicBezTo>
                    <a:pt x="1000" y="443"/>
                    <a:pt x="964" y="327"/>
                    <a:pt x="928" y="229"/>
                  </a:cubicBezTo>
                  <a:cubicBezTo>
                    <a:pt x="919" y="193"/>
                    <a:pt x="902" y="149"/>
                    <a:pt x="884" y="113"/>
                  </a:cubicBezTo>
                  <a:lnTo>
                    <a:pt x="884" y="113"/>
                  </a:lnTo>
                  <a:cubicBezTo>
                    <a:pt x="884" y="113"/>
                    <a:pt x="893" y="113"/>
                    <a:pt x="902" y="122"/>
                  </a:cubicBezTo>
                  <a:cubicBezTo>
                    <a:pt x="911" y="131"/>
                    <a:pt x="919" y="149"/>
                    <a:pt x="937" y="167"/>
                  </a:cubicBezTo>
                  <a:cubicBezTo>
                    <a:pt x="964" y="220"/>
                    <a:pt x="982" y="283"/>
                    <a:pt x="1000" y="345"/>
                  </a:cubicBezTo>
                  <a:cubicBezTo>
                    <a:pt x="1035" y="470"/>
                    <a:pt x="1018" y="595"/>
                    <a:pt x="1000" y="720"/>
                  </a:cubicBezTo>
                  <a:lnTo>
                    <a:pt x="1018" y="711"/>
                  </a:lnTo>
                  <a:cubicBezTo>
                    <a:pt x="1071" y="613"/>
                    <a:pt x="1080" y="479"/>
                    <a:pt x="1062" y="363"/>
                  </a:cubicBezTo>
                  <a:cubicBezTo>
                    <a:pt x="1053" y="300"/>
                    <a:pt x="1035" y="220"/>
                    <a:pt x="1009" y="149"/>
                  </a:cubicBezTo>
                  <a:lnTo>
                    <a:pt x="1009" y="149"/>
                  </a:lnTo>
                  <a:cubicBezTo>
                    <a:pt x="1027" y="158"/>
                    <a:pt x="1044" y="158"/>
                    <a:pt x="1062" y="167"/>
                  </a:cubicBezTo>
                  <a:cubicBezTo>
                    <a:pt x="1134" y="327"/>
                    <a:pt x="1143" y="506"/>
                    <a:pt x="1107" y="666"/>
                  </a:cubicBezTo>
                  <a:cubicBezTo>
                    <a:pt x="1143" y="648"/>
                    <a:pt x="1187" y="630"/>
                    <a:pt x="1223" y="613"/>
                  </a:cubicBezTo>
                  <a:cubicBezTo>
                    <a:pt x="1241" y="443"/>
                    <a:pt x="1223" y="274"/>
                    <a:pt x="1151" y="113"/>
                  </a:cubicBezTo>
                  <a:cubicBezTo>
                    <a:pt x="1143" y="104"/>
                    <a:pt x="1143" y="95"/>
                    <a:pt x="1134" y="95"/>
                  </a:cubicBezTo>
                  <a:cubicBezTo>
                    <a:pt x="1125" y="86"/>
                    <a:pt x="1125" y="86"/>
                    <a:pt x="1116" y="77"/>
                  </a:cubicBezTo>
                  <a:cubicBezTo>
                    <a:pt x="998" y="24"/>
                    <a:pt x="8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8"/>
            <p:cNvSpPr/>
            <p:nvPr/>
          </p:nvSpPr>
          <p:spPr>
            <a:xfrm>
              <a:off x="604550" y="1312925"/>
              <a:ext cx="8050" cy="4700"/>
            </a:xfrm>
            <a:custGeom>
              <a:rect b="b" l="l" r="r" t="t"/>
              <a:pathLst>
                <a:path extrusionOk="0" h="188" w="322">
                  <a:moveTo>
                    <a:pt x="89" y="0"/>
                  </a:moveTo>
                  <a:lnTo>
                    <a:pt x="89" y="0"/>
                  </a:lnTo>
                  <a:cubicBezTo>
                    <a:pt x="72" y="18"/>
                    <a:pt x="63" y="36"/>
                    <a:pt x="45" y="45"/>
                  </a:cubicBezTo>
                  <a:lnTo>
                    <a:pt x="0" y="107"/>
                  </a:lnTo>
                  <a:cubicBezTo>
                    <a:pt x="107" y="152"/>
                    <a:pt x="214" y="179"/>
                    <a:pt x="321" y="187"/>
                  </a:cubicBezTo>
                  <a:cubicBezTo>
                    <a:pt x="241" y="179"/>
                    <a:pt x="152" y="134"/>
                    <a:pt x="72" y="54"/>
                  </a:cubicBezTo>
                  <a:cubicBezTo>
                    <a:pt x="81" y="36"/>
                    <a:pt x="81" y="18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8"/>
            <p:cNvSpPr/>
            <p:nvPr/>
          </p:nvSpPr>
          <p:spPr>
            <a:xfrm>
              <a:off x="610100" y="1288725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3" y="0"/>
                  </a:moveTo>
                  <a:cubicBezTo>
                    <a:pt x="39" y="0"/>
                    <a:pt x="0" y="38"/>
                    <a:pt x="19" y="76"/>
                  </a:cubicBezTo>
                  <a:cubicBezTo>
                    <a:pt x="46" y="130"/>
                    <a:pt x="82" y="174"/>
                    <a:pt x="108" y="219"/>
                  </a:cubicBezTo>
                  <a:cubicBezTo>
                    <a:pt x="120" y="238"/>
                    <a:pt x="136" y="247"/>
                    <a:pt x="152" y="247"/>
                  </a:cubicBezTo>
                  <a:cubicBezTo>
                    <a:pt x="188" y="247"/>
                    <a:pt x="222" y="208"/>
                    <a:pt x="198" y="165"/>
                  </a:cubicBezTo>
                  <a:cubicBezTo>
                    <a:pt x="171" y="121"/>
                    <a:pt x="135" y="76"/>
                    <a:pt x="108" y="23"/>
                  </a:cubicBezTo>
                  <a:cubicBezTo>
                    <a:pt x="101" y="7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8"/>
            <p:cNvSpPr/>
            <p:nvPr/>
          </p:nvSpPr>
          <p:spPr>
            <a:xfrm>
              <a:off x="621725" y="12838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0"/>
                  </a:moveTo>
                  <a:cubicBezTo>
                    <a:pt x="54" y="0"/>
                    <a:pt x="50" y="1"/>
                    <a:pt x="45" y="2"/>
                  </a:cubicBezTo>
                  <a:cubicBezTo>
                    <a:pt x="9" y="11"/>
                    <a:pt x="0" y="38"/>
                    <a:pt x="9" y="65"/>
                  </a:cubicBezTo>
                  <a:cubicBezTo>
                    <a:pt x="18" y="118"/>
                    <a:pt x="18" y="163"/>
                    <a:pt x="27" y="217"/>
                  </a:cubicBezTo>
                  <a:cubicBezTo>
                    <a:pt x="27" y="243"/>
                    <a:pt x="45" y="270"/>
                    <a:pt x="72" y="270"/>
                  </a:cubicBezTo>
                  <a:cubicBezTo>
                    <a:pt x="98" y="270"/>
                    <a:pt x="134" y="243"/>
                    <a:pt x="125" y="217"/>
                  </a:cubicBezTo>
                  <a:cubicBezTo>
                    <a:pt x="116" y="154"/>
                    <a:pt x="116" y="92"/>
                    <a:pt x="107" y="38"/>
                  </a:cubicBezTo>
                  <a:cubicBezTo>
                    <a:pt x="100" y="16"/>
                    <a:pt x="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8"/>
            <p:cNvSpPr/>
            <p:nvPr/>
          </p:nvSpPr>
          <p:spPr>
            <a:xfrm>
              <a:off x="632875" y="1284600"/>
              <a:ext cx="3175" cy="6300"/>
            </a:xfrm>
            <a:custGeom>
              <a:rect b="b" l="l" r="r" t="t"/>
              <a:pathLst>
                <a:path extrusionOk="0" h="252" w="127">
                  <a:moveTo>
                    <a:pt x="61" y="0"/>
                  </a:moveTo>
                  <a:cubicBezTo>
                    <a:pt x="41" y="0"/>
                    <a:pt x="22" y="11"/>
                    <a:pt x="18" y="36"/>
                  </a:cubicBezTo>
                  <a:cubicBezTo>
                    <a:pt x="9" y="89"/>
                    <a:pt x="0" y="143"/>
                    <a:pt x="0" y="205"/>
                  </a:cubicBezTo>
                  <a:cubicBezTo>
                    <a:pt x="0" y="236"/>
                    <a:pt x="23" y="251"/>
                    <a:pt x="48" y="251"/>
                  </a:cubicBezTo>
                  <a:cubicBezTo>
                    <a:pt x="74" y="251"/>
                    <a:pt x="103" y="233"/>
                    <a:pt x="107" y="196"/>
                  </a:cubicBezTo>
                  <a:cubicBezTo>
                    <a:pt x="107" y="152"/>
                    <a:pt x="107" y="107"/>
                    <a:pt x="116" y="63"/>
                  </a:cubicBezTo>
                  <a:cubicBezTo>
                    <a:pt x="127" y="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8"/>
            <p:cNvSpPr/>
            <p:nvPr/>
          </p:nvSpPr>
          <p:spPr>
            <a:xfrm>
              <a:off x="601500" y="1296050"/>
              <a:ext cx="6425" cy="3725"/>
            </a:xfrm>
            <a:custGeom>
              <a:rect b="b" l="l" r="r" t="t"/>
              <a:pathLst>
                <a:path extrusionOk="0" h="149" w="257">
                  <a:moveTo>
                    <a:pt x="77" y="1"/>
                  </a:moveTo>
                  <a:cubicBezTo>
                    <a:pt x="34" y="1"/>
                    <a:pt x="0" y="54"/>
                    <a:pt x="42" y="95"/>
                  </a:cubicBezTo>
                  <a:cubicBezTo>
                    <a:pt x="42" y="95"/>
                    <a:pt x="51" y="104"/>
                    <a:pt x="51" y="104"/>
                  </a:cubicBezTo>
                  <a:cubicBezTo>
                    <a:pt x="122" y="122"/>
                    <a:pt x="185" y="131"/>
                    <a:pt x="256" y="149"/>
                  </a:cubicBezTo>
                  <a:cubicBezTo>
                    <a:pt x="247" y="140"/>
                    <a:pt x="247" y="140"/>
                    <a:pt x="238" y="131"/>
                  </a:cubicBezTo>
                  <a:cubicBezTo>
                    <a:pt x="194" y="95"/>
                    <a:pt x="149" y="60"/>
                    <a:pt x="113" y="15"/>
                  </a:cubicBezTo>
                  <a:cubicBezTo>
                    <a:pt x="102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8"/>
            <p:cNvSpPr/>
            <p:nvPr/>
          </p:nvSpPr>
          <p:spPr>
            <a:xfrm>
              <a:off x="655175" y="1189350"/>
              <a:ext cx="25700" cy="20725"/>
            </a:xfrm>
            <a:custGeom>
              <a:rect b="b" l="l" r="r" t="t"/>
              <a:pathLst>
                <a:path extrusionOk="0" h="829" w="1028">
                  <a:moveTo>
                    <a:pt x="661" y="1"/>
                  </a:moveTo>
                  <a:cubicBezTo>
                    <a:pt x="589" y="19"/>
                    <a:pt x="527" y="46"/>
                    <a:pt x="464" y="81"/>
                  </a:cubicBezTo>
                  <a:cubicBezTo>
                    <a:pt x="509" y="117"/>
                    <a:pt x="553" y="170"/>
                    <a:pt x="571" y="224"/>
                  </a:cubicBezTo>
                  <a:cubicBezTo>
                    <a:pt x="589" y="304"/>
                    <a:pt x="571" y="393"/>
                    <a:pt x="527" y="465"/>
                  </a:cubicBezTo>
                  <a:cubicBezTo>
                    <a:pt x="469" y="542"/>
                    <a:pt x="375" y="583"/>
                    <a:pt x="283" y="583"/>
                  </a:cubicBezTo>
                  <a:cubicBezTo>
                    <a:pt x="206" y="583"/>
                    <a:pt x="130" y="553"/>
                    <a:pt x="81" y="492"/>
                  </a:cubicBezTo>
                  <a:cubicBezTo>
                    <a:pt x="45" y="563"/>
                    <a:pt x="18" y="625"/>
                    <a:pt x="0" y="697"/>
                  </a:cubicBezTo>
                  <a:cubicBezTo>
                    <a:pt x="95" y="790"/>
                    <a:pt x="199" y="828"/>
                    <a:pt x="300" y="828"/>
                  </a:cubicBezTo>
                  <a:cubicBezTo>
                    <a:pt x="685" y="828"/>
                    <a:pt x="1028" y="269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8"/>
            <p:cNvSpPr/>
            <p:nvPr/>
          </p:nvSpPr>
          <p:spPr>
            <a:xfrm>
              <a:off x="654500" y="1188475"/>
              <a:ext cx="36425" cy="33625"/>
            </a:xfrm>
            <a:custGeom>
              <a:rect b="b" l="l" r="r" t="t"/>
              <a:pathLst>
                <a:path extrusionOk="0" h="1345" w="1457">
                  <a:moveTo>
                    <a:pt x="928" y="0"/>
                  </a:moveTo>
                  <a:cubicBezTo>
                    <a:pt x="893" y="0"/>
                    <a:pt x="848" y="0"/>
                    <a:pt x="803" y="9"/>
                  </a:cubicBezTo>
                  <a:cubicBezTo>
                    <a:pt x="1156" y="369"/>
                    <a:pt x="760" y="972"/>
                    <a:pt x="322" y="972"/>
                  </a:cubicBezTo>
                  <a:cubicBezTo>
                    <a:pt x="217" y="972"/>
                    <a:pt x="110" y="938"/>
                    <a:pt x="10" y="857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9"/>
                    <a:pt x="134" y="1124"/>
                    <a:pt x="206" y="1142"/>
                  </a:cubicBezTo>
                  <a:cubicBezTo>
                    <a:pt x="295" y="1160"/>
                    <a:pt x="375" y="1178"/>
                    <a:pt x="464" y="1178"/>
                  </a:cubicBezTo>
                  <a:cubicBezTo>
                    <a:pt x="473" y="1178"/>
                    <a:pt x="473" y="1187"/>
                    <a:pt x="473" y="1187"/>
                  </a:cubicBezTo>
                  <a:cubicBezTo>
                    <a:pt x="446" y="1195"/>
                    <a:pt x="418" y="1198"/>
                    <a:pt x="390" y="1198"/>
                  </a:cubicBezTo>
                  <a:cubicBezTo>
                    <a:pt x="325" y="1198"/>
                    <a:pt x="259" y="1181"/>
                    <a:pt x="197" y="1169"/>
                  </a:cubicBezTo>
                  <a:cubicBezTo>
                    <a:pt x="143" y="1160"/>
                    <a:pt x="81" y="1142"/>
                    <a:pt x="18" y="1124"/>
                  </a:cubicBezTo>
                  <a:lnTo>
                    <a:pt x="18" y="1124"/>
                  </a:lnTo>
                  <a:cubicBezTo>
                    <a:pt x="18" y="1142"/>
                    <a:pt x="18" y="1151"/>
                    <a:pt x="27" y="1169"/>
                  </a:cubicBezTo>
                  <a:cubicBezTo>
                    <a:pt x="117" y="1196"/>
                    <a:pt x="206" y="1231"/>
                    <a:pt x="295" y="1240"/>
                  </a:cubicBezTo>
                  <a:cubicBezTo>
                    <a:pt x="336" y="1247"/>
                    <a:pt x="375" y="1250"/>
                    <a:pt x="415" y="1250"/>
                  </a:cubicBezTo>
                  <a:cubicBezTo>
                    <a:pt x="478" y="1250"/>
                    <a:pt x="541" y="1242"/>
                    <a:pt x="607" y="1231"/>
                  </a:cubicBezTo>
                  <a:lnTo>
                    <a:pt x="607" y="1231"/>
                  </a:lnTo>
                  <a:cubicBezTo>
                    <a:pt x="553" y="1276"/>
                    <a:pt x="474" y="1287"/>
                    <a:pt x="396" y="1287"/>
                  </a:cubicBezTo>
                  <a:cubicBezTo>
                    <a:pt x="333" y="1287"/>
                    <a:pt x="271" y="1280"/>
                    <a:pt x="224" y="1276"/>
                  </a:cubicBezTo>
                  <a:cubicBezTo>
                    <a:pt x="206" y="1276"/>
                    <a:pt x="125" y="1258"/>
                    <a:pt x="54" y="1240"/>
                  </a:cubicBezTo>
                  <a:lnTo>
                    <a:pt x="54" y="1240"/>
                  </a:lnTo>
                  <a:cubicBezTo>
                    <a:pt x="54" y="1258"/>
                    <a:pt x="63" y="1267"/>
                    <a:pt x="63" y="1276"/>
                  </a:cubicBezTo>
                  <a:cubicBezTo>
                    <a:pt x="167" y="1323"/>
                    <a:pt x="271" y="1345"/>
                    <a:pt x="372" y="1345"/>
                  </a:cubicBezTo>
                  <a:cubicBezTo>
                    <a:pt x="961" y="1345"/>
                    <a:pt x="1456" y="626"/>
                    <a:pt x="1205" y="63"/>
                  </a:cubicBezTo>
                  <a:cubicBezTo>
                    <a:pt x="1187" y="54"/>
                    <a:pt x="1169" y="45"/>
                    <a:pt x="1151" y="45"/>
                  </a:cubicBezTo>
                  <a:cubicBezTo>
                    <a:pt x="1187" y="107"/>
                    <a:pt x="1205" y="196"/>
                    <a:pt x="1214" y="259"/>
                  </a:cubicBezTo>
                  <a:cubicBezTo>
                    <a:pt x="1232" y="375"/>
                    <a:pt x="1214" y="518"/>
                    <a:pt x="1151" y="625"/>
                  </a:cubicBezTo>
                  <a:cubicBezTo>
                    <a:pt x="1169" y="491"/>
                    <a:pt x="1178" y="366"/>
                    <a:pt x="1142" y="241"/>
                  </a:cubicBezTo>
                  <a:cubicBezTo>
                    <a:pt x="1134" y="179"/>
                    <a:pt x="1116" y="116"/>
                    <a:pt x="1080" y="63"/>
                  </a:cubicBezTo>
                  <a:cubicBezTo>
                    <a:pt x="1071" y="45"/>
                    <a:pt x="1053" y="27"/>
                    <a:pt x="1044" y="9"/>
                  </a:cubicBezTo>
                  <a:lnTo>
                    <a:pt x="1027" y="9"/>
                  </a:lnTo>
                  <a:cubicBezTo>
                    <a:pt x="1044" y="45"/>
                    <a:pt x="1062" y="89"/>
                    <a:pt x="1071" y="125"/>
                  </a:cubicBezTo>
                  <a:cubicBezTo>
                    <a:pt x="1107" y="223"/>
                    <a:pt x="1142" y="339"/>
                    <a:pt x="1107" y="446"/>
                  </a:cubicBezTo>
                  <a:cubicBezTo>
                    <a:pt x="1107" y="446"/>
                    <a:pt x="1107" y="446"/>
                    <a:pt x="1107" y="437"/>
                  </a:cubicBezTo>
                  <a:cubicBezTo>
                    <a:pt x="1098" y="330"/>
                    <a:pt x="1071" y="241"/>
                    <a:pt x="1027" y="143"/>
                  </a:cubicBezTo>
                  <a:cubicBezTo>
                    <a:pt x="1000" y="89"/>
                    <a:pt x="964" y="45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8"/>
            <p:cNvSpPr/>
            <p:nvPr/>
          </p:nvSpPr>
          <p:spPr>
            <a:xfrm>
              <a:off x="646625" y="118580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1003" y="143"/>
                  </a:moveTo>
                  <a:lnTo>
                    <a:pt x="1003" y="143"/>
                  </a:lnTo>
                  <a:cubicBezTo>
                    <a:pt x="1370" y="411"/>
                    <a:pt x="1027" y="970"/>
                    <a:pt x="642" y="970"/>
                  </a:cubicBezTo>
                  <a:cubicBezTo>
                    <a:pt x="541" y="970"/>
                    <a:pt x="437" y="932"/>
                    <a:pt x="342" y="839"/>
                  </a:cubicBezTo>
                  <a:cubicBezTo>
                    <a:pt x="360" y="767"/>
                    <a:pt x="387" y="705"/>
                    <a:pt x="423" y="634"/>
                  </a:cubicBezTo>
                  <a:cubicBezTo>
                    <a:pt x="472" y="695"/>
                    <a:pt x="548" y="725"/>
                    <a:pt x="625" y="725"/>
                  </a:cubicBezTo>
                  <a:cubicBezTo>
                    <a:pt x="717" y="725"/>
                    <a:pt x="811" y="684"/>
                    <a:pt x="869" y="607"/>
                  </a:cubicBezTo>
                  <a:cubicBezTo>
                    <a:pt x="913" y="535"/>
                    <a:pt x="931" y="446"/>
                    <a:pt x="913" y="366"/>
                  </a:cubicBezTo>
                  <a:cubicBezTo>
                    <a:pt x="895" y="312"/>
                    <a:pt x="851" y="259"/>
                    <a:pt x="806" y="223"/>
                  </a:cubicBezTo>
                  <a:cubicBezTo>
                    <a:pt x="869" y="188"/>
                    <a:pt x="931" y="161"/>
                    <a:pt x="1003" y="143"/>
                  </a:cubicBezTo>
                  <a:close/>
                  <a:moveTo>
                    <a:pt x="1243" y="107"/>
                  </a:moveTo>
                  <a:cubicBezTo>
                    <a:pt x="1279" y="152"/>
                    <a:pt x="1315" y="196"/>
                    <a:pt x="1342" y="250"/>
                  </a:cubicBezTo>
                  <a:cubicBezTo>
                    <a:pt x="1386" y="348"/>
                    <a:pt x="1413" y="437"/>
                    <a:pt x="1422" y="544"/>
                  </a:cubicBezTo>
                  <a:cubicBezTo>
                    <a:pt x="1422" y="553"/>
                    <a:pt x="1422" y="553"/>
                    <a:pt x="1422" y="553"/>
                  </a:cubicBezTo>
                  <a:cubicBezTo>
                    <a:pt x="1457" y="446"/>
                    <a:pt x="1422" y="330"/>
                    <a:pt x="1386" y="232"/>
                  </a:cubicBezTo>
                  <a:cubicBezTo>
                    <a:pt x="1377" y="196"/>
                    <a:pt x="1359" y="152"/>
                    <a:pt x="1342" y="116"/>
                  </a:cubicBezTo>
                  <a:lnTo>
                    <a:pt x="1359" y="116"/>
                  </a:lnTo>
                  <a:cubicBezTo>
                    <a:pt x="1368" y="134"/>
                    <a:pt x="1386" y="152"/>
                    <a:pt x="1395" y="170"/>
                  </a:cubicBezTo>
                  <a:cubicBezTo>
                    <a:pt x="1431" y="223"/>
                    <a:pt x="1449" y="286"/>
                    <a:pt x="1457" y="348"/>
                  </a:cubicBezTo>
                  <a:cubicBezTo>
                    <a:pt x="1493" y="473"/>
                    <a:pt x="1484" y="598"/>
                    <a:pt x="1466" y="732"/>
                  </a:cubicBezTo>
                  <a:cubicBezTo>
                    <a:pt x="1529" y="625"/>
                    <a:pt x="1547" y="482"/>
                    <a:pt x="1529" y="366"/>
                  </a:cubicBezTo>
                  <a:cubicBezTo>
                    <a:pt x="1520" y="303"/>
                    <a:pt x="1502" y="214"/>
                    <a:pt x="1466" y="152"/>
                  </a:cubicBezTo>
                  <a:cubicBezTo>
                    <a:pt x="1484" y="152"/>
                    <a:pt x="1502" y="161"/>
                    <a:pt x="1520" y="170"/>
                  </a:cubicBezTo>
                  <a:cubicBezTo>
                    <a:pt x="1771" y="733"/>
                    <a:pt x="1276" y="1452"/>
                    <a:pt x="687" y="1452"/>
                  </a:cubicBezTo>
                  <a:cubicBezTo>
                    <a:pt x="586" y="1452"/>
                    <a:pt x="482" y="1430"/>
                    <a:pt x="378" y="1383"/>
                  </a:cubicBezTo>
                  <a:cubicBezTo>
                    <a:pt x="378" y="1374"/>
                    <a:pt x="369" y="1365"/>
                    <a:pt x="369" y="1347"/>
                  </a:cubicBezTo>
                  <a:lnTo>
                    <a:pt x="369" y="1347"/>
                  </a:lnTo>
                  <a:cubicBezTo>
                    <a:pt x="440" y="1365"/>
                    <a:pt x="521" y="1383"/>
                    <a:pt x="539" y="1383"/>
                  </a:cubicBezTo>
                  <a:cubicBezTo>
                    <a:pt x="586" y="1387"/>
                    <a:pt x="648" y="1394"/>
                    <a:pt x="711" y="1394"/>
                  </a:cubicBezTo>
                  <a:cubicBezTo>
                    <a:pt x="789" y="1394"/>
                    <a:pt x="868" y="1383"/>
                    <a:pt x="922" y="1338"/>
                  </a:cubicBezTo>
                  <a:lnTo>
                    <a:pt x="922" y="1338"/>
                  </a:lnTo>
                  <a:cubicBezTo>
                    <a:pt x="856" y="1349"/>
                    <a:pt x="793" y="1357"/>
                    <a:pt x="730" y="1357"/>
                  </a:cubicBezTo>
                  <a:cubicBezTo>
                    <a:pt x="690" y="1357"/>
                    <a:pt x="651" y="1354"/>
                    <a:pt x="610" y="1347"/>
                  </a:cubicBezTo>
                  <a:cubicBezTo>
                    <a:pt x="521" y="1338"/>
                    <a:pt x="432" y="1303"/>
                    <a:pt x="342" y="1276"/>
                  </a:cubicBezTo>
                  <a:cubicBezTo>
                    <a:pt x="333" y="1258"/>
                    <a:pt x="333" y="1249"/>
                    <a:pt x="333" y="1231"/>
                  </a:cubicBezTo>
                  <a:lnTo>
                    <a:pt x="333" y="1231"/>
                  </a:lnTo>
                  <a:cubicBezTo>
                    <a:pt x="396" y="1249"/>
                    <a:pt x="458" y="1267"/>
                    <a:pt x="512" y="1276"/>
                  </a:cubicBezTo>
                  <a:cubicBezTo>
                    <a:pt x="574" y="1288"/>
                    <a:pt x="640" y="1305"/>
                    <a:pt x="705" y="1305"/>
                  </a:cubicBezTo>
                  <a:cubicBezTo>
                    <a:pt x="733" y="1305"/>
                    <a:pt x="761" y="1302"/>
                    <a:pt x="788" y="1294"/>
                  </a:cubicBezTo>
                  <a:cubicBezTo>
                    <a:pt x="788" y="1294"/>
                    <a:pt x="788" y="1285"/>
                    <a:pt x="779" y="1285"/>
                  </a:cubicBezTo>
                  <a:cubicBezTo>
                    <a:pt x="690" y="1285"/>
                    <a:pt x="610" y="1267"/>
                    <a:pt x="521" y="1249"/>
                  </a:cubicBezTo>
                  <a:cubicBezTo>
                    <a:pt x="449" y="1231"/>
                    <a:pt x="387" y="1196"/>
                    <a:pt x="316" y="1160"/>
                  </a:cubicBezTo>
                  <a:cubicBezTo>
                    <a:pt x="316" y="1097"/>
                    <a:pt x="316" y="1026"/>
                    <a:pt x="325" y="964"/>
                  </a:cubicBezTo>
                  <a:cubicBezTo>
                    <a:pt x="425" y="1045"/>
                    <a:pt x="532" y="1079"/>
                    <a:pt x="637" y="1079"/>
                  </a:cubicBezTo>
                  <a:cubicBezTo>
                    <a:pt x="1075" y="1079"/>
                    <a:pt x="1471" y="476"/>
                    <a:pt x="1118" y="116"/>
                  </a:cubicBezTo>
                  <a:cubicBezTo>
                    <a:pt x="1163" y="107"/>
                    <a:pt x="1208" y="107"/>
                    <a:pt x="1243" y="107"/>
                  </a:cubicBezTo>
                  <a:close/>
                  <a:moveTo>
                    <a:pt x="1219" y="1"/>
                  </a:moveTo>
                  <a:cubicBezTo>
                    <a:pt x="557" y="1"/>
                    <a:pt x="1" y="801"/>
                    <a:pt x="289" y="1445"/>
                  </a:cubicBezTo>
                  <a:cubicBezTo>
                    <a:pt x="298" y="1454"/>
                    <a:pt x="307" y="1463"/>
                    <a:pt x="307" y="1463"/>
                  </a:cubicBezTo>
                  <a:cubicBezTo>
                    <a:pt x="316" y="1472"/>
                    <a:pt x="316" y="1472"/>
                    <a:pt x="325" y="1472"/>
                  </a:cubicBezTo>
                  <a:cubicBezTo>
                    <a:pt x="446" y="1529"/>
                    <a:pt x="569" y="1555"/>
                    <a:pt x="687" y="1555"/>
                  </a:cubicBezTo>
                  <a:cubicBezTo>
                    <a:pt x="1352" y="1555"/>
                    <a:pt x="1904" y="752"/>
                    <a:pt x="1609" y="116"/>
                  </a:cubicBezTo>
                  <a:cubicBezTo>
                    <a:pt x="1609" y="107"/>
                    <a:pt x="1600" y="98"/>
                    <a:pt x="1591" y="98"/>
                  </a:cubicBezTo>
                  <a:cubicBezTo>
                    <a:pt x="1591" y="89"/>
                    <a:pt x="1582" y="89"/>
                    <a:pt x="1573" y="80"/>
                  </a:cubicBezTo>
                  <a:cubicBezTo>
                    <a:pt x="1455" y="26"/>
                    <a:pt x="1335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8"/>
            <p:cNvSpPr/>
            <p:nvPr/>
          </p:nvSpPr>
          <p:spPr>
            <a:xfrm>
              <a:off x="643575" y="1217825"/>
              <a:ext cx="6275" cy="3025"/>
            </a:xfrm>
            <a:custGeom>
              <a:rect b="b" l="l" r="r" t="t"/>
              <a:pathLst>
                <a:path extrusionOk="0" h="121" w="251">
                  <a:moveTo>
                    <a:pt x="203" y="1"/>
                  </a:moveTo>
                  <a:cubicBezTo>
                    <a:pt x="195" y="1"/>
                    <a:pt x="187" y="2"/>
                    <a:pt x="179" y="4"/>
                  </a:cubicBezTo>
                  <a:cubicBezTo>
                    <a:pt x="143" y="4"/>
                    <a:pt x="108" y="13"/>
                    <a:pt x="63" y="22"/>
                  </a:cubicBezTo>
                  <a:cubicBezTo>
                    <a:pt x="3" y="22"/>
                    <a:pt x="1" y="120"/>
                    <a:pt x="64" y="120"/>
                  </a:cubicBezTo>
                  <a:cubicBezTo>
                    <a:pt x="66" y="120"/>
                    <a:pt x="69" y="120"/>
                    <a:pt x="72" y="120"/>
                  </a:cubicBezTo>
                  <a:cubicBezTo>
                    <a:pt x="116" y="120"/>
                    <a:pt x="161" y="111"/>
                    <a:pt x="215" y="102"/>
                  </a:cubicBezTo>
                  <a:cubicBezTo>
                    <a:pt x="241" y="93"/>
                    <a:pt x="250" y="57"/>
                    <a:pt x="250" y="39"/>
                  </a:cubicBezTo>
                  <a:cubicBezTo>
                    <a:pt x="243" y="12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8"/>
            <p:cNvSpPr/>
            <p:nvPr/>
          </p:nvSpPr>
          <p:spPr>
            <a:xfrm>
              <a:off x="642900" y="1208100"/>
              <a:ext cx="7050" cy="2975"/>
            </a:xfrm>
            <a:custGeom>
              <a:rect b="b" l="l" r="r" t="t"/>
              <a:pathLst>
                <a:path extrusionOk="0" h="119" w="282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27" y="98"/>
                    <a:pt x="54" y="98"/>
                  </a:cubicBezTo>
                  <a:cubicBezTo>
                    <a:pt x="99" y="107"/>
                    <a:pt x="143" y="107"/>
                    <a:pt x="197" y="116"/>
                  </a:cubicBezTo>
                  <a:cubicBezTo>
                    <a:pt x="202" y="118"/>
                    <a:pt x="206" y="118"/>
                    <a:pt x="211" y="118"/>
                  </a:cubicBezTo>
                  <a:cubicBezTo>
                    <a:pt x="263" y="118"/>
                    <a:pt x="281" y="26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8"/>
            <p:cNvSpPr/>
            <p:nvPr/>
          </p:nvSpPr>
          <p:spPr>
            <a:xfrm>
              <a:off x="644475" y="11985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9" y="0"/>
                  </a:moveTo>
                  <a:cubicBezTo>
                    <a:pt x="41" y="0"/>
                    <a:pt x="24" y="10"/>
                    <a:pt x="18" y="27"/>
                  </a:cubicBezTo>
                  <a:cubicBezTo>
                    <a:pt x="0" y="54"/>
                    <a:pt x="9" y="90"/>
                    <a:pt x="36" y="99"/>
                  </a:cubicBezTo>
                  <a:cubicBezTo>
                    <a:pt x="89" y="126"/>
                    <a:pt x="152" y="152"/>
                    <a:pt x="205" y="170"/>
                  </a:cubicBezTo>
                  <a:cubicBezTo>
                    <a:pt x="210" y="172"/>
                    <a:pt x="215" y="172"/>
                    <a:pt x="220" y="172"/>
                  </a:cubicBezTo>
                  <a:cubicBezTo>
                    <a:pt x="272" y="172"/>
                    <a:pt x="289" y="88"/>
                    <a:pt x="232" y="63"/>
                  </a:cubicBezTo>
                  <a:cubicBezTo>
                    <a:pt x="179" y="54"/>
                    <a:pt x="134" y="27"/>
                    <a:pt x="89" y="10"/>
                  </a:cubicBezTo>
                  <a:cubicBezTo>
                    <a:pt x="80" y="3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8"/>
            <p:cNvSpPr/>
            <p:nvPr/>
          </p:nvSpPr>
          <p:spPr>
            <a:xfrm>
              <a:off x="659025" y="1181075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70" y="1"/>
                  </a:moveTo>
                  <a:cubicBezTo>
                    <a:pt x="34" y="1"/>
                    <a:pt x="0" y="39"/>
                    <a:pt x="25" y="82"/>
                  </a:cubicBezTo>
                  <a:cubicBezTo>
                    <a:pt x="43" y="136"/>
                    <a:pt x="78" y="180"/>
                    <a:pt x="105" y="225"/>
                  </a:cubicBezTo>
                  <a:cubicBezTo>
                    <a:pt x="116" y="245"/>
                    <a:pt x="133" y="253"/>
                    <a:pt x="149" y="253"/>
                  </a:cubicBezTo>
                  <a:cubicBezTo>
                    <a:pt x="185" y="253"/>
                    <a:pt x="222" y="214"/>
                    <a:pt x="203" y="171"/>
                  </a:cubicBezTo>
                  <a:cubicBezTo>
                    <a:pt x="168" y="127"/>
                    <a:pt x="141" y="82"/>
                    <a:pt x="114" y="29"/>
                  </a:cubicBezTo>
                  <a:cubicBezTo>
                    <a:pt x="103" y="9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8"/>
            <p:cNvSpPr/>
            <p:nvPr/>
          </p:nvSpPr>
          <p:spPr>
            <a:xfrm>
              <a:off x="670550" y="11763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60" y="0"/>
                  </a:moveTo>
                  <a:cubicBezTo>
                    <a:pt x="55" y="0"/>
                    <a:pt x="50" y="1"/>
                    <a:pt x="46" y="2"/>
                  </a:cubicBezTo>
                  <a:cubicBezTo>
                    <a:pt x="19" y="11"/>
                    <a:pt x="1" y="38"/>
                    <a:pt x="10" y="65"/>
                  </a:cubicBezTo>
                  <a:cubicBezTo>
                    <a:pt x="19" y="110"/>
                    <a:pt x="19" y="163"/>
                    <a:pt x="28" y="217"/>
                  </a:cubicBezTo>
                  <a:cubicBezTo>
                    <a:pt x="28" y="243"/>
                    <a:pt x="46" y="270"/>
                    <a:pt x="81" y="270"/>
                  </a:cubicBezTo>
                  <a:cubicBezTo>
                    <a:pt x="108" y="270"/>
                    <a:pt x="135" y="243"/>
                    <a:pt x="126" y="217"/>
                  </a:cubicBezTo>
                  <a:cubicBezTo>
                    <a:pt x="126" y="154"/>
                    <a:pt x="117" y="92"/>
                    <a:pt x="108" y="38"/>
                  </a:cubicBezTo>
                  <a:cubicBezTo>
                    <a:pt x="108" y="1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8"/>
            <p:cNvSpPr/>
            <p:nvPr/>
          </p:nvSpPr>
          <p:spPr>
            <a:xfrm>
              <a:off x="681700" y="1177100"/>
              <a:ext cx="3300" cy="6275"/>
            </a:xfrm>
            <a:custGeom>
              <a:rect b="b" l="l" r="r" t="t"/>
              <a:pathLst>
                <a:path extrusionOk="0" h="251" w="132">
                  <a:moveTo>
                    <a:pt x="66" y="0"/>
                  </a:moveTo>
                  <a:cubicBezTo>
                    <a:pt x="46" y="0"/>
                    <a:pt x="26" y="11"/>
                    <a:pt x="19" y="36"/>
                  </a:cubicBezTo>
                  <a:cubicBezTo>
                    <a:pt x="10" y="89"/>
                    <a:pt x="10" y="143"/>
                    <a:pt x="1" y="197"/>
                  </a:cubicBezTo>
                  <a:cubicBezTo>
                    <a:pt x="1" y="232"/>
                    <a:pt x="28" y="250"/>
                    <a:pt x="54" y="250"/>
                  </a:cubicBezTo>
                  <a:cubicBezTo>
                    <a:pt x="81" y="250"/>
                    <a:pt x="108" y="232"/>
                    <a:pt x="108" y="197"/>
                  </a:cubicBezTo>
                  <a:cubicBezTo>
                    <a:pt x="108" y="152"/>
                    <a:pt x="117" y="107"/>
                    <a:pt x="126" y="63"/>
                  </a:cubicBezTo>
                  <a:cubicBezTo>
                    <a:pt x="131" y="25"/>
                    <a:pt x="9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8"/>
            <p:cNvSpPr/>
            <p:nvPr/>
          </p:nvSpPr>
          <p:spPr>
            <a:xfrm>
              <a:off x="650350" y="1188550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9" y="1"/>
                    <a:pt x="0" y="52"/>
                    <a:pt x="42" y="86"/>
                  </a:cubicBezTo>
                  <a:cubicBezTo>
                    <a:pt x="86" y="131"/>
                    <a:pt x="122" y="167"/>
                    <a:pt x="167" y="211"/>
                  </a:cubicBezTo>
                  <a:cubicBezTo>
                    <a:pt x="178" y="221"/>
                    <a:pt x="189" y="224"/>
                    <a:pt x="201" y="224"/>
                  </a:cubicBezTo>
                  <a:cubicBezTo>
                    <a:pt x="244" y="224"/>
                    <a:pt x="280" y="166"/>
                    <a:pt x="238" y="131"/>
                  </a:cubicBezTo>
                  <a:cubicBezTo>
                    <a:pt x="202" y="95"/>
                    <a:pt x="158" y="51"/>
                    <a:pt x="113" y="15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8"/>
            <p:cNvSpPr/>
            <p:nvPr/>
          </p:nvSpPr>
          <p:spPr>
            <a:xfrm>
              <a:off x="607450" y="1183775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35"/>
                    <a:pt x="54" y="197"/>
                  </a:cubicBezTo>
                  <a:cubicBezTo>
                    <a:pt x="223" y="197"/>
                    <a:pt x="366" y="376"/>
                    <a:pt x="321" y="545"/>
                  </a:cubicBezTo>
                  <a:cubicBezTo>
                    <a:pt x="304" y="634"/>
                    <a:pt x="250" y="706"/>
                    <a:pt x="170" y="741"/>
                  </a:cubicBezTo>
                  <a:cubicBezTo>
                    <a:pt x="140" y="756"/>
                    <a:pt x="108" y="763"/>
                    <a:pt x="76" y="763"/>
                  </a:cubicBezTo>
                  <a:cubicBezTo>
                    <a:pt x="50" y="763"/>
                    <a:pt x="24" y="758"/>
                    <a:pt x="0" y="750"/>
                  </a:cubicBezTo>
                  <a:lnTo>
                    <a:pt x="0" y="750"/>
                  </a:lnTo>
                  <a:cubicBezTo>
                    <a:pt x="9" y="822"/>
                    <a:pt x="27" y="893"/>
                    <a:pt x="63" y="955"/>
                  </a:cubicBezTo>
                  <a:cubicBezTo>
                    <a:pt x="95" y="963"/>
                    <a:pt x="125" y="966"/>
                    <a:pt x="155" y="966"/>
                  </a:cubicBezTo>
                  <a:cubicBezTo>
                    <a:pt x="640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8"/>
            <p:cNvSpPr/>
            <p:nvPr/>
          </p:nvSpPr>
          <p:spPr>
            <a:xfrm>
              <a:off x="610575" y="1175525"/>
              <a:ext cx="29000" cy="41525"/>
            </a:xfrm>
            <a:custGeom>
              <a:rect b="b" l="l" r="r" t="t"/>
              <a:pathLst>
                <a:path extrusionOk="0" h="1661" w="1160">
                  <a:moveTo>
                    <a:pt x="464" y="1"/>
                  </a:moveTo>
                  <a:cubicBezTo>
                    <a:pt x="446" y="1"/>
                    <a:pt x="437" y="10"/>
                    <a:pt x="419" y="10"/>
                  </a:cubicBezTo>
                  <a:cubicBezTo>
                    <a:pt x="482" y="54"/>
                    <a:pt x="544" y="108"/>
                    <a:pt x="562" y="117"/>
                  </a:cubicBezTo>
                  <a:cubicBezTo>
                    <a:pt x="642" y="197"/>
                    <a:pt x="776" y="313"/>
                    <a:pt x="785" y="438"/>
                  </a:cubicBezTo>
                  <a:cubicBezTo>
                    <a:pt x="723" y="340"/>
                    <a:pt x="669" y="268"/>
                    <a:pt x="589" y="197"/>
                  </a:cubicBezTo>
                  <a:cubicBezTo>
                    <a:pt x="518" y="135"/>
                    <a:pt x="428" y="90"/>
                    <a:pt x="357" y="45"/>
                  </a:cubicBezTo>
                  <a:cubicBezTo>
                    <a:pt x="339" y="54"/>
                    <a:pt x="321" y="54"/>
                    <a:pt x="312" y="63"/>
                  </a:cubicBezTo>
                  <a:cubicBezTo>
                    <a:pt x="366" y="99"/>
                    <a:pt x="419" y="135"/>
                    <a:pt x="473" y="170"/>
                  </a:cubicBezTo>
                  <a:cubicBezTo>
                    <a:pt x="544" y="224"/>
                    <a:pt x="616" y="277"/>
                    <a:pt x="660" y="367"/>
                  </a:cubicBezTo>
                  <a:lnTo>
                    <a:pt x="651" y="367"/>
                  </a:lnTo>
                  <a:cubicBezTo>
                    <a:pt x="589" y="304"/>
                    <a:pt x="526" y="251"/>
                    <a:pt x="455" y="197"/>
                  </a:cubicBezTo>
                  <a:cubicBezTo>
                    <a:pt x="393" y="152"/>
                    <a:pt x="321" y="135"/>
                    <a:pt x="250" y="108"/>
                  </a:cubicBezTo>
                  <a:cubicBezTo>
                    <a:pt x="196" y="144"/>
                    <a:pt x="143" y="188"/>
                    <a:pt x="98" y="242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64"/>
                    <a:pt x="72" y="1500"/>
                  </a:cubicBezTo>
                  <a:cubicBezTo>
                    <a:pt x="134" y="1491"/>
                    <a:pt x="187" y="1491"/>
                    <a:pt x="241" y="1473"/>
                  </a:cubicBezTo>
                  <a:cubicBezTo>
                    <a:pt x="348" y="1446"/>
                    <a:pt x="428" y="1401"/>
                    <a:pt x="526" y="1330"/>
                  </a:cubicBezTo>
                  <a:cubicBezTo>
                    <a:pt x="526" y="1330"/>
                    <a:pt x="526" y="1339"/>
                    <a:pt x="526" y="1339"/>
                  </a:cubicBezTo>
                  <a:cubicBezTo>
                    <a:pt x="464" y="1428"/>
                    <a:pt x="357" y="1482"/>
                    <a:pt x="259" y="1517"/>
                  </a:cubicBezTo>
                  <a:cubicBezTo>
                    <a:pt x="232" y="1535"/>
                    <a:pt x="187" y="1553"/>
                    <a:pt x="143" y="1562"/>
                  </a:cubicBezTo>
                  <a:cubicBezTo>
                    <a:pt x="152" y="1562"/>
                    <a:pt x="152" y="1571"/>
                    <a:pt x="161" y="1571"/>
                  </a:cubicBezTo>
                  <a:cubicBezTo>
                    <a:pt x="179" y="1571"/>
                    <a:pt x="196" y="1571"/>
                    <a:pt x="223" y="1562"/>
                  </a:cubicBezTo>
                  <a:cubicBezTo>
                    <a:pt x="286" y="1553"/>
                    <a:pt x="339" y="1526"/>
                    <a:pt x="393" y="1500"/>
                  </a:cubicBezTo>
                  <a:cubicBezTo>
                    <a:pt x="518" y="1437"/>
                    <a:pt x="598" y="1348"/>
                    <a:pt x="687" y="1241"/>
                  </a:cubicBezTo>
                  <a:cubicBezTo>
                    <a:pt x="687" y="1241"/>
                    <a:pt x="687" y="1241"/>
                    <a:pt x="687" y="1250"/>
                  </a:cubicBezTo>
                  <a:cubicBezTo>
                    <a:pt x="651" y="1366"/>
                    <a:pt x="553" y="1473"/>
                    <a:pt x="455" y="1535"/>
                  </a:cubicBezTo>
                  <a:cubicBezTo>
                    <a:pt x="402" y="1571"/>
                    <a:pt x="330" y="1616"/>
                    <a:pt x="250" y="1633"/>
                  </a:cubicBezTo>
                  <a:cubicBezTo>
                    <a:pt x="268" y="1642"/>
                    <a:pt x="286" y="1651"/>
                    <a:pt x="303" y="1660"/>
                  </a:cubicBezTo>
                  <a:cubicBezTo>
                    <a:pt x="990" y="1446"/>
                    <a:pt x="1160" y="313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8"/>
            <p:cNvSpPr/>
            <p:nvPr/>
          </p:nvSpPr>
          <p:spPr>
            <a:xfrm>
              <a:off x="601200" y="1173525"/>
              <a:ext cx="41500" cy="46200"/>
            </a:xfrm>
            <a:custGeom>
              <a:rect b="b" l="l" r="r" t="t"/>
              <a:pathLst>
                <a:path extrusionOk="0" h="1848" w="1660">
                  <a:moveTo>
                    <a:pt x="402" y="411"/>
                  </a:moveTo>
                  <a:cubicBezTo>
                    <a:pt x="999" y="453"/>
                    <a:pt x="890" y="1376"/>
                    <a:pt x="405" y="1376"/>
                  </a:cubicBezTo>
                  <a:cubicBezTo>
                    <a:pt x="375" y="1376"/>
                    <a:pt x="345" y="1373"/>
                    <a:pt x="313" y="1365"/>
                  </a:cubicBezTo>
                  <a:cubicBezTo>
                    <a:pt x="277" y="1303"/>
                    <a:pt x="259" y="1232"/>
                    <a:pt x="250" y="1160"/>
                  </a:cubicBezTo>
                  <a:lnTo>
                    <a:pt x="250" y="1160"/>
                  </a:lnTo>
                  <a:cubicBezTo>
                    <a:pt x="274" y="1168"/>
                    <a:pt x="300" y="1173"/>
                    <a:pt x="326" y="1173"/>
                  </a:cubicBezTo>
                  <a:cubicBezTo>
                    <a:pt x="358" y="1173"/>
                    <a:pt x="390" y="1166"/>
                    <a:pt x="420" y="1151"/>
                  </a:cubicBezTo>
                  <a:cubicBezTo>
                    <a:pt x="500" y="1116"/>
                    <a:pt x="554" y="1044"/>
                    <a:pt x="571" y="955"/>
                  </a:cubicBezTo>
                  <a:cubicBezTo>
                    <a:pt x="616" y="786"/>
                    <a:pt x="473" y="607"/>
                    <a:pt x="304" y="607"/>
                  </a:cubicBezTo>
                  <a:cubicBezTo>
                    <a:pt x="331" y="545"/>
                    <a:pt x="366" y="473"/>
                    <a:pt x="402" y="411"/>
                  </a:cubicBezTo>
                  <a:close/>
                  <a:moveTo>
                    <a:pt x="839" y="81"/>
                  </a:moveTo>
                  <a:cubicBezTo>
                    <a:pt x="1535" y="393"/>
                    <a:pt x="1365" y="1526"/>
                    <a:pt x="678" y="1740"/>
                  </a:cubicBezTo>
                  <a:cubicBezTo>
                    <a:pt x="661" y="1731"/>
                    <a:pt x="643" y="1722"/>
                    <a:pt x="625" y="1713"/>
                  </a:cubicBezTo>
                  <a:cubicBezTo>
                    <a:pt x="705" y="1696"/>
                    <a:pt x="777" y="1651"/>
                    <a:pt x="830" y="1615"/>
                  </a:cubicBezTo>
                  <a:cubicBezTo>
                    <a:pt x="928" y="1553"/>
                    <a:pt x="1026" y="1446"/>
                    <a:pt x="1062" y="1330"/>
                  </a:cubicBezTo>
                  <a:cubicBezTo>
                    <a:pt x="1062" y="1321"/>
                    <a:pt x="1062" y="1321"/>
                    <a:pt x="1062" y="1321"/>
                  </a:cubicBezTo>
                  <a:cubicBezTo>
                    <a:pt x="973" y="1428"/>
                    <a:pt x="893" y="1517"/>
                    <a:pt x="768" y="1580"/>
                  </a:cubicBezTo>
                  <a:cubicBezTo>
                    <a:pt x="714" y="1606"/>
                    <a:pt x="661" y="1633"/>
                    <a:pt x="598" y="1642"/>
                  </a:cubicBezTo>
                  <a:cubicBezTo>
                    <a:pt x="571" y="1651"/>
                    <a:pt x="554" y="1651"/>
                    <a:pt x="536" y="1651"/>
                  </a:cubicBezTo>
                  <a:cubicBezTo>
                    <a:pt x="527" y="1651"/>
                    <a:pt x="527" y="1642"/>
                    <a:pt x="518" y="1642"/>
                  </a:cubicBezTo>
                  <a:cubicBezTo>
                    <a:pt x="562" y="1633"/>
                    <a:pt x="607" y="1615"/>
                    <a:pt x="634" y="1597"/>
                  </a:cubicBezTo>
                  <a:cubicBezTo>
                    <a:pt x="732" y="1562"/>
                    <a:pt x="848" y="1508"/>
                    <a:pt x="901" y="1419"/>
                  </a:cubicBezTo>
                  <a:cubicBezTo>
                    <a:pt x="901" y="1419"/>
                    <a:pt x="901" y="1410"/>
                    <a:pt x="901" y="1410"/>
                  </a:cubicBezTo>
                  <a:cubicBezTo>
                    <a:pt x="803" y="1481"/>
                    <a:pt x="723" y="1526"/>
                    <a:pt x="616" y="1553"/>
                  </a:cubicBezTo>
                  <a:cubicBezTo>
                    <a:pt x="562" y="1571"/>
                    <a:pt x="509" y="1571"/>
                    <a:pt x="447" y="1580"/>
                  </a:cubicBezTo>
                  <a:cubicBezTo>
                    <a:pt x="420" y="1544"/>
                    <a:pt x="393" y="1517"/>
                    <a:pt x="375" y="1481"/>
                  </a:cubicBezTo>
                  <a:lnTo>
                    <a:pt x="375" y="1481"/>
                  </a:lnTo>
                  <a:cubicBezTo>
                    <a:pt x="383" y="1482"/>
                    <a:pt x="390" y="1482"/>
                    <a:pt x="398" y="1482"/>
                  </a:cubicBezTo>
                  <a:cubicBezTo>
                    <a:pt x="994" y="1482"/>
                    <a:pt x="1134" y="427"/>
                    <a:pt x="473" y="322"/>
                  </a:cubicBezTo>
                  <a:cubicBezTo>
                    <a:pt x="518" y="268"/>
                    <a:pt x="571" y="224"/>
                    <a:pt x="625" y="188"/>
                  </a:cubicBezTo>
                  <a:cubicBezTo>
                    <a:pt x="696" y="215"/>
                    <a:pt x="768" y="232"/>
                    <a:pt x="830" y="277"/>
                  </a:cubicBezTo>
                  <a:cubicBezTo>
                    <a:pt x="901" y="331"/>
                    <a:pt x="964" y="384"/>
                    <a:pt x="1026" y="447"/>
                  </a:cubicBezTo>
                  <a:lnTo>
                    <a:pt x="1035" y="447"/>
                  </a:lnTo>
                  <a:cubicBezTo>
                    <a:pt x="991" y="357"/>
                    <a:pt x="919" y="304"/>
                    <a:pt x="848" y="250"/>
                  </a:cubicBezTo>
                  <a:cubicBezTo>
                    <a:pt x="794" y="215"/>
                    <a:pt x="741" y="179"/>
                    <a:pt x="687" y="143"/>
                  </a:cubicBezTo>
                  <a:cubicBezTo>
                    <a:pt x="696" y="134"/>
                    <a:pt x="714" y="134"/>
                    <a:pt x="732" y="125"/>
                  </a:cubicBezTo>
                  <a:cubicBezTo>
                    <a:pt x="812" y="170"/>
                    <a:pt x="893" y="215"/>
                    <a:pt x="964" y="277"/>
                  </a:cubicBezTo>
                  <a:cubicBezTo>
                    <a:pt x="1044" y="348"/>
                    <a:pt x="1098" y="420"/>
                    <a:pt x="1160" y="518"/>
                  </a:cubicBezTo>
                  <a:cubicBezTo>
                    <a:pt x="1151" y="393"/>
                    <a:pt x="1017" y="277"/>
                    <a:pt x="937" y="197"/>
                  </a:cubicBezTo>
                  <a:cubicBezTo>
                    <a:pt x="919" y="188"/>
                    <a:pt x="857" y="134"/>
                    <a:pt x="794" y="90"/>
                  </a:cubicBezTo>
                  <a:cubicBezTo>
                    <a:pt x="812" y="90"/>
                    <a:pt x="821" y="81"/>
                    <a:pt x="839" y="81"/>
                  </a:cubicBezTo>
                  <a:close/>
                  <a:moveTo>
                    <a:pt x="919" y="1"/>
                  </a:moveTo>
                  <a:lnTo>
                    <a:pt x="339" y="331"/>
                  </a:lnTo>
                  <a:cubicBezTo>
                    <a:pt x="0" y="803"/>
                    <a:pt x="54" y="1580"/>
                    <a:pt x="652" y="1838"/>
                  </a:cubicBezTo>
                  <a:cubicBezTo>
                    <a:pt x="661" y="1847"/>
                    <a:pt x="661" y="1847"/>
                    <a:pt x="670" y="1847"/>
                  </a:cubicBezTo>
                  <a:lnTo>
                    <a:pt x="696" y="1847"/>
                  </a:lnTo>
                  <a:cubicBezTo>
                    <a:pt x="1472" y="1606"/>
                    <a:pt x="1660" y="393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8"/>
            <p:cNvSpPr/>
            <p:nvPr/>
          </p:nvSpPr>
          <p:spPr>
            <a:xfrm>
              <a:off x="594850" y="12020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7" y="1"/>
                  </a:moveTo>
                  <a:cubicBezTo>
                    <a:pt x="234" y="1"/>
                    <a:pt x="231" y="1"/>
                    <a:pt x="228" y="1"/>
                  </a:cubicBezTo>
                  <a:cubicBezTo>
                    <a:pt x="174" y="10"/>
                    <a:pt x="121" y="19"/>
                    <a:pt x="58" y="28"/>
                  </a:cubicBezTo>
                  <a:cubicBezTo>
                    <a:pt x="1" y="45"/>
                    <a:pt x="11" y="137"/>
                    <a:pt x="70" y="137"/>
                  </a:cubicBezTo>
                  <a:cubicBezTo>
                    <a:pt x="74" y="137"/>
                    <a:pt x="80" y="137"/>
                    <a:pt x="85" y="135"/>
                  </a:cubicBezTo>
                  <a:cubicBezTo>
                    <a:pt x="138" y="117"/>
                    <a:pt x="192" y="117"/>
                    <a:pt x="246" y="100"/>
                  </a:cubicBezTo>
                  <a:cubicBezTo>
                    <a:pt x="314" y="91"/>
                    <a:pt x="30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8"/>
            <p:cNvSpPr/>
            <p:nvPr/>
          </p:nvSpPr>
          <p:spPr>
            <a:xfrm>
              <a:off x="598975" y="1212175"/>
              <a:ext cx="6475" cy="5050"/>
            </a:xfrm>
            <a:custGeom>
              <a:rect b="b" l="l" r="r" t="t"/>
              <a:pathLst>
                <a:path extrusionOk="0" h="202" w="259">
                  <a:moveTo>
                    <a:pt x="194" y="1"/>
                  </a:moveTo>
                  <a:cubicBezTo>
                    <a:pt x="183" y="1"/>
                    <a:pt x="172" y="3"/>
                    <a:pt x="161" y="7"/>
                  </a:cubicBezTo>
                  <a:cubicBezTo>
                    <a:pt x="125" y="42"/>
                    <a:pt x="81" y="69"/>
                    <a:pt x="36" y="96"/>
                  </a:cubicBezTo>
                  <a:cubicBezTo>
                    <a:pt x="18" y="114"/>
                    <a:pt x="0" y="141"/>
                    <a:pt x="18" y="167"/>
                  </a:cubicBezTo>
                  <a:cubicBezTo>
                    <a:pt x="25" y="187"/>
                    <a:pt x="45" y="201"/>
                    <a:pt x="66" y="201"/>
                  </a:cubicBezTo>
                  <a:cubicBezTo>
                    <a:pt x="74" y="201"/>
                    <a:pt x="82" y="199"/>
                    <a:pt x="89" y="194"/>
                  </a:cubicBezTo>
                  <a:cubicBezTo>
                    <a:pt x="134" y="158"/>
                    <a:pt x="179" y="123"/>
                    <a:pt x="232" y="87"/>
                  </a:cubicBezTo>
                  <a:cubicBezTo>
                    <a:pt x="259" y="78"/>
                    <a:pt x="250" y="34"/>
                    <a:pt x="241" y="16"/>
                  </a:cubicBezTo>
                  <a:cubicBezTo>
                    <a:pt x="225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8"/>
            <p:cNvSpPr/>
            <p:nvPr/>
          </p:nvSpPr>
          <p:spPr>
            <a:xfrm>
              <a:off x="606850" y="1219800"/>
              <a:ext cx="6200" cy="5325"/>
            </a:xfrm>
            <a:custGeom>
              <a:rect b="b" l="l" r="r" t="t"/>
              <a:pathLst>
                <a:path extrusionOk="0" h="213" w="248">
                  <a:moveTo>
                    <a:pt x="170" y="1"/>
                  </a:moveTo>
                  <a:cubicBezTo>
                    <a:pt x="160" y="1"/>
                    <a:pt x="149" y="5"/>
                    <a:pt x="140" y="14"/>
                  </a:cubicBezTo>
                  <a:cubicBezTo>
                    <a:pt x="105" y="50"/>
                    <a:pt x="60" y="94"/>
                    <a:pt x="33" y="130"/>
                  </a:cubicBezTo>
                  <a:cubicBezTo>
                    <a:pt x="1" y="169"/>
                    <a:pt x="39" y="213"/>
                    <a:pt x="77" y="213"/>
                  </a:cubicBezTo>
                  <a:cubicBezTo>
                    <a:pt x="90" y="213"/>
                    <a:pt x="104" y="207"/>
                    <a:pt x="113" y="192"/>
                  </a:cubicBezTo>
                  <a:cubicBezTo>
                    <a:pt x="140" y="157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8"/>
            <p:cNvSpPr/>
            <p:nvPr/>
          </p:nvSpPr>
          <p:spPr>
            <a:xfrm>
              <a:off x="594800" y="1191575"/>
              <a:ext cx="7925" cy="3175"/>
            </a:xfrm>
            <a:custGeom>
              <a:rect b="b" l="l" r="r" t="t"/>
              <a:pathLst>
                <a:path extrusionOk="0" h="127" w="317">
                  <a:moveTo>
                    <a:pt x="70" y="1"/>
                  </a:moveTo>
                  <a:cubicBezTo>
                    <a:pt x="6" y="1"/>
                    <a:pt x="1" y="100"/>
                    <a:pt x="69" y="108"/>
                  </a:cubicBezTo>
                  <a:cubicBezTo>
                    <a:pt x="123" y="108"/>
                    <a:pt x="185" y="117"/>
                    <a:pt x="239" y="126"/>
                  </a:cubicBezTo>
                  <a:cubicBezTo>
                    <a:pt x="241" y="126"/>
                    <a:pt x="244" y="127"/>
                    <a:pt x="247" y="127"/>
                  </a:cubicBezTo>
                  <a:cubicBezTo>
                    <a:pt x="311" y="127"/>
                    <a:pt x="316" y="28"/>
                    <a:pt x="248" y="19"/>
                  </a:cubicBezTo>
                  <a:cubicBezTo>
                    <a:pt x="194" y="10"/>
                    <a:pt x="132" y="10"/>
                    <a:pt x="78" y="1"/>
                  </a:cubicBezTo>
                  <a:cubicBezTo>
                    <a:pt x="75" y="1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8"/>
            <p:cNvSpPr/>
            <p:nvPr/>
          </p:nvSpPr>
          <p:spPr>
            <a:xfrm>
              <a:off x="687050" y="1230925"/>
              <a:ext cx="20325" cy="24025"/>
            </a:xfrm>
            <a:custGeom>
              <a:rect b="b" l="l" r="r" t="t"/>
              <a:pathLst>
                <a:path extrusionOk="0" h="961" w="813">
                  <a:moveTo>
                    <a:pt x="636" y="1"/>
                  </a:moveTo>
                  <a:cubicBezTo>
                    <a:pt x="184" y="1"/>
                    <a:pt x="0" y="855"/>
                    <a:pt x="572" y="961"/>
                  </a:cubicBezTo>
                  <a:cubicBezTo>
                    <a:pt x="626" y="907"/>
                    <a:pt x="661" y="845"/>
                    <a:pt x="697" y="773"/>
                  </a:cubicBezTo>
                  <a:cubicBezTo>
                    <a:pt x="527" y="764"/>
                    <a:pt x="403" y="568"/>
                    <a:pt x="465" y="399"/>
                  </a:cubicBezTo>
                  <a:cubicBezTo>
                    <a:pt x="492" y="318"/>
                    <a:pt x="554" y="247"/>
                    <a:pt x="634" y="220"/>
                  </a:cubicBezTo>
                  <a:cubicBezTo>
                    <a:pt x="655" y="213"/>
                    <a:pt x="678" y="211"/>
                    <a:pt x="702" y="211"/>
                  </a:cubicBezTo>
                  <a:cubicBezTo>
                    <a:pt x="740" y="211"/>
                    <a:pt x="780" y="218"/>
                    <a:pt x="813" y="229"/>
                  </a:cubicBezTo>
                  <a:cubicBezTo>
                    <a:pt x="804" y="158"/>
                    <a:pt x="795" y="86"/>
                    <a:pt x="768" y="24"/>
                  </a:cubicBezTo>
                  <a:cubicBezTo>
                    <a:pt x="722" y="8"/>
                    <a:pt x="678" y="1"/>
                    <a:pt x="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8"/>
            <p:cNvSpPr/>
            <p:nvPr/>
          </p:nvSpPr>
          <p:spPr>
            <a:xfrm>
              <a:off x="673225" y="1221250"/>
              <a:ext cx="31925" cy="40850"/>
            </a:xfrm>
            <a:custGeom>
              <a:rect b="b" l="l" r="r" t="t"/>
              <a:pathLst>
                <a:path extrusionOk="0" h="1634" w="1277">
                  <a:moveTo>
                    <a:pt x="991" y="1"/>
                  </a:moveTo>
                  <a:cubicBezTo>
                    <a:pt x="286" y="134"/>
                    <a:pt x="1" y="1241"/>
                    <a:pt x="661" y="1633"/>
                  </a:cubicBezTo>
                  <a:cubicBezTo>
                    <a:pt x="679" y="1633"/>
                    <a:pt x="688" y="1624"/>
                    <a:pt x="706" y="1624"/>
                  </a:cubicBezTo>
                  <a:cubicBezTo>
                    <a:pt x="643" y="1580"/>
                    <a:pt x="590" y="1517"/>
                    <a:pt x="581" y="1508"/>
                  </a:cubicBezTo>
                  <a:cubicBezTo>
                    <a:pt x="501" y="1419"/>
                    <a:pt x="385" y="1285"/>
                    <a:pt x="385" y="1160"/>
                  </a:cubicBezTo>
                  <a:lnTo>
                    <a:pt x="385" y="1160"/>
                  </a:lnTo>
                  <a:cubicBezTo>
                    <a:pt x="438" y="1258"/>
                    <a:pt x="483" y="1339"/>
                    <a:pt x="563" y="1428"/>
                  </a:cubicBezTo>
                  <a:cubicBezTo>
                    <a:pt x="625" y="1490"/>
                    <a:pt x="697" y="1544"/>
                    <a:pt x="777" y="1597"/>
                  </a:cubicBezTo>
                  <a:cubicBezTo>
                    <a:pt x="786" y="1597"/>
                    <a:pt x="804" y="1589"/>
                    <a:pt x="822" y="1580"/>
                  </a:cubicBezTo>
                  <a:cubicBezTo>
                    <a:pt x="768" y="1544"/>
                    <a:pt x="715" y="1499"/>
                    <a:pt x="670" y="1464"/>
                  </a:cubicBezTo>
                  <a:cubicBezTo>
                    <a:pt x="608" y="1401"/>
                    <a:pt x="536" y="1339"/>
                    <a:pt x="509" y="1250"/>
                  </a:cubicBezTo>
                  <a:lnTo>
                    <a:pt x="509" y="1250"/>
                  </a:lnTo>
                  <a:cubicBezTo>
                    <a:pt x="563" y="1321"/>
                    <a:pt x="625" y="1374"/>
                    <a:pt x="697" y="1437"/>
                  </a:cubicBezTo>
                  <a:cubicBezTo>
                    <a:pt x="750" y="1482"/>
                    <a:pt x="813" y="1517"/>
                    <a:pt x="884" y="1553"/>
                  </a:cubicBezTo>
                  <a:cubicBezTo>
                    <a:pt x="938" y="1517"/>
                    <a:pt x="991" y="1482"/>
                    <a:pt x="1045" y="1437"/>
                  </a:cubicBezTo>
                  <a:cubicBezTo>
                    <a:pt x="422" y="1258"/>
                    <a:pt x="639" y="289"/>
                    <a:pt x="1197" y="289"/>
                  </a:cubicBezTo>
                  <a:cubicBezTo>
                    <a:pt x="1223" y="289"/>
                    <a:pt x="1249" y="291"/>
                    <a:pt x="1277" y="295"/>
                  </a:cubicBezTo>
                  <a:cubicBezTo>
                    <a:pt x="1259" y="250"/>
                    <a:pt x="1232" y="224"/>
                    <a:pt x="1205" y="188"/>
                  </a:cubicBezTo>
                  <a:cubicBezTo>
                    <a:pt x="1170" y="188"/>
                    <a:pt x="1130" y="184"/>
                    <a:pt x="1092" y="184"/>
                  </a:cubicBezTo>
                  <a:cubicBezTo>
                    <a:pt x="1072" y="184"/>
                    <a:pt x="1054" y="185"/>
                    <a:pt x="1036" y="188"/>
                  </a:cubicBezTo>
                  <a:cubicBezTo>
                    <a:pt x="929" y="206"/>
                    <a:pt x="840" y="241"/>
                    <a:pt x="741" y="295"/>
                  </a:cubicBezTo>
                  <a:cubicBezTo>
                    <a:pt x="813" y="206"/>
                    <a:pt x="920" y="170"/>
                    <a:pt x="1027" y="143"/>
                  </a:cubicBezTo>
                  <a:cubicBezTo>
                    <a:pt x="1054" y="134"/>
                    <a:pt x="1098" y="117"/>
                    <a:pt x="1143" y="117"/>
                  </a:cubicBezTo>
                  <a:cubicBezTo>
                    <a:pt x="1143" y="108"/>
                    <a:pt x="1134" y="108"/>
                    <a:pt x="1134" y="99"/>
                  </a:cubicBezTo>
                  <a:lnTo>
                    <a:pt x="1071" y="99"/>
                  </a:lnTo>
                  <a:cubicBezTo>
                    <a:pt x="1009" y="108"/>
                    <a:pt x="947" y="126"/>
                    <a:pt x="884" y="152"/>
                  </a:cubicBezTo>
                  <a:cubicBezTo>
                    <a:pt x="768" y="197"/>
                    <a:pt x="670" y="277"/>
                    <a:pt x="572" y="366"/>
                  </a:cubicBezTo>
                  <a:cubicBezTo>
                    <a:pt x="625" y="259"/>
                    <a:pt x="724" y="161"/>
                    <a:pt x="840" y="108"/>
                  </a:cubicBezTo>
                  <a:cubicBezTo>
                    <a:pt x="884" y="81"/>
                    <a:pt x="964" y="45"/>
                    <a:pt x="1045" y="36"/>
                  </a:cubicBezTo>
                  <a:cubicBezTo>
                    <a:pt x="1027" y="18"/>
                    <a:pt x="1009" y="10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8"/>
            <p:cNvSpPr/>
            <p:nvPr/>
          </p:nvSpPr>
          <p:spPr>
            <a:xfrm>
              <a:off x="669675" y="1218575"/>
              <a:ext cx="48425" cy="46200"/>
            </a:xfrm>
            <a:custGeom>
              <a:rect b="b" l="l" r="r" t="t"/>
              <a:pathLst>
                <a:path extrusionOk="0" h="1848" w="1937">
                  <a:moveTo>
                    <a:pt x="1331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0"/>
                    <a:pt x="1499" y="652"/>
                    <a:pt x="1508" y="723"/>
                  </a:cubicBezTo>
                  <a:cubicBezTo>
                    <a:pt x="1475" y="712"/>
                    <a:pt x="1435" y="705"/>
                    <a:pt x="1397" y="705"/>
                  </a:cubicBezTo>
                  <a:cubicBezTo>
                    <a:pt x="1373" y="705"/>
                    <a:pt x="1350" y="707"/>
                    <a:pt x="1329" y="714"/>
                  </a:cubicBezTo>
                  <a:cubicBezTo>
                    <a:pt x="1249" y="741"/>
                    <a:pt x="1187" y="812"/>
                    <a:pt x="1160" y="893"/>
                  </a:cubicBezTo>
                  <a:cubicBezTo>
                    <a:pt x="1098" y="1062"/>
                    <a:pt x="1222" y="1258"/>
                    <a:pt x="1392" y="1267"/>
                  </a:cubicBezTo>
                  <a:cubicBezTo>
                    <a:pt x="1356" y="1339"/>
                    <a:pt x="1321" y="1401"/>
                    <a:pt x="1267" y="1455"/>
                  </a:cubicBezTo>
                  <a:cubicBezTo>
                    <a:pt x="695" y="1349"/>
                    <a:pt x="879" y="495"/>
                    <a:pt x="1331" y="495"/>
                  </a:cubicBezTo>
                  <a:close/>
                  <a:moveTo>
                    <a:pt x="1133" y="108"/>
                  </a:moveTo>
                  <a:cubicBezTo>
                    <a:pt x="1151" y="117"/>
                    <a:pt x="1169" y="125"/>
                    <a:pt x="1187" y="143"/>
                  </a:cubicBezTo>
                  <a:cubicBezTo>
                    <a:pt x="1106" y="152"/>
                    <a:pt x="1026" y="188"/>
                    <a:pt x="982" y="215"/>
                  </a:cubicBezTo>
                  <a:cubicBezTo>
                    <a:pt x="866" y="268"/>
                    <a:pt x="767" y="366"/>
                    <a:pt x="714" y="473"/>
                  </a:cubicBezTo>
                  <a:cubicBezTo>
                    <a:pt x="812" y="384"/>
                    <a:pt x="910" y="304"/>
                    <a:pt x="1026" y="259"/>
                  </a:cubicBezTo>
                  <a:cubicBezTo>
                    <a:pt x="1089" y="233"/>
                    <a:pt x="1151" y="215"/>
                    <a:pt x="1213" y="206"/>
                  </a:cubicBezTo>
                  <a:lnTo>
                    <a:pt x="1276" y="206"/>
                  </a:lnTo>
                  <a:cubicBezTo>
                    <a:pt x="1276" y="215"/>
                    <a:pt x="1285" y="215"/>
                    <a:pt x="1285" y="224"/>
                  </a:cubicBezTo>
                  <a:cubicBezTo>
                    <a:pt x="1240" y="224"/>
                    <a:pt x="1196" y="241"/>
                    <a:pt x="1169" y="250"/>
                  </a:cubicBezTo>
                  <a:cubicBezTo>
                    <a:pt x="1062" y="277"/>
                    <a:pt x="955" y="313"/>
                    <a:pt x="883" y="402"/>
                  </a:cubicBezTo>
                  <a:cubicBezTo>
                    <a:pt x="982" y="348"/>
                    <a:pt x="1071" y="313"/>
                    <a:pt x="1178" y="295"/>
                  </a:cubicBezTo>
                  <a:cubicBezTo>
                    <a:pt x="1196" y="292"/>
                    <a:pt x="1214" y="291"/>
                    <a:pt x="1234" y="291"/>
                  </a:cubicBezTo>
                  <a:cubicBezTo>
                    <a:pt x="1272" y="291"/>
                    <a:pt x="1312" y="295"/>
                    <a:pt x="1347" y="295"/>
                  </a:cubicBezTo>
                  <a:cubicBezTo>
                    <a:pt x="1374" y="331"/>
                    <a:pt x="1401" y="357"/>
                    <a:pt x="1419" y="402"/>
                  </a:cubicBezTo>
                  <a:cubicBezTo>
                    <a:pt x="1391" y="398"/>
                    <a:pt x="1365" y="396"/>
                    <a:pt x="1339" y="396"/>
                  </a:cubicBezTo>
                  <a:cubicBezTo>
                    <a:pt x="781" y="396"/>
                    <a:pt x="564" y="1365"/>
                    <a:pt x="1187" y="1544"/>
                  </a:cubicBezTo>
                  <a:cubicBezTo>
                    <a:pt x="1133" y="1589"/>
                    <a:pt x="1080" y="1624"/>
                    <a:pt x="1026" y="1660"/>
                  </a:cubicBezTo>
                  <a:cubicBezTo>
                    <a:pt x="955" y="1624"/>
                    <a:pt x="892" y="1589"/>
                    <a:pt x="839" y="1544"/>
                  </a:cubicBezTo>
                  <a:cubicBezTo>
                    <a:pt x="767" y="1481"/>
                    <a:pt x="705" y="1428"/>
                    <a:pt x="651" y="1357"/>
                  </a:cubicBezTo>
                  <a:lnTo>
                    <a:pt x="651" y="1357"/>
                  </a:lnTo>
                  <a:cubicBezTo>
                    <a:pt x="678" y="1446"/>
                    <a:pt x="750" y="1508"/>
                    <a:pt x="812" y="1571"/>
                  </a:cubicBezTo>
                  <a:cubicBezTo>
                    <a:pt x="857" y="1606"/>
                    <a:pt x="910" y="1651"/>
                    <a:pt x="964" y="1687"/>
                  </a:cubicBezTo>
                  <a:cubicBezTo>
                    <a:pt x="946" y="1696"/>
                    <a:pt x="928" y="1704"/>
                    <a:pt x="919" y="1704"/>
                  </a:cubicBezTo>
                  <a:cubicBezTo>
                    <a:pt x="839" y="1651"/>
                    <a:pt x="767" y="1597"/>
                    <a:pt x="705" y="1535"/>
                  </a:cubicBezTo>
                  <a:cubicBezTo>
                    <a:pt x="625" y="1446"/>
                    <a:pt x="580" y="1365"/>
                    <a:pt x="527" y="1267"/>
                  </a:cubicBezTo>
                  <a:lnTo>
                    <a:pt x="527" y="1267"/>
                  </a:lnTo>
                  <a:cubicBezTo>
                    <a:pt x="527" y="1392"/>
                    <a:pt x="643" y="1526"/>
                    <a:pt x="723" y="1615"/>
                  </a:cubicBezTo>
                  <a:cubicBezTo>
                    <a:pt x="732" y="1624"/>
                    <a:pt x="785" y="1687"/>
                    <a:pt x="848" y="1731"/>
                  </a:cubicBezTo>
                  <a:cubicBezTo>
                    <a:pt x="830" y="1731"/>
                    <a:pt x="821" y="1740"/>
                    <a:pt x="803" y="1740"/>
                  </a:cubicBezTo>
                  <a:cubicBezTo>
                    <a:pt x="143" y="1348"/>
                    <a:pt x="428" y="241"/>
                    <a:pt x="1133" y="108"/>
                  </a:cubicBezTo>
                  <a:close/>
                  <a:moveTo>
                    <a:pt x="1133" y="1"/>
                  </a:moveTo>
                  <a:cubicBezTo>
                    <a:pt x="312" y="152"/>
                    <a:pt x="0" y="1392"/>
                    <a:pt x="767" y="1838"/>
                  </a:cubicBezTo>
                  <a:lnTo>
                    <a:pt x="785" y="1838"/>
                  </a:lnTo>
                  <a:cubicBezTo>
                    <a:pt x="785" y="1847"/>
                    <a:pt x="794" y="1847"/>
                    <a:pt x="803" y="1847"/>
                  </a:cubicBezTo>
                  <a:cubicBezTo>
                    <a:pt x="1624" y="1696"/>
                    <a:pt x="1936" y="447"/>
                    <a:pt x="1178" y="9"/>
                  </a:cubicBezTo>
                  <a:cubicBezTo>
                    <a:pt x="1169" y="9"/>
                    <a:pt x="1169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8"/>
            <p:cNvSpPr/>
            <p:nvPr/>
          </p:nvSpPr>
          <p:spPr>
            <a:xfrm>
              <a:off x="693750" y="1266225"/>
              <a:ext cx="4700" cy="5525"/>
            </a:xfrm>
            <a:custGeom>
              <a:rect b="b" l="l" r="r" t="t"/>
              <a:pathLst>
                <a:path extrusionOk="0" h="221" w="188">
                  <a:moveTo>
                    <a:pt x="65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9" y="13"/>
                    <a:pt x="1" y="39"/>
                    <a:pt x="19" y="66"/>
                  </a:cubicBezTo>
                  <a:cubicBezTo>
                    <a:pt x="36" y="111"/>
                    <a:pt x="54" y="155"/>
                    <a:pt x="81" y="200"/>
                  </a:cubicBezTo>
                  <a:cubicBezTo>
                    <a:pt x="91" y="214"/>
                    <a:pt x="104" y="220"/>
                    <a:pt x="116" y="220"/>
                  </a:cubicBezTo>
                  <a:cubicBezTo>
                    <a:pt x="152" y="220"/>
                    <a:pt x="187" y="177"/>
                    <a:pt x="161" y="137"/>
                  </a:cubicBezTo>
                  <a:cubicBezTo>
                    <a:pt x="143" y="102"/>
                    <a:pt x="126" y="66"/>
                    <a:pt x="117" y="30"/>
                  </a:cubicBezTo>
                  <a:cubicBezTo>
                    <a:pt x="103" y="10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8"/>
            <p:cNvSpPr/>
            <p:nvPr/>
          </p:nvSpPr>
          <p:spPr>
            <a:xfrm>
              <a:off x="701350" y="1261075"/>
              <a:ext cx="6025" cy="5700"/>
            </a:xfrm>
            <a:custGeom>
              <a:rect b="b" l="l" r="r" t="t"/>
              <a:pathLst>
                <a:path extrusionOk="0" h="228" w="241">
                  <a:moveTo>
                    <a:pt x="74" y="0"/>
                  </a:moveTo>
                  <a:cubicBezTo>
                    <a:pt x="32" y="0"/>
                    <a:pt x="0" y="58"/>
                    <a:pt x="36" y="94"/>
                  </a:cubicBezTo>
                  <a:cubicBezTo>
                    <a:pt x="71" y="129"/>
                    <a:pt x="98" y="165"/>
                    <a:pt x="134" y="201"/>
                  </a:cubicBezTo>
                  <a:cubicBezTo>
                    <a:pt x="145" y="218"/>
                    <a:pt x="161" y="228"/>
                    <a:pt x="177" y="228"/>
                  </a:cubicBezTo>
                  <a:cubicBezTo>
                    <a:pt x="186" y="228"/>
                    <a:pt x="196" y="225"/>
                    <a:pt x="205" y="219"/>
                  </a:cubicBezTo>
                  <a:cubicBezTo>
                    <a:pt x="232" y="201"/>
                    <a:pt x="241" y="165"/>
                    <a:pt x="223" y="147"/>
                  </a:cubicBezTo>
                  <a:cubicBezTo>
                    <a:pt x="187" y="94"/>
                    <a:pt x="143" y="58"/>
                    <a:pt x="107" y="13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8"/>
            <p:cNvSpPr/>
            <p:nvPr/>
          </p:nvSpPr>
          <p:spPr>
            <a:xfrm>
              <a:off x="706975" y="1254825"/>
              <a:ext cx="7100" cy="4900"/>
            </a:xfrm>
            <a:custGeom>
              <a:rect b="b" l="l" r="r" t="t"/>
              <a:pathLst>
                <a:path extrusionOk="0" h="196" w="284">
                  <a:moveTo>
                    <a:pt x="80" y="1"/>
                  </a:moveTo>
                  <a:cubicBezTo>
                    <a:pt x="36" y="1"/>
                    <a:pt x="0" y="58"/>
                    <a:pt x="43" y="94"/>
                  </a:cubicBezTo>
                  <a:cubicBezTo>
                    <a:pt x="96" y="130"/>
                    <a:pt x="150" y="156"/>
                    <a:pt x="194" y="192"/>
                  </a:cubicBezTo>
                  <a:cubicBezTo>
                    <a:pt x="201" y="194"/>
                    <a:pt x="208" y="195"/>
                    <a:pt x="215" y="195"/>
                  </a:cubicBezTo>
                  <a:cubicBezTo>
                    <a:pt x="237" y="195"/>
                    <a:pt x="259" y="185"/>
                    <a:pt x="266" y="165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3" y="67"/>
                    <a:pt x="150" y="40"/>
                    <a:pt x="114" y="14"/>
                  </a:cubicBez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8"/>
            <p:cNvSpPr/>
            <p:nvPr/>
          </p:nvSpPr>
          <p:spPr>
            <a:xfrm>
              <a:off x="712050" y="1235075"/>
              <a:ext cx="7750" cy="2925"/>
            </a:xfrm>
            <a:custGeom>
              <a:rect b="b" l="l" r="r" t="t"/>
              <a:pathLst>
                <a:path extrusionOk="0" h="117" w="310">
                  <a:moveTo>
                    <a:pt x="248" y="0"/>
                  </a:moveTo>
                  <a:cubicBezTo>
                    <a:pt x="246" y="0"/>
                    <a:pt x="244" y="0"/>
                    <a:pt x="241" y="1"/>
                  </a:cubicBezTo>
                  <a:cubicBezTo>
                    <a:pt x="188" y="10"/>
                    <a:pt x="125" y="10"/>
                    <a:pt x="72" y="10"/>
                  </a:cubicBezTo>
                  <a:cubicBezTo>
                    <a:pt x="0" y="19"/>
                    <a:pt x="9" y="117"/>
                    <a:pt x="81" y="117"/>
                  </a:cubicBezTo>
                  <a:cubicBezTo>
                    <a:pt x="107" y="112"/>
                    <a:pt x="136" y="112"/>
                    <a:pt x="165" y="112"/>
                  </a:cubicBezTo>
                  <a:cubicBezTo>
                    <a:pt x="194" y="112"/>
                    <a:pt x="223" y="112"/>
                    <a:pt x="250" y="108"/>
                  </a:cubicBezTo>
                  <a:cubicBezTo>
                    <a:pt x="310" y="99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8"/>
            <p:cNvSpPr/>
            <p:nvPr/>
          </p:nvSpPr>
          <p:spPr>
            <a:xfrm>
              <a:off x="710475" y="12229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1"/>
                  </a:moveTo>
                  <a:cubicBezTo>
                    <a:pt x="198" y="1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01"/>
                    <a:pt x="1" y="146"/>
                    <a:pt x="19" y="164"/>
                  </a:cubicBezTo>
                  <a:cubicBezTo>
                    <a:pt x="30" y="181"/>
                    <a:pt x="45" y="187"/>
                    <a:pt x="61" y="187"/>
                  </a:cubicBezTo>
                  <a:cubicBezTo>
                    <a:pt x="70" y="187"/>
                    <a:pt x="80" y="185"/>
                    <a:pt x="90" y="181"/>
                  </a:cubicBezTo>
                  <a:cubicBezTo>
                    <a:pt x="135" y="155"/>
                    <a:pt x="170" y="128"/>
                    <a:pt x="224" y="101"/>
                  </a:cubicBezTo>
                  <a:cubicBezTo>
                    <a:pt x="242" y="92"/>
                    <a:pt x="259" y="65"/>
                    <a:pt x="251" y="39"/>
                  </a:cubicBezTo>
                  <a:cubicBezTo>
                    <a:pt x="243" y="17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8"/>
            <p:cNvSpPr/>
            <p:nvPr/>
          </p:nvSpPr>
          <p:spPr>
            <a:xfrm>
              <a:off x="703575" y="1214175"/>
              <a:ext cx="6675" cy="5100"/>
            </a:xfrm>
            <a:custGeom>
              <a:rect b="b" l="l" r="r" t="t"/>
              <a:pathLst>
                <a:path extrusionOk="0" h="204" w="267">
                  <a:moveTo>
                    <a:pt x="188" y="1"/>
                  </a:moveTo>
                  <a:cubicBezTo>
                    <a:pt x="175" y="1"/>
                    <a:pt x="163" y="5"/>
                    <a:pt x="152" y="16"/>
                  </a:cubicBezTo>
                  <a:cubicBezTo>
                    <a:pt x="116" y="52"/>
                    <a:pt x="89" y="78"/>
                    <a:pt x="45" y="105"/>
                  </a:cubicBezTo>
                  <a:cubicBezTo>
                    <a:pt x="1" y="142"/>
                    <a:pt x="36" y="203"/>
                    <a:pt x="79" y="203"/>
                  </a:cubicBezTo>
                  <a:cubicBezTo>
                    <a:pt x="88" y="203"/>
                    <a:pt x="98" y="201"/>
                    <a:pt x="107" y="194"/>
                  </a:cubicBezTo>
                  <a:cubicBezTo>
                    <a:pt x="152" y="159"/>
                    <a:pt x="188" y="123"/>
                    <a:pt x="232" y="87"/>
                  </a:cubicBezTo>
                  <a:cubicBezTo>
                    <a:pt x="266" y="47"/>
                    <a:pt x="228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8"/>
            <p:cNvSpPr/>
            <p:nvPr/>
          </p:nvSpPr>
          <p:spPr>
            <a:xfrm>
              <a:off x="711050" y="1245300"/>
              <a:ext cx="7800" cy="3450"/>
            </a:xfrm>
            <a:custGeom>
              <a:rect b="b" l="l" r="r" t="t"/>
              <a:pathLst>
                <a:path extrusionOk="0" h="138" w="312">
                  <a:moveTo>
                    <a:pt x="62" y="0"/>
                  </a:moveTo>
                  <a:cubicBezTo>
                    <a:pt x="11" y="0"/>
                    <a:pt x="0" y="92"/>
                    <a:pt x="58" y="100"/>
                  </a:cubicBezTo>
                  <a:cubicBezTo>
                    <a:pt x="112" y="118"/>
                    <a:pt x="174" y="127"/>
                    <a:pt x="228" y="136"/>
                  </a:cubicBezTo>
                  <a:cubicBezTo>
                    <a:pt x="232" y="137"/>
                    <a:pt x="237" y="138"/>
                    <a:pt x="241" y="138"/>
                  </a:cubicBezTo>
                  <a:cubicBezTo>
                    <a:pt x="294" y="138"/>
                    <a:pt x="311" y="46"/>
                    <a:pt x="245" y="38"/>
                  </a:cubicBezTo>
                  <a:cubicBezTo>
                    <a:pt x="192" y="29"/>
                    <a:pt x="138" y="11"/>
                    <a:pt x="76" y="2"/>
                  </a:cubicBezTo>
                  <a:cubicBezTo>
                    <a:pt x="71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8"/>
            <p:cNvSpPr/>
            <p:nvPr/>
          </p:nvSpPr>
          <p:spPr>
            <a:xfrm>
              <a:off x="627525" y="1247800"/>
              <a:ext cx="25450" cy="14750"/>
            </a:xfrm>
            <a:custGeom>
              <a:rect b="b" l="l" r="r" t="t"/>
              <a:pathLst>
                <a:path extrusionOk="0" h="590" w="1018">
                  <a:moveTo>
                    <a:pt x="723" y="0"/>
                  </a:moveTo>
                  <a:cubicBezTo>
                    <a:pt x="776" y="161"/>
                    <a:pt x="642" y="348"/>
                    <a:pt x="464" y="357"/>
                  </a:cubicBezTo>
                  <a:cubicBezTo>
                    <a:pt x="454" y="358"/>
                    <a:pt x="444" y="359"/>
                    <a:pt x="434" y="359"/>
                  </a:cubicBezTo>
                  <a:cubicBezTo>
                    <a:pt x="362" y="359"/>
                    <a:pt x="287" y="330"/>
                    <a:pt x="232" y="268"/>
                  </a:cubicBezTo>
                  <a:cubicBezTo>
                    <a:pt x="196" y="232"/>
                    <a:pt x="179" y="170"/>
                    <a:pt x="179" y="107"/>
                  </a:cubicBezTo>
                  <a:cubicBezTo>
                    <a:pt x="116" y="143"/>
                    <a:pt x="54" y="179"/>
                    <a:pt x="0" y="223"/>
                  </a:cubicBezTo>
                  <a:cubicBezTo>
                    <a:pt x="19" y="474"/>
                    <a:pt x="224" y="590"/>
                    <a:pt x="438" y="590"/>
                  </a:cubicBezTo>
                  <a:cubicBezTo>
                    <a:pt x="720" y="590"/>
                    <a:pt x="1018" y="390"/>
                    <a:pt x="937" y="36"/>
                  </a:cubicBezTo>
                  <a:cubicBezTo>
                    <a:pt x="865" y="18"/>
                    <a:pt x="79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8"/>
            <p:cNvSpPr/>
            <p:nvPr/>
          </p:nvSpPr>
          <p:spPr>
            <a:xfrm>
              <a:off x="621275" y="1249800"/>
              <a:ext cx="40825" cy="24200"/>
            </a:xfrm>
            <a:custGeom>
              <a:rect b="b" l="l" r="r" t="t"/>
              <a:pathLst>
                <a:path extrusionOk="0" h="968" w="1633">
                  <a:moveTo>
                    <a:pt x="1303" y="1"/>
                  </a:moveTo>
                  <a:lnTo>
                    <a:pt x="1303" y="1"/>
                  </a:lnTo>
                  <a:cubicBezTo>
                    <a:pt x="1355" y="388"/>
                    <a:pt x="1014" y="608"/>
                    <a:pt x="688" y="608"/>
                  </a:cubicBezTo>
                  <a:cubicBezTo>
                    <a:pt x="452" y="608"/>
                    <a:pt x="225" y="493"/>
                    <a:pt x="161" y="241"/>
                  </a:cubicBezTo>
                  <a:cubicBezTo>
                    <a:pt x="134" y="268"/>
                    <a:pt x="107" y="304"/>
                    <a:pt x="90" y="340"/>
                  </a:cubicBezTo>
                  <a:cubicBezTo>
                    <a:pt x="116" y="393"/>
                    <a:pt x="134" y="447"/>
                    <a:pt x="161" y="500"/>
                  </a:cubicBezTo>
                  <a:cubicBezTo>
                    <a:pt x="223" y="589"/>
                    <a:pt x="286" y="652"/>
                    <a:pt x="375" y="723"/>
                  </a:cubicBezTo>
                  <a:cubicBezTo>
                    <a:pt x="268" y="696"/>
                    <a:pt x="188" y="607"/>
                    <a:pt x="125" y="527"/>
                  </a:cubicBezTo>
                  <a:cubicBezTo>
                    <a:pt x="98" y="500"/>
                    <a:pt x="72" y="464"/>
                    <a:pt x="54" y="429"/>
                  </a:cubicBezTo>
                  <a:cubicBezTo>
                    <a:pt x="45" y="429"/>
                    <a:pt x="45" y="438"/>
                    <a:pt x="45" y="447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8" y="554"/>
                    <a:pt x="134" y="607"/>
                    <a:pt x="179" y="652"/>
                  </a:cubicBezTo>
                  <a:cubicBezTo>
                    <a:pt x="277" y="741"/>
                    <a:pt x="393" y="803"/>
                    <a:pt x="509" y="857"/>
                  </a:cubicBezTo>
                  <a:cubicBezTo>
                    <a:pt x="384" y="848"/>
                    <a:pt x="259" y="794"/>
                    <a:pt x="161" y="714"/>
                  </a:cubicBezTo>
                  <a:cubicBezTo>
                    <a:pt x="116" y="679"/>
                    <a:pt x="54" y="616"/>
                    <a:pt x="9" y="554"/>
                  </a:cubicBezTo>
                  <a:cubicBezTo>
                    <a:pt x="9" y="571"/>
                    <a:pt x="9" y="589"/>
                    <a:pt x="0" y="607"/>
                  </a:cubicBezTo>
                  <a:cubicBezTo>
                    <a:pt x="168" y="852"/>
                    <a:pt x="455" y="968"/>
                    <a:pt x="743" y="968"/>
                  </a:cubicBezTo>
                  <a:cubicBezTo>
                    <a:pt x="1159" y="968"/>
                    <a:pt x="1575" y="725"/>
                    <a:pt x="1633" y="277"/>
                  </a:cubicBezTo>
                  <a:cubicBezTo>
                    <a:pt x="1624" y="268"/>
                    <a:pt x="1615" y="250"/>
                    <a:pt x="1615" y="241"/>
                  </a:cubicBezTo>
                  <a:cubicBezTo>
                    <a:pt x="1588" y="313"/>
                    <a:pt x="1553" y="393"/>
                    <a:pt x="1553" y="402"/>
                  </a:cubicBezTo>
                  <a:cubicBezTo>
                    <a:pt x="1499" y="509"/>
                    <a:pt x="1428" y="670"/>
                    <a:pt x="1312" y="714"/>
                  </a:cubicBezTo>
                  <a:cubicBezTo>
                    <a:pt x="1383" y="625"/>
                    <a:pt x="1437" y="554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0"/>
                    <a:pt x="1544" y="161"/>
                    <a:pt x="1526" y="152"/>
                  </a:cubicBezTo>
                  <a:cubicBezTo>
                    <a:pt x="1517" y="215"/>
                    <a:pt x="1490" y="277"/>
                    <a:pt x="1472" y="331"/>
                  </a:cubicBezTo>
                  <a:cubicBezTo>
                    <a:pt x="1446" y="420"/>
                    <a:pt x="1410" y="509"/>
                    <a:pt x="1339" y="571"/>
                  </a:cubicBezTo>
                  <a:cubicBezTo>
                    <a:pt x="1339" y="571"/>
                    <a:pt x="1339" y="571"/>
                    <a:pt x="1339" y="563"/>
                  </a:cubicBezTo>
                  <a:cubicBezTo>
                    <a:pt x="1383" y="491"/>
                    <a:pt x="1419" y="411"/>
                    <a:pt x="1446" y="322"/>
                  </a:cubicBezTo>
                  <a:cubicBezTo>
                    <a:pt x="1463" y="250"/>
                    <a:pt x="1472" y="179"/>
                    <a:pt x="1472" y="108"/>
                  </a:cubicBezTo>
                  <a:cubicBezTo>
                    <a:pt x="1419" y="63"/>
                    <a:pt x="1365" y="27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618600" y="1245075"/>
              <a:ext cx="46175" cy="31550"/>
            </a:xfrm>
            <a:custGeom>
              <a:rect b="b" l="l" r="r" t="t"/>
              <a:pathLst>
                <a:path extrusionOk="0" h="1262" w="1847">
                  <a:moveTo>
                    <a:pt x="1080" y="109"/>
                  </a:moveTo>
                  <a:cubicBezTo>
                    <a:pt x="1151" y="109"/>
                    <a:pt x="1222" y="127"/>
                    <a:pt x="1294" y="145"/>
                  </a:cubicBezTo>
                  <a:cubicBezTo>
                    <a:pt x="1375" y="499"/>
                    <a:pt x="1077" y="699"/>
                    <a:pt x="795" y="699"/>
                  </a:cubicBezTo>
                  <a:cubicBezTo>
                    <a:pt x="581" y="699"/>
                    <a:pt x="376" y="583"/>
                    <a:pt x="357" y="332"/>
                  </a:cubicBezTo>
                  <a:cubicBezTo>
                    <a:pt x="411" y="288"/>
                    <a:pt x="473" y="252"/>
                    <a:pt x="536" y="216"/>
                  </a:cubicBezTo>
                  <a:cubicBezTo>
                    <a:pt x="536" y="279"/>
                    <a:pt x="553" y="341"/>
                    <a:pt x="589" y="377"/>
                  </a:cubicBezTo>
                  <a:cubicBezTo>
                    <a:pt x="644" y="439"/>
                    <a:pt x="719" y="468"/>
                    <a:pt x="791" y="468"/>
                  </a:cubicBezTo>
                  <a:cubicBezTo>
                    <a:pt x="801" y="468"/>
                    <a:pt x="811" y="467"/>
                    <a:pt x="821" y="466"/>
                  </a:cubicBezTo>
                  <a:cubicBezTo>
                    <a:pt x="999" y="457"/>
                    <a:pt x="1133" y="270"/>
                    <a:pt x="1080" y="109"/>
                  </a:cubicBezTo>
                  <a:close/>
                  <a:moveTo>
                    <a:pt x="1410" y="190"/>
                  </a:moveTo>
                  <a:lnTo>
                    <a:pt x="1410" y="190"/>
                  </a:lnTo>
                  <a:cubicBezTo>
                    <a:pt x="1472" y="216"/>
                    <a:pt x="1526" y="252"/>
                    <a:pt x="1579" y="297"/>
                  </a:cubicBezTo>
                  <a:cubicBezTo>
                    <a:pt x="1579" y="368"/>
                    <a:pt x="1570" y="439"/>
                    <a:pt x="1553" y="511"/>
                  </a:cubicBezTo>
                  <a:cubicBezTo>
                    <a:pt x="1526" y="600"/>
                    <a:pt x="1490" y="680"/>
                    <a:pt x="1446" y="752"/>
                  </a:cubicBezTo>
                  <a:cubicBezTo>
                    <a:pt x="1446" y="760"/>
                    <a:pt x="1446" y="760"/>
                    <a:pt x="1446" y="760"/>
                  </a:cubicBezTo>
                  <a:cubicBezTo>
                    <a:pt x="1517" y="698"/>
                    <a:pt x="1553" y="609"/>
                    <a:pt x="1579" y="520"/>
                  </a:cubicBezTo>
                  <a:cubicBezTo>
                    <a:pt x="1597" y="466"/>
                    <a:pt x="1624" y="404"/>
                    <a:pt x="1633" y="341"/>
                  </a:cubicBezTo>
                  <a:cubicBezTo>
                    <a:pt x="1651" y="350"/>
                    <a:pt x="1660" y="359"/>
                    <a:pt x="1669" y="377"/>
                  </a:cubicBezTo>
                  <a:cubicBezTo>
                    <a:pt x="1651" y="466"/>
                    <a:pt x="1633" y="555"/>
                    <a:pt x="1588" y="644"/>
                  </a:cubicBezTo>
                  <a:cubicBezTo>
                    <a:pt x="1544" y="743"/>
                    <a:pt x="1490" y="814"/>
                    <a:pt x="1419" y="903"/>
                  </a:cubicBezTo>
                  <a:cubicBezTo>
                    <a:pt x="1535" y="859"/>
                    <a:pt x="1606" y="698"/>
                    <a:pt x="1660" y="591"/>
                  </a:cubicBezTo>
                  <a:cubicBezTo>
                    <a:pt x="1660" y="582"/>
                    <a:pt x="1695" y="502"/>
                    <a:pt x="1722" y="430"/>
                  </a:cubicBezTo>
                  <a:cubicBezTo>
                    <a:pt x="1731" y="439"/>
                    <a:pt x="1731" y="457"/>
                    <a:pt x="1740" y="466"/>
                  </a:cubicBezTo>
                  <a:cubicBezTo>
                    <a:pt x="1682" y="914"/>
                    <a:pt x="1266" y="1157"/>
                    <a:pt x="850" y="1157"/>
                  </a:cubicBezTo>
                  <a:cubicBezTo>
                    <a:pt x="562" y="1157"/>
                    <a:pt x="275" y="1041"/>
                    <a:pt x="107" y="796"/>
                  </a:cubicBezTo>
                  <a:cubicBezTo>
                    <a:pt x="116" y="778"/>
                    <a:pt x="116" y="760"/>
                    <a:pt x="116" y="743"/>
                  </a:cubicBezTo>
                  <a:cubicBezTo>
                    <a:pt x="161" y="805"/>
                    <a:pt x="223" y="868"/>
                    <a:pt x="268" y="903"/>
                  </a:cubicBezTo>
                  <a:cubicBezTo>
                    <a:pt x="366" y="983"/>
                    <a:pt x="491" y="1037"/>
                    <a:pt x="616" y="1046"/>
                  </a:cubicBezTo>
                  <a:cubicBezTo>
                    <a:pt x="500" y="992"/>
                    <a:pt x="384" y="930"/>
                    <a:pt x="286" y="841"/>
                  </a:cubicBezTo>
                  <a:cubicBezTo>
                    <a:pt x="241" y="796"/>
                    <a:pt x="205" y="743"/>
                    <a:pt x="179" y="689"/>
                  </a:cubicBezTo>
                  <a:cubicBezTo>
                    <a:pt x="161" y="671"/>
                    <a:pt x="161" y="653"/>
                    <a:pt x="152" y="636"/>
                  </a:cubicBezTo>
                  <a:cubicBezTo>
                    <a:pt x="152" y="627"/>
                    <a:pt x="152" y="618"/>
                    <a:pt x="161" y="618"/>
                  </a:cubicBezTo>
                  <a:cubicBezTo>
                    <a:pt x="179" y="653"/>
                    <a:pt x="205" y="689"/>
                    <a:pt x="232" y="716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1"/>
                    <a:pt x="330" y="778"/>
                    <a:pt x="268" y="689"/>
                  </a:cubicBezTo>
                  <a:cubicBezTo>
                    <a:pt x="241" y="636"/>
                    <a:pt x="223" y="582"/>
                    <a:pt x="197" y="529"/>
                  </a:cubicBezTo>
                  <a:cubicBezTo>
                    <a:pt x="223" y="493"/>
                    <a:pt x="241" y="457"/>
                    <a:pt x="268" y="430"/>
                  </a:cubicBezTo>
                  <a:cubicBezTo>
                    <a:pt x="332" y="682"/>
                    <a:pt x="559" y="797"/>
                    <a:pt x="795" y="797"/>
                  </a:cubicBezTo>
                  <a:cubicBezTo>
                    <a:pt x="1121" y="797"/>
                    <a:pt x="1462" y="577"/>
                    <a:pt x="1410" y="190"/>
                  </a:cubicBezTo>
                  <a:close/>
                  <a:moveTo>
                    <a:pt x="997" y="1"/>
                  </a:moveTo>
                  <a:cubicBezTo>
                    <a:pt x="530" y="1"/>
                    <a:pt x="63" y="280"/>
                    <a:pt x="0" y="796"/>
                  </a:cubicBezTo>
                  <a:cubicBezTo>
                    <a:pt x="0" y="805"/>
                    <a:pt x="0" y="814"/>
                    <a:pt x="9" y="814"/>
                  </a:cubicBezTo>
                  <a:cubicBezTo>
                    <a:pt x="9" y="823"/>
                    <a:pt x="9" y="832"/>
                    <a:pt x="18" y="841"/>
                  </a:cubicBezTo>
                  <a:cubicBezTo>
                    <a:pt x="205" y="1126"/>
                    <a:pt x="528" y="1261"/>
                    <a:pt x="852" y="1261"/>
                  </a:cubicBezTo>
                  <a:cubicBezTo>
                    <a:pt x="1317" y="1261"/>
                    <a:pt x="1784" y="982"/>
                    <a:pt x="1847" y="466"/>
                  </a:cubicBezTo>
                  <a:cubicBezTo>
                    <a:pt x="1847" y="457"/>
                    <a:pt x="1847" y="448"/>
                    <a:pt x="1847" y="448"/>
                  </a:cubicBezTo>
                  <a:cubicBezTo>
                    <a:pt x="1847" y="439"/>
                    <a:pt x="1847" y="430"/>
                    <a:pt x="1838" y="421"/>
                  </a:cubicBezTo>
                  <a:cubicBezTo>
                    <a:pt x="1648" y="136"/>
                    <a:pt x="132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663425" y="1245675"/>
              <a:ext cx="5500" cy="5050"/>
            </a:xfrm>
            <a:custGeom>
              <a:rect b="b" l="l" r="r" t="t"/>
              <a:pathLst>
                <a:path extrusionOk="0" h="202" w="220">
                  <a:moveTo>
                    <a:pt x="148" y="1"/>
                  </a:moveTo>
                  <a:cubicBezTo>
                    <a:pt x="133" y="1"/>
                    <a:pt x="118" y="7"/>
                    <a:pt x="107" y="23"/>
                  </a:cubicBezTo>
                  <a:cubicBezTo>
                    <a:pt x="81" y="58"/>
                    <a:pt x="54" y="85"/>
                    <a:pt x="27" y="112"/>
                  </a:cubicBezTo>
                  <a:cubicBezTo>
                    <a:pt x="9" y="130"/>
                    <a:pt x="0" y="166"/>
                    <a:pt x="27" y="183"/>
                  </a:cubicBezTo>
                  <a:cubicBezTo>
                    <a:pt x="38" y="194"/>
                    <a:pt x="56" y="202"/>
                    <a:pt x="72" y="202"/>
                  </a:cubicBezTo>
                  <a:cubicBezTo>
                    <a:pt x="82" y="202"/>
                    <a:pt x="92" y="199"/>
                    <a:pt x="99" y="192"/>
                  </a:cubicBezTo>
                  <a:cubicBezTo>
                    <a:pt x="125" y="157"/>
                    <a:pt x="161" y="121"/>
                    <a:pt x="188" y="76"/>
                  </a:cubicBezTo>
                  <a:cubicBezTo>
                    <a:pt x="219" y="38"/>
                    <a:pt x="18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655650" y="1239300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4" y="1"/>
                  </a:moveTo>
                  <a:cubicBezTo>
                    <a:pt x="115" y="1"/>
                    <a:pt x="94" y="11"/>
                    <a:pt x="88" y="28"/>
                  </a:cubicBezTo>
                  <a:cubicBezTo>
                    <a:pt x="62" y="82"/>
                    <a:pt x="35" y="126"/>
                    <a:pt x="17" y="180"/>
                  </a:cubicBezTo>
                  <a:cubicBezTo>
                    <a:pt x="0" y="219"/>
                    <a:pt x="33" y="248"/>
                    <a:pt x="67" y="248"/>
                  </a:cubicBezTo>
                  <a:cubicBezTo>
                    <a:pt x="86" y="248"/>
                    <a:pt x="105" y="238"/>
                    <a:pt x="115" y="215"/>
                  </a:cubicBezTo>
                  <a:cubicBezTo>
                    <a:pt x="133" y="171"/>
                    <a:pt x="151" y="126"/>
                    <a:pt x="178" y="82"/>
                  </a:cubicBezTo>
                  <a:cubicBezTo>
                    <a:pt x="187" y="55"/>
                    <a:pt x="187" y="28"/>
                    <a:pt x="160" y="10"/>
                  </a:cubicBezTo>
                  <a:cubicBezTo>
                    <a:pt x="153" y="4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647750" y="1235925"/>
              <a:ext cx="3650" cy="6750"/>
            </a:xfrm>
            <a:custGeom>
              <a:rect b="b" l="l" r="r" t="t"/>
              <a:pathLst>
                <a:path extrusionOk="0" h="270" w="146">
                  <a:moveTo>
                    <a:pt x="79" y="1"/>
                  </a:moveTo>
                  <a:cubicBezTo>
                    <a:pt x="52" y="1"/>
                    <a:pt x="37" y="24"/>
                    <a:pt x="30" y="47"/>
                  </a:cubicBezTo>
                  <a:cubicBezTo>
                    <a:pt x="21" y="101"/>
                    <a:pt x="21" y="154"/>
                    <a:pt x="12" y="199"/>
                  </a:cubicBezTo>
                  <a:cubicBezTo>
                    <a:pt x="1" y="242"/>
                    <a:pt x="34" y="269"/>
                    <a:pt x="65" y="269"/>
                  </a:cubicBezTo>
                  <a:cubicBezTo>
                    <a:pt x="84" y="269"/>
                    <a:pt x="103" y="259"/>
                    <a:pt x="110" y="234"/>
                  </a:cubicBezTo>
                  <a:cubicBezTo>
                    <a:pt x="119" y="172"/>
                    <a:pt x="128" y="118"/>
                    <a:pt x="137" y="56"/>
                  </a:cubicBezTo>
                  <a:cubicBezTo>
                    <a:pt x="146" y="29"/>
                    <a:pt x="110" y="2"/>
                    <a:pt x="92" y="2"/>
                  </a:cubicBezTo>
                  <a:cubicBezTo>
                    <a:pt x="87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625575" y="1239400"/>
              <a:ext cx="5450" cy="6275"/>
            </a:xfrm>
            <a:custGeom>
              <a:rect b="b" l="l" r="r" t="t"/>
              <a:pathLst>
                <a:path extrusionOk="0" h="251" w="218">
                  <a:moveTo>
                    <a:pt x="77" y="0"/>
                  </a:moveTo>
                  <a:cubicBezTo>
                    <a:pt x="39" y="0"/>
                    <a:pt x="0" y="35"/>
                    <a:pt x="25" y="78"/>
                  </a:cubicBezTo>
                  <a:cubicBezTo>
                    <a:pt x="60" y="122"/>
                    <a:pt x="78" y="176"/>
                    <a:pt x="105" y="220"/>
                  </a:cubicBezTo>
                  <a:cubicBezTo>
                    <a:pt x="114" y="241"/>
                    <a:pt x="131" y="250"/>
                    <a:pt x="149" y="250"/>
                  </a:cubicBezTo>
                  <a:cubicBezTo>
                    <a:pt x="183" y="250"/>
                    <a:pt x="218" y="217"/>
                    <a:pt x="194" y="176"/>
                  </a:cubicBezTo>
                  <a:cubicBezTo>
                    <a:pt x="167" y="122"/>
                    <a:pt x="150" y="78"/>
                    <a:pt x="123" y="24"/>
                  </a:cubicBez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8"/>
            <p:cNvSpPr/>
            <p:nvPr/>
          </p:nvSpPr>
          <p:spPr>
            <a:xfrm>
              <a:off x="615925" y="1246475"/>
              <a:ext cx="6275" cy="5150"/>
            </a:xfrm>
            <a:custGeom>
              <a:rect b="b" l="l" r="r" t="t"/>
              <a:pathLst>
                <a:path extrusionOk="0" h="206" w="251">
                  <a:moveTo>
                    <a:pt x="54" y="1"/>
                  </a:moveTo>
                  <a:cubicBezTo>
                    <a:pt x="42" y="1"/>
                    <a:pt x="30" y="5"/>
                    <a:pt x="18" y="18"/>
                  </a:cubicBezTo>
                  <a:cubicBezTo>
                    <a:pt x="0" y="35"/>
                    <a:pt x="0" y="71"/>
                    <a:pt x="18" y="89"/>
                  </a:cubicBezTo>
                  <a:cubicBezTo>
                    <a:pt x="63" y="125"/>
                    <a:pt x="116" y="160"/>
                    <a:pt x="161" y="196"/>
                  </a:cubicBezTo>
                  <a:cubicBezTo>
                    <a:pt x="167" y="202"/>
                    <a:pt x="176" y="205"/>
                    <a:pt x="185" y="205"/>
                  </a:cubicBezTo>
                  <a:cubicBezTo>
                    <a:pt x="202" y="205"/>
                    <a:pt x="221" y="195"/>
                    <a:pt x="232" y="178"/>
                  </a:cubicBezTo>
                  <a:cubicBezTo>
                    <a:pt x="250" y="151"/>
                    <a:pt x="241" y="125"/>
                    <a:pt x="214" y="107"/>
                  </a:cubicBezTo>
                  <a:cubicBezTo>
                    <a:pt x="179" y="80"/>
                    <a:pt x="134" y="53"/>
                    <a:pt x="98" y="18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610075" y="1256600"/>
              <a:ext cx="7175" cy="4150"/>
            </a:xfrm>
            <a:custGeom>
              <a:rect b="b" l="l" r="r" t="t"/>
              <a:pathLst>
                <a:path extrusionOk="0" h="166" w="287">
                  <a:moveTo>
                    <a:pt x="71" y="0"/>
                  </a:moveTo>
                  <a:cubicBezTo>
                    <a:pt x="22" y="0"/>
                    <a:pt x="1" y="80"/>
                    <a:pt x="56" y="103"/>
                  </a:cubicBezTo>
                  <a:cubicBezTo>
                    <a:pt x="100" y="121"/>
                    <a:pt x="145" y="139"/>
                    <a:pt x="181" y="157"/>
                  </a:cubicBezTo>
                  <a:cubicBezTo>
                    <a:pt x="191" y="163"/>
                    <a:pt x="201" y="165"/>
                    <a:pt x="210" y="165"/>
                  </a:cubicBezTo>
                  <a:cubicBezTo>
                    <a:pt x="258" y="165"/>
                    <a:pt x="287" y="99"/>
                    <a:pt x="234" y="76"/>
                  </a:cubicBezTo>
                  <a:cubicBezTo>
                    <a:pt x="190" y="50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8"/>
            <p:cNvSpPr/>
            <p:nvPr/>
          </p:nvSpPr>
          <p:spPr>
            <a:xfrm>
              <a:off x="636625" y="1236025"/>
              <a:ext cx="3750" cy="6825"/>
            </a:xfrm>
            <a:custGeom>
              <a:rect b="b" l="l" r="r" t="t"/>
              <a:pathLst>
                <a:path extrusionOk="0" h="273" w="150">
                  <a:moveTo>
                    <a:pt x="62" y="0"/>
                  </a:moveTo>
                  <a:cubicBezTo>
                    <a:pt x="32" y="0"/>
                    <a:pt x="0" y="25"/>
                    <a:pt x="11" y="61"/>
                  </a:cubicBezTo>
                  <a:cubicBezTo>
                    <a:pt x="20" y="123"/>
                    <a:pt x="29" y="177"/>
                    <a:pt x="38" y="230"/>
                  </a:cubicBezTo>
                  <a:cubicBezTo>
                    <a:pt x="45" y="260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9"/>
                    <a:pt x="127" y="97"/>
                    <a:pt x="109" y="43"/>
                  </a:cubicBezTo>
                  <a:cubicBezTo>
                    <a:pt x="105" y="13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8"/>
            <p:cNvSpPr/>
            <p:nvPr/>
          </p:nvSpPr>
          <p:spPr>
            <a:xfrm>
              <a:off x="567300" y="1234475"/>
              <a:ext cx="10500" cy="9775"/>
            </a:xfrm>
            <a:custGeom>
              <a:rect b="b" l="l" r="r" t="t"/>
              <a:pathLst>
                <a:path extrusionOk="0" h="391" w="420">
                  <a:moveTo>
                    <a:pt x="170" y="0"/>
                  </a:moveTo>
                  <a:cubicBezTo>
                    <a:pt x="134" y="0"/>
                    <a:pt x="99" y="2"/>
                    <a:pt x="63" y="7"/>
                  </a:cubicBezTo>
                  <a:cubicBezTo>
                    <a:pt x="0" y="132"/>
                    <a:pt x="9" y="248"/>
                    <a:pt x="54" y="346"/>
                  </a:cubicBezTo>
                  <a:lnTo>
                    <a:pt x="99" y="346"/>
                  </a:lnTo>
                  <a:cubicBezTo>
                    <a:pt x="204" y="355"/>
                    <a:pt x="309" y="372"/>
                    <a:pt x="415" y="390"/>
                  </a:cubicBezTo>
                  <a:lnTo>
                    <a:pt x="415" y="390"/>
                  </a:lnTo>
                  <a:cubicBezTo>
                    <a:pt x="407" y="387"/>
                    <a:pt x="399" y="380"/>
                    <a:pt x="384" y="373"/>
                  </a:cubicBezTo>
                  <a:cubicBezTo>
                    <a:pt x="313" y="328"/>
                    <a:pt x="259" y="257"/>
                    <a:pt x="241" y="176"/>
                  </a:cubicBezTo>
                  <a:cubicBezTo>
                    <a:pt x="232" y="123"/>
                    <a:pt x="250" y="51"/>
                    <a:pt x="277" y="7"/>
                  </a:cubicBezTo>
                  <a:cubicBezTo>
                    <a:pt x="241" y="2"/>
                    <a:pt x="206" y="0"/>
                    <a:pt x="170" y="0"/>
                  </a:cubicBezTo>
                  <a:close/>
                  <a:moveTo>
                    <a:pt x="415" y="390"/>
                  </a:moveTo>
                  <a:cubicBezTo>
                    <a:pt x="417" y="390"/>
                    <a:pt x="418" y="390"/>
                    <a:pt x="420" y="390"/>
                  </a:cubicBezTo>
                  <a:cubicBezTo>
                    <a:pt x="418" y="390"/>
                    <a:pt x="417" y="390"/>
                    <a:pt x="415" y="3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8"/>
            <p:cNvSpPr/>
            <p:nvPr/>
          </p:nvSpPr>
          <p:spPr>
            <a:xfrm>
              <a:off x="578675" y="1239775"/>
              <a:ext cx="12525" cy="10925"/>
            </a:xfrm>
            <a:custGeom>
              <a:rect b="b" l="l" r="r" t="t"/>
              <a:pathLst>
                <a:path extrusionOk="0" h="437" w="501">
                  <a:moveTo>
                    <a:pt x="339" y="0"/>
                  </a:moveTo>
                  <a:cubicBezTo>
                    <a:pt x="314" y="119"/>
                    <a:pt x="192" y="197"/>
                    <a:pt x="73" y="197"/>
                  </a:cubicBezTo>
                  <a:cubicBezTo>
                    <a:pt x="67" y="197"/>
                    <a:pt x="60" y="197"/>
                    <a:pt x="54" y="196"/>
                  </a:cubicBezTo>
                  <a:lnTo>
                    <a:pt x="54" y="196"/>
                  </a:lnTo>
                  <a:lnTo>
                    <a:pt x="81" y="205"/>
                  </a:lnTo>
                  <a:lnTo>
                    <a:pt x="54" y="268"/>
                  </a:lnTo>
                  <a:cubicBezTo>
                    <a:pt x="36" y="321"/>
                    <a:pt x="18" y="375"/>
                    <a:pt x="0" y="428"/>
                  </a:cubicBezTo>
                  <a:cubicBezTo>
                    <a:pt x="33" y="434"/>
                    <a:pt x="66" y="437"/>
                    <a:pt x="98" y="437"/>
                  </a:cubicBezTo>
                  <a:cubicBezTo>
                    <a:pt x="268" y="437"/>
                    <a:pt x="425" y="354"/>
                    <a:pt x="500" y="152"/>
                  </a:cubicBezTo>
                  <a:cubicBezTo>
                    <a:pt x="455" y="98"/>
                    <a:pt x="402" y="45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8"/>
            <p:cNvSpPr/>
            <p:nvPr/>
          </p:nvSpPr>
          <p:spPr>
            <a:xfrm>
              <a:off x="575325" y="1246000"/>
              <a:ext cx="21000" cy="16750"/>
            </a:xfrm>
            <a:custGeom>
              <a:rect b="b" l="l" r="r" t="t"/>
              <a:pathLst>
                <a:path extrusionOk="0" h="670" w="840">
                  <a:moveTo>
                    <a:pt x="705" y="1"/>
                  </a:moveTo>
                  <a:cubicBezTo>
                    <a:pt x="613" y="207"/>
                    <a:pt x="436" y="294"/>
                    <a:pt x="250" y="294"/>
                  </a:cubicBezTo>
                  <a:cubicBezTo>
                    <a:pt x="203" y="294"/>
                    <a:pt x="155" y="288"/>
                    <a:pt x="108" y="277"/>
                  </a:cubicBezTo>
                  <a:cubicBezTo>
                    <a:pt x="72" y="376"/>
                    <a:pt x="36" y="474"/>
                    <a:pt x="1" y="581"/>
                  </a:cubicBezTo>
                  <a:cubicBezTo>
                    <a:pt x="81" y="607"/>
                    <a:pt x="170" y="643"/>
                    <a:pt x="259" y="670"/>
                  </a:cubicBezTo>
                  <a:lnTo>
                    <a:pt x="268" y="670"/>
                  </a:lnTo>
                  <a:cubicBezTo>
                    <a:pt x="473" y="670"/>
                    <a:pt x="688" y="590"/>
                    <a:pt x="839" y="411"/>
                  </a:cubicBezTo>
                  <a:cubicBezTo>
                    <a:pt x="839" y="393"/>
                    <a:pt x="839" y="384"/>
                    <a:pt x="839" y="367"/>
                  </a:cubicBezTo>
                  <a:cubicBezTo>
                    <a:pt x="777" y="420"/>
                    <a:pt x="714" y="465"/>
                    <a:pt x="696" y="474"/>
                  </a:cubicBezTo>
                  <a:cubicBezTo>
                    <a:pt x="607" y="531"/>
                    <a:pt x="473" y="610"/>
                    <a:pt x="362" y="610"/>
                  </a:cubicBezTo>
                  <a:cubicBezTo>
                    <a:pt x="351" y="610"/>
                    <a:pt x="341" y="609"/>
                    <a:pt x="331" y="607"/>
                  </a:cubicBezTo>
                  <a:cubicBezTo>
                    <a:pt x="331" y="599"/>
                    <a:pt x="331" y="599"/>
                    <a:pt x="331" y="599"/>
                  </a:cubicBezTo>
                  <a:cubicBezTo>
                    <a:pt x="438" y="572"/>
                    <a:pt x="518" y="536"/>
                    <a:pt x="616" y="474"/>
                  </a:cubicBezTo>
                  <a:cubicBezTo>
                    <a:pt x="696" y="429"/>
                    <a:pt x="759" y="358"/>
                    <a:pt x="830" y="295"/>
                  </a:cubicBezTo>
                  <a:cubicBezTo>
                    <a:pt x="821" y="277"/>
                    <a:pt x="821" y="260"/>
                    <a:pt x="812" y="251"/>
                  </a:cubicBezTo>
                  <a:cubicBezTo>
                    <a:pt x="768" y="295"/>
                    <a:pt x="714" y="340"/>
                    <a:pt x="670" y="376"/>
                  </a:cubicBezTo>
                  <a:cubicBezTo>
                    <a:pt x="598" y="429"/>
                    <a:pt x="527" y="483"/>
                    <a:pt x="429" y="500"/>
                  </a:cubicBezTo>
                  <a:cubicBezTo>
                    <a:pt x="429" y="500"/>
                    <a:pt x="429" y="492"/>
                    <a:pt x="429" y="492"/>
                  </a:cubicBezTo>
                  <a:cubicBezTo>
                    <a:pt x="509" y="456"/>
                    <a:pt x="580" y="402"/>
                    <a:pt x="652" y="349"/>
                  </a:cubicBezTo>
                  <a:cubicBezTo>
                    <a:pt x="705" y="295"/>
                    <a:pt x="750" y="242"/>
                    <a:pt x="795" y="179"/>
                  </a:cubicBezTo>
                  <a:cubicBezTo>
                    <a:pt x="777" y="117"/>
                    <a:pt x="750" y="54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8"/>
            <p:cNvSpPr/>
            <p:nvPr/>
          </p:nvSpPr>
          <p:spPr>
            <a:xfrm>
              <a:off x="564625" y="1231825"/>
              <a:ext cx="34375" cy="32950"/>
            </a:xfrm>
            <a:custGeom>
              <a:rect b="b" l="l" r="r" t="t"/>
              <a:pathLst>
                <a:path extrusionOk="0" h="1318" w="1375">
                  <a:moveTo>
                    <a:pt x="295" y="1"/>
                  </a:moveTo>
                  <a:cubicBezTo>
                    <a:pt x="213" y="1"/>
                    <a:pt x="132" y="11"/>
                    <a:pt x="54" y="33"/>
                  </a:cubicBezTo>
                  <a:cubicBezTo>
                    <a:pt x="54" y="42"/>
                    <a:pt x="45" y="50"/>
                    <a:pt x="45" y="50"/>
                  </a:cubicBezTo>
                  <a:cubicBezTo>
                    <a:pt x="27" y="86"/>
                    <a:pt x="18" y="122"/>
                    <a:pt x="0" y="166"/>
                  </a:cubicBezTo>
                  <a:cubicBezTo>
                    <a:pt x="18" y="157"/>
                    <a:pt x="36" y="149"/>
                    <a:pt x="54" y="149"/>
                  </a:cubicBezTo>
                  <a:cubicBezTo>
                    <a:pt x="18" y="247"/>
                    <a:pt x="18" y="354"/>
                    <a:pt x="45" y="443"/>
                  </a:cubicBezTo>
                  <a:cubicBezTo>
                    <a:pt x="81" y="443"/>
                    <a:pt x="125" y="452"/>
                    <a:pt x="161" y="452"/>
                  </a:cubicBezTo>
                  <a:cubicBezTo>
                    <a:pt x="116" y="354"/>
                    <a:pt x="107" y="238"/>
                    <a:pt x="170" y="113"/>
                  </a:cubicBezTo>
                  <a:cubicBezTo>
                    <a:pt x="206" y="108"/>
                    <a:pt x="241" y="106"/>
                    <a:pt x="277" y="106"/>
                  </a:cubicBezTo>
                  <a:cubicBezTo>
                    <a:pt x="313" y="106"/>
                    <a:pt x="348" y="108"/>
                    <a:pt x="384" y="113"/>
                  </a:cubicBezTo>
                  <a:cubicBezTo>
                    <a:pt x="357" y="157"/>
                    <a:pt x="339" y="229"/>
                    <a:pt x="348" y="282"/>
                  </a:cubicBezTo>
                  <a:cubicBezTo>
                    <a:pt x="366" y="363"/>
                    <a:pt x="420" y="434"/>
                    <a:pt x="491" y="479"/>
                  </a:cubicBezTo>
                  <a:cubicBezTo>
                    <a:pt x="509" y="488"/>
                    <a:pt x="518" y="496"/>
                    <a:pt x="527" y="496"/>
                  </a:cubicBezTo>
                  <a:cubicBezTo>
                    <a:pt x="545" y="496"/>
                    <a:pt x="554" y="505"/>
                    <a:pt x="571" y="505"/>
                  </a:cubicBezTo>
                  <a:lnTo>
                    <a:pt x="616" y="514"/>
                  </a:lnTo>
                  <a:cubicBezTo>
                    <a:pt x="622" y="515"/>
                    <a:pt x="629" y="515"/>
                    <a:pt x="635" y="515"/>
                  </a:cubicBezTo>
                  <a:cubicBezTo>
                    <a:pt x="754" y="515"/>
                    <a:pt x="876" y="437"/>
                    <a:pt x="901" y="318"/>
                  </a:cubicBezTo>
                  <a:cubicBezTo>
                    <a:pt x="964" y="363"/>
                    <a:pt x="1017" y="416"/>
                    <a:pt x="1062" y="470"/>
                  </a:cubicBezTo>
                  <a:cubicBezTo>
                    <a:pt x="987" y="672"/>
                    <a:pt x="830" y="755"/>
                    <a:pt x="660" y="755"/>
                  </a:cubicBezTo>
                  <a:cubicBezTo>
                    <a:pt x="628" y="755"/>
                    <a:pt x="595" y="752"/>
                    <a:pt x="562" y="746"/>
                  </a:cubicBezTo>
                  <a:cubicBezTo>
                    <a:pt x="562" y="755"/>
                    <a:pt x="562" y="755"/>
                    <a:pt x="562" y="755"/>
                  </a:cubicBezTo>
                  <a:cubicBezTo>
                    <a:pt x="554" y="791"/>
                    <a:pt x="545" y="818"/>
                    <a:pt x="536" y="844"/>
                  </a:cubicBezTo>
                  <a:cubicBezTo>
                    <a:pt x="583" y="855"/>
                    <a:pt x="631" y="861"/>
                    <a:pt x="678" y="861"/>
                  </a:cubicBezTo>
                  <a:cubicBezTo>
                    <a:pt x="864" y="861"/>
                    <a:pt x="1041" y="774"/>
                    <a:pt x="1133" y="568"/>
                  </a:cubicBezTo>
                  <a:cubicBezTo>
                    <a:pt x="1169" y="621"/>
                    <a:pt x="1205" y="684"/>
                    <a:pt x="1223" y="746"/>
                  </a:cubicBezTo>
                  <a:cubicBezTo>
                    <a:pt x="1178" y="809"/>
                    <a:pt x="1133" y="862"/>
                    <a:pt x="1080" y="916"/>
                  </a:cubicBezTo>
                  <a:cubicBezTo>
                    <a:pt x="1008" y="969"/>
                    <a:pt x="937" y="1023"/>
                    <a:pt x="857" y="1059"/>
                  </a:cubicBezTo>
                  <a:cubicBezTo>
                    <a:pt x="857" y="1059"/>
                    <a:pt x="857" y="1067"/>
                    <a:pt x="857" y="1067"/>
                  </a:cubicBezTo>
                  <a:cubicBezTo>
                    <a:pt x="955" y="1050"/>
                    <a:pt x="1026" y="996"/>
                    <a:pt x="1098" y="943"/>
                  </a:cubicBezTo>
                  <a:cubicBezTo>
                    <a:pt x="1142" y="907"/>
                    <a:pt x="1196" y="862"/>
                    <a:pt x="1240" y="818"/>
                  </a:cubicBezTo>
                  <a:cubicBezTo>
                    <a:pt x="1249" y="827"/>
                    <a:pt x="1249" y="844"/>
                    <a:pt x="1258" y="862"/>
                  </a:cubicBezTo>
                  <a:cubicBezTo>
                    <a:pt x="1187" y="925"/>
                    <a:pt x="1124" y="996"/>
                    <a:pt x="1044" y="1041"/>
                  </a:cubicBezTo>
                  <a:cubicBezTo>
                    <a:pt x="946" y="1103"/>
                    <a:pt x="866" y="1139"/>
                    <a:pt x="759" y="1166"/>
                  </a:cubicBezTo>
                  <a:cubicBezTo>
                    <a:pt x="759" y="1166"/>
                    <a:pt x="759" y="1166"/>
                    <a:pt x="759" y="1174"/>
                  </a:cubicBezTo>
                  <a:cubicBezTo>
                    <a:pt x="769" y="1176"/>
                    <a:pt x="779" y="1177"/>
                    <a:pt x="790" y="1177"/>
                  </a:cubicBezTo>
                  <a:cubicBezTo>
                    <a:pt x="901" y="1177"/>
                    <a:pt x="1035" y="1098"/>
                    <a:pt x="1124" y="1041"/>
                  </a:cubicBezTo>
                  <a:cubicBezTo>
                    <a:pt x="1142" y="1032"/>
                    <a:pt x="1205" y="987"/>
                    <a:pt x="1267" y="934"/>
                  </a:cubicBezTo>
                  <a:cubicBezTo>
                    <a:pt x="1267" y="951"/>
                    <a:pt x="1267" y="960"/>
                    <a:pt x="1267" y="978"/>
                  </a:cubicBezTo>
                  <a:cubicBezTo>
                    <a:pt x="1116" y="1157"/>
                    <a:pt x="901" y="1237"/>
                    <a:pt x="696" y="1237"/>
                  </a:cubicBezTo>
                  <a:cubicBezTo>
                    <a:pt x="759" y="1264"/>
                    <a:pt x="839" y="1290"/>
                    <a:pt x="910" y="1317"/>
                  </a:cubicBezTo>
                  <a:cubicBezTo>
                    <a:pt x="1071" y="1273"/>
                    <a:pt x="1232" y="1183"/>
                    <a:pt x="1356" y="1032"/>
                  </a:cubicBezTo>
                  <a:cubicBezTo>
                    <a:pt x="1356" y="1032"/>
                    <a:pt x="1365" y="1023"/>
                    <a:pt x="1365" y="1014"/>
                  </a:cubicBezTo>
                  <a:cubicBezTo>
                    <a:pt x="1365" y="1014"/>
                    <a:pt x="1374" y="1005"/>
                    <a:pt x="1374" y="996"/>
                  </a:cubicBezTo>
                  <a:cubicBezTo>
                    <a:pt x="1367" y="425"/>
                    <a:pt x="81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8"/>
            <p:cNvSpPr/>
            <p:nvPr/>
          </p:nvSpPr>
          <p:spPr>
            <a:xfrm>
              <a:off x="601200" y="1249475"/>
              <a:ext cx="6525" cy="3525"/>
            </a:xfrm>
            <a:custGeom>
              <a:rect b="b" l="l" r="r" t="t"/>
              <a:pathLst>
                <a:path extrusionOk="0" h="141" w="261">
                  <a:moveTo>
                    <a:pt x="182" y="0"/>
                  </a:moveTo>
                  <a:cubicBezTo>
                    <a:pt x="176" y="0"/>
                    <a:pt x="168" y="1"/>
                    <a:pt x="161" y="5"/>
                  </a:cubicBezTo>
                  <a:cubicBezTo>
                    <a:pt x="125" y="22"/>
                    <a:pt x="81" y="31"/>
                    <a:pt x="45" y="40"/>
                  </a:cubicBezTo>
                  <a:cubicBezTo>
                    <a:pt x="18" y="49"/>
                    <a:pt x="0" y="67"/>
                    <a:pt x="0" y="103"/>
                  </a:cubicBezTo>
                  <a:cubicBezTo>
                    <a:pt x="8" y="118"/>
                    <a:pt x="29" y="140"/>
                    <a:pt x="52" y="140"/>
                  </a:cubicBezTo>
                  <a:cubicBezTo>
                    <a:pt x="56" y="140"/>
                    <a:pt x="59" y="140"/>
                    <a:pt x="63" y="138"/>
                  </a:cubicBezTo>
                  <a:cubicBezTo>
                    <a:pt x="108" y="129"/>
                    <a:pt x="161" y="121"/>
                    <a:pt x="206" y="103"/>
                  </a:cubicBezTo>
                  <a:cubicBezTo>
                    <a:pt x="261" y="79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8"/>
            <p:cNvSpPr/>
            <p:nvPr/>
          </p:nvSpPr>
          <p:spPr>
            <a:xfrm>
              <a:off x="596975" y="1239800"/>
              <a:ext cx="6925" cy="4675"/>
            </a:xfrm>
            <a:custGeom>
              <a:rect b="b" l="l" r="r" t="t"/>
              <a:pathLst>
                <a:path extrusionOk="0" h="187" w="277">
                  <a:moveTo>
                    <a:pt x="214" y="1"/>
                  </a:moveTo>
                  <a:cubicBezTo>
                    <a:pt x="208" y="1"/>
                    <a:pt x="201" y="3"/>
                    <a:pt x="196" y="8"/>
                  </a:cubicBezTo>
                  <a:cubicBezTo>
                    <a:pt x="143" y="35"/>
                    <a:pt x="89" y="62"/>
                    <a:pt x="45" y="97"/>
                  </a:cubicBezTo>
                  <a:cubicBezTo>
                    <a:pt x="0" y="127"/>
                    <a:pt x="35" y="186"/>
                    <a:pt x="84" y="186"/>
                  </a:cubicBezTo>
                  <a:cubicBezTo>
                    <a:pt x="94" y="186"/>
                    <a:pt x="105" y="184"/>
                    <a:pt x="116" y="177"/>
                  </a:cubicBezTo>
                  <a:cubicBezTo>
                    <a:pt x="152" y="151"/>
                    <a:pt x="187" y="124"/>
                    <a:pt x="232" y="97"/>
                  </a:cubicBezTo>
                  <a:cubicBezTo>
                    <a:pt x="259" y="88"/>
                    <a:pt x="277" y="62"/>
                    <a:pt x="259" y="35"/>
                  </a:cubicBezTo>
                  <a:cubicBezTo>
                    <a:pt x="252" y="15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8"/>
            <p:cNvSpPr/>
            <p:nvPr/>
          </p:nvSpPr>
          <p:spPr>
            <a:xfrm>
              <a:off x="591900" y="1231950"/>
              <a:ext cx="6200" cy="5800"/>
            </a:xfrm>
            <a:custGeom>
              <a:rect b="b" l="l" r="r" t="t"/>
              <a:pathLst>
                <a:path extrusionOk="0" h="232" w="248">
                  <a:moveTo>
                    <a:pt x="191" y="0"/>
                  </a:moveTo>
                  <a:cubicBezTo>
                    <a:pt x="175" y="0"/>
                    <a:pt x="160" y="8"/>
                    <a:pt x="149" y="19"/>
                  </a:cubicBezTo>
                  <a:cubicBezTo>
                    <a:pt x="114" y="63"/>
                    <a:pt x="78" y="99"/>
                    <a:pt x="42" y="135"/>
                  </a:cubicBezTo>
                  <a:cubicBezTo>
                    <a:pt x="1" y="169"/>
                    <a:pt x="35" y="232"/>
                    <a:pt x="73" y="232"/>
                  </a:cubicBezTo>
                  <a:cubicBezTo>
                    <a:pt x="84" y="232"/>
                    <a:pt x="95" y="227"/>
                    <a:pt x="105" y="215"/>
                  </a:cubicBezTo>
                  <a:cubicBezTo>
                    <a:pt x="149" y="179"/>
                    <a:pt x="185" y="126"/>
                    <a:pt x="230" y="81"/>
                  </a:cubicBezTo>
                  <a:cubicBezTo>
                    <a:pt x="248" y="63"/>
                    <a:pt x="239" y="28"/>
                    <a:pt x="221" y="10"/>
                  </a:cubicBezTo>
                  <a:cubicBezTo>
                    <a:pt x="211" y="3"/>
                    <a:pt x="20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8"/>
            <p:cNvSpPr/>
            <p:nvPr/>
          </p:nvSpPr>
          <p:spPr>
            <a:xfrm>
              <a:off x="574100" y="1222650"/>
              <a:ext cx="3150" cy="6775"/>
            </a:xfrm>
            <a:custGeom>
              <a:rect b="b" l="l" r="r" t="t"/>
              <a:pathLst>
                <a:path extrusionOk="0" h="271" w="126">
                  <a:moveTo>
                    <a:pt x="70" y="0"/>
                  </a:moveTo>
                  <a:cubicBezTo>
                    <a:pt x="46" y="0"/>
                    <a:pt x="23" y="14"/>
                    <a:pt x="23" y="43"/>
                  </a:cubicBezTo>
                  <a:cubicBezTo>
                    <a:pt x="23" y="105"/>
                    <a:pt x="5" y="159"/>
                    <a:pt x="5" y="212"/>
                  </a:cubicBezTo>
                  <a:cubicBezTo>
                    <a:pt x="0" y="250"/>
                    <a:pt x="28" y="270"/>
                    <a:pt x="56" y="270"/>
                  </a:cubicBezTo>
                  <a:cubicBezTo>
                    <a:pt x="80" y="270"/>
                    <a:pt x="103" y="255"/>
                    <a:pt x="103" y="221"/>
                  </a:cubicBezTo>
                  <a:cubicBezTo>
                    <a:pt x="112" y="168"/>
                    <a:pt x="121" y="114"/>
                    <a:pt x="121" y="52"/>
                  </a:cubicBezTo>
                  <a:cubicBezTo>
                    <a:pt x="126" y="18"/>
                    <a:pt x="9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8"/>
            <p:cNvSpPr/>
            <p:nvPr/>
          </p:nvSpPr>
          <p:spPr>
            <a:xfrm>
              <a:off x="583350" y="1225700"/>
              <a:ext cx="4925" cy="6600"/>
            </a:xfrm>
            <a:custGeom>
              <a:rect b="b" l="l" r="r" t="t"/>
              <a:pathLst>
                <a:path extrusionOk="0" h="264" w="197">
                  <a:moveTo>
                    <a:pt x="129" y="0"/>
                  </a:moveTo>
                  <a:cubicBezTo>
                    <a:pt x="110" y="0"/>
                    <a:pt x="91" y="11"/>
                    <a:pt x="81" y="37"/>
                  </a:cubicBezTo>
                  <a:cubicBezTo>
                    <a:pt x="63" y="90"/>
                    <a:pt x="36" y="135"/>
                    <a:pt x="19" y="188"/>
                  </a:cubicBezTo>
                  <a:cubicBezTo>
                    <a:pt x="1" y="230"/>
                    <a:pt x="38" y="263"/>
                    <a:pt x="72" y="263"/>
                  </a:cubicBezTo>
                  <a:cubicBezTo>
                    <a:pt x="90" y="263"/>
                    <a:pt x="108" y="254"/>
                    <a:pt x="117" y="233"/>
                  </a:cubicBezTo>
                  <a:cubicBezTo>
                    <a:pt x="135" y="179"/>
                    <a:pt x="161" y="126"/>
                    <a:pt x="179" y="72"/>
                  </a:cubicBezTo>
                  <a:cubicBezTo>
                    <a:pt x="196" y="33"/>
                    <a:pt x="16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8"/>
            <p:cNvSpPr/>
            <p:nvPr/>
          </p:nvSpPr>
          <p:spPr>
            <a:xfrm>
              <a:off x="741475" y="12212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90" y="18"/>
                    <a:pt x="518" y="54"/>
                    <a:pt x="456" y="90"/>
                  </a:cubicBezTo>
                  <a:cubicBezTo>
                    <a:pt x="509" y="126"/>
                    <a:pt x="554" y="170"/>
                    <a:pt x="563" y="224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1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5" y="798"/>
                    <a:pt x="199" y="837"/>
                    <a:pt x="300" y="837"/>
                  </a:cubicBezTo>
                  <a:cubicBezTo>
                    <a:pt x="685" y="837"/>
                    <a:pt x="1026" y="276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8"/>
            <p:cNvSpPr/>
            <p:nvPr/>
          </p:nvSpPr>
          <p:spPr>
            <a:xfrm>
              <a:off x="741025" y="1248450"/>
              <a:ext cx="3825" cy="2050"/>
            </a:xfrm>
            <a:custGeom>
              <a:rect b="b" l="l" r="r" t="t"/>
              <a:pathLst>
                <a:path extrusionOk="0" h="82" w="153">
                  <a:moveTo>
                    <a:pt x="1" y="1"/>
                  </a:moveTo>
                  <a:lnTo>
                    <a:pt x="1" y="1"/>
                  </a:lnTo>
                  <a:cubicBezTo>
                    <a:pt x="10" y="19"/>
                    <a:pt x="10" y="37"/>
                    <a:pt x="19" y="55"/>
                  </a:cubicBezTo>
                  <a:cubicBezTo>
                    <a:pt x="37" y="63"/>
                    <a:pt x="63" y="72"/>
                    <a:pt x="90" y="81"/>
                  </a:cubicBezTo>
                  <a:cubicBezTo>
                    <a:pt x="108" y="63"/>
                    <a:pt x="126" y="55"/>
                    <a:pt x="153" y="46"/>
                  </a:cubicBezTo>
                  <a:cubicBezTo>
                    <a:pt x="99" y="37"/>
                    <a:pt x="5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8"/>
            <p:cNvSpPr/>
            <p:nvPr/>
          </p:nvSpPr>
          <p:spPr>
            <a:xfrm>
              <a:off x="740600" y="1220350"/>
              <a:ext cx="29675" cy="28575"/>
            </a:xfrm>
            <a:custGeom>
              <a:rect b="b" l="l" r="r" t="t"/>
              <a:pathLst>
                <a:path extrusionOk="0" h="1143" w="1187">
                  <a:moveTo>
                    <a:pt x="937" y="1"/>
                  </a:moveTo>
                  <a:cubicBezTo>
                    <a:pt x="892" y="1"/>
                    <a:pt x="857" y="1"/>
                    <a:pt x="812" y="10"/>
                  </a:cubicBezTo>
                  <a:cubicBezTo>
                    <a:pt x="1164" y="369"/>
                    <a:pt x="770" y="977"/>
                    <a:pt x="328" y="977"/>
                  </a:cubicBezTo>
                  <a:cubicBezTo>
                    <a:pt x="221" y="977"/>
                    <a:pt x="112" y="941"/>
                    <a:pt x="9" y="857"/>
                  </a:cubicBezTo>
                  <a:cubicBezTo>
                    <a:pt x="0" y="929"/>
                    <a:pt x="0" y="991"/>
                    <a:pt x="9" y="1063"/>
                  </a:cubicBezTo>
                  <a:cubicBezTo>
                    <a:pt x="71" y="1089"/>
                    <a:pt x="134" y="1125"/>
                    <a:pt x="205" y="1143"/>
                  </a:cubicBezTo>
                  <a:cubicBezTo>
                    <a:pt x="241" y="1125"/>
                    <a:pt x="277" y="1107"/>
                    <a:pt x="312" y="1089"/>
                  </a:cubicBezTo>
                  <a:cubicBezTo>
                    <a:pt x="589" y="938"/>
                    <a:pt x="865" y="786"/>
                    <a:pt x="1151" y="625"/>
                  </a:cubicBezTo>
                  <a:cubicBezTo>
                    <a:pt x="1169" y="501"/>
                    <a:pt x="1187" y="367"/>
                    <a:pt x="1151" y="242"/>
                  </a:cubicBezTo>
                  <a:cubicBezTo>
                    <a:pt x="1133" y="179"/>
                    <a:pt x="1115" y="117"/>
                    <a:pt x="1088" y="63"/>
                  </a:cubicBezTo>
                  <a:cubicBezTo>
                    <a:pt x="1071" y="54"/>
                    <a:pt x="1062" y="37"/>
                    <a:pt x="1053" y="19"/>
                  </a:cubicBezTo>
                  <a:lnTo>
                    <a:pt x="1035" y="19"/>
                  </a:lnTo>
                  <a:cubicBezTo>
                    <a:pt x="1053" y="54"/>
                    <a:pt x="1071" y="99"/>
                    <a:pt x="1080" y="126"/>
                  </a:cubicBezTo>
                  <a:cubicBezTo>
                    <a:pt x="1115" y="224"/>
                    <a:pt x="1151" y="340"/>
                    <a:pt x="1115" y="447"/>
                  </a:cubicBezTo>
                  <a:cubicBezTo>
                    <a:pt x="1097" y="340"/>
                    <a:pt x="1080" y="251"/>
                    <a:pt x="1035" y="144"/>
                  </a:cubicBezTo>
                  <a:cubicBezTo>
                    <a:pt x="1008" y="99"/>
                    <a:pt x="964" y="54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8"/>
            <p:cNvSpPr/>
            <p:nvPr/>
          </p:nvSpPr>
          <p:spPr>
            <a:xfrm>
              <a:off x="769575" y="1221475"/>
              <a:ext cx="3375" cy="14525"/>
            </a:xfrm>
            <a:custGeom>
              <a:rect b="b" l="l" r="r" t="t"/>
              <a:pathLst>
                <a:path extrusionOk="0" h="581" w="135">
                  <a:moveTo>
                    <a:pt x="1" y="1"/>
                  </a:moveTo>
                  <a:lnTo>
                    <a:pt x="1" y="1"/>
                  </a:lnTo>
                  <a:cubicBezTo>
                    <a:pt x="28" y="72"/>
                    <a:pt x="45" y="161"/>
                    <a:pt x="54" y="215"/>
                  </a:cubicBezTo>
                  <a:cubicBezTo>
                    <a:pt x="72" y="331"/>
                    <a:pt x="63" y="473"/>
                    <a:pt x="1" y="580"/>
                  </a:cubicBezTo>
                  <a:cubicBezTo>
                    <a:pt x="37" y="563"/>
                    <a:pt x="72" y="536"/>
                    <a:pt x="99" y="518"/>
                  </a:cubicBezTo>
                  <a:cubicBezTo>
                    <a:pt x="135" y="357"/>
                    <a:pt x="126" y="188"/>
                    <a:pt x="54" y="27"/>
                  </a:cubicBezTo>
                  <a:cubicBezTo>
                    <a:pt x="37" y="18"/>
                    <a:pt x="19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8"/>
            <p:cNvSpPr/>
            <p:nvPr/>
          </p:nvSpPr>
          <p:spPr>
            <a:xfrm>
              <a:off x="733625" y="1217925"/>
              <a:ext cx="41775" cy="34575"/>
            </a:xfrm>
            <a:custGeom>
              <a:rect b="b" l="l" r="r" t="t"/>
              <a:pathLst>
                <a:path extrusionOk="0" h="1383" w="1671">
                  <a:moveTo>
                    <a:pt x="966" y="134"/>
                  </a:moveTo>
                  <a:lnTo>
                    <a:pt x="966" y="134"/>
                  </a:lnTo>
                  <a:cubicBezTo>
                    <a:pt x="1340" y="409"/>
                    <a:pt x="999" y="970"/>
                    <a:pt x="614" y="970"/>
                  </a:cubicBezTo>
                  <a:cubicBezTo>
                    <a:pt x="513" y="970"/>
                    <a:pt x="409" y="931"/>
                    <a:pt x="315" y="838"/>
                  </a:cubicBezTo>
                  <a:cubicBezTo>
                    <a:pt x="333" y="767"/>
                    <a:pt x="359" y="696"/>
                    <a:pt x="395" y="633"/>
                  </a:cubicBezTo>
                  <a:cubicBezTo>
                    <a:pt x="444" y="695"/>
                    <a:pt x="520" y="724"/>
                    <a:pt x="597" y="724"/>
                  </a:cubicBezTo>
                  <a:cubicBezTo>
                    <a:pt x="687" y="724"/>
                    <a:pt x="779" y="684"/>
                    <a:pt x="832" y="606"/>
                  </a:cubicBezTo>
                  <a:cubicBezTo>
                    <a:pt x="886" y="535"/>
                    <a:pt x="904" y="446"/>
                    <a:pt x="877" y="357"/>
                  </a:cubicBezTo>
                  <a:cubicBezTo>
                    <a:pt x="868" y="303"/>
                    <a:pt x="823" y="259"/>
                    <a:pt x="770" y="223"/>
                  </a:cubicBezTo>
                  <a:cubicBezTo>
                    <a:pt x="832" y="187"/>
                    <a:pt x="904" y="151"/>
                    <a:pt x="966" y="134"/>
                  </a:cubicBezTo>
                  <a:close/>
                  <a:moveTo>
                    <a:pt x="1188" y="0"/>
                  </a:moveTo>
                  <a:cubicBezTo>
                    <a:pt x="545" y="0"/>
                    <a:pt x="1" y="749"/>
                    <a:pt x="235" y="1383"/>
                  </a:cubicBezTo>
                  <a:cubicBezTo>
                    <a:pt x="243" y="1374"/>
                    <a:pt x="252" y="1374"/>
                    <a:pt x="252" y="1374"/>
                  </a:cubicBezTo>
                  <a:cubicBezTo>
                    <a:pt x="297" y="1347"/>
                    <a:pt x="342" y="1320"/>
                    <a:pt x="386" y="1302"/>
                  </a:cubicBezTo>
                  <a:cubicBezTo>
                    <a:pt x="359" y="1293"/>
                    <a:pt x="333" y="1284"/>
                    <a:pt x="315" y="1276"/>
                  </a:cubicBezTo>
                  <a:cubicBezTo>
                    <a:pt x="306" y="1258"/>
                    <a:pt x="306" y="1240"/>
                    <a:pt x="297" y="1222"/>
                  </a:cubicBezTo>
                  <a:lnTo>
                    <a:pt x="297" y="1222"/>
                  </a:lnTo>
                  <a:cubicBezTo>
                    <a:pt x="350" y="1240"/>
                    <a:pt x="395" y="1258"/>
                    <a:pt x="449" y="1267"/>
                  </a:cubicBezTo>
                  <a:cubicBezTo>
                    <a:pt x="458" y="1258"/>
                    <a:pt x="475" y="1249"/>
                    <a:pt x="484" y="1240"/>
                  </a:cubicBezTo>
                  <a:cubicBezTo>
                    <a:pt x="413" y="1222"/>
                    <a:pt x="350" y="1186"/>
                    <a:pt x="288" y="1160"/>
                  </a:cubicBezTo>
                  <a:cubicBezTo>
                    <a:pt x="279" y="1088"/>
                    <a:pt x="279" y="1026"/>
                    <a:pt x="288" y="954"/>
                  </a:cubicBezTo>
                  <a:cubicBezTo>
                    <a:pt x="391" y="1038"/>
                    <a:pt x="500" y="1074"/>
                    <a:pt x="607" y="1074"/>
                  </a:cubicBezTo>
                  <a:cubicBezTo>
                    <a:pt x="1049" y="1074"/>
                    <a:pt x="1443" y="466"/>
                    <a:pt x="1091" y="107"/>
                  </a:cubicBezTo>
                  <a:cubicBezTo>
                    <a:pt x="1136" y="98"/>
                    <a:pt x="1171" y="98"/>
                    <a:pt x="1216" y="98"/>
                  </a:cubicBezTo>
                  <a:cubicBezTo>
                    <a:pt x="1252" y="151"/>
                    <a:pt x="1287" y="196"/>
                    <a:pt x="1314" y="241"/>
                  </a:cubicBezTo>
                  <a:cubicBezTo>
                    <a:pt x="1359" y="348"/>
                    <a:pt x="1376" y="437"/>
                    <a:pt x="1394" y="544"/>
                  </a:cubicBezTo>
                  <a:cubicBezTo>
                    <a:pt x="1430" y="437"/>
                    <a:pt x="1394" y="321"/>
                    <a:pt x="1359" y="223"/>
                  </a:cubicBezTo>
                  <a:cubicBezTo>
                    <a:pt x="1350" y="196"/>
                    <a:pt x="1332" y="151"/>
                    <a:pt x="1314" y="116"/>
                  </a:cubicBezTo>
                  <a:lnTo>
                    <a:pt x="1332" y="116"/>
                  </a:lnTo>
                  <a:cubicBezTo>
                    <a:pt x="1341" y="134"/>
                    <a:pt x="1350" y="151"/>
                    <a:pt x="1367" y="169"/>
                  </a:cubicBezTo>
                  <a:cubicBezTo>
                    <a:pt x="1394" y="214"/>
                    <a:pt x="1412" y="276"/>
                    <a:pt x="1430" y="339"/>
                  </a:cubicBezTo>
                  <a:cubicBezTo>
                    <a:pt x="1466" y="464"/>
                    <a:pt x="1448" y="598"/>
                    <a:pt x="1430" y="722"/>
                  </a:cubicBezTo>
                  <a:lnTo>
                    <a:pt x="1439" y="722"/>
                  </a:lnTo>
                  <a:cubicBezTo>
                    <a:pt x="1501" y="615"/>
                    <a:pt x="1510" y="473"/>
                    <a:pt x="1492" y="357"/>
                  </a:cubicBezTo>
                  <a:cubicBezTo>
                    <a:pt x="1483" y="303"/>
                    <a:pt x="1466" y="214"/>
                    <a:pt x="1439" y="143"/>
                  </a:cubicBezTo>
                  <a:lnTo>
                    <a:pt x="1439" y="143"/>
                  </a:lnTo>
                  <a:cubicBezTo>
                    <a:pt x="1457" y="151"/>
                    <a:pt x="1475" y="160"/>
                    <a:pt x="1492" y="169"/>
                  </a:cubicBezTo>
                  <a:cubicBezTo>
                    <a:pt x="1564" y="330"/>
                    <a:pt x="1573" y="499"/>
                    <a:pt x="1537" y="660"/>
                  </a:cubicBezTo>
                  <a:cubicBezTo>
                    <a:pt x="1573" y="642"/>
                    <a:pt x="1617" y="624"/>
                    <a:pt x="1653" y="598"/>
                  </a:cubicBezTo>
                  <a:cubicBezTo>
                    <a:pt x="1671" y="437"/>
                    <a:pt x="1653" y="267"/>
                    <a:pt x="1582" y="107"/>
                  </a:cubicBezTo>
                  <a:cubicBezTo>
                    <a:pt x="1573" y="98"/>
                    <a:pt x="1573" y="98"/>
                    <a:pt x="1564" y="89"/>
                  </a:cubicBezTo>
                  <a:cubicBezTo>
                    <a:pt x="1555" y="89"/>
                    <a:pt x="1555" y="80"/>
                    <a:pt x="1546" y="80"/>
                  </a:cubicBezTo>
                  <a:cubicBezTo>
                    <a:pt x="1426" y="25"/>
                    <a:pt x="1306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8"/>
            <p:cNvSpPr/>
            <p:nvPr/>
          </p:nvSpPr>
          <p:spPr>
            <a:xfrm>
              <a:off x="729875" y="12497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3" y="0"/>
                  </a:moveTo>
                  <a:cubicBezTo>
                    <a:pt x="189" y="0"/>
                    <a:pt x="184" y="1"/>
                    <a:pt x="179" y="3"/>
                  </a:cubicBezTo>
                  <a:cubicBezTo>
                    <a:pt x="144" y="11"/>
                    <a:pt x="108" y="20"/>
                    <a:pt x="63" y="20"/>
                  </a:cubicBezTo>
                  <a:cubicBezTo>
                    <a:pt x="1" y="20"/>
                    <a:pt x="1" y="127"/>
                    <a:pt x="63" y="127"/>
                  </a:cubicBezTo>
                  <a:cubicBezTo>
                    <a:pt x="117" y="127"/>
                    <a:pt x="161" y="110"/>
                    <a:pt x="206" y="101"/>
                  </a:cubicBezTo>
                  <a:cubicBezTo>
                    <a:pt x="242" y="101"/>
                    <a:pt x="251" y="65"/>
                    <a:pt x="242" y="38"/>
                  </a:cubicBezTo>
                  <a:cubicBezTo>
                    <a:pt x="234" y="1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8"/>
            <p:cNvSpPr/>
            <p:nvPr/>
          </p:nvSpPr>
          <p:spPr>
            <a:xfrm>
              <a:off x="729000" y="1239975"/>
              <a:ext cx="7300" cy="3175"/>
            </a:xfrm>
            <a:custGeom>
              <a:rect b="b" l="l" r="r" t="t"/>
              <a:pathLst>
                <a:path extrusionOk="0" h="127" w="292">
                  <a:moveTo>
                    <a:pt x="54" y="1"/>
                  </a:moveTo>
                  <a:cubicBezTo>
                    <a:pt x="27" y="1"/>
                    <a:pt x="0" y="28"/>
                    <a:pt x="9" y="55"/>
                  </a:cubicBezTo>
                  <a:cubicBezTo>
                    <a:pt x="9" y="90"/>
                    <a:pt x="27" y="108"/>
                    <a:pt x="63" y="108"/>
                  </a:cubicBezTo>
                  <a:cubicBezTo>
                    <a:pt x="107" y="108"/>
                    <a:pt x="152" y="117"/>
                    <a:pt x="205" y="126"/>
                  </a:cubicBezTo>
                  <a:cubicBezTo>
                    <a:pt x="208" y="126"/>
                    <a:pt x="211" y="126"/>
                    <a:pt x="213" y="126"/>
                  </a:cubicBezTo>
                  <a:cubicBezTo>
                    <a:pt x="270" y="126"/>
                    <a:pt x="292" y="36"/>
                    <a:pt x="223" y="19"/>
                  </a:cubicBezTo>
                  <a:cubicBezTo>
                    <a:pt x="170" y="10"/>
                    <a:pt x="116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8"/>
            <p:cNvSpPr/>
            <p:nvPr/>
          </p:nvSpPr>
          <p:spPr>
            <a:xfrm>
              <a:off x="730775" y="12305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1" y="1"/>
                  </a:moveTo>
                  <a:cubicBezTo>
                    <a:pt x="41" y="1"/>
                    <a:pt x="23" y="11"/>
                    <a:pt x="10" y="31"/>
                  </a:cubicBezTo>
                  <a:cubicBezTo>
                    <a:pt x="1" y="49"/>
                    <a:pt x="10" y="85"/>
                    <a:pt x="36" y="94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7" y="83"/>
                    <a:pt x="224" y="67"/>
                  </a:cubicBezTo>
                  <a:cubicBezTo>
                    <a:pt x="179" y="49"/>
                    <a:pt x="134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8"/>
            <p:cNvSpPr/>
            <p:nvPr/>
          </p:nvSpPr>
          <p:spPr>
            <a:xfrm>
              <a:off x="745250" y="12132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7" y="0"/>
                    <a:pt x="1" y="39"/>
                    <a:pt x="19" y="82"/>
                  </a:cubicBezTo>
                  <a:cubicBezTo>
                    <a:pt x="46" y="126"/>
                    <a:pt x="82" y="171"/>
                    <a:pt x="109" y="224"/>
                  </a:cubicBezTo>
                  <a:cubicBezTo>
                    <a:pt x="119" y="240"/>
                    <a:pt x="134" y="247"/>
                    <a:pt x="149" y="247"/>
                  </a:cubicBezTo>
                  <a:cubicBezTo>
                    <a:pt x="186" y="247"/>
                    <a:pt x="223" y="209"/>
                    <a:pt x="198" y="171"/>
                  </a:cubicBezTo>
                  <a:cubicBezTo>
                    <a:pt x="171" y="117"/>
                    <a:pt x="135" y="73"/>
                    <a:pt x="109" y="28"/>
                  </a:cubicBezTo>
                  <a:cubicBezTo>
                    <a:pt x="100" y="9"/>
                    <a:pt x="8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8"/>
            <p:cNvSpPr/>
            <p:nvPr/>
          </p:nvSpPr>
          <p:spPr>
            <a:xfrm>
              <a:off x="756875" y="1208250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1"/>
                  </a:moveTo>
                  <a:cubicBezTo>
                    <a:pt x="54" y="1"/>
                    <a:pt x="50" y="2"/>
                    <a:pt x="45" y="3"/>
                  </a:cubicBezTo>
                  <a:cubicBezTo>
                    <a:pt x="9" y="12"/>
                    <a:pt x="0" y="39"/>
                    <a:pt x="9" y="66"/>
                  </a:cubicBezTo>
                  <a:cubicBezTo>
                    <a:pt x="18" y="119"/>
                    <a:pt x="18" y="173"/>
                    <a:pt x="18" y="217"/>
                  </a:cubicBezTo>
                  <a:cubicBezTo>
                    <a:pt x="27" y="253"/>
                    <a:pt x="45" y="271"/>
                    <a:pt x="72" y="271"/>
                  </a:cubicBezTo>
                  <a:cubicBezTo>
                    <a:pt x="98" y="271"/>
                    <a:pt x="134" y="244"/>
                    <a:pt x="125" y="217"/>
                  </a:cubicBezTo>
                  <a:cubicBezTo>
                    <a:pt x="116" y="164"/>
                    <a:pt x="116" y="101"/>
                    <a:pt x="107" y="39"/>
                  </a:cubicBezTo>
                  <a:cubicBezTo>
                    <a:pt x="100" y="17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8"/>
            <p:cNvSpPr/>
            <p:nvPr/>
          </p:nvSpPr>
          <p:spPr>
            <a:xfrm>
              <a:off x="768025" y="1209050"/>
              <a:ext cx="3175" cy="6250"/>
            </a:xfrm>
            <a:custGeom>
              <a:rect b="b" l="l" r="r" t="t"/>
              <a:pathLst>
                <a:path extrusionOk="0" h="250" w="127">
                  <a:moveTo>
                    <a:pt x="63" y="1"/>
                  </a:moveTo>
                  <a:cubicBezTo>
                    <a:pt x="42" y="1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5" y="250"/>
                    <a:pt x="51" y="250"/>
                  </a:cubicBezTo>
                  <a:cubicBezTo>
                    <a:pt x="76" y="250"/>
                    <a:pt x="103" y="234"/>
                    <a:pt x="107" y="203"/>
                  </a:cubicBezTo>
                  <a:cubicBezTo>
                    <a:pt x="107" y="159"/>
                    <a:pt x="107" y="114"/>
                    <a:pt x="116" y="69"/>
                  </a:cubicBezTo>
                  <a:cubicBezTo>
                    <a:pt x="127" y="27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8"/>
            <p:cNvSpPr/>
            <p:nvPr/>
          </p:nvSpPr>
          <p:spPr>
            <a:xfrm>
              <a:off x="736625" y="12204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7" y="1"/>
                    <a:pt x="1" y="59"/>
                    <a:pt x="43" y="94"/>
                  </a:cubicBezTo>
                  <a:cubicBezTo>
                    <a:pt x="79" y="130"/>
                    <a:pt x="123" y="174"/>
                    <a:pt x="168" y="210"/>
                  </a:cubicBezTo>
                  <a:cubicBezTo>
                    <a:pt x="180" y="220"/>
                    <a:pt x="193" y="224"/>
                    <a:pt x="205" y="224"/>
                  </a:cubicBezTo>
                  <a:cubicBezTo>
                    <a:pt x="247" y="224"/>
                    <a:pt x="281" y="173"/>
                    <a:pt x="239" y="139"/>
                  </a:cubicBezTo>
                  <a:cubicBezTo>
                    <a:pt x="195" y="94"/>
                    <a:pt x="150" y="58"/>
                    <a:pt x="115" y="14"/>
                  </a:cubicBezTo>
                  <a:cubicBezTo>
                    <a:pt x="103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8"/>
            <p:cNvSpPr/>
            <p:nvPr/>
          </p:nvSpPr>
          <p:spPr>
            <a:xfrm>
              <a:off x="790325" y="11137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27" y="54"/>
                    <a:pt x="464" y="90"/>
                  </a:cubicBezTo>
                  <a:cubicBezTo>
                    <a:pt x="509" y="117"/>
                    <a:pt x="554" y="170"/>
                    <a:pt x="571" y="224"/>
                  </a:cubicBezTo>
                  <a:cubicBezTo>
                    <a:pt x="589" y="304"/>
                    <a:pt x="571" y="393"/>
                    <a:pt x="518" y="465"/>
                  </a:cubicBezTo>
                  <a:cubicBezTo>
                    <a:pt x="465" y="547"/>
                    <a:pt x="373" y="587"/>
                    <a:pt x="282" y="587"/>
                  </a:cubicBezTo>
                  <a:cubicBezTo>
                    <a:pt x="206" y="587"/>
                    <a:pt x="130" y="558"/>
                    <a:pt x="81" y="500"/>
                  </a:cubicBezTo>
                  <a:cubicBezTo>
                    <a:pt x="45" y="563"/>
                    <a:pt x="18" y="634"/>
                    <a:pt x="1" y="705"/>
                  </a:cubicBezTo>
                  <a:cubicBezTo>
                    <a:pt x="95" y="798"/>
                    <a:pt x="198" y="836"/>
                    <a:pt x="298" y="836"/>
                  </a:cubicBezTo>
                  <a:cubicBezTo>
                    <a:pt x="683" y="836"/>
                    <a:pt x="1027" y="27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8"/>
            <p:cNvSpPr/>
            <p:nvPr/>
          </p:nvSpPr>
          <p:spPr>
            <a:xfrm>
              <a:off x="789650" y="1112875"/>
              <a:ext cx="36450" cy="33750"/>
            </a:xfrm>
            <a:custGeom>
              <a:rect b="b" l="l" r="r" t="t"/>
              <a:pathLst>
                <a:path extrusionOk="0" h="1350" w="1458">
                  <a:moveTo>
                    <a:pt x="929" y="0"/>
                  </a:moveTo>
                  <a:cubicBezTo>
                    <a:pt x="893" y="0"/>
                    <a:pt x="848" y="0"/>
                    <a:pt x="804" y="9"/>
                  </a:cubicBezTo>
                  <a:cubicBezTo>
                    <a:pt x="1156" y="368"/>
                    <a:pt x="762" y="976"/>
                    <a:pt x="325" y="976"/>
                  </a:cubicBezTo>
                  <a:cubicBezTo>
                    <a:pt x="219" y="976"/>
                    <a:pt x="111" y="940"/>
                    <a:pt x="10" y="856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8"/>
                    <a:pt x="135" y="1124"/>
                    <a:pt x="206" y="1142"/>
                  </a:cubicBezTo>
                  <a:cubicBezTo>
                    <a:pt x="295" y="1169"/>
                    <a:pt x="375" y="1187"/>
                    <a:pt x="465" y="1187"/>
                  </a:cubicBezTo>
                  <a:lnTo>
                    <a:pt x="474" y="1187"/>
                  </a:lnTo>
                  <a:cubicBezTo>
                    <a:pt x="441" y="1196"/>
                    <a:pt x="407" y="1200"/>
                    <a:pt x="372" y="1200"/>
                  </a:cubicBezTo>
                  <a:cubicBezTo>
                    <a:pt x="313" y="1200"/>
                    <a:pt x="253" y="1189"/>
                    <a:pt x="197" y="1178"/>
                  </a:cubicBezTo>
                  <a:cubicBezTo>
                    <a:pt x="143" y="1160"/>
                    <a:pt x="72" y="1151"/>
                    <a:pt x="19" y="1124"/>
                  </a:cubicBezTo>
                  <a:lnTo>
                    <a:pt x="19" y="1124"/>
                  </a:lnTo>
                  <a:cubicBezTo>
                    <a:pt x="19" y="1142"/>
                    <a:pt x="19" y="1160"/>
                    <a:pt x="28" y="1178"/>
                  </a:cubicBezTo>
                  <a:cubicBezTo>
                    <a:pt x="117" y="1204"/>
                    <a:pt x="206" y="1240"/>
                    <a:pt x="295" y="1249"/>
                  </a:cubicBezTo>
                  <a:cubicBezTo>
                    <a:pt x="326" y="1252"/>
                    <a:pt x="357" y="1253"/>
                    <a:pt x="387" y="1253"/>
                  </a:cubicBezTo>
                  <a:cubicBezTo>
                    <a:pt x="460" y="1253"/>
                    <a:pt x="532" y="1246"/>
                    <a:pt x="607" y="1240"/>
                  </a:cubicBezTo>
                  <a:lnTo>
                    <a:pt x="607" y="1240"/>
                  </a:lnTo>
                  <a:cubicBezTo>
                    <a:pt x="553" y="1279"/>
                    <a:pt x="474" y="1292"/>
                    <a:pt x="395" y="1292"/>
                  </a:cubicBezTo>
                  <a:cubicBezTo>
                    <a:pt x="331" y="1292"/>
                    <a:pt x="267" y="1284"/>
                    <a:pt x="215" y="1276"/>
                  </a:cubicBezTo>
                  <a:cubicBezTo>
                    <a:pt x="206" y="1276"/>
                    <a:pt x="126" y="1267"/>
                    <a:pt x="54" y="1249"/>
                  </a:cubicBezTo>
                  <a:lnTo>
                    <a:pt x="54" y="1249"/>
                  </a:lnTo>
                  <a:cubicBezTo>
                    <a:pt x="54" y="1258"/>
                    <a:pt x="63" y="1267"/>
                    <a:pt x="63" y="1285"/>
                  </a:cubicBezTo>
                  <a:cubicBezTo>
                    <a:pt x="165" y="1330"/>
                    <a:pt x="267" y="1350"/>
                    <a:pt x="366" y="1350"/>
                  </a:cubicBezTo>
                  <a:cubicBezTo>
                    <a:pt x="957" y="1350"/>
                    <a:pt x="1457" y="629"/>
                    <a:pt x="1205" y="71"/>
                  </a:cubicBezTo>
                  <a:cubicBezTo>
                    <a:pt x="1187" y="62"/>
                    <a:pt x="1169" y="54"/>
                    <a:pt x="1152" y="45"/>
                  </a:cubicBezTo>
                  <a:lnTo>
                    <a:pt x="1152" y="45"/>
                  </a:lnTo>
                  <a:cubicBezTo>
                    <a:pt x="1187" y="116"/>
                    <a:pt x="1205" y="205"/>
                    <a:pt x="1214" y="259"/>
                  </a:cubicBezTo>
                  <a:cubicBezTo>
                    <a:pt x="1232" y="384"/>
                    <a:pt x="1214" y="517"/>
                    <a:pt x="1152" y="624"/>
                  </a:cubicBezTo>
                  <a:cubicBezTo>
                    <a:pt x="1169" y="500"/>
                    <a:pt x="1178" y="366"/>
                    <a:pt x="1143" y="241"/>
                  </a:cubicBezTo>
                  <a:cubicBezTo>
                    <a:pt x="1134" y="178"/>
                    <a:pt x="1116" y="116"/>
                    <a:pt x="1080" y="62"/>
                  </a:cubicBezTo>
                  <a:cubicBezTo>
                    <a:pt x="1071" y="45"/>
                    <a:pt x="1053" y="36"/>
                    <a:pt x="1045" y="18"/>
                  </a:cubicBezTo>
                  <a:cubicBezTo>
                    <a:pt x="1036" y="18"/>
                    <a:pt x="1036" y="18"/>
                    <a:pt x="1027" y="9"/>
                  </a:cubicBezTo>
                  <a:lnTo>
                    <a:pt x="1027" y="9"/>
                  </a:lnTo>
                  <a:cubicBezTo>
                    <a:pt x="1045" y="54"/>
                    <a:pt x="1062" y="89"/>
                    <a:pt x="1071" y="125"/>
                  </a:cubicBezTo>
                  <a:cubicBezTo>
                    <a:pt x="1107" y="223"/>
                    <a:pt x="1143" y="339"/>
                    <a:pt x="1107" y="446"/>
                  </a:cubicBezTo>
                  <a:cubicBezTo>
                    <a:pt x="1098" y="339"/>
                    <a:pt x="1071" y="241"/>
                    <a:pt x="1027" y="143"/>
                  </a:cubicBezTo>
                  <a:cubicBezTo>
                    <a:pt x="1000" y="98"/>
                    <a:pt x="964" y="54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8"/>
            <p:cNvSpPr/>
            <p:nvPr/>
          </p:nvSpPr>
          <p:spPr>
            <a:xfrm>
              <a:off x="781800" y="111035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993" y="137"/>
                  </a:moveTo>
                  <a:cubicBezTo>
                    <a:pt x="1368" y="406"/>
                    <a:pt x="1024" y="972"/>
                    <a:pt x="639" y="972"/>
                  </a:cubicBezTo>
                  <a:cubicBezTo>
                    <a:pt x="539" y="972"/>
                    <a:pt x="436" y="934"/>
                    <a:pt x="342" y="841"/>
                  </a:cubicBezTo>
                  <a:cubicBezTo>
                    <a:pt x="359" y="770"/>
                    <a:pt x="386" y="699"/>
                    <a:pt x="422" y="636"/>
                  </a:cubicBezTo>
                  <a:cubicBezTo>
                    <a:pt x="471" y="694"/>
                    <a:pt x="547" y="723"/>
                    <a:pt x="623" y="723"/>
                  </a:cubicBezTo>
                  <a:cubicBezTo>
                    <a:pt x="714" y="723"/>
                    <a:pt x="806" y="683"/>
                    <a:pt x="859" y="601"/>
                  </a:cubicBezTo>
                  <a:cubicBezTo>
                    <a:pt x="912" y="529"/>
                    <a:pt x="930" y="440"/>
                    <a:pt x="912" y="360"/>
                  </a:cubicBezTo>
                  <a:cubicBezTo>
                    <a:pt x="895" y="306"/>
                    <a:pt x="850" y="253"/>
                    <a:pt x="805" y="226"/>
                  </a:cubicBezTo>
                  <a:cubicBezTo>
                    <a:pt x="868" y="190"/>
                    <a:pt x="930" y="155"/>
                    <a:pt x="993" y="137"/>
                  </a:cubicBezTo>
                  <a:close/>
                  <a:moveTo>
                    <a:pt x="1243" y="101"/>
                  </a:moveTo>
                  <a:cubicBezTo>
                    <a:pt x="1278" y="155"/>
                    <a:pt x="1314" y="199"/>
                    <a:pt x="1341" y="244"/>
                  </a:cubicBezTo>
                  <a:cubicBezTo>
                    <a:pt x="1385" y="342"/>
                    <a:pt x="1412" y="440"/>
                    <a:pt x="1421" y="547"/>
                  </a:cubicBezTo>
                  <a:cubicBezTo>
                    <a:pt x="1457" y="440"/>
                    <a:pt x="1421" y="324"/>
                    <a:pt x="1385" y="226"/>
                  </a:cubicBezTo>
                  <a:cubicBezTo>
                    <a:pt x="1376" y="190"/>
                    <a:pt x="1359" y="155"/>
                    <a:pt x="1341" y="110"/>
                  </a:cubicBezTo>
                  <a:lnTo>
                    <a:pt x="1341" y="110"/>
                  </a:lnTo>
                  <a:cubicBezTo>
                    <a:pt x="1350" y="119"/>
                    <a:pt x="1350" y="119"/>
                    <a:pt x="1359" y="119"/>
                  </a:cubicBezTo>
                  <a:cubicBezTo>
                    <a:pt x="1367" y="137"/>
                    <a:pt x="1385" y="146"/>
                    <a:pt x="1394" y="163"/>
                  </a:cubicBezTo>
                  <a:cubicBezTo>
                    <a:pt x="1430" y="217"/>
                    <a:pt x="1448" y="279"/>
                    <a:pt x="1457" y="342"/>
                  </a:cubicBezTo>
                  <a:cubicBezTo>
                    <a:pt x="1492" y="467"/>
                    <a:pt x="1483" y="601"/>
                    <a:pt x="1466" y="725"/>
                  </a:cubicBezTo>
                  <a:cubicBezTo>
                    <a:pt x="1528" y="618"/>
                    <a:pt x="1546" y="485"/>
                    <a:pt x="1528" y="360"/>
                  </a:cubicBezTo>
                  <a:cubicBezTo>
                    <a:pt x="1519" y="306"/>
                    <a:pt x="1501" y="217"/>
                    <a:pt x="1466" y="146"/>
                  </a:cubicBezTo>
                  <a:lnTo>
                    <a:pt x="1466" y="146"/>
                  </a:lnTo>
                  <a:cubicBezTo>
                    <a:pt x="1483" y="155"/>
                    <a:pt x="1501" y="163"/>
                    <a:pt x="1519" y="172"/>
                  </a:cubicBezTo>
                  <a:cubicBezTo>
                    <a:pt x="1771" y="730"/>
                    <a:pt x="1271" y="1451"/>
                    <a:pt x="680" y="1451"/>
                  </a:cubicBezTo>
                  <a:cubicBezTo>
                    <a:pt x="581" y="1451"/>
                    <a:pt x="479" y="1431"/>
                    <a:pt x="377" y="1386"/>
                  </a:cubicBezTo>
                  <a:cubicBezTo>
                    <a:pt x="377" y="1368"/>
                    <a:pt x="368" y="1359"/>
                    <a:pt x="368" y="1350"/>
                  </a:cubicBezTo>
                  <a:lnTo>
                    <a:pt x="368" y="1350"/>
                  </a:lnTo>
                  <a:cubicBezTo>
                    <a:pt x="440" y="1368"/>
                    <a:pt x="520" y="1377"/>
                    <a:pt x="529" y="1377"/>
                  </a:cubicBezTo>
                  <a:cubicBezTo>
                    <a:pt x="581" y="1385"/>
                    <a:pt x="645" y="1393"/>
                    <a:pt x="709" y="1393"/>
                  </a:cubicBezTo>
                  <a:cubicBezTo>
                    <a:pt x="788" y="1393"/>
                    <a:pt x="867" y="1380"/>
                    <a:pt x="921" y="1341"/>
                  </a:cubicBezTo>
                  <a:lnTo>
                    <a:pt x="921" y="1341"/>
                  </a:lnTo>
                  <a:cubicBezTo>
                    <a:pt x="846" y="1347"/>
                    <a:pt x="774" y="1354"/>
                    <a:pt x="701" y="1354"/>
                  </a:cubicBezTo>
                  <a:cubicBezTo>
                    <a:pt x="671" y="1354"/>
                    <a:pt x="640" y="1353"/>
                    <a:pt x="609" y="1350"/>
                  </a:cubicBezTo>
                  <a:cubicBezTo>
                    <a:pt x="520" y="1341"/>
                    <a:pt x="431" y="1305"/>
                    <a:pt x="342" y="1279"/>
                  </a:cubicBezTo>
                  <a:cubicBezTo>
                    <a:pt x="333" y="1261"/>
                    <a:pt x="333" y="1243"/>
                    <a:pt x="333" y="1225"/>
                  </a:cubicBezTo>
                  <a:lnTo>
                    <a:pt x="333" y="1225"/>
                  </a:lnTo>
                  <a:cubicBezTo>
                    <a:pt x="386" y="1252"/>
                    <a:pt x="457" y="1261"/>
                    <a:pt x="511" y="1279"/>
                  </a:cubicBezTo>
                  <a:cubicBezTo>
                    <a:pt x="567" y="1290"/>
                    <a:pt x="627" y="1301"/>
                    <a:pt x="686" y="1301"/>
                  </a:cubicBezTo>
                  <a:cubicBezTo>
                    <a:pt x="721" y="1301"/>
                    <a:pt x="755" y="1297"/>
                    <a:pt x="788" y="1288"/>
                  </a:cubicBezTo>
                  <a:lnTo>
                    <a:pt x="779" y="1288"/>
                  </a:lnTo>
                  <a:cubicBezTo>
                    <a:pt x="689" y="1288"/>
                    <a:pt x="609" y="1270"/>
                    <a:pt x="520" y="1243"/>
                  </a:cubicBezTo>
                  <a:cubicBezTo>
                    <a:pt x="449" y="1225"/>
                    <a:pt x="386" y="1189"/>
                    <a:pt x="315" y="1154"/>
                  </a:cubicBezTo>
                  <a:cubicBezTo>
                    <a:pt x="306" y="1091"/>
                    <a:pt x="315" y="1020"/>
                    <a:pt x="324" y="957"/>
                  </a:cubicBezTo>
                  <a:cubicBezTo>
                    <a:pt x="425" y="1041"/>
                    <a:pt x="533" y="1077"/>
                    <a:pt x="639" y="1077"/>
                  </a:cubicBezTo>
                  <a:cubicBezTo>
                    <a:pt x="1076" y="1077"/>
                    <a:pt x="1470" y="469"/>
                    <a:pt x="1118" y="110"/>
                  </a:cubicBezTo>
                  <a:cubicBezTo>
                    <a:pt x="1162" y="101"/>
                    <a:pt x="1207" y="101"/>
                    <a:pt x="1243" y="101"/>
                  </a:cubicBezTo>
                  <a:close/>
                  <a:moveTo>
                    <a:pt x="1213" y="1"/>
                  </a:moveTo>
                  <a:cubicBezTo>
                    <a:pt x="554" y="1"/>
                    <a:pt x="0" y="803"/>
                    <a:pt x="288" y="1439"/>
                  </a:cubicBezTo>
                  <a:cubicBezTo>
                    <a:pt x="297" y="1448"/>
                    <a:pt x="306" y="1457"/>
                    <a:pt x="306" y="1466"/>
                  </a:cubicBezTo>
                  <a:cubicBezTo>
                    <a:pt x="315" y="1466"/>
                    <a:pt x="315" y="1475"/>
                    <a:pt x="324" y="1475"/>
                  </a:cubicBezTo>
                  <a:cubicBezTo>
                    <a:pt x="444" y="1530"/>
                    <a:pt x="565" y="1554"/>
                    <a:pt x="682" y="1554"/>
                  </a:cubicBezTo>
                  <a:cubicBezTo>
                    <a:pt x="1349" y="1554"/>
                    <a:pt x="1904" y="755"/>
                    <a:pt x="1608" y="110"/>
                  </a:cubicBezTo>
                  <a:cubicBezTo>
                    <a:pt x="1599" y="101"/>
                    <a:pt x="1599" y="92"/>
                    <a:pt x="1590" y="92"/>
                  </a:cubicBezTo>
                  <a:cubicBezTo>
                    <a:pt x="1590" y="83"/>
                    <a:pt x="1582" y="83"/>
                    <a:pt x="1573" y="83"/>
                  </a:cubicBezTo>
                  <a:cubicBezTo>
                    <a:pt x="1452" y="26"/>
                    <a:pt x="133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8"/>
            <p:cNvSpPr/>
            <p:nvPr/>
          </p:nvSpPr>
          <p:spPr>
            <a:xfrm>
              <a:off x="778725" y="11422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7" y="0"/>
                  </a:moveTo>
                  <a:cubicBezTo>
                    <a:pt x="191" y="0"/>
                    <a:pt x="185" y="1"/>
                    <a:pt x="179" y="3"/>
                  </a:cubicBezTo>
                  <a:cubicBezTo>
                    <a:pt x="143" y="12"/>
                    <a:pt x="108" y="20"/>
                    <a:pt x="63" y="20"/>
                  </a:cubicBezTo>
                  <a:cubicBezTo>
                    <a:pt x="1" y="20"/>
                    <a:pt x="1" y="127"/>
                    <a:pt x="72" y="127"/>
                  </a:cubicBezTo>
                  <a:cubicBezTo>
                    <a:pt x="117" y="127"/>
                    <a:pt x="161" y="110"/>
                    <a:pt x="215" y="101"/>
                  </a:cubicBezTo>
                  <a:cubicBezTo>
                    <a:pt x="241" y="101"/>
                    <a:pt x="250" y="65"/>
                    <a:pt x="250" y="38"/>
                  </a:cubicBezTo>
                  <a:cubicBezTo>
                    <a:pt x="243" y="16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8"/>
            <p:cNvSpPr/>
            <p:nvPr/>
          </p:nvSpPr>
          <p:spPr>
            <a:xfrm>
              <a:off x="778050" y="1132500"/>
              <a:ext cx="7100" cy="3150"/>
            </a:xfrm>
            <a:custGeom>
              <a:rect b="b" l="l" r="r" t="t"/>
              <a:pathLst>
                <a:path extrusionOk="0" h="126" w="284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0"/>
                    <a:pt x="28" y="107"/>
                    <a:pt x="54" y="107"/>
                  </a:cubicBezTo>
                  <a:cubicBezTo>
                    <a:pt x="99" y="107"/>
                    <a:pt x="144" y="116"/>
                    <a:pt x="197" y="125"/>
                  </a:cubicBezTo>
                  <a:cubicBezTo>
                    <a:pt x="200" y="125"/>
                    <a:pt x="202" y="126"/>
                    <a:pt x="205" y="126"/>
                  </a:cubicBezTo>
                  <a:cubicBezTo>
                    <a:pt x="262" y="126"/>
                    <a:pt x="284" y="35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8"/>
            <p:cNvSpPr/>
            <p:nvPr/>
          </p:nvSpPr>
          <p:spPr>
            <a:xfrm>
              <a:off x="779625" y="1123000"/>
              <a:ext cx="7250" cy="4225"/>
            </a:xfrm>
            <a:custGeom>
              <a:rect b="b" l="l" r="r" t="t"/>
              <a:pathLst>
                <a:path extrusionOk="0" h="169" w="290">
                  <a:moveTo>
                    <a:pt x="58" y="0"/>
                  </a:moveTo>
                  <a:cubicBezTo>
                    <a:pt x="40" y="0"/>
                    <a:pt x="24" y="6"/>
                    <a:pt x="18" y="23"/>
                  </a:cubicBezTo>
                  <a:cubicBezTo>
                    <a:pt x="0" y="50"/>
                    <a:pt x="9" y="86"/>
                    <a:pt x="36" y="95"/>
                  </a:cubicBezTo>
                  <a:cubicBezTo>
                    <a:pt x="90" y="121"/>
                    <a:pt x="143" y="148"/>
                    <a:pt x="205" y="166"/>
                  </a:cubicBezTo>
                  <a:cubicBezTo>
                    <a:pt x="211" y="167"/>
                    <a:pt x="216" y="168"/>
                    <a:pt x="220" y="168"/>
                  </a:cubicBezTo>
                  <a:cubicBezTo>
                    <a:pt x="272" y="168"/>
                    <a:pt x="290" y="84"/>
                    <a:pt x="232" y="68"/>
                  </a:cubicBezTo>
                  <a:cubicBezTo>
                    <a:pt x="179" y="50"/>
                    <a:pt x="134" y="23"/>
                    <a:pt x="90" y="5"/>
                  </a:cubicBezTo>
                  <a:cubicBezTo>
                    <a:pt x="80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8"/>
            <p:cNvSpPr/>
            <p:nvPr/>
          </p:nvSpPr>
          <p:spPr>
            <a:xfrm>
              <a:off x="794175" y="11057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5" y="0"/>
                    <a:pt x="0" y="39"/>
                    <a:pt x="25" y="82"/>
                  </a:cubicBezTo>
                  <a:cubicBezTo>
                    <a:pt x="43" y="126"/>
                    <a:pt x="78" y="171"/>
                    <a:pt x="105" y="225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2" y="209"/>
                    <a:pt x="203" y="171"/>
                  </a:cubicBezTo>
                  <a:cubicBezTo>
                    <a:pt x="168" y="118"/>
                    <a:pt x="132" y="73"/>
                    <a:pt x="114" y="28"/>
                  </a:cubicBezTo>
                  <a:cubicBezTo>
                    <a:pt x="103" y="9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8"/>
            <p:cNvSpPr/>
            <p:nvPr/>
          </p:nvSpPr>
          <p:spPr>
            <a:xfrm>
              <a:off x="805725" y="1100750"/>
              <a:ext cx="3350" cy="6775"/>
            </a:xfrm>
            <a:custGeom>
              <a:rect b="b" l="l" r="r" t="t"/>
              <a:pathLst>
                <a:path extrusionOk="0" h="271" w="134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39"/>
                    <a:pt x="9" y="66"/>
                  </a:cubicBezTo>
                  <a:cubicBezTo>
                    <a:pt x="18" y="119"/>
                    <a:pt x="18" y="173"/>
                    <a:pt x="27" y="217"/>
                  </a:cubicBezTo>
                  <a:cubicBezTo>
                    <a:pt x="27" y="244"/>
                    <a:pt x="45" y="271"/>
                    <a:pt x="80" y="271"/>
                  </a:cubicBezTo>
                  <a:cubicBezTo>
                    <a:pt x="107" y="271"/>
                    <a:pt x="134" y="244"/>
                    <a:pt x="125" y="217"/>
                  </a:cubicBezTo>
                  <a:cubicBezTo>
                    <a:pt x="125" y="155"/>
                    <a:pt x="116" y="101"/>
                    <a:pt x="107" y="39"/>
                  </a:cubicBezTo>
                  <a:cubicBezTo>
                    <a:pt x="107" y="17"/>
                    <a:pt x="83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8"/>
            <p:cNvSpPr/>
            <p:nvPr/>
          </p:nvSpPr>
          <p:spPr>
            <a:xfrm>
              <a:off x="816875" y="1101550"/>
              <a:ext cx="3275" cy="6275"/>
            </a:xfrm>
            <a:custGeom>
              <a:rect b="b" l="l" r="r" t="t"/>
              <a:pathLst>
                <a:path extrusionOk="0" h="251" w="131">
                  <a:moveTo>
                    <a:pt x="65" y="0"/>
                  </a:moveTo>
                  <a:cubicBezTo>
                    <a:pt x="43" y="0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7" y="250"/>
                    <a:pt x="54" y="250"/>
                  </a:cubicBezTo>
                  <a:cubicBezTo>
                    <a:pt x="80" y="250"/>
                    <a:pt x="107" y="234"/>
                    <a:pt x="107" y="203"/>
                  </a:cubicBezTo>
                  <a:cubicBezTo>
                    <a:pt x="107" y="150"/>
                    <a:pt x="116" y="105"/>
                    <a:pt x="125" y="60"/>
                  </a:cubicBezTo>
                  <a:cubicBezTo>
                    <a:pt x="130" y="24"/>
                    <a:pt x="9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8"/>
            <p:cNvSpPr/>
            <p:nvPr/>
          </p:nvSpPr>
          <p:spPr>
            <a:xfrm>
              <a:off x="785475" y="11129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4" y="1"/>
                  </a:moveTo>
                  <a:cubicBezTo>
                    <a:pt x="42" y="1"/>
                    <a:pt x="0" y="59"/>
                    <a:pt x="43" y="94"/>
                  </a:cubicBezTo>
                  <a:cubicBezTo>
                    <a:pt x="87" y="130"/>
                    <a:pt x="123" y="174"/>
                    <a:pt x="168" y="210"/>
                  </a:cubicBezTo>
                  <a:cubicBezTo>
                    <a:pt x="180" y="220"/>
                    <a:pt x="192" y="224"/>
                    <a:pt x="204" y="224"/>
                  </a:cubicBezTo>
                  <a:cubicBezTo>
                    <a:pt x="247" y="224"/>
                    <a:pt x="281" y="172"/>
                    <a:pt x="239" y="130"/>
                  </a:cubicBezTo>
                  <a:cubicBezTo>
                    <a:pt x="203" y="94"/>
                    <a:pt x="159" y="58"/>
                    <a:pt x="114" y="14"/>
                  </a:cubicBezTo>
                  <a:cubicBezTo>
                    <a:pt x="105" y="5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8"/>
            <p:cNvSpPr/>
            <p:nvPr/>
          </p:nvSpPr>
          <p:spPr>
            <a:xfrm>
              <a:off x="742600" y="11084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25"/>
                    <a:pt x="54" y="197"/>
                  </a:cubicBezTo>
                  <a:cubicBezTo>
                    <a:pt x="58" y="197"/>
                    <a:pt x="62" y="197"/>
                    <a:pt x="66" y="197"/>
                  </a:cubicBezTo>
                  <a:cubicBezTo>
                    <a:pt x="230" y="197"/>
                    <a:pt x="365" y="379"/>
                    <a:pt x="322" y="545"/>
                  </a:cubicBezTo>
                  <a:cubicBezTo>
                    <a:pt x="304" y="625"/>
                    <a:pt x="250" y="705"/>
                    <a:pt x="170" y="741"/>
                  </a:cubicBezTo>
                  <a:cubicBezTo>
                    <a:pt x="137" y="752"/>
                    <a:pt x="100" y="760"/>
                    <a:pt x="65" y="760"/>
                  </a:cubicBezTo>
                  <a:cubicBezTo>
                    <a:pt x="43" y="760"/>
                    <a:pt x="21" y="757"/>
                    <a:pt x="0" y="750"/>
                  </a:cubicBezTo>
                  <a:lnTo>
                    <a:pt x="0" y="750"/>
                  </a:lnTo>
                  <a:cubicBezTo>
                    <a:pt x="9" y="821"/>
                    <a:pt x="27" y="893"/>
                    <a:pt x="63" y="955"/>
                  </a:cubicBezTo>
                  <a:cubicBezTo>
                    <a:pt x="95" y="962"/>
                    <a:pt x="125" y="966"/>
                    <a:pt x="155" y="966"/>
                  </a:cubicBezTo>
                  <a:cubicBezTo>
                    <a:pt x="641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8"/>
            <p:cNvSpPr/>
            <p:nvPr/>
          </p:nvSpPr>
          <p:spPr>
            <a:xfrm>
              <a:off x="745725" y="1099925"/>
              <a:ext cx="29025" cy="41500"/>
            </a:xfrm>
            <a:custGeom>
              <a:rect b="b" l="l" r="r" t="t"/>
              <a:pathLst>
                <a:path extrusionOk="0" h="1660" w="1161">
                  <a:moveTo>
                    <a:pt x="464" y="1"/>
                  </a:moveTo>
                  <a:cubicBezTo>
                    <a:pt x="446" y="10"/>
                    <a:pt x="437" y="10"/>
                    <a:pt x="420" y="18"/>
                  </a:cubicBezTo>
                  <a:cubicBezTo>
                    <a:pt x="482" y="54"/>
                    <a:pt x="544" y="108"/>
                    <a:pt x="562" y="125"/>
                  </a:cubicBezTo>
                  <a:cubicBezTo>
                    <a:pt x="643" y="197"/>
                    <a:pt x="776" y="313"/>
                    <a:pt x="785" y="438"/>
                  </a:cubicBezTo>
                  <a:cubicBezTo>
                    <a:pt x="723" y="349"/>
                    <a:pt x="669" y="268"/>
                    <a:pt x="589" y="197"/>
                  </a:cubicBezTo>
                  <a:cubicBezTo>
                    <a:pt x="518" y="134"/>
                    <a:pt x="429" y="90"/>
                    <a:pt x="348" y="45"/>
                  </a:cubicBezTo>
                  <a:cubicBezTo>
                    <a:pt x="339" y="54"/>
                    <a:pt x="321" y="63"/>
                    <a:pt x="313" y="72"/>
                  </a:cubicBezTo>
                  <a:cubicBezTo>
                    <a:pt x="366" y="99"/>
                    <a:pt x="420" y="143"/>
                    <a:pt x="473" y="179"/>
                  </a:cubicBezTo>
                  <a:cubicBezTo>
                    <a:pt x="544" y="233"/>
                    <a:pt x="616" y="286"/>
                    <a:pt x="660" y="366"/>
                  </a:cubicBezTo>
                  <a:cubicBezTo>
                    <a:pt x="660" y="366"/>
                    <a:pt x="656" y="370"/>
                    <a:pt x="654" y="370"/>
                  </a:cubicBezTo>
                  <a:cubicBezTo>
                    <a:pt x="653" y="370"/>
                    <a:pt x="652" y="369"/>
                    <a:pt x="652" y="366"/>
                  </a:cubicBezTo>
                  <a:cubicBezTo>
                    <a:pt x="589" y="304"/>
                    <a:pt x="527" y="250"/>
                    <a:pt x="455" y="206"/>
                  </a:cubicBezTo>
                  <a:cubicBezTo>
                    <a:pt x="393" y="161"/>
                    <a:pt x="321" y="134"/>
                    <a:pt x="250" y="108"/>
                  </a:cubicBezTo>
                  <a:cubicBezTo>
                    <a:pt x="197" y="143"/>
                    <a:pt x="143" y="188"/>
                    <a:pt x="98" y="241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73"/>
                    <a:pt x="72" y="1499"/>
                  </a:cubicBezTo>
                  <a:cubicBezTo>
                    <a:pt x="134" y="1490"/>
                    <a:pt x="188" y="1490"/>
                    <a:pt x="241" y="1473"/>
                  </a:cubicBezTo>
                  <a:cubicBezTo>
                    <a:pt x="348" y="1446"/>
                    <a:pt x="429" y="1401"/>
                    <a:pt x="518" y="1339"/>
                  </a:cubicBezTo>
                  <a:lnTo>
                    <a:pt x="527" y="1339"/>
                  </a:lnTo>
                  <a:cubicBezTo>
                    <a:pt x="464" y="1437"/>
                    <a:pt x="357" y="1481"/>
                    <a:pt x="259" y="1526"/>
                  </a:cubicBezTo>
                  <a:cubicBezTo>
                    <a:pt x="232" y="1535"/>
                    <a:pt x="188" y="1553"/>
                    <a:pt x="143" y="1562"/>
                  </a:cubicBezTo>
                  <a:cubicBezTo>
                    <a:pt x="152" y="1571"/>
                    <a:pt x="152" y="1571"/>
                    <a:pt x="161" y="1571"/>
                  </a:cubicBezTo>
                  <a:lnTo>
                    <a:pt x="223" y="1571"/>
                  </a:lnTo>
                  <a:cubicBezTo>
                    <a:pt x="286" y="1562"/>
                    <a:pt x="339" y="1535"/>
                    <a:pt x="393" y="1499"/>
                  </a:cubicBezTo>
                  <a:cubicBezTo>
                    <a:pt x="518" y="1446"/>
                    <a:pt x="598" y="1348"/>
                    <a:pt x="687" y="1250"/>
                  </a:cubicBezTo>
                  <a:lnTo>
                    <a:pt x="687" y="1250"/>
                  </a:lnTo>
                  <a:cubicBezTo>
                    <a:pt x="652" y="1366"/>
                    <a:pt x="553" y="1473"/>
                    <a:pt x="455" y="1544"/>
                  </a:cubicBezTo>
                  <a:cubicBezTo>
                    <a:pt x="402" y="1571"/>
                    <a:pt x="330" y="1615"/>
                    <a:pt x="250" y="1633"/>
                  </a:cubicBezTo>
                  <a:cubicBezTo>
                    <a:pt x="268" y="1642"/>
                    <a:pt x="286" y="1651"/>
                    <a:pt x="304" y="1660"/>
                  </a:cubicBezTo>
                  <a:cubicBezTo>
                    <a:pt x="991" y="1446"/>
                    <a:pt x="1160" y="322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8"/>
            <p:cNvSpPr/>
            <p:nvPr/>
          </p:nvSpPr>
          <p:spPr>
            <a:xfrm>
              <a:off x="736350" y="1098150"/>
              <a:ext cx="41500" cy="45950"/>
            </a:xfrm>
            <a:custGeom>
              <a:rect b="b" l="l" r="r" t="t"/>
              <a:pathLst>
                <a:path extrusionOk="0" h="1838" w="1660">
                  <a:moveTo>
                    <a:pt x="402" y="411"/>
                  </a:moveTo>
                  <a:cubicBezTo>
                    <a:pt x="999" y="453"/>
                    <a:pt x="891" y="1376"/>
                    <a:pt x="405" y="1376"/>
                  </a:cubicBezTo>
                  <a:cubicBezTo>
                    <a:pt x="375" y="1376"/>
                    <a:pt x="345" y="1372"/>
                    <a:pt x="313" y="1365"/>
                  </a:cubicBezTo>
                  <a:cubicBezTo>
                    <a:pt x="277" y="1303"/>
                    <a:pt x="259" y="1231"/>
                    <a:pt x="250" y="1160"/>
                  </a:cubicBezTo>
                  <a:lnTo>
                    <a:pt x="250" y="1160"/>
                  </a:lnTo>
                  <a:cubicBezTo>
                    <a:pt x="271" y="1167"/>
                    <a:pt x="293" y="1170"/>
                    <a:pt x="315" y="1170"/>
                  </a:cubicBezTo>
                  <a:cubicBezTo>
                    <a:pt x="350" y="1170"/>
                    <a:pt x="387" y="1162"/>
                    <a:pt x="420" y="1151"/>
                  </a:cubicBezTo>
                  <a:cubicBezTo>
                    <a:pt x="500" y="1115"/>
                    <a:pt x="554" y="1035"/>
                    <a:pt x="572" y="955"/>
                  </a:cubicBezTo>
                  <a:cubicBezTo>
                    <a:pt x="615" y="789"/>
                    <a:pt x="480" y="607"/>
                    <a:pt x="316" y="607"/>
                  </a:cubicBezTo>
                  <a:cubicBezTo>
                    <a:pt x="312" y="607"/>
                    <a:pt x="308" y="607"/>
                    <a:pt x="304" y="607"/>
                  </a:cubicBezTo>
                  <a:cubicBezTo>
                    <a:pt x="331" y="535"/>
                    <a:pt x="366" y="473"/>
                    <a:pt x="402" y="411"/>
                  </a:cubicBezTo>
                  <a:close/>
                  <a:moveTo>
                    <a:pt x="839" y="72"/>
                  </a:moveTo>
                  <a:lnTo>
                    <a:pt x="839" y="72"/>
                  </a:lnTo>
                  <a:cubicBezTo>
                    <a:pt x="1535" y="393"/>
                    <a:pt x="1366" y="1517"/>
                    <a:pt x="679" y="1731"/>
                  </a:cubicBezTo>
                  <a:cubicBezTo>
                    <a:pt x="661" y="1722"/>
                    <a:pt x="643" y="1713"/>
                    <a:pt x="625" y="1704"/>
                  </a:cubicBezTo>
                  <a:cubicBezTo>
                    <a:pt x="705" y="1686"/>
                    <a:pt x="777" y="1642"/>
                    <a:pt x="830" y="1615"/>
                  </a:cubicBezTo>
                  <a:cubicBezTo>
                    <a:pt x="928" y="1544"/>
                    <a:pt x="1027" y="1437"/>
                    <a:pt x="1062" y="1321"/>
                  </a:cubicBezTo>
                  <a:lnTo>
                    <a:pt x="1062" y="1321"/>
                  </a:lnTo>
                  <a:cubicBezTo>
                    <a:pt x="973" y="1419"/>
                    <a:pt x="893" y="1517"/>
                    <a:pt x="768" y="1570"/>
                  </a:cubicBezTo>
                  <a:cubicBezTo>
                    <a:pt x="714" y="1606"/>
                    <a:pt x="661" y="1633"/>
                    <a:pt x="598" y="1642"/>
                  </a:cubicBezTo>
                  <a:lnTo>
                    <a:pt x="536" y="1642"/>
                  </a:lnTo>
                  <a:cubicBezTo>
                    <a:pt x="527" y="1642"/>
                    <a:pt x="527" y="1642"/>
                    <a:pt x="518" y="1633"/>
                  </a:cubicBezTo>
                  <a:cubicBezTo>
                    <a:pt x="563" y="1624"/>
                    <a:pt x="607" y="1606"/>
                    <a:pt x="634" y="1597"/>
                  </a:cubicBezTo>
                  <a:cubicBezTo>
                    <a:pt x="732" y="1552"/>
                    <a:pt x="839" y="1508"/>
                    <a:pt x="902" y="1410"/>
                  </a:cubicBezTo>
                  <a:lnTo>
                    <a:pt x="893" y="1410"/>
                  </a:lnTo>
                  <a:cubicBezTo>
                    <a:pt x="804" y="1472"/>
                    <a:pt x="723" y="1517"/>
                    <a:pt x="616" y="1544"/>
                  </a:cubicBezTo>
                  <a:cubicBezTo>
                    <a:pt x="563" y="1561"/>
                    <a:pt x="509" y="1561"/>
                    <a:pt x="447" y="1570"/>
                  </a:cubicBezTo>
                  <a:cubicBezTo>
                    <a:pt x="420" y="1544"/>
                    <a:pt x="393" y="1508"/>
                    <a:pt x="375" y="1472"/>
                  </a:cubicBezTo>
                  <a:lnTo>
                    <a:pt x="375" y="1472"/>
                  </a:lnTo>
                  <a:cubicBezTo>
                    <a:pt x="383" y="1473"/>
                    <a:pt x="390" y="1473"/>
                    <a:pt x="398" y="1473"/>
                  </a:cubicBezTo>
                  <a:cubicBezTo>
                    <a:pt x="994" y="1473"/>
                    <a:pt x="1134" y="418"/>
                    <a:pt x="473" y="312"/>
                  </a:cubicBezTo>
                  <a:cubicBezTo>
                    <a:pt x="518" y="259"/>
                    <a:pt x="572" y="214"/>
                    <a:pt x="625" y="179"/>
                  </a:cubicBezTo>
                  <a:cubicBezTo>
                    <a:pt x="696" y="205"/>
                    <a:pt x="768" y="232"/>
                    <a:pt x="830" y="277"/>
                  </a:cubicBezTo>
                  <a:cubicBezTo>
                    <a:pt x="902" y="321"/>
                    <a:pt x="964" y="375"/>
                    <a:pt x="1027" y="437"/>
                  </a:cubicBezTo>
                  <a:cubicBezTo>
                    <a:pt x="1027" y="440"/>
                    <a:pt x="1028" y="441"/>
                    <a:pt x="1029" y="441"/>
                  </a:cubicBezTo>
                  <a:cubicBezTo>
                    <a:pt x="1031" y="441"/>
                    <a:pt x="1035" y="437"/>
                    <a:pt x="1035" y="437"/>
                  </a:cubicBezTo>
                  <a:cubicBezTo>
                    <a:pt x="991" y="357"/>
                    <a:pt x="919" y="304"/>
                    <a:pt x="848" y="250"/>
                  </a:cubicBezTo>
                  <a:cubicBezTo>
                    <a:pt x="795" y="214"/>
                    <a:pt x="741" y="170"/>
                    <a:pt x="688" y="143"/>
                  </a:cubicBezTo>
                  <a:cubicBezTo>
                    <a:pt x="696" y="134"/>
                    <a:pt x="714" y="125"/>
                    <a:pt x="723" y="116"/>
                  </a:cubicBezTo>
                  <a:cubicBezTo>
                    <a:pt x="804" y="161"/>
                    <a:pt x="893" y="205"/>
                    <a:pt x="964" y="268"/>
                  </a:cubicBezTo>
                  <a:cubicBezTo>
                    <a:pt x="1044" y="339"/>
                    <a:pt x="1098" y="420"/>
                    <a:pt x="1160" y="509"/>
                  </a:cubicBezTo>
                  <a:cubicBezTo>
                    <a:pt x="1151" y="384"/>
                    <a:pt x="1018" y="268"/>
                    <a:pt x="937" y="196"/>
                  </a:cubicBezTo>
                  <a:cubicBezTo>
                    <a:pt x="919" y="179"/>
                    <a:pt x="857" y="125"/>
                    <a:pt x="795" y="89"/>
                  </a:cubicBezTo>
                  <a:cubicBezTo>
                    <a:pt x="812" y="81"/>
                    <a:pt x="821" y="81"/>
                    <a:pt x="839" y="72"/>
                  </a:cubicBezTo>
                  <a:close/>
                  <a:moveTo>
                    <a:pt x="919" y="0"/>
                  </a:moveTo>
                  <a:lnTo>
                    <a:pt x="919" y="0"/>
                  </a:lnTo>
                  <a:cubicBezTo>
                    <a:pt x="893" y="18"/>
                    <a:pt x="857" y="27"/>
                    <a:pt x="830" y="45"/>
                  </a:cubicBezTo>
                  <a:lnTo>
                    <a:pt x="349" y="312"/>
                  </a:lnTo>
                  <a:cubicBezTo>
                    <a:pt x="349" y="321"/>
                    <a:pt x="340" y="321"/>
                    <a:pt x="340" y="321"/>
                  </a:cubicBezTo>
                  <a:cubicBezTo>
                    <a:pt x="1" y="794"/>
                    <a:pt x="54" y="1570"/>
                    <a:pt x="652" y="1838"/>
                  </a:cubicBezTo>
                  <a:lnTo>
                    <a:pt x="696" y="1838"/>
                  </a:lnTo>
                  <a:cubicBezTo>
                    <a:pt x="1473" y="1606"/>
                    <a:pt x="1660" y="384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8"/>
            <p:cNvSpPr/>
            <p:nvPr/>
          </p:nvSpPr>
          <p:spPr>
            <a:xfrm>
              <a:off x="730025" y="11264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4" y="1"/>
                  </a:moveTo>
                  <a:cubicBezTo>
                    <a:pt x="232" y="1"/>
                    <a:pt x="229" y="1"/>
                    <a:pt x="227" y="1"/>
                  </a:cubicBezTo>
                  <a:cubicBezTo>
                    <a:pt x="173" y="19"/>
                    <a:pt x="120" y="19"/>
                    <a:pt x="57" y="37"/>
                  </a:cubicBezTo>
                  <a:cubicBezTo>
                    <a:pt x="0" y="53"/>
                    <a:pt x="10" y="137"/>
                    <a:pt x="68" y="137"/>
                  </a:cubicBezTo>
                  <a:cubicBezTo>
                    <a:pt x="73" y="137"/>
                    <a:pt x="78" y="136"/>
                    <a:pt x="84" y="135"/>
                  </a:cubicBezTo>
                  <a:cubicBezTo>
                    <a:pt x="138" y="126"/>
                    <a:pt x="191" y="117"/>
                    <a:pt x="245" y="108"/>
                  </a:cubicBezTo>
                  <a:cubicBezTo>
                    <a:pt x="313" y="100"/>
                    <a:pt x="29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8"/>
            <p:cNvSpPr/>
            <p:nvPr/>
          </p:nvSpPr>
          <p:spPr>
            <a:xfrm>
              <a:off x="734125" y="1136650"/>
              <a:ext cx="6500" cy="4975"/>
            </a:xfrm>
            <a:custGeom>
              <a:rect b="b" l="l" r="r" t="t"/>
              <a:pathLst>
                <a:path extrusionOk="0" h="199" w="260">
                  <a:moveTo>
                    <a:pt x="197" y="0"/>
                  </a:moveTo>
                  <a:cubicBezTo>
                    <a:pt x="185" y="0"/>
                    <a:pt x="173" y="4"/>
                    <a:pt x="161" y="12"/>
                  </a:cubicBezTo>
                  <a:cubicBezTo>
                    <a:pt x="125" y="39"/>
                    <a:pt x="81" y="75"/>
                    <a:pt x="36" y="102"/>
                  </a:cubicBezTo>
                  <a:cubicBezTo>
                    <a:pt x="18" y="111"/>
                    <a:pt x="0" y="137"/>
                    <a:pt x="18" y="173"/>
                  </a:cubicBezTo>
                  <a:cubicBezTo>
                    <a:pt x="25" y="186"/>
                    <a:pt x="44" y="198"/>
                    <a:pt x="65" y="198"/>
                  </a:cubicBezTo>
                  <a:cubicBezTo>
                    <a:pt x="73" y="198"/>
                    <a:pt x="82" y="196"/>
                    <a:pt x="90" y="191"/>
                  </a:cubicBezTo>
                  <a:cubicBezTo>
                    <a:pt x="134" y="164"/>
                    <a:pt x="179" y="128"/>
                    <a:pt x="232" y="93"/>
                  </a:cubicBezTo>
                  <a:cubicBezTo>
                    <a:pt x="259" y="75"/>
                    <a:pt x="250" y="39"/>
                    <a:pt x="241" y="21"/>
                  </a:cubicBezTo>
                  <a:cubicBezTo>
                    <a:pt x="227" y="7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8"/>
            <p:cNvSpPr/>
            <p:nvPr/>
          </p:nvSpPr>
          <p:spPr>
            <a:xfrm>
              <a:off x="742000" y="1144200"/>
              <a:ext cx="6200" cy="5450"/>
            </a:xfrm>
            <a:custGeom>
              <a:rect b="b" l="l" r="r" t="t"/>
              <a:pathLst>
                <a:path extrusionOk="0" h="218" w="248">
                  <a:moveTo>
                    <a:pt x="170" y="1"/>
                  </a:moveTo>
                  <a:cubicBezTo>
                    <a:pt x="160" y="1"/>
                    <a:pt x="150" y="5"/>
                    <a:pt x="140" y="14"/>
                  </a:cubicBezTo>
                  <a:cubicBezTo>
                    <a:pt x="105" y="58"/>
                    <a:pt x="60" y="94"/>
                    <a:pt x="33" y="139"/>
                  </a:cubicBezTo>
                  <a:cubicBezTo>
                    <a:pt x="0" y="178"/>
                    <a:pt x="40" y="218"/>
                    <a:pt x="78" y="218"/>
                  </a:cubicBezTo>
                  <a:cubicBezTo>
                    <a:pt x="91" y="218"/>
                    <a:pt x="104" y="213"/>
                    <a:pt x="114" y="201"/>
                  </a:cubicBezTo>
                  <a:cubicBezTo>
                    <a:pt x="140" y="165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8"/>
            <p:cNvSpPr/>
            <p:nvPr/>
          </p:nvSpPr>
          <p:spPr>
            <a:xfrm>
              <a:off x="729875" y="1115975"/>
              <a:ext cx="8000" cy="3175"/>
            </a:xfrm>
            <a:custGeom>
              <a:rect b="b" l="l" r="r" t="t"/>
              <a:pathLst>
                <a:path extrusionOk="0" h="127" w="320">
                  <a:moveTo>
                    <a:pt x="81" y="1"/>
                  </a:moveTo>
                  <a:cubicBezTo>
                    <a:pt x="10" y="1"/>
                    <a:pt x="1" y="108"/>
                    <a:pt x="72" y="108"/>
                  </a:cubicBezTo>
                  <a:cubicBezTo>
                    <a:pt x="126" y="117"/>
                    <a:pt x="188" y="117"/>
                    <a:pt x="242" y="126"/>
                  </a:cubicBezTo>
                  <a:cubicBezTo>
                    <a:pt x="245" y="126"/>
                    <a:pt x="247" y="126"/>
                    <a:pt x="250" y="126"/>
                  </a:cubicBezTo>
                  <a:cubicBezTo>
                    <a:pt x="314" y="126"/>
                    <a:pt x="319" y="28"/>
                    <a:pt x="251" y="28"/>
                  </a:cubicBezTo>
                  <a:cubicBezTo>
                    <a:pt x="197" y="19"/>
                    <a:pt x="135" y="10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8"/>
            <p:cNvSpPr/>
            <p:nvPr/>
          </p:nvSpPr>
          <p:spPr>
            <a:xfrm>
              <a:off x="822200" y="1155325"/>
              <a:ext cx="20350" cy="24025"/>
            </a:xfrm>
            <a:custGeom>
              <a:rect b="b" l="l" r="r" t="t"/>
              <a:pathLst>
                <a:path extrusionOk="0" h="961" w="814">
                  <a:moveTo>
                    <a:pt x="635" y="1"/>
                  </a:moveTo>
                  <a:cubicBezTo>
                    <a:pt x="177" y="1"/>
                    <a:pt x="0" y="862"/>
                    <a:pt x="572" y="960"/>
                  </a:cubicBezTo>
                  <a:cubicBezTo>
                    <a:pt x="626" y="907"/>
                    <a:pt x="661" y="844"/>
                    <a:pt x="697" y="782"/>
                  </a:cubicBezTo>
                  <a:cubicBezTo>
                    <a:pt x="528" y="764"/>
                    <a:pt x="403" y="568"/>
                    <a:pt x="465" y="407"/>
                  </a:cubicBezTo>
                  <a:cubicBezTo>
                    <a:pt x="492" y="318"/>
                    <a:pt x="554" y="256"/>
                    <a:pt x="635" y="229"/>
                  </a:cubicBezTo>
                  <a:cubicBezTo>
                    <a:pt x="659" y="221"/>
                    <a:pt x="686" y="217"/>
                    <a:pt x="714" y="217"/>
                  </a:cubicBezTo>
                  <a:cubicBezTo>
                    <a:pt x="749" y="217"/>
                    <a:pt x="784" y="223"/>
                    <a:pt x="813" y="238"/>
                  </a:cubicBezTo>
                  <a:cubicBezTo>
                    <a:pt x="804" y="158"/>
                    <a:pt x="795" y="95"/>
                    <a:pt x="768" y="24"/>
                  </a:cubicBezTo>
                  <a:cubicBezTo>
                    <a:pt x="722" y="8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8"/>
            <p:cNvSpPr/>
            <p:nvPr/>
          </p:nvSpPr>
          <p:spPr>
            <a:xfrm>
              <a:off x="808400" y="1145650"/>
              <a:ext cx="31900" cy="40825"/>
            </a:xfrm>
            <a:custGeom>
              <a:rect b="b" l="l" r="r" t="t"/>
              <a:pathLst>
                <a:path extrusionOk="0" h="1633" w="1276">
                  <a:moveTo>
                    <a:pt x="990" y="0"/>
                  </a:moveTo>
                  <a:cubicBezTo>
                    <a:pt x="286" y="143"/>
                    <a:pt x="0" y="1249"/>
                    <a:pt x="660" y="1633"/>
                  </a:cubicBezTo>
                  <a:cubicBezTo>
                    <a:pt x="678" y="1633"/>
                    <a:pt x="687" y="1633"/>
                    <a:pt x="696" y="1624"/>
                  </a:cubicBezTo>
                  <a:cubicBezTo>
                    <a:pt x="642" y="1579"/>
                    <a:pt x="589" y="1517"/>
                    <a:pt x="580" y="1508"/>
                  </a:cubicBezTo>
                  <a:cubicBezTo>
                    <a:pt x="500" y="1419"/>
                    <a:pt x="384" y="1294"/>
                    <a:pt x="384" y="1169"/>
                  </a:cubicBezTo>
                  <a:lnTo>
                    <a:pt x="384" y="1169"/>
                  </a:lnTo>
                  <a:cubicBezTo>
                    <a:pt x="437" y="1267"/>
                    <a:pt x="482" y="1347"/>
                    <a:pt x="562" y="1428"/>
                  </a:cubicBezTo>
                  <a:cubicBezTo>
                    <a:pt x="625" y="1499"/>
                    <a:pt x="696" y="1553"/>
                    <a:pt x="776" y="1606"/>
                  </a:cubicBezTo>
                  <a:cubicBezTo>
                    <a:pt x="785" y="1597"/>
                    <a:pt x="803" y="1588"/>
                    <a:pt x="821" y="1588"/>
                  </a:cubicBezTo>
                  <a:cubicBezTo>
                    <a:pt x="767" y="1553"/>
                    <a:pt x="714" y="1499"/>
                    <a:pt x="669" y="1463"/>
                  </a:cubicBezTo>
                  <a:cubicBezTo>
                    <a:pt x="607" y="1401"/>
                    <a:pt x="535" y="1339"/>
                    <a:pt x="509" y="1249"/>
                  </a:cubicBezTo>
                  <a:lnTo>
                    <a:pt x="509" y="1249"/>
                  </a:lnTo>
                  <a:cubicBezTo>
                    <a:pt x="562" y="1321"/>
                    <a:pt x="625" y="1383"/>
                    <a:pt x="687" y="1437"/>
                  </a:cubicBezTo>
                  <a:cubicBezTo>
                    <a:pt x="749" y="1490"/>
                    <a:pt x="812" y="1517"/>
                    <a:pt x="883" y="1553"/>
                  </a:cubicBezTo>
                  <a:cubicBezTo>
                    <a:pt x="937" y="1526"/>
                    <a:pt x="990" y="1481"/>
                    <a:pt x="1044" y="1437"/>
                  </a:cubicBezTo>
                  <a:cubicBezTo>
                    <a:pt x="421" y="1266"/>
                    <a:pt x="638" y="288"/>
                    <a:pt x="1197" y="288"/>
                  </a:cubicBezTo>
                  <a:cubicBezTo>
                    <a:pt x="1222" y="288"/>
                    <a:pt x="1249" y="290"/>
                    <a:pt x="1276" y="295"/>
                  </a:cubicBezTo>
                  <a:cubicBezTo>
                    <a:pt x="1249" y="259"/>
                    <a:pt x="1231" y="223"/>
                    <a:pt x="1204" y="188"/>
                  </a:cubicBezTo>
                  <a:cubicBezTo>
                    <a:pt x="1151" y="188"/>
                    <a:pt x="1088" y="188"/>
                    <a:pt x="1035" y="197"/>
                  </a:cubicBezTo>
                  <a:cubicBezTo>
                    <a:pt x="928" y="215"/>
                    <a:pt x="839" y="250"/>
                    <a:pt x="741" y="304"/>
                  </a:cubicBezTo>
                  <a:cubicBezTo>
                    <a:pt x="803" y="215"/>
                    <a:pt x="919" y="170"/>
                    <a:pt x="1026" y="143"/>
                  </a:cubicBezTo>
                  <a:cubicBezTo>
                    <a:pt x="1053" y="134"/>
                    <a:pt x="1097" y="125"/>
                    <a:pt x="1142" y="116"/>
                  </a:cubicBezTo>
                  <a:cubicBezTo>
                    <a:pt x="1142" y="116"/>
                    <a:pt x="1133" y="107"/>
                    <a:pt x="1133" y="107"/>
                  </a:cubicBezTo>
                  <a:lnTo>
                    <a:pt x="1071" y="107"/>
                  </a:lnTo>
                  <a:cubicBezTo>
                    <a:pt x="1008" y="107"/>
                    <a:pt x="946" y="125"/>
                    <a:pt x="883" y="152"/>
                  </a:cubicBezTo>
                  <a:cubicBezTo>
                    <a:pt x="767" y="197"/>
                    <a:pt x="669" y="286"/>
                    <a:pt x="571" y="375"/>
                  </a:cubicBezTo>
                  <a:cubicBezTo>
                    <a:pt x="625" y="259"/>
                    <a:pt x="723" y="161"/>
                    <a:pt x="839" y="107"/>
                  </a:cubicBezTo>
                  <a:cubicBezTo>
                    <a:pt x="883" y="81"/>
                    <a:pt x="964" y="45"/>
                    <a:pt x="1044" y="36"/>
                  </a:cubicBezTo>
                  <a:cubicBezTo>
                    <a:pt x="1026" y="27"/>
                    <a:pt x="1008" y="9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8"/>
            <p:cNvSpPr/>
            <p:nvPr/>
          </p:nvSpPr>
          <p:spPr>
            <a:xfrm>
              <a:off x="804825" y="1142975"/>
              <a:ext cx="48425" cy="46175"/>
            </a:xfrm>
            <a:custGeom>
              <a:rect b="b" l="l" r="r" t="t"/>
              <a:pathLst>
                <a:path extrusionOk="0" h="1847" w="1937">
                  <a:moveTo>
                    <a:pt x="1330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9"/>
                    <a:pt x="1499" y="652"/>
                    <a:pt x="1508" y="732"/>
                  </a:cubicBezTo>
                  <a:cubicBezTo>
                    <a:pt x="1473" y="715"/>
                    <a:pt x="1431" y="705"/>
                    <a:pt x="1392" y="705"/>
                  </a:cubicBezTo>
                  <a:cubicBezTo>
                    <a:pt x="1370" y="705"/>
                    <a:pt x="1349" y="708"/>
                    <a:pt x="1330" y="714"/>
                  </a:cubicBezTo>
                  <a:cubicBezTo>
                    <a:pt x="1249" y="750"/>
                    <a:pt x="1187" y="812"/>
                    <a:pt x="1160" y="901"/>
                  </a:cubicBezTo>
                  <a:cubicBezTo>
                    <a:pt x="1098" y="1062"/>
                    <a:pt x="1223" y="1258"/>
                    <a:pt x="1392" y="1276"/>
                  </a:cubicBezTo>
                  <a:cubicBezTo>
                    <a:pt x="1356" y="1338"/>
                    <a:pt x="1321" y="1401"/>
                    <a:pt x="1267" y="1454"/>
                  </a:cubicBezTo>
                  <a:cubicBezTo>
                    <a:pt x="695" y="1356"/>
                    <a:pt x="872" y="495"/>
                    <a:pt x="1330" y="495"/>
                  </a:cubicBezTo>
                  <a:close/>
                  <a:moveTo>
                    <a:pt x="1133" y="107"/>
                  </a:moveTo>
                  <a:cubicBezTo>
                    <a:pt x="1151" y="116"/>
                    <a:pt x="1169" y="134"/>
                    <a:pt x="1187" y="143"/>
                  </a:cubicBezTo>
                  <a:cubicBezTo>
                    <a:pt x="1107" y="152"/>
                    <a:pt x="1026" y="188"/>
                    <a:pt x="982" y="214"/>
                  </a:cubicBezTo>
                  <a:cubicBezTo>
                    <a:pt x="866" y="268"/>
                    <a:pt x="768" y="366"/>
                    <a:pt x="714" y="482"/>
                  </a:cubicBezTo>
                  <a:cubicBezTo>
                    <a:pt x="812" y="393"/>
                    <a:pt x="910" y="304"/>
                    <a:pt x="1026" y="259"/>
                  </a:cubicBezTo>
                  <a:cubicBezTo>
                    <a:pt x="1089" y="232"/>
                    <a:pt x="1151" y="214"/>
                    <a:pt x="1214" y="214"/>
                  </a:cubicBezTo>
                  <a:lnTo>
                    <a:pt x="1276" y="214"/>
                  </a:lnTo>
                  <a:cubicBezTo>
                    <a:pt x="1276" y="214"/>
                    <a:pt x="1285" y="223"/>
                    <a:pt x="1285" y="223"/>
                  </a:cubicBezTo>
                  <a:cubicBezTo>
                    <a:pt x="1240" y="232"/>
                    <a:pt x="1196" y="241"/>
                    <a:pt x="1169" y="250"/>
                  </a:cubicBezTo>
                  <a:cubicBezTo>
                    <a:pt x="1062" y="277"/>
                    <a:pt x="946" y="322"/>
                    <a:pt x="884" y="411"/>
                  </a:cubicBezTo>
                  <a:cubicBezTo>
                    <a:pt x="982" y="357"/>
                    <a:pt x="1071" y="322"/>
                    <a:pt x="1178" y="304"/>
                  </a:cubicBezTo>
                  <a:cubicBezTo>
                    <a:pt x="1231" y="295"/>
                    <a:pt x="1294" y="295"/>
                    <a:pt x="1347" y="295"/>
                  </a:cubicBezTo>
                  <a:cubicBezTo>
                    <a:pt x="1374" y="330"/>
                    <a:pt x="1392" y="366"/>
                    <a:pt x="1419" y="402"/>
                  </a:cubicBezTo>
                  <a:cubicBezTo>
                    <a:pt x="1392" y="397"/>
                    <a:pt x="1365" y="395"/>
                    <a:pt x="1340" y="395"/>
                  </a:cubicBezTo>
                  <a:cubicBezTo>
                    <a:pt x="781" y="395"/>
                    <a:pt x="564" y="1373"/>
                    <a:pt x="1187" y="1544"/>
                  </a:cubicBezTo>
                  <a:cubicBezTo>
                    <a:pt x="1133" y="1588"/>
                    <a:pt x="1080" y="1633"/>
                    <a:pt x="1026" y="1660"/>
                  </a:cubicBezTo>
                  <a:cubicBezTo>
                    <a:pt x="955" y="1624"/>
                    <a:pt x="892" y="1597"/>
                    <a:pt x="830" y="1544"/>
                  </a:cubicBezTo>
                  <a:cubicBezTo>
                    <a:pt x="768" y="1490"/>
                    <a:pt x="705" y="1428"/>
                    <a:pt x="652" y="1356"/>
                  </a:cubicBezTo>
                  <a:lnTo>
                    <a:pt x="652" y="1356"/>
                  </a:lnTo>
                  <a:cubicBezTo>
                    <a:pt x="678" y="1446"/>
                    <a:pt x="750" y="1508"/>
                    <a:pt x="812" y="1570"/>
                  </a:cubicBezTo>
                  <a:cubicBezTo>
                    <a:pt x="857" y="1606"/>
                    <a:pt x="910" y="1660"/>
                    <a:pt x="964" y="1695"/>
                  </a:cubicBezTo>
                  <a:cubicBezTo>
                    <a:pt x="946" y="1695"/>
                    <a:pt x="928" y="1704"/>
                    <a:pt x="919" y="1713"/>
                  </a:cubicBezTo>
                  <a:cubicBezTo>
                    <a:pt x="839" y="1660"/>
                    <a:pt x="768" y="1606"/>
                    <a:pt x="705" y="1535"/>
                  </a:cubicBezTo>
                  <a:cubicBezTo>
                    <a:pt x="625" y="1454"/>
                    <a:pt x="580" y="1374"/>
                    <a:pt x="527" y="1276"/>
                  </a:cubicBezTo>
                  <a:lnTo>
                    <a:pt x="527" y="1276"/>
                  </a:lnTo>
                  <a:cubicBezTo>
                    <a:pt x="527" y="1401"/>
                    <a:pt x="643" y="1526"/>
                    <a:pt x="723" y="1615"/>
                  </a:cubicBezTo>
                  <a:cubicBezTo>
                    <a:pt x="732" y="1624"/>
                    <a:pt x="785" y="1686"/>
                    <a:pt x="839" y="1731"/>
                  </a:cubicBezTo>
                  <a:cubicBezTo>
                    <a:pt x="830" y="1740"/>
                    <a:pt x="821" y="1740"/>
                    <a:pt x="803" y="1740"/>
                  </a:cubicBezTo>
                  <a:cubicBezTo>
                    <a:pt x="143" y="1356"/>
                    <a:pt x="429" y="250"/>
                    <a:pt x="1133" y="107"/>
                  </a:cubicBezTo>
                  <a:close/>
                  <a:moveTo>
                    <a:pt x="1133" y="0"/>
                  </a:moveTo>
                  <a:cubicBezTo>
                    <a:pt x="313" y="161"/>
                    <a:pt x="0" y="1401"/>
                    <a:pt x="759" y="1838"/>
                  </a:cubicBezTo>
                  <a:cubicBezTo>
                    <a:pt x="768" y="1847"/>
                    <a:pt x="777" y="1847"/>
                    <a:pt x="785" y="1847"/>
                  </a:cubicBezTo>
                  <a:lnTo>
                    <a:pt x="803" y="1847"/>
                  </a:lnTo>
                  <a:cubicBezTo>
                    <a:pt x="1624" y="1695"/>
                    <a:pt x="1936" y="455"/>
                    <a:pt x="1178" y="9"/>
                  </a:cubicBezTo>
                  <a:lnTo>
                    <a:pt x="1160" y="9"/>
                  </a:lnTo>
                  <a:cubicBezTo>
                    <a:pt x="1151" y="0"/>
                    <a:pt x="1142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8"/>
            <p:cNvSpPr/>
            <p:nvPr/>
          </p:nvSpPr>
          <p:spPr>
            <a:xfrm>
              <a:off x="828900" y="1190650"/>
              <a:ext cx="4675" cy="5525"/>
            </a:xfrm>
            <a:custGeom>
              <a:rect b="b" l="l" r="r" t="t"/>
              <a:pathLst>
                <a:path extrusionOk="0" h="221" w="187">
                  <a:moveTo>
                    <a:pt x="60" y="0"/>
                  </a:moveTo>
                  <a:cubicBezTo>
                    <a:pt x="55" y="0"/>
                    <a:pt x="50" y="1"/>
                    <a:pt x="45" y="2"/>
                  </a:cubicBezTo>
                  <a:cubicBezTo>
                    <a:pt x="19" y="11"/>
                    <a:pt x="1" y="47"/>
                    <a:pt x="10" y="74"/>
                  </a:cubicBezTo>
                  <a:cubicBezTo>
                    <a:pt x="37" y="109"/>
                    <a:pt x="54" y="163"/>
                    <a:pt x="81" y="199"/>
                  </a:cubicBezTo>
                  <a:cubicBezTo>
                    <a:pt x="91" y="214"/>
                    <a:pt x="105" y="221"/>
                    <a:pt x="119" y="221"/>
                  </a:cubicBezTo>
                  <a:cubicBezTo>
                    <a:pt x="153" y="221"/>
                    <a:pt x="187" y="181"/>
                    <a:pt x="161" y="136"/>
                  </a:cubicBezTo>
                  <a:cubicBezTo>
                    <a:pt x="144" y="109"/>
                    <a:pt x="126" y="74"/>
                    <a:pt x="117" y="38"/>
                  </a:cubicBezTo>
                  <a:cubicBezTo>
                    <a:pt x="102" y="16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8"/>
            <p:cNvSpPr/>
            <p:nvPr/>
          </p:nvSpPr>
          <p:spPr>
            <a:xfrm>
              <a:off x="836525" y="1185575"/>
              <a:ext cx="6025" cy="5600"/>
            </a:xfrm>
            <a:custGeom>
              <a:rect b="b" l="l" r="r" t="t"/>
              <a:pathLst>
                <a:path extrusionOk="0" h="224" w="241">
                  <a:moveTo>
                    <a:pt x="69" y="0"/>
                  </a:moveTo>
                  <a:cubicBezTo>
                    <a:pt x="29" y="0"/>
                    <a:pt x="1" y="55"/>
                    <a:pt x="35" y="89"/>
                  </a:cubicBezTo>
                  <a:cubicBezTo>
                    <a:pt x="71" y="125"/>
                    <a:pt x="97" y="161"/>
                    <a:pt x="133" y="197"/>
                  </a:cubicBezTo>
                  <a:cubicBezTo>
                    <a:pt x="145" y="214"/>
                    <a:pt x="160" y="224"/>
                    <a:pt x="176" y="224"/>
                  </a:cubicBezTo>
                  <a:cubicBezTo>
                    <a:pt x="185" y="224"/>
                    <a:pt x="195" y="221"/>
                    <a:pt x="204" y="214"/>
                  </a:cubicBezTo>
                  <a:cubicBezTo>
                    <a:pt x="231" y="197"/>
                    <a:pt x="240" y="161"/>
                    <a:pt x="222" y="143"/>
                  </a:cubicBezTo>
                  <a:cubicBezTo>
                    <a:pt x="187" y="98"/>
                    <a:pt x="142" y="54"/>
                    <a:pt x="106" y="18"/>
                  </a:cubicBezTo>
                  <a:cubicBezTo>
                    <a:pt x="94" y="6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8"/>
            <p:cNvSpPr/>
            <p:nvPr/>
          </p:nvSpPr>
          <p:spPr>
            <a:xfrm>
              <a:off x="842075" y="1179325"/>
              <a:ext cx="7150" cy="4875"/>
            </a:xfrm>
            <a:custGeom>
              <a:rect b="b" l="l" r="r" t="t"/>
              <a:pathLst>
                <a:path extrusionOk="0" h="195" w="286">
                  <a:moveTo>
                    <a:pt x="87" y="0"/>
                  </a:moveTo>
                  <a:cubicBezTo>
                    <a:pt x="41" y="0"/>
                    <a:pt x="1" y="60"/>
                    <a:pt x="45" y="90"/>
                  </a:cubicBezTo>
                  <a:cubicBezTo>
                    <a:pt x="98" y="125"/>
                    <a:pt x="152" y="152"/>
                    <a:pt x="196" y="188"/>
                  </a:cubicBezTo>
                  <a:cubicBezTo>
                    <a:pt x="204" y="193"/>
                    <a:pt x="212" y="195"/>
                    <a:pt x="220" y="195"/>
                  </a:cubicBezTo>
                  <a:cubicBezTo>
                    <a:pt x="241" y="195"/>
                    <a:pt x="261" y="180"/>
                    <a:pt x="268" y="161"/>
                  </a:cubicBezTo>
                  <a:cubicBezTo>
                    <a:pt x="286" y="134"/>
                    <a:pt x="268" y="108"/>
                    <a:pt x="250" y="99"/>
                  </a:cubicBezTo>
                  <a:cubicBezTo>
                    <a:pt x="205" y="63"/>
                    <a:pt x="152" y="45"/>
                    <a:pt x="116" y="9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8"/>
            <p:cNvSpPr/>
            <p:nvPr/>
          </p:nvSpPr>
          <p:spPr>
            <a:xfrm>
              <a:off x="847275" y="1159450"/>
              <a:ext cx="7700" cy="2950"/>
            </a:xfrm>
            <a:custGeom>
              <a:rect b="b" l="l" r="r" t="t"/>
              <a:pathLst>
                <a:path extrusionOk="0" h="118" w="308">
                  <a:moveTo>
                    <a:pt x="245" y="1"/>
                  </a:moveTo>
                  <a:cubicBezTo>
                    <a:pt x="243" y="1"/>
                    <a:pt x="241" y="1"/>
                    <a:pt x="238" y="2"/>
                  </a:cubicBezTo>
                  <a:cubicBezTo>
                    <a:pt x="185" y="10"/>
                    <a:pt x="122" y="10"/>
                    <a:pt x="69" y="19"/>
                  </a:cubicBezTo>
                  <a:cubicBezTo>
                    <a:pt x="0" y="19"/>
                    <a:pt x="6" y="118"/>
                    <a:pt x="69" y="118"/>
                  </a:cubicBezTo>
                  <a:cubicBezTo>
                    <a:pt x="72" y="118"/>
                    <a:pt x="75" y="118"/>
                    <a:pt x="78" y="117"/>
                  </a:cubicBezTo>
                  <a:cubicBezTo>
                    <a:pt x="131" y="117"/>
                    <a:pt x="185" y="117"/>
                    <a:pt x="247" y="109"/>
                  </a:cubicBezTo>
                  <a:cubicBezTo>
                    <a:pt x="307" y="100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8"/>
            <p:cNvSpPr/>
            <p:nvPr/>
          </p:nvSpPr>
          <p:spPr>
            <a:xfrm>
              <a:off x="845625" y="11473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10"/>
                    <a:pt x="1" y="146"/>
                    <a:pt x="19" y="163"/>
                  </a:cubicBezTo>
                  <a:cubicBezTo>
                    <a:pt x="30" y="180"/>
                    <a:pt x="45" y="187"/>
                    <a:pt x="61" y="187"/>
                  </a:cubicBezTo>
                  <a:cubicBezTo>
                    <a:pt x="71" y="187"/>
                    <a:pt x="80" y="184"/>
                    <a:pt x="90" y="181"/>
                  </a:cubicBezTo>
                  <a:cubicBezTo>
                    <a:pt x="135" y="154"/>
                    <a:pt x="170" y="128"/>
                    <a:pt x="224" y="110"/>
                  </a:cubicBezTo>
                  <a:cubicBezTo>
                    <a:pt x="242" y="92"/>
                    <a:pt x="260" y="65"/>
                    <a:pt x="251" y="38"/>
                  </a:cubicBezTo>
                  <a:cubicBezTo>
                    <a:pt x="243" y="16"/>
                    <a:pt x="22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8"/>
            <p:cNvSpPr/>
            <p:nvPr/>
          </p:nvSpPr>
          <p:spPr>
            <a:xfrm>
              <a:off x="838750" y="1138600"/>
              <a:ext cx="6650" cy="5150"/>
            </a:xfrm>
            <a:custGeom>
              <a:rect b="b" l="l" r="r" t="t"/>
              <a:pathLst>
                <a:path extrusionOk="0" h="206" w="266">
                  <a:moveTo>
                    <a:pt x="184" y="1"/>
                  </a:moveTo>
                  <a:cubicBezTo>
                    <a:pt x="173" y="1"/>
                    <a:pt x="161" y="5"/>
                    <a:pt x="151" y="15"/>
                  </a:cubicBezTo>
                  <a:cubicBezTo>
                    <a:pt x="115" y="50"/>
                    <a:pt x="80" y="77"/>
                    <a:pt x="44" y="104"/>
                  </a:cubicBezTo>
                  <a:cubicBezTo>
                    <a:pt x="1" y="140"/>
                    <a:pt x="33" y="205"/>
                    <a:pt x="76" y="205"/>
                  </a:cubicBezTo>
                  <a:cubicBezTo>
                    <a:pt x="86" y="205"/>
                    <a:pt x="96" y="202"/>
                    <a:pt x="106" y="193"/>
                  </a:cubicBezTo>
                  <a:cubicBezTo>
                    <a:pt x="151" y="158"/>
                    <a:pt x="187" y="122"/>
                    <a:pt x="231" y="86"/>
                  </a:cubicBezTo>
                  <a:cubicBezTo>
                    <a:pt x="266" y="5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8"/>
            <p:cNvSpPr/>
            <p:nvPr/>
          </p:nvSpPr>
          <p:spPr>
            <a:xfrm>
              <a:off x="846150" y="1169725"/>
              <a:ext cx="7900" cy="3625"/>
            </a:xfrm>
            <a:custGeom>
              <a:rect b="b" l="l" r="r" t="t"/>
              <a:pathLst>
                <a:path extrusionOk="0" h="145" w="316">
                  <a:moveTo>
                    <a:pt x="70" y="0"/>
                  </a:moveTo>
                  <a:cubicBezTo>
                    <a:pt x="14" y="0"/>
                    <a:pt x="0" y="91"/>
                    <a:pt x="60" y="108"/>
                  </a:cubicBezTo>
                  <a:cubicBezTo>
                    <a:pt x="114" y="117"/>
                    <a:pt x="176" y="135"/>
                    <a:pt x="230" y="144"/>
                  </a:cubicBezTo>
                  <a:cubicBezTo>
                    <a:pt x="232" y="144"/>
                    <a:pt x="235" y="144"/>
                    <a:pt x="238" y="144"/>
                  </a:cubicBezTo>
                  <a:cubicBezTo>
                    <a:pt x="294" y="144"/>
                    <a:pt x="316" y="54"/>
                    <a:pt x="248" y="37"/>
                  </a:cubicBezTo>
                  <a:cubicBezTo>
                    <a:pt x="194" y="28"/>
                    <a:pt x="141" y="19"/>
                    <a:pt x="78" y="1"/>
                  </a:cubicBezTo>
                  <a:cubicBezTo>
                    <a:pt x="75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8"/>
            <p:cNvSpPr/>
            <p:nvPr/>
          </p:nvSpPr>
          <p:spPr>
            <a:xfrm>
              <a:off x="762675" y="1172175"/>
              <a:ext cx="25475" cy="14925"/>
            </a:xfrm>
            <a:custGeom>
              <a:rect b="b" l="l" r="r" t="t"/>
              <a:pathLst>
                <a:path extrusionOk="0" h="597" w="1019">
                  <a:moveTo>
                    <a:pt x="723" y="1"/>
                  </a:moveTo>
                  <a:lnTo>
                    <a:pt x="723" y="1"/>
                  </a:lnTo>
                  <a:cubicBezTo>
                    <a:pt x="776" y="162"/>
                    <a:pt x="643" y="358"/>
                    <a:pt x="464" y="367"/>
                  </a:cubicBezTo>
                  <a:cubicBezTo>
                    <a:pt x="384" y="367"/>
                    <a:pt x="295" y="340"/>
                    <a:pt x="232" y="278"/>
                  </a:cubicBezTo>
                  <a:cubicBezTo>
                    <a:pt x="197" y="233"/>
                    <a:pt x="179" y="170"/>
                    <a:pt x="179" y="108"/>
                  </a:cubicBezTo>
                  <a:cubicBezTo>
                    <a:pt x="116" y="144"/>
                    <a:pt x="54" y="188"/>
                    <a:pt x="0" y="233"/>
                  </a:cubicBezTo>
                  <a:cubicBezTo>
                    <a:pt x="19" y="482"/>
                    <a:pt x="222" y="596"/>
                    <a:pt x="435" y="596"/>
                  </a:cubicBezTo>
                  <a:cubicBezTo>
                    <a:pt x="717" y="596"/>
                    <a:pt x="1018" y="396"/>
                    <a:pt x="937" y="46"/>
                  </a:cubicBezTo>
                  <a:cubicBezTo>
                    <a:pt x="866" y="19"/>
                    <a:pt x="794" y="10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8"/>
            <p:cNvSpPr/>
            <p:nvPr/>
          </p:nvSpPr>
          <p:spPr>
            <a:xfrm>
              <a:off x="756425" y="1174200"/>
              <a:ext cx="40850" cy="24350"/>
            </a:xfrm>
            <a:custGeom>
              <a:rect b="b" l="l" r="r" t="t"/>
              <a:pathLst>
                <a:path extrusionOk="0" h="974" w="1634">
                  <a:moveTo>
                    <a:pt x="1303" y="0"/>
                  </a:moveTo>
                  <a:lnTo>
                    <a:pt x="1303" y="0"/>
                  </a:lnTo>
                  <a:cubicBezTo>
                    <a:pt x="1355" y="389"/>
                    <a:pt x="1013" y="612"/>
                    <a:pt x="687" y="612"/>
                  </a:cubicBezTo>
                  <a:cubicBezTo>
                    <a:pt x="451" y="612"/>
                    <a:pt x="225" y="496"/>
                    <a:pt x="161" y="241"/>
                  </a:cubicBezTo>
                  <a:cubicBezTo>
                    <a:pt x="134" y="277"/>
                    <a:pt x="108" y="304"/>
                    <a:pt x="90" y="348"/>
                  </a:cubicBezTo>
                  <a:cubicBezTo>
                    <a:pt x="116" y="393"/>
                    <a:pt x="134" y="446"/>
                    <a:pt x="161" y="500"/>
                  </a:cubicBezTo>
                  <a:cubicBezTo>
                    <a:pt x="224" y="589"/>
                    <a:pt x="286" y="660"/>
                    <a:pt x="375" y="723"/>
                  </a:cubicBezTo>
                  <a:cubicBezTo>
                    <a:pt x="375" y="723"/>
                    <a:pt x="375" y="732"/>
                    <a:pt x="375" y="732"/>
                  </a:cubicBezTo>
                  <a:cubicBezTo>
                    <a:pt x="268" y="705"/>
                    <a:pt x="188" y="616"/>
                    <a:pt x="125" y="527"/>
                  </a:cubicBezTo>
                  <a:cubicBezTo>
                    <a:pt x="99" y="500"/>
                    <a:pt x="72" y="464"/>
                    <a:pt x="45" y="428"/>
                  </a:cubicBezTo>
                  <a:cubicBezTo>
                    <a:pt x="45" y="437"/>
                    <a:pt x="45" y="437"/>
                    <a:pt x="45" y="446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9" y="562"/>
                    <a:pt x="134" y="607"/>
                    <a:pt x="179" y="652"/>
                  </a:cubicBezTo>
                  <a:cubicBezTo>
                    <a:pt x="277" y="750"/>
                    <a:pt x="393" y="803"/>
                    <a:pt x="509" y="857"/>
                  </a:cubicBezTo>
                  <a:cubicBezTo>
                    <a:pt x="384" y="857"/>
                    <a:pt x="259" y="794"/>
                    <a:pt x="161" y="714"/>
                  </a:cubicBezTo>
                  <a:cubicBezTo>
                    <a:pt x="116" y="678"/>
                    <a:pt x="54" y="616"/>
                    <a:pt x="9" y="553"/>
                  </a:cubicBezTo>
                  <a:cubicBezTo>
                    <a:pt x="9" y="571"/>
                    <a:pt x="9" y="589"/>
                    <a:pt x="1" y="616"/>
                  </a:cubicBezTo>
                  <a:cubicBezTo>
                    <a:pt x="167" y="858"/>
                    <a:pt x="451" y="973"/>
                    <a:pt x="737" y="973"/>
                  </a:cubicBezTo>
                  <a:cubicBezTo>
                    <a:pt x="1154" y="973"/>
                    <a:pt x="1575" y="727"/>
                    <a:pt x="1633" y="277"/>
                  </a:cubicBezTo>
                  <a:cubicBezTo>
                    <a:pt x="1624" y="268"/>
                    <a:pt x="1615" y="259"/>
                    <a:pt x="1615" y="250"/>
                  </a:cubicBezTo>
                  <a:cubicBezTo>
                    <a:pt x="1588" y="313"/>
                    <a:pt x="1553" y="393"/>
                    <a:pt x="1553" y="411"/>
                  </a:cubicBezTo>
                  <a:cubicBezTo>
                    <a:pt x="1499" y="509"/>
                    <a:pt x="1428" y="669"/>
                    <a:pt x="1312" y="714"/>
                  </a:cubicBezTo>
                  <a:cubicBezTo>
                    <a:pt x="1383" y="634"/>
                    <a:pt x="1437" y="553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9"/>
                    <a:pt x="1544" y="161"/>
                    <a:pt x="1526" y="152"/>
                  </a:cubicBezTo>
                  <a:cubicBezTo>
                    <a:pt x="1517" y="214"/>
                    <a:pt x="1490" y="277"/>
                    <a:pt x="1472" y="339"/>
                  </a:cubicBezTo>
                  <a:cubicBezTo>
                    <a:pt x="1437" y="420"/>
                    <a:pt x="1410" y="509"/>
                    <a:pt x="1339" y="571"/>
                  </a:cubicBezTo>
                  <a:cubicBezTo>
                    <a:pt x="1383" y="491"/>
                    <a:pt x="1419" y="411"/>
                    <a:pt x="1446" y="330"/>
                  </a:cubicBezTo>
                  <a:cubicBezTo>
                    <a:pt x="1464" y="259"/>
                    <a:pt x="1472" y="179"/>
                    <a:pt x="1472" y="107"/>
                  </a:cubicBezTo>
                  <a:cubicBezTo>
                    <a:pt x="1419" y="63"/>
                    <a:pt x="1365" y="27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8"/>
            <p:cNvSpPr/>
            <p:nvPr/>
          </p:nvSpPr>
          <p:spPr>
            <a:xfrm>
              <a:off x="753750" y="1169650"/>
              <a:ext cx="46200" cy="31425"/>
            </a:xfrm>
            <a:custGeom>
              <a:rect b="b" l="l" r="r" t="t"/>
              <a:pathLst>
                <a:path extrusionOk="0" h="1257" w="1848">
                  <a:moveTo>
                    <a:pt x="1080" y="102"/>
                  </a:moveTo>
                  <a:lnTo>
                    <a:pt x="1080" y="102"/>
                  </a:lnTo>
                  <a:cubicBezTo>
                    <a:pt x="1151" y="111"/>
                    <a:pt x="1223" y="120"/>
                    <a:pt x="1294" y="147"/>
                  </a:cubicBezTo>
                  <a:cubicBezTo>
                    <a:pt x="1375" y="497"/>
                    <a:pt x="1074" y="697"/>
                    <a:pt x="792" y="697"/>
                  </a:cubicBezTo>
                  <a:cubicBezTo>
                    <a:pt x="579" y="697"/>
                    <a:pt x="376" y="583"/>
                    <a:pt x="357" y="334"/>
                  </a:cubicBezTo>
                  <a:cubicBezTo>
                    <a:pt x="411" y="289"/>
                    <a:pt x="473" y="245"/>
                    <a:pt x="536" y="209"/>
                  </a:cubicBezTo>
                  <a:cubicBezTo>
                    <a:pt x="536" y="271"/>
                    <a:pt x="554" y="334"/>
                    <a:pt x="589" y="379"/>
                  </a:cubicBezTo>
                  <a:cubicBezTo>
                    <a:pt x="652" y="441"/>
                    <a:pt x="741" y="468"/>
                    <a:pt x="821" y="468"/>
                  </a:cubicBezTo>
                  <a:cubicBezTo>
                    <a:pt x="1000" y="459"/>
                    <a:pt x="1133" y="263"/>
                    <a:pt x="1080" y="102"/>
                  </a:cubicBezTo>
                  <a:close/>
                  <a:moveTo>
                    <a:pt x="1410" y="182"/>
                  </a:moveTo>
                  <a:lnTo>
                    <a:pt x="1410" y="182"/>
                  </a:lnTo>
                  <a:cubicBezTo>
                    <a:pt x="1472" y="209"/>
                    <a:pt x="1526" y="245"/>
                    <a:pt x="1579" y="289"/>
                  </a:cubicBezTo>
                  <a:cubicBezTo>
                    <a:pt x="1579" y="361"/>
                    <a:pt x="1571" y="441"/>
                    <a:pt x="1553" y="512"/>
                  </a:cubicBezTo>
                  <a:cubicBezTo>
                    <a:pt x="1526" y="593"/>
                    <a:pt x="1490" y="673"/>
                    <a:pt x="1446" y="753"/>
                  </a:cubicBezTo>
                  <a:cubicBezTo>
                    <a:pt x="1517" y="691"/>
                    <a:pt x="1544" y="602"/>
                    <a:pt x="1579" y="521"/>
                  </a:cubicBezTo>
                  <a:cubicBezTo>
                    <a:pt x="1597" y="459"/>
                    <a:pt x="1624" y="396"/>
                    <a:pt x="1633" y="334"/>
                  </a:cubicBezTo>
                  <a:cubicBezTo>
                    <a:pt x="1651" y="343"/>
                    <a:pt x="1660" y="361"/>
                    <a:pt x="1669" y="370"/>
                  </a:cubicBezTo>
                  <a:cubicBezTo>
                    <a:pt x="1651" y="459"/>
                    <a:pt x="1633" y="548"/>
                    <a:pt x="1588" y="637"/>
                  </a:cubicBezTo>
                  <a:cubicBezTo>
                    <a:pt x="1544" y="735"/>
                    <a:pt x="1490" y="816"/>
                    <a:pt x="1419" y="896"/>
                  </a:cubicBezTo>
                  <a:cubicBezTo>
                    <a:pt x="1535" y="851"/>
                    <a:pt x="1606" y="691"/>
                    <a:pt x="1660" y="593"/>
                  </a:cubicBezTo>
                  <a:cubicBezTo>
                    <a:pt x="1660" y="575"/>
                    <a:pt x="1695" y="495"/>
                    <a:pt x="1722" y="432"/>
                  </a:cubicBezTo>
                  <a:cubicBezTo>
                    <a:pt x="1722" y="441"/>
                    <a:pt x="1731" y="450"/>
                    <a:pt x="1740" y="459"/>
                  </a:cubicBezTo>
                  <a:cubicBezTo>
                    <a:pt x="1682" y="909"/>
                    <a:pt x="1261" y="1155"/>
                    <a:pt x="844" y="1155"/>
                  </a:cubicBezTo>
                  <a:cubicBezTo>
                    <a:pt x="558" y="1155"/>
                    <a:pt x="274" y="1040"/>
                    <a:pt x="108" y="798"/>
                  </a:cubicBezTo>
                  <a:cubicBezTo>
                    <a:pt x="116" y="771"/>
                    <a:pt x="116" y="753"/>
                    <a:pt x="116" y="735"/>
                  </a:cubicBezTo>
                  <a:cubicBezTo>
                    <a:pt x="161" y="798"/>
                    <a:pt x="223" y="860"/>
                    <a:pt x="268" y="896"/>
                  </a:cubicBezTo>
                  <a:cubicBezTo>
                    <a:pt x="366" y="976"/>
                    <a:pt x="491" y="1039"/>
                    <a:pt x="616" y="1039"/>
                  </a:cubicBezTo>
                  <a:cubicBezTo>
                    <a:pt x="500" y="985"/>
                    <a:pt x="384" y="932"/>
                    <a:pt x="286" y="834"/>
                  </a:cubicBezTo>
                  <a:cubicBezTo>
                    <a:pt x="241" y="789"/>
                    <a:pt x="206" y="744"/>
                    <a:pt x="170" y="682"/>
                  </a:cubicBezTo>
                  <a:cubicBezTo>
                    <a:pt x="161" y="664"/>
                    <a:pt x="161" y="646"/>
                    <a:pt x="152" y="628"/>
                  </a:cubicBezTo>
                  <a:cubicBezTo>
                    <a:pt x="152" y="619"/>
                    <a:pt x="152" y="619"/>
                    <a:pt x="152" y="610"/>
                  </a:cubicBezTo>
                  <a:cubicBezTo>
                    <a:pt x="179" y="646"/>
                    <a:pt x="206" y="682"/>
                    <a:pt x="232" y="709"/>
                  </a:cubicBezTo>
                  <a:cubicBezTo>
                    <a:pt x="295" y="798"/>
                    <a:pt x="375" y="887"/>
                    <a:pt x="482" y="914"/>
                  </a:cubicBezTo>
                  <a:cubicBezTo>
                    <a:pt x="482" y="914"/>
                    <a:pt x="482" y="905"/>
                    <a:pt x="482" y="905"/>
                  </a:cubicBezTo>
                  <a:cubicBezTo>
                    <a:pt x="393" y="842"/>
                    <a:pt x="331" y="771"/>
                    <a:pt x="268" y="682"/>
                  </a:cubicBezTo>
                  <a:cubicBezTo>
                    <a:pt x="241" y="628"/>
                    <a:pt x="223" y="575"/>
                    <a:pt x="197" y="530"/>
                  </a:cubicBezTo>
                  <a:cubicBezTo>
                    <a:pt x="215" y="486"/>
                    <a:pt x="241" y="459"/>
                    <a:pt x="268" y="423"/>
                  </a:cubicBezTo>
                  <a:cubicBezTo>
                    <a:pt x="332" y="678"/>
                    <a:pt x="558" y="794"/>
                    <a:pt x="794" y="794"/>
                  </a:cubicBezTo>
                  <a:cubicBezTo>
                    <a:pt x="1120" y="794"/>
                    <a:pt x="1462" y="571"/>
                    <a:pt x="1410" y="182"/>
                  </a:cubicBezTo>
                  <a:close/>
                  <a:moveTo>
                    <a:pt x="1002" y="1"/>
                  </a:moveTo>
                  <a:cubicBezTo>
                    <a:pt x="533" y="1"/>
                    <a:pt x="64" y="280"/>
                    <a:pt x="0" y="798"/>
                  </a:cubicBezTo>
                  <a:cubicBezTo>
                    <a:pt x="0" y="807"/>
                    <a:pt x="0" y="807"/>
                    <a:pt x="9" y="816"/>
                  </a:cubicBezTo>
                  <a:cubicBezTo>
                    <a:pt x="9" y="825"/>
                    <a:pt x="9" y="834"/>
                    <a:pt x="9" y="842"/>
                  </a:cubicBezTo>
                  <a:cubicBezTo>
                    <a:pt x="199" y="1123"/>
                    <a:pt x="522" y="1256"/>
                    <a:pt x="845" y="1256"/>
                  </a:cubicBezTo>
                  <a:cubicBezTo>
                    <a:pt x="1314" y="1256"/>
                    <a:pt x="1784" y="976"/>
                    <a:pt x="1847" y="459"/>
                  </a:cubicBezTo>
                  <a:cubicBezTo>
                    <a:pt x="1847" y="450"/>
                    <a:pt x="1847" y="450"/>
                    <a:pt x="1847" y="441"/>
                  </a:cubicBezTo>
                  <a:cubicBezTo>
                    <a:pt x="1847" y="432"/>
                    <a:pt x="1847" y="423"/>
                    <a:pt x="1838" y="414"/>
                  </a:cubicBezTo>
                  <a:cubicBezTo>
                    <a:pt x="1649" y="134"/>
                    <a:pt x="132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8"/>
            <p:cNvSpPr/>
            <p:nvPr/>
          </p:nvSpPr>
          <p:spPr>
            <a:xfrm>
              <a:off x="798575" y="1170125"/>
              <a:ext cx="5525" cy="5100"/>
            </a:xfrm>
            <a:custGeom>
              <a:rect b="b" l="l" r="r" t="t"/>
              <a:pathLst>
                <a:path extrusionOk="0" h="204" w="221">
                  <a:moveTo>
                    <a:pt x="141" y="0"/>
                  </a:moveTo>
                  <a:cubicBezTo>
                    <a:pt x="126" y="0"/>
                    <a:pt x="111" y="6"/>
                    <a:pt x="99" y="21"/>
                  </a:cubicBezTo>
                  <a:cubicBezTo>
                    <a:pt x="81" y="56"/>
                    <a:pt x="54" y="83"/>
                    <a:pt x="27" y="110"/>
                  </a:cubicBezTo>
                  <a:cubicBezTo>
                    <a:pt x="10" y="137"/>
                    <a:pt x="1" y="163"/>
                    <a:pt x="18" y="190"/>
                  </a:cubicBezTo>
                  <a:cubicBezTo>
                    <a:pt x="27" y="199"/>
                    <a:pt x="43" y="203"/>
                    <a:pt x="59" y="203"/>
                  </a:cubicBezTo>
                  <a:cubicBezTo>
                    <a:pt x="74" y="203"/>
                    <a:pt x="90" y="199"/>
                    <a:pt x="99" y="190"/>
                  </a:cubicBezTo>
                  <a:cubicBezTo>
                    <a:pt x="125" y="154"/>
                    <a:pt x="161" y="119"/>
                    <a:pt x="188" y="83"/>
                  </a:cubicBezTo>
                  <a:cubicBezTo>
                    <a:pt x="220" y="44"/>
                    <a:pt x="18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8"/>
            <p:cNvSpPr/>
            <p:nvPr/>
          </p:nvSpPr>
          <p:spPr>
            <a:xfrm>
              <a:off x="790825" y="1163800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8" y="1"/>
                  </a:moveTo>
                  <a:cubicBezTo>
                    <a:pt x="110" y="1"/>
                    <a:pt x="93" y="7"/>
                    <a:pt x="88" y="24"/>
                  </a:cubicBezTo>
                  <a:cubicBezTo>
                    <a:pt x="61" y="77"/>
                    <a:pt x="34" y="131"/>
                    <a:pt x="16" y="184"/>
                  </a:cubicBezTo>
                  <a:cubicBezTo>
                    <a:pt x="0" y="222"/>
                    <a:pt x="29" y="247"/>
                    <a:pt x="61" y="247"/>
                  </a:cubicBezTo>
                  <a:cubicBezTo>
                    <a:pt x="82" y="247"/>
                    <a:pt x="104" y="236"/>
                    <a:pt x="114" y="211"/>
                  </a:cubicBezTo>
                  <a:cubicBezTo>
                    <a:pt x="132" y="166"/>
                    <a:pt x="150" y="131"/>
                    <a:pt x="177" y="86"/>
                  </a:cubicBezTo>
                  <a:cubicBezTo>
                    <a:pt x="186" y="59"/>
                    <a:pt x="186" y="24"/>
                    <a:pt x="159" y="6"/>
                  </a:cubicBezTo>
                  <a:cubicBezTo>
                    <a:pt x="149" y="3"/>
                    <a:pt x="13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8"/>
            <p:cNvSpPr/>
            <p:nvPr/>
          </p:nvSpPr>
          <p:spPr>
            <a:xfrm>
              <a:off x="782925" y="1160375"/>
              <a:ext cx="3625" cy="6800"/>
            </a:xfrm>
            <a:custGeom>
              <a:rect b="b" l="l" r="r" t="t"/>
              <a:pathLst>
                <a:path extrusionOk="0" h="272" w="145">
                  <a:moveTo>
                    <a:pt x="82" y="0"/>
                  </a:moveTo>
                  <a:cubicBezTo>
                    <a:pt x="56" y="0"/>
                    <a:pt x="38" y="18"/>
                    <a:pt x="29" y="54"/>
                  </a:cubicBezTo>
                  <a:cubicBezTo>
                    <a:pt x="20" y="98"/>
                    <a:pt x="20" y="152"/>
                    <a:pt x="11" y="205"/>
                  </a:cubicBezTo>
                  <a:cubicBezTo>
                    <a:pt x="0" y="243"/>
                    <a:pt x="32" y="272"/>
                    <a:pt x="63" y="272"/>
                  </a:cubicBezTo>
                  <a:cubicBezTo>
                    <a:pt x="83" y="272"/>
                    <a:pt x="102" y="260"/>
                    <a:pt x="109" y="232"/>
                  </a:cubicBezTo>
                  <a:cubicBezTo>
                    <a:pt x="118" y="179"/>
                    <a:pt x="127" y="116"/>
                    <a:pt x="136" y="54"/>
                  </a:cubicBezTo>
                  <a:cubicBezTo>
                    <a:pt x="1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8"/>
            <p:cNvSpPr/>
            <p:nvPr/>
          </p:nvSpPr>
          <p:spPr>
            <a:xfrm>
              <a:off x="760750" y="1163850"/>
              <a:ext cx="5450" cy="6375"/>
            </a:xfrm>
            <a:custGeom>
              <a:rect b="b" l="l" r="r" t="t"/>
              <a:pathLst>
                <a:path extrusionOk="0" h="255" w="218">
                  <a:moveTo>
                    <a:pt x="72" y="1"/>
                  </a:moveTo>
                  <a:cubicBezTo>
                    <a:pt x="35" y="1"/>
                    <a:pt x="0" y="34"/>
                    <a:pt x="24" y="75"/>
                  </a:cubicBezTo>
                  <a:cubicBezTo>
                    <a:pt x="59" y="120"/>
                    <a:pt x="77" y="173"/>
                    <a:pt x="104" y="227"/>
                  </a:cubicBezTo>
                  <a:cubicBezTo>
                    <a:pt x="112" y="247"/>
                    <a:pt x="128" y="255"/>
                    <a:pt x="144" y="255"/>
                  </a:cubicBezTo>
                  <a:cubicBezTo>
                    <a:pt x="179" y="255"/>
                    <a:pt x="218" y="216"/>
                    <a:pt x="193" y="173"/>
                  </a:cubicBezTo>
                  <a:cubicBezTo>
                    <a:pt x="167" y="129"/>
                    <a:pt x="149" y="75"/>
                    <a:pt x="122" y="31"/>
                  </a:cubicBezTo>
                  <a:cubicBezTo>
                    <a:pt x="110" y="9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8"/>
            <p:cNvSpPr/>
            <p:nvPr/>
          </p:nvSpPr>
          <p:spPr>
            <a:xfrm>
              <a:off x="750850" y="1170950"/>
              <a:ext cx="6500" cy="5250"/>
            </a:xfrm>
            <a:custGeom>
              <a:rect b="b" l="l" r="r" t="t"/>
              <a:pathLst>
                <a:path extrusionOk="0" h="210" w="260">
                  <a:moveTo>
                    <a:pt x="66" y="1"/>
                  </a:moveTo>
                  <a:cubicBezTo>
                    <a:pt x="54" y="1"/>
                    <a:pt x="41" y="5"/>
                    <a:pt x="27" y="14"/>
                  </a:cubicBezTo>
                  <a:cubicBezTo>
                    <a:pt x="9" y="32"/>
                    <a:pt x="0" y="68"/>
                    <a:pt x="27" y="86"/>
                  </a:cubicBezTo>
                  <a:cubicBezTo>
                    <a:pt x="72" y="130"/>
                    <a:pt x="125" y="157"/>
                    <a:pt x="170" y="202"/>
                  </a:cubicBezTo>
                  <a:cubicBezTo>
                    <a:pt x="175" y="207"/>
                    <a:pt x="182" y="209"/>
                    <a:pt x="189" y="209"/>
                  </a:cubicBezTo>
                  <a:cubicBezTo>
                    <a:pt x="207" y="209"/>
                    <a:pt x="229" y="196"/>
                    <a:pt x="241" y="184"/>
                  </a:cubicBezTo>
                  <a:cubicBezTo>
                    <a:pt x="259" y="157"/>
                    <a:pt x="241" y="130"/>
                    <a:pt x="224" y="112"/>
                  </a:cubicBezTo>
                  <a:cubicBezTo>
                    <a:pt x="188" y="77"/>
                    <a:pt x="143" y="50"/>
                    <a:pt x="99" y="14"/>
                  </a:cubicBezTo>
                  <a:cubicBezTo>
                    <a:pt x="90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8"/>
            <p:cNvSpPr/>
            <p:nvPr/>
          </p:nvSpPr>
          <p:spPr>
            <a:xfrm>
              <a:off x="745225" y="1181000"/>
              <a:ext cx="7225" cy="4275"/>
            </a:xfrm>
            <a:custGeom>
              <a:rect b="b" l="l" r="r" t="t"/>
              <a:pathLst>
                <a:path extrusionOk="0" h="171" w="289">
                  <a:moveTo>
                    <a:pt x="71" y="0"/>
                  </a:moveTo>
                  <a:cubicBezTo>
                    <a:pt x="22" y="0"/>
                    <a:pt x="1" y="79"/>
                    <a:pt x="56" y="103"/>
                  </a:cubicBezTo>
                  <a:cubicBezTo>
                    <a:pt x="101" y="121"/>
                    <a:pt x="145" y="139"/>
                    <a:pt x="181" y="165"/>
                  </a:cubicBezTo>
                  <a:cubicBezTo>
                    <a:pt x="190" y="169"/>
                    <a:pt x="198" y="171"/>
                    <a:pt x="206" y="171"/>
                  </a:cubicBezTo>
                  <a:cubicBezTo>
                    <a:pt x="256" y="171"/>
                    <a:pt x="288" y="107"/>
                    <a:pt x="234" y="76"/>
                  </a:cubicBezTo>
                  <a:cubicBezTo>
                    <a:pt x="190" y="49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8"/>
            <p:cNvSpPr/>
            <p:nvPr/>
          </p:nvSpPr>
          <p:spPr>
            <a:xfrm>
              <a:off x="771775" y="1160525"/>
              <a:ext cx="3750" cy="6850"/>
            </a:xfrm>
            <a:custGeom>
              <a:rect b="b" l="l" r="r" t="t"/>
              <a:pathLst>
                <a:path extrusionOk="0" h="274" w="150">
                  <a:moveTo>
                    <a:pt x="63" y="1"/>
                  </a:moveTo>
                  <a:cubicBezTo>
                    <a:pt x="33" y="1"/>
                    <a:pt x="1" y="24"/>
                    <a:pt x="11" y="66"/>
                  </a:cubicBezTo>
                  <a:cubicBezTo>
                    <a:pt x="20" y="119"/>
                    <a:pt x="29" y="173"/>
                    <a:pt x="38" y="235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50"/>
                    <a:pt x="145" y="208"/>
                  </a:cubicBezTo>
                  <a:cubicBezTo>
                    <a:pt x="136" y="155"/>
                    <a:pt x="118" y="101"/>
                    <a:pt x="109" y="39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8"/>
            <p:cNvSpPr/>
            <p:nvPr/>
          </p:nvSpPr>
          <p:spPr>
            <a:xfrm>
              <a:off x="699475" y="1158925"/>
              <a:ext cx="26875" cy="16275"/>
            </a:xfrm>
            <a:custGeom>
              <a:rect b="b" l="l" r="r" t="t"/>
              <a:pathLst>
                <a:path extrusionOk="0" h="651" w="1075">
                  <a:moveTo>
                    <a:pt x="333" y="1"/>
                  </a:moveTo>
                  <a:cubicBezTo>
                    <a:pt x="283" y="1"/>
                    <a:pt x="233" y="7"/>
                    <a:pt x="182" y="14"/>
                  </a:cubicBezTo>
                  <a:cubicBezTo>
                    <a:pt x="1" y="347"/>
                    <a:pt x="349" y="650"/>
                    <a:pt x="671" y="650"/>
                  </a:cubicBezTo>
                  <a:cubicBezTo>
                    <a:pt x="839" y="650"/>
                    <a:pt x="1001" y="567"/>
                    <a:pt x="1074" y="361"/>
                  </a:cubicBezTo>
                  <a:cubicBezTo>
                    <a:pt x="1030" y="308"/>
                    <a:pt x="976" y="254"/>
                    <a:pt x="914" y="210"/>
                  </a:cubicBezTo>
                  <a:cubicBezTo>
                    <a:pt x="888" y="334"/>
                    <a:pt x="762" y="415"/>
                    <a:pt x="637" y="415"/>
                  </a:cubicBezTo>
                  <a:cubicBezTo>
                    <a:pt x="590" y="415"/>
                    <a:pt x="544" y="403"/>
                    <a:pt x="503" y="379"/>
                  </a:cubicBezTo>
                  <a:cubicBezTo>
                    <a:pt x="432" y="335"/>
                    <a:pt x="378" y="263"/>
                    <a:pt x="360" y="174"/>
                  </a:cubicBezTo>
                  <a:cubicBezTo>
                    <a:pt x="352" y="121"/>
                    <a:pt x="369" y="58"/>
                    <a:pt x="396" y="5"/>
                  </a:cubicBezTo>
                  <a:cubicBezTo>
                    <a:pt x="375" y="2"/>
                    <a:pt x="354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8"/>
            <p:cNvSpPr/>
            <p:nvPr/>
          </p:nvSpPr>
          <p:spPr>
            <a:xfrm>
              <a:off x="692650" y="1159925"/>
              <a:ext cx="38825" cy="27400"/>
            </a:xfrm>
            <a:custGeom>
              <a:rect b="b" l="l" r="r" t="t"/>
              <a:pathLst>
                <a:path extrusionOk="0" h="1096" w="1553">
                  <a:moveTo>
                    <a:pt x="339" y="0"/>
                  </a:moveTo>
                  <a:cubicBezTo>
                    <a:pt x="294" y="9"/>
                    <a:pt x="259" y="27"/>
                    <a:pt x="223" y="45"/>
                  </a:cubicBezTo>
                  <a:cubicBezTo>
                    <a:pt x="214" y="107"/>
                    <a:pt x="196" y="161"/>
                    <a:pt x="196" y="214"/>
                  </a:cubicBezTo>
                  <a:cubicBezTo>
                    <a:pt x="196" y="330"/>
                    <a:pt x="214" y="420"/>
                    <a:pt x="250" y="518"/>
                  </a:cubicBezTo>
                  <a:cubicBezTo>
                    <a:pt x="250" y="527"/>
                    <a:pt x="250" y="527"/>
                    <a:pt x="250" y="527"/>
                  </a:cubicBezTo>
                  <a:cubicBezTo>
                    <a:pt x="170" y="446"/>
                    <a:pt x="152" y="321"/>
                    <a:pt x="143" y="223"/>
                  </a:cubicBezTo>
                  <a:cubicBezTo>
                    <a:pt x="143" y="188"/>
                    <a:pt x="134" y="143"/>
                    <a:pt x="134" y="98"/>
                  </a:cubicBezTo>
                  <a:cubicBezTo>
                    <a:pt x="134" y="98"/>
                    <a:pt x="125" y="107"/>
                    <a:pt x="125" y="107"/>
                  </a:cubicBezTo>
                  <a:cubicBezTo>
                    <a:pt x="125" y="125"/>
                    <a:pt x="116" y="143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82"/>
                    <a:pt x="223" y="598"/>
                    <a:pt x="294" y="705"/>
                  </a:cubicBezTo>
                  <a:lnTo>
                    <a:pt x="286" y="705"/>
                  </a:lnTo>
                  <a:cubicBezTo>
                    <a:pt x="187" y="634"/>
                    <a:pt x="116" y="518"/>
                    <a:pt x="80" y="402"/>
                  </a:cubicBezTo>
                  <a:cubicBezTo>
                    <a:pt x="63" y="348"/>
                    <a:pt x="36" y="259"/>
                    <a:pt x="45" y="179"/>
                  </a:cubicBezTo>
                  <a:lnTo>
                    <a:pt x="45" y="179"/>
                  </a:lnTo>
                  <a:cubicBezTo>
                    <a:pt x="27" y="197"/>
                    <a:pt x="9" y="206"/>
                    <a:pt x="0" y="223"/>
                  </a:cubicBezTo>
                  <a:cubicBezTo>
                    <a:pt x="12" y="718"/>
                    <a:pt x="501" y="1096"/>
                    <a:pt x="969" y="1096"/>
                  </a:cubicBezTo>
                  <a:cubicBezTo>
                    <a:pt x="1184" y="1096"/>
                    <a:pt x="1395" y="1016"/>
                    <a:pt x="1552" y="830"/>
                  </a:cubicBezTo>
                  <a:cubicBezTo>
                    <a:pt x="1552" y="821"/>
                    <a:pt x="1552" y="803"/>
                    <a:pt x="1552" y="794"/>
                  </a:cubicBezTo>
                  <a:cubicBezTo>
                    <a:pt x="1490" y="839"/>
                    <a:pt x="1427" y="884"/>
                    <a:pt x="1410" y="892"/>
                  </a:cubicBezTo>
                  <a:cubicBezTo>
                    <a:pt x="1320" y="949"/>
                    <a:pt x="1186" y="1029"/>
                    <a:pt x="1075" y="1029"/>
                  </a:cubicBezTo>
                  <a:cubicBezTo>
                    <a:pt x="1065" y="1029"/>
                    <a:pt x="1054" y="1028"/>
                    <a:pt x="1044" y="1026"/>
                  </a:cubicBezTo>
                  <a:cubicBezTo>
                    <a:pt x="1151" y="991"/>
                    <a:pt x="1231" y="955"/>
                    <a:pt x="1329" y="901"/>
                  </a:cubicBezTo>
                  <a:cubicBezTo>
                    <a:pt x="1410" y="848"/>
                    <a:pt x="1472" y="785"/>
                    <a:pt x="1543" y="714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14"/>
                    <a:pt x="1427" y="759"/>
                    <a:pt x="1383" y="794"/>
                  </a:cubicBezTo>
                  <a:cubicBezTo>
                    <a:pt x="1311" y="848"/>
                    <a:pt x="1240" y="910"/>
                    <a:pt x="1142" y="919"/>
                  </a:cubicBezTo>
                  <a:cubicBezTo>
                    <a:pt x="1222" y="875"/>
                    <a:pt x="1294" y="830"/>
                    <a:pt x="1365" y="768"/>
                  </a:cubicBezTo>
                  <a:cubicBezTo>
                    <a:pt x="1419" y="723"/>
                    <a:pt x="1463" y="660"/>
                    <a:pt x="1508" y="598"/>
                  </a:cubicBezTo>
                  <a:cubicBezTo>
                    <a:pt x="1490" y="536"/>
                    <a:pt x="1454" y="482"/>
                    <a:pt x="1419" y="420"/>
                  </a:cubicBezTo>
                  <a:cubicBezTo>
                    <a:pt x="1321" y="629"/>
                    <a:pt x="1142" y="715"/>
                    <a:pt x="955" y="715"/>
                  </a:cubicBezTo>
                  <a:cubicBezTo>
                    <a:pt x="593" y="715"/>
                    <a:pt x="204" y="389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8"/>
            <p:cNvSpPr/>
            <p:nvPr/>
          </p:nvSpPr>
          <p:spPr>
            <a:xfrm>
              <a:off x="689975" y="1156400"/>
              <a:ext cx="44175" cy="33500"/>
            </a:xfrm>
            <a:custGeom>
              <a:rect b="b" l="l" r="r" t="t"/>
              <a:pathLst>
                <a:path extrusionOk="0" h="1340" w="1767">
                  <a:moveTo>
                    <a:pt x="713" y="102"/>
                  </a:moveTo>
                  <a:cubicBezTo>
                    <a:pt x="734" y="102"/>
                    <a:pt x="755" y="103"/>
                    <a:pt x="776" y="106"/>
                  </a:cubicBezTo>
                  <a:cubicBezTo>
                    <a:pt x="749" y="159"/>
                    <a:pt x="732" y="222"/>
                    <a:pt x="740" y="275"/>
                  </a:cubicBezTo>
                  <a:cubicBezTo>
                    <a:pt x="758" y="364"/>
                    <a:pt x="812" y="436"/>
                    <a:pt x="883" y="480"/>
                  </a:cubicBezTo>
                  <a:cubicBezTo>
                    <a:pt x="924" y="504"/>
                    <a:pt x="970" y="516"/>
                    <a:pt x="1017" y="516"/>
                  </a:cubicBezTo>
                  <a:cubicBezTo>
                    <a:pt x="1142" y="516"/>
                    <a:pt x="1268" y="435"/>
                    <a:pt x="1294" y="311"/>
                  </a:cubicBezTo>
                  <a:cubicBezTo>
                    <a:pt x="1356" y="355"/>
                    <a:pt x="1410" y="409"/>
                    <a:pt x="1454" y="462"/>
                  </a:cubicBezTo>
                  <a:cubicBezTo>
                    <a:pt x="1381" y="668"/>
                    <a:pt x="1219" y="751"/>
                    <a:pt x="1051" y="751"/>
                  </a:cubicBezTo>
                  <a:cubicBezTo>
                    <a:pt x="729" y="751"/>
                    <a:pt x="381" y="448"/>
                    <a:pt x="562" y="115"/>
                  </a:cubicBezTo>
                  <a:cubicBezTo>
                    <a:pt x="613" y="108"/>
                    <a:pt x="663" y="102"/>
                    <a:pt x="713" y="102"/>
                  </a:cubicBezTo>
                  <a:close/>
                  <a:moveTo>
                    <a:pt x="446" y="141"/>
                  </a:moveTo>
                  <a:lnTo>
                    <a:pt x="446" y="141"/>
                  </a:lnTo>
                  <a:cubicBezTo>
                    <a:pt x="311" y="530"/>
                    <a:pt x="700" y="856"/>
                    <a:pt x="1062" y="856"/>
                  </a:cubicBezTo>
                  <a:cubicBezTo>
                    <a:pt x="1249" y="856"/>
                    <a:pt x="1428" y="770"/>
                    <a:pt x="1526" y="561"/>
                  </a:cubicBezTo>
                  <a:cubicBezTo>
                    <a:pt x="1561" y="623"/>
                    <a:pt x="1597" y="677"/>
                    <a:pt x="1615" y="739"/>
                  </a:cubicBezTo>
                  <a:cubicBezTo>
                    <a:pt x="1570" y="801"/>
                    <a:pt x="1526" y="864"/>
                    <a:pt x="1472" y="909"/>
                  </a:cubicBezTo>
                  <a:cubicBezTo>
                    <a:pt x="1401" y="971"/>
                    <a:pt x="1329" y="1016"/>
                    <a:pt x="1249" y="1060"/>
                  </a:cubicBezTo>
                  <a:cubicBezTo>
                    <a:pt x="1347" y="1051"/>
                    <a:pt x="1418" y="989"/>
                    <a:pt x="1490" y="935"/>
                  </a:cubicBezTo>
                  <a:cubicBezTo>
                    <a:pt x="1534" y="900"/>
                    <a:pt x="1588" y="855"/>
                    <a:pt x="1633" y="810"/>
                  </a:cubicBezTo>
                  <a:cubicBezTo>
                    <a:pt x="1642" y="828"/>
                    <a:pt x="1642" y="846"/>
                    <a:pt x="1650" y="855"/>
                  </a:cubicBezTo>
                  <a:cubicBezTo>
                    <a:pt x="1579" y="926"/>
                    <a:pt x="1517" y="989"/>
                    <a:pt x="1436" y="1042"/>
                  </a:cubicBezTo>
                  <a:cubicBezTo>
                    <a:pt x="1338" y="1096"/>
                    <a:pt x="1258" y="1132"/>
                    <a:pt x="1151" y="1167"/>
                  </a:cubicBezTo>
                  <a:cubicBezTo>
                    <a:pt x="1161" y="1169"/>
                    <a:pt x="1172" y="1170"/>
                    <a:pt x="1182" y="1170"/>
                  </a:cubicBezTo>
                  <a:cubicBezTo>
                    <a:pt x="1293" y="1170"/>
                    <a:pt x="1427" y="1090"/>
                    <a:pt x="1517" y="1033"/>
                  </a:cubicBezTo>
                  <a:cubicBezTo>
                    <a:pt x="1534" y="1025"/>
                    <a:pt x="1597" y="980"/>
                    <a:pt x="1659" y="935"/>
                  </a:cubicBezTo>
                  <a:cubicBezTo>
                    <a:pt x="1659" y="944"/>
                    <a:pt x="1659" y="962"/>
                    <a:pt x="1659" y="971"/>
                  </a:cubicBezTo>
                  <a:cubicBezTo>
                    <a:pt x="1502" y="1157"/>
                    <a:pt x="1291" y="1237"/>
                    <a:pt x="1076" y="1237"/>
                  </a:cubicBezTo>
                  <a:cubicBezTo>
                    <a:pt x="608" y="1237"/>
                    <a:pt x="119" y="859"/>
                    <a:pt x="107" y="364"/>
                  </a:cubicBezTo>
                  <a:cubicBezTo>
                    <a:pt x="116" y="347"/>
                    <a:pt x="134" y="338"/>
                    <a:pt x="152" y="320"/>
                  </a:cubicBezTo>
                  <a:lnTo>
                    <a:pt x="152" y="320"/>
                  </a:lnTo>
                  <a:cubicBezTo>
                    <a:pt x="143" y="400"/>
                    <a:pt x="170" y="489"/>
                    <a:pt x="187" y="543"/>
                  </a:cubicBezTo>
                  <a:cubicBezTo>
                    <a:pt x="223" y="659"/>
                    <a:pt x="294" y="775"/>
                    <a:pt x="393" y="846"/>
                  </a:cubicBezTo>
                  <a:lnTo>
                    <a:pt x="401" y="846"/>
                  </a:lnTo>
                  <a:cubicBezTo>
                    <a:pt x="330" y="739"/>
                    <a:pt x="259" y="623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84"/>
                    <a:pt x="232" y="266"/>
                    <a:pt x="232" y="248"/>
                  </a:cubicBezTo>
                  <a:cubicBezTo>
                    <a:pt x="232" y="248"/>
                    <a:pt x="241" y="239"/>
                    <a:pt x="241" y="239"/>
                  </a:cubicBezTo>
                  <a:cubicBezTo>
                    <a:pt x="241" y="284"/>
                    <a:pt x="250" y="329"/>
                    <a:pt x="250" y="364"/>
                  </a:cubicBezTo>
                  <a:cubicBezTo>
                    <a:pt x="259" y="462"/>
                    <a:pt x="277" y="587"/>
                    <a:pt x="357" y="668"/>
                  </a:cubicBezTo>
                  <a:cubicBezTo>
                    <a:pt x="357" y="668"/>
                    <a:pt x="357" y="668"/>
                    <a:pt x="357" y="659"/>
                  </a:cubicBezTo>
                  <a:cubicBezTo>
                    <a:pt x="321" y="561"/>
                    <a:pt x="303" y="471"/>
                    <a:pt x="303" y="355"/>
                  </a:cubicBezTo>
                  <a:cubicBezTo>
                    <a:pt x="303" y="302"/>
                    <a:pt x="321" y="248"/>
                    <a:pt x="330" y="186"/>
                  </a:cubicBezTo>
                  <a:cubicBezTo>
                    <a:pt x="366" y="168"/>
                    <a:pt x="401" y="150"/>
                    <a:pt x="446" y="141"/>
                  </a:cubicBezTo>
                  <a:close/>
                  <a:moveTo>
                    <a:pt x="686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18" y="311"/>
                    <a:pt x="9" y="320"/>
                    <a:pt x="9" y="329"/>
                  </a:cubicBezTo>
                  <a:cubicBezTo>
                    <a:pt x="9" y="329"/>
                    <a:pt x="0" y="338"/>
                    <a:pt x="0" y="347"/>
                  </a:cubicBezTo>
                  <a:cubicBezTo>
                    <a:pt x="6" y="918"/>
                    <a:pt x="550" y="1340"/>
                    <a:pt x="1077" y="1340"/>
                  </a:cubicBezTo>
                  <a:cubicBezTo>
                    <a:pt x="1323" y="1340"/>
                    <a:pt x="1566" y="1247"/>
                    <a:pt x="1749" y="1033"/>
                  </a:cubicBezTo>
                  <a:cubicBezTo>
                    <a:pt x="1749" y="1025"/>
                    <a:pt x="1757" y="1025"/>
                    <a:pt x="1757" y="1016"/>
                  </a:cubicBezTo>
                  <a:cubicBezTo>
                    <a:pt x="1757" y="1007"/>
                    <a:pt x="1766" y="998"/>
                    <a:pt x="1766" y="989"/>
                  </a:cubicBezTo>
                  <a:cubicBezTo>
                    <a:pt x="1754" y="424"/>
                    <a:pt x="1210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8"/>
            <p:cNvSpPr/>
            <p:nvPr/>
          </p:nvSpPr>
          <p:spPr>
            <a:xfrm>
              <a:off x="736350" y="1174075"/>
              <a:ext cx="6325" cy="3525"/>
            </a:xfrm>
            <a:custGeom>
              <a:rect b="b" l="l" r="r" t="t"/>
              <a:pathLst>
                <a:path extrusionOk="0" h="141" w="253">
                  <a:moveTo>
                    <a:pt x="184" y="0"/>
                  </a:moveTo>
                  <a:cubicBezTo>
                    <a:pt x="177" y="0"/>
                    <a:pt x="169" y="2"/>
                    <a:pt x="161" y="5"/>
                  </a:cubicBezTo>
                  <a:cubicBezTo>
                    <a:pt x="126" y="14"/>
                    <a:pt x="81" y="23"/>
                    <a:pt x="45" y="32"/>
                  </a:cubicBezTo>
                  <a:cubicBezTo>
                    <a:pt x="18" y="41"/>
                    <a:pt x="1" y="68"/>
                    <a:pt x="1" y="94"/>
                  </a:cubicBezTo>
                  <a:cubicBezTo>
                    <a:pt x="8" y="118"/>
                    <a:pt x="29" y="141"/>
                    <a:pt x="52" y="141"/>
                  </a:cubicBezTo>
                  <a:cubicBezTo>
                    <a:pt x="56" y="141"/>
                    <a:pt x="59" y="140"/>
                    <a:pt x="63" y="139"/>
                  </a:cubicBezTo>
                  <a:cubicBezTo>
                    <a:pt x="108" y="121"/>
                    <a:pt x="161" y="112"/>
                    <a:pt x="206" y="94"/>
                  </a:cubicBezTo>
                  <a:cubicBezTo>
                    <a:pt x="252" y="71"/>
                    <a:pt x="23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8"/>
            <p:cNvSpPr/>
            <p:nvPr/>
          </p:nvSpPr>
          <p:spPr>
            <a:xfrm>
              <a:off x="732175" y="1164200"/>
              <a:ext cx="6875" cy="4775"/>
            </a:xfrm>
            <a:custGeom>
              <a:rect b="b" l="l" r="r" t="t"/>
              <a:pathLst>
                <a:path extrusionOk="0" h="191" w="275">
                  <a:moveTo>
                    <a:pt x="209" y="1"/>
                  </a:moveTo>
                  <a:cubicBezTo>
                    <a:pt x="201" y="1"/>
                    <a:pt x="193" y="3"/>
                    <a:pt x="185" y="8"/>
                  </a:cubicBezTo>
                  <a:cubicBezTo>
                    <a:pt x="141" y="35"/>
                    <a:pt x="87" y="61"/>
                    <a:pt x="43" y="97"/>
                  </a:cubicBezTo>
                  <a:cubicBezTo>
                    <a:pt x="0" y="132"/>
                    <a:pt x="31" y="190"/>
                    <a:pt x="72" y="190"/>
                  </a:cubicBezTo>
                  <a:cubicBezTo>
                    <a:pt x="83" y="190"/>
                    <a:pt x="94" y="186"/>
                    <a:pt x="105" y="177"/>
                  </a:cubicBezTo>
                  <a:cubicBezTo>
                    <a:pt x="150" y="150"/>
                    <a:pt x="185" y="124"/>
                    <a:pt x="230" y="106"/>
                  </a:cubicBezTo>
                  <a:cubicBezTo>
                    <a:pt x="257" y="88"/>
                    <a:pt x="275" y="61"/>
                    <a:pt x="257" y="35"/>
                  </a:cubicBezTo>
                  <a:cubicBezTo>
                    <a:pt x="250" y="15"/>
                    <a:pt x="23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8"/>
            <p:cNvSpPr/>
            <p:nvPr/>
          </p:nvSpPr>
          <p:spPr>
            <a:xfrm>
              <a:off x="727050" y="1156350"/>
              <a:ext cx="6200" cy="5925"/>
            </a:xfrm>
            <a:custGeom>
              <a:rect b="b" l="l" r="r" t="t"/>
              <a:pathLst>
                <a:path extrusionOk="0" h="237" w="248">
                  <a:moveTo>
                    <a:pt x="193" y="0"/>
                  </a:moveTo>
                  <a:cubicBezTo>
                    <a:pt x="176" y="0"/>
                    <a:pt x="161" y="10"/>
                    <a:pt x="150" y="27"/>
                  </a:cubicBezTo>
                  <a:cubicBezTo>
                    <a:pt x="114" y="63"/>
                    <a:pt x="78" y="108"/>
                    <a:pt x="43" y="143"/>
                  </a:cubicBezTo>
                  <a:cubicBezTo>
                    <a:pt x="0" y="179"/>
                    <a:pt x="36" y="237"/>
                    <a:pt x="75" y="237"/>
                  </a:cubicBezTo>
                  <a:cubicBezTo>
                    <a:pt x="85" y="237"/>
                    <a:pt x="96" y="233"/>
                    <a:pt x="105" y="224"/>
                  </a:cubicBezTo>
                  <a:cubicBezTo>
                    <a:pt x="150" y="179"/>
                    <a:pt x="185" y="134"/>
                    <a:pt x="230" y="90"/>
                  </a:cubicBezTo>
                  <a:cubicBezTo>
                    <a:pt x="248" y="63"/>
                    <a:pt x="239" y="27"/>
                    <a:pt x="221" y="10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8"/>
            <p:cNvSpPr/>
            <p:nvPr/>
          </p:nvSpPr>
          <p:spPr>
            <a:xfrm>
              <a:off x="709250" y="1147100"/>
              <a:ext cx="3150" cy="6750"/>
            </a:xfrm>
            <a:custGeom>
              <a:rect b="b" l="l" r="r" t="t"/>
              <a:pathLst>
                <a:path extrusionOk="0" h="270" w="126">
                  <a:moveTo>
                    <a:pt x="71" y="0"/>
                  </a:moveTo>
                  <a:cubicBezTo>
                    <a:pt x="47" y="0"/>
                    <a:pt x="23" y="16"/>
                    <a:pt x="23" y="49"/>
                  </a:cubicBezTo>
                  <a:cubicBezTo>
                    <a:pt x="14" y="103"/>
                    <a:pt x="5" y="157"/>
                    <a:pt x="5" y="210"/>
                  </a:cubicBezTo>
                  <a:cubicBezTo>
                    <a:pt x="0" y="249"/>
                    <a:pt x="28" y="270"/>
                    <a:pt x="55" y="270"/>
                  </a:cubicBezTo>
                  <a:cubicBezTo>
                    <a:pt x="77" y="270"/>
                    <a:pt x="99" y="256"/>
                    <a:pt x="103" y="228"/>
                  </a:cubicBezTo>
                  <a:cubicBezTo>
                    <a:pt x="112" y="165"/>
                    <a:pt x="121" y="112"/>
                    <a:pt x="121" y="58"/>
                  </a:cubicBezTo>
                  <a:cubicBezTo>
                    <a:pt x="126" y="20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8"/>
            <p:cNvSpPr/>
            <p:nvPr/>
          </p:nvSpPr>
          <p:spPr>
            <a:xfrm>
              <a:off x="697100" y="1147600"/>
              <a:ext cx="4275" cy="6400"/>
            </a:xfrm>
            <a:custGeom>
              <a:rect b="b" l="l" r="r" t="t"/>
              <a:pathLst>
                <a:path extrusionOk="0" h="256" w="171">
                  <a:moveTo>
                    <a:pt x="68" y="0"/>
                  </a:moveTo>
                  <a:cubicBezTo>
                    <a:pt x="64" y="0"/>
                    <a:pt x="59" y="1"/>
                    <a:pt x="54" y="3"/>
                  </a:cubicBezTo>
                  <a:cubicBezTo>
                    <a:pt x="27" y="3"/>
                    <a:pt x="1" y="29"/>
                    <a:pt x="9" y="56"/>
                  </a:cubicBezTo>
                  <a:cubicBezTo>
                    <a:pt x="27" y="119"/>
                    <a:pt x="54" y="172"/>
                    <a:pt x="72" y="226"/>
                  </a:cubicBezTo>
                  <a:cubicBezTo>
                    <a:pt x="79" y="246"/>
                    <a:pt x="100" y="256"/>
                    <a:pt x="122" y="256"/>
                  </a:cubicBezTo>
                  <a:cubicBezTo>
                    <a:pt x="129" y="256"/>
                    <a:pt x="137" y="255"/>
                    <a:pt x="143" y="252"/>
                  </a:cubicBezTo>
                  <a:cubicBezTo>
                    <a:pt x="170" y="244"/>
                    <a:pt x="170" y="217"/>
                    <a:pt x="161" y="181"/>
                  </a:cubicBezTo>
                  <a:cubicBezTo>
                    <a:pt x="152" y="137"/>
                    <a:pt x="125" y="92"/>
                    <a:pt x="116" y="38"/>
                  </a:cubicBezTo>
                  <a:cubicBezTo>
                    <a:pt x="109" y="16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8"/>
            <p:cNvSpPr/>
            <p:nvPr/>
          </p:nvSpPr>
          <p:spPr>
            <a:xfrm>
              <a:off x="686925" y="1153175"/>
              <a:ext cx="5425" cy="5750"/>
            </a:xfrm>
            <a:custGeom>
              <a:rect b="b" l="l" r="r" t="t"/>
              <a:pathLst>
                <a:path extrusionOk="0" h="230" w="217">
                  <a:moveTo>
                    <a:pt x="72" y="0"/>
                  </a:moveTo>
                  <a:cubicBezTo>
                    <a:pt x="34" y="0"/>
                    <a:pt x="0" y="44"/>
                    <a:pt x="33" y="83"/>
                  </a:cubicBezTo>
                  <a:cubicBezTo>
                    <a:pt x="60" y="119"/>
                    <a:pt x="77" y="154"/>
                    <a:pt x="104" y="199"/>
                  </a:cubicBezTo>
                  <a:cubicBezTo>
                    <a:pt x="113" y="220"/>
                    <a:pt x="131" y="229"/>
                    <a:pt x="148" y="229"/>
                  </a:cubicBezTo>
                  <a:cubicBezTo>
                    <a:pt x="182" y="229"/>
                    <a:pt x="217" y="196"/>
                    <a:pt x="193" y="154"/>
                  </a:cubicBezTo>
                  <a:cubicBezTo>
                    <a:pt x="167" y="110"/>
                    <a:pt x="140" y="65"/>
                    <a:pt x="113" y="21"/>
                  </a:cubicBezTo>
                  <a:cubicBezTo>
                    <a:pt x="101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8"/>
            <p:cNvSpPr/>
            <p:nvPr/>
          </p:nvSpPr>
          <p:spPr>
            <a:xfrm>
              <a:off x="718525" y="11501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1"/>
                    <a:pt x="80" y="34"/>
                  </a:cubicBezTo>
                  <a:cubicBezTo>
                    <a:pt x="62" y="87"/>
                    <a:pt x="36" y="141"/>
                    <a:pt x="18" y="194"/>
                  </a:cubicBezTo>
                  <a:cubicBezTo>
                    <a:pt x="1" y="234"/>
                    <a:pt x="34" y="262"/>
                    <a:pt x="67" y="262"/>
                  </a:cubicBezTo>
                  <a:cubicBezTo>
                    <a:pt x="87" y="262"/>
                    <a:pt x="106" y="253"/>
                    <a:pt x="116" y="230"/>
                  </a:cubicBezTo>
                  <a:cubicBezTo>
                    <a:pt x="134" y="176"/>
                    <a:pt x="161" y="123"/>
                    <a:pt x="178" y="69"/>
                  </a:cubicBezTo>
                  <a:cubicBezTo>
                    <a:pt x="195" y="30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8"/>
            <p:cNvSpPr/>
            <p:nvPr/>
          </p:nvSpPr>
          <p:spPr>
            <a:xfrm>
              <a:off x="876625" y="11456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0"/>
                  </a:moveTo>
                  <a:lnTo>
                    <a:pt x="652" y="0"/>
                  </a:lnTo>
                  <a:cubicBezTo>
                    <a:pt x="590" y="27"/>
                    <a:pt x="518" y="54"/>
                    <a:pt x="456" y="90"/>
                  </a:cubicBezTo>
                  <a:cubicBezTo>
                    <a:pt x="509" y="125"/>
                    <a:pt x="554" y="179"/>
                    <a:pt x="563" y="232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6" y="571"/>
                    <a:pt x="19" y="634"/>
                    <a:pt x="1" y="705"/>
                  </a:cubicBezTo>
                  <a:cubicBezTo>
                    <a:pt x="94" y="798"/>
                    <a:pt x="197" y="837"/>
                    <a:pt x="297" y="837"/>
                  </a:cubicBezTo>
                  <a:cubicBezTo>
                    <a:pt x="679" y="837"/>
                    <a:pt x="1027" y="276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8"/>
            <p:cNvSpPr/>
            <p:nvPr/>
          </p:nvSpPr>
          <p:spPr>
            <a:xfrm>
              <a:off x="904750" y="1146100"/>
              <a:ext cx="3350" cy="13850"/>
            </a:xfrm>
            <a:custGeom>
              <a:rect b="b" l="l" r="r" t="t"/>
              <a:pathLst>
                <a:path extrusionOk="0" h="554" w="134">
                  <a:moveTo>
                    <a:pt x="0" y="0"/>
                  </a:moveTo>
                  <a:cubicBezTo>
                    <a:pt x="27" y="63"/>
                    <a:pt x="45" y="152"/>
                    <a:pt x="54" y="205"/>
                  </a:cubicBezTo>
                  <a:cubicBezTo>
                    <a:pt x="71" y="321"/>
                    <a:pt x="62" y="446"/>
                    <a:pt x="9" y="553"/>
                  </a:cubicBezTo>
                  <a:cubicBezTo>
                    <a:pt x="45" y="536"/>
                    <a:pt x="71" y="518"/>
                    <a:pt x="98" y="500"/>
                  </a:cubicBezTo>
                  <a:cubicBezTo>
                    <a:pt x="134" y="339"/>
                    <a:pt x="125" y="179"/>
                    <a:pt x="54" y="18"/>
                  </a:cubicBez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8"/>
            <p:cNvSpPr/>
            <p:nvPr/>
          </p:nvSpPr>
          <p:spPr>
            <a:xfrm>
              <a:off x="875750" y="1144975"/>
              <a:ext cx="29675" cy="28350"/>
            </a:xfrm>
            <a:custGeom>
              <a:rect b="b" l="l" r="r" t="t"/>
              <a:pathLst>
                <a:path extrusionOk="0" h="1134" w="1187">
                  <a:moveTo>
                    <a:pt x="812" y="1"/>
                  </a:moveTo>
                  <a:cubicBezTo>
                    <a:pt x="1165" y="368"/>
                    <a:pt x="768" y="973"/>
                    <a:pt x="326" y="973"/>
                  </a:cubicBezTo>
                  <a:cubicBezTo>
                    <a:pt x="220" y="973"/>
                    <a:pt x="111" y="938"/>
                    <a:pt x="9" y="857"/>
                  </a:cubicBezTo>
                  <a:cubicBezTo>
                    <a:pt x="0" y="919"/>
                    <a:pt x="0" y="982"/>
                    <a:pt x="9" y="1053"/>
                  </a:cubicBezTo>
                  <a:cubicBezTo>
                    <a:pt x="72" y="1089"/>
                    <a:pt x="134" y="1116"/>
                    <a:pt x="205" y="1134"/>
                  </a:cubicBezTo>
                  <a:cubicBezTo>
                    <a:pt x="304" y="1080"/>
                    <a:pt x="411" y="1018"/>
                    <a:pt x="509" y="964"/>
                  </a:cubicBezTo>
                  <a:cubicBezTo>
                    <a:pt x="741" y="839"/>
                    <a:pt x="955" y="723"/>
                    <a:pt x="1160" y="607"/>
                  </a:cubicBezTo>
                  <a:cubicBezTo>
                    <a:pt x="1169" y="482"/>
                    <a:pt x="1187" y="357"/>
                    <a:pt x="1151" y="242"/>
                  </a:cubicBezTo>
                  <a:cubicBezTo>
                    <a:pt x="1133" y="179"/>
                    <a:pt x="1115" y="117"/>
                    <a:pt x="1089" y="63"/>
                  </a:cubicBezTo>
                  <a:cubicBezTo>
                    <a:pt x="1071" y="45"/>
                    <a:pt x="1062" y="27"/>
                    <a:pt x="1053" y="10"/>
                  </a:cubicBezTo>
                  <a:lnTo>
                    <a:pt x="1035" y="10"/>
                  </a:lnTo>
                  <a:cubicBezTo>
                    <a:pt x="1053" y="45"/>
                    <a:pt x="1071" y="90"/>
                    <a:pt x="1080" y="126"/>
                  </a:cubicBezTo>
                  <a:cubicBezTo>
                    <a:pt x="1115" y="224"/>
                    <a:pt x="1151" y="340"/>
                    <a:pt x="1115" y="438"/>
                  </a:cubicBezTo>
                  <a:cubicBezTo>
                    <a:pt x="1098" y="331"/>
                    <a:pt x="1080" y="242"/>
                    <a:pt x="1035" y="143"/>
                  </a:cubicBezTo>
                  <a:cubicBezTo>
                    <a:pt x="1008" y="90"/>
                    <a:pt x="964" y="45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8"/>
            <p:cNvSpPr/>
            <p:nvPr/>
          </p:nvSpPr>
          <p:spPr>
            <a:xfrm>
              <a:off x="876200" y="1173075"/>
              <a:ext cx="3575" cy="1825"/>
            </a:xfrm>
            <a:custGeom>
              <a:rect b="b" l="l" r="r" t="t"/>
              <a:pathLst>
                <a:path extrusionOk="0" h="73" w="143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9" y="27"/>
                    <a:pt x="18" y="45"/>
                  </a:cubicBezTo>
                  <a:cubicBezTo>
                    <a:pt x="36" y="54"/>
                    <a:pt x="63" y="63"/>
                    <a:pt x="80" y="72"/>
                  </a:cubicBezTo>
                  <a:lnTo>
                    <a:pt x="143" y="36"/>
                  </a:lnTo>
                  <a:cubicBezTo>
                    <a:pt x="98" y="27"/>
                    <a:pt x="4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8"/>
            <p:cNvSpPr/>
            <p:nvPr/>
          </p:nvSpPr>
          <p:spPr>
            <a:xfrm>
              <a:off x="868775" y="1142300"/>
              <a:ext cx="41775" cy="34600"/>
            </a:xfrm>
            <a:custGeom>
              <a:rect b="b" l="l" r="r" t="t"/>
              <a:pathLst>
                <a:path extrusionOk="0" h="1384" w="1671">
                  <a:moveTo>
                    <a:pt x="966" y="134"/>
                  </a:moveTo>
                  <a:cubicBezTo>
                    <a:pt x="1341" y="410"/>
                    <a:pt x="993" y="971"/>
                    <a:pt x="611" y="971"/>
                  </a:cubicBezTo>
                  <a:cubicBezTo>
                    <a:pt x="511" y="971"/>
                    <a:pt x="408" y="932"/>
                    <a:pt x="315" y="839"/>
                  </a:cubicBezTo>
                  <a:cubicBezTo>
                    <a:pt x="333" y="768"/>
                    <a:pt x="360" y="705"/>
                    <a:pt x="395" y="634"/>
                  </a:cubicBezTo>
                  <a:cubicBezTo>
                    <a:pt x="444" y="696"/>
                    <a:pt x="520" y="725"/>
                    <a:pt x="597" y="725"/>
                  </a:cubicBezTo>
                  <a:cubicBezTo>
                    <a:pt x="687" y="725"/>
                    <a:pt x="779" y="684"/>
                    <a:pt x="832" y="607"/>
                  </a:cubicBezTo>
                  <a:cubicBezTo>
                    <a:pt x="886" y="536"/>
                    <a:pt x="904" y="447"/>
                    <a:pt x="877" y="366"/>
                  </a:cubicBezTo>
                  <a:cubicBezTo>
                    <a:pt x="868" y="313"/>
                    <a:pt x="823" y="259"/>
                    <a:pt x="770" y="224"/>
                  </a:cubicBezTo>
                  <a:cubicBezTo>
                    <a:pt x="832" y="188"/>
                    <a:pt x="904" y="161"/>
                    <a:pt x="966" y="134"/>
                  </a:cubicBezTo>
                  <a:close/>
                  <a:moveTo>
                    <a:pt x="1188" y="1"/>
                  </a:moveTo>
                  <a:cubicBezTo>
                    <a:pt x="545" y="1"/>
                    <a:pt x="1" y="750"/>
                    <a:pt x="235" y="1383"/>
                  </a:cubicBezTo>
                  <a:lnTo>
                    <a:pt x="377" y="1303"/>
                  </a:lnTo>
                  <a:cubicBezTo>
                    <a:pt x="360" y="1294"/>
                    <a:pt x="333" y="1285"/>
                    <a:pt x="315" y="1276"/>
                  </a:cubicBezTo>
                  <a:cubicBezTo>
                    <a:pt x="306" y="1258"/>
                    <a:pt x="306" y="1250"/>
                    <a:pt x="297" y="1232"/>
                  </a:cubicBezTo>
                  <a:lnTo>
                    <a:pt x="297" y="1232"/>
                  </a:lnTo>
                  <a:cubicBezTo>
                    <a:pt x="342" y="1250"/>
                    <a:pt x="395" y="1258"/>
                    <a:pt x="440" y="1267"/>
                  </a:cubicBezTo>
                  <a:cubicBezTo>
                    <a:pt x="458" y="1258"/>
                    <a:pt x="467" y="1250"/>
                    <a:pt x="484" y="1241"/>
                  </a:cubicBezTo>
                  <a:cubicBezTo>
                    <a:pt x="413" y="1223"/>
                    <a:pt x="351" y="1196"/>
                    <a:pt x="288" y="1160"/>
                  </a:cubicBezTo>
                  <a:cubicBezTo>
                    <a:pt x="279" y="1089"/>
                    <a:pt x="279" y="1026"/>
                    <a:pt x="288" y="964"/>
                  </a:cubicBezTo>
                  <a:cubicBezTo>
                    <a:pt x="390" y="1045"/>
                    <a:pt x="499" y="1080"/>
                    <a:pt x="605" y="1080"/>
                  </a:cubicBezTo>
                  <a:cubicBezTo>
                    <a:pt x="1047" y="1080"/>
                    <a:pt x="1444" y="475"/>
                    <a:pt x="1091" y="108"/>
                  </a:cubicBezTo>
                  <a:lnTo>
                    <a:pt x="1216" y="108"/>
                  </a:lnTo>
                  <a:cubicBezTo>
                    <a:pt x="1243" y="152"/>
                    <a:pt x="1287" y="197"/>
                    <a:pt x="1314" y="250"/>
                  </a:cubicBezTo>
                  <a:cubicBezTo>
                    <a:pt x="1359" y="349"/>
                    <a:pt x="1377" y="438"/>
                    <a:pt x="1394" y="545"/>
                  </a:cubicBezTo>
                  <a:cubicBezTo>
                    <a:pt x="1430" y="447"/>
                    <a:pt x="1394" y="331"/>
                    <a:pt x="1359" y="233"/>
                  </a:cubicBezTo>
                  <a:cubicBezTo>
                    <a:pt x="1350" y="197"/>
                    <a:pt x="1332" y="152"/>
                    <a:pt x="1314" y="117"/>
                  </a:cubicBezTo>
                  <a:lnTo>
                    <a:pt x="1332" y="117"/>
                  </a:lnTo>
                  <a:cubicBezTo>
                    <a:pt x="1341" y="134"/>
                    <a:pt x="1350" y="152"/>
                    <a:pt x="1368" y="170"/>
                  </a:cubicBezTo>
                  <a:cubicBezTo>
                    <a:pt x="1394" y="224"/>
                    <a:pt x="1412" y="286"/>
                    <a:pt x="1430" y="349"/>
                  </a:cubicBezTo>
                  <a:cubicBezTo>
                    <a:pt x="1466" y="464"/>
                    <a:pt x="1448" y="589"/>
                    <a:pt x="1439" y="714"/>
                  </a:cubicBezTo>
                  <a:cubicBezTo>
                    <a:pt x="1439" y="714"/>
                    <a:pt x="1448" y="705"/>
                    <a:pt x="1448" y="705"/>
                  </a:cubicBezTo>
                  <a:cubicBezTo>
                    <a:pt x="1501" y="598"/>
                    <a:pt x="1510" y="473"/>
                    <a:pt x="1493" y="357"/>
                  </a:cubicBezTo>
                  <a:cubicBezTo>
                    <a:pt x="1484" y="304"/>
                    <a:pt x="1466" y="215"/>
                    <a:pt x="1439" y="152"/>
                  </a:cubicBezTo>
                  <a:cubicBezTo>
                    <a:pt x="1457" y="152"/>
                    <a:pt x="1475" y="161"/>
                    <a:pt x="1493" y="170"/>
                  </a:cubicBezTo>
                  <a:cubicBezTo>
                    <a:pt x="1564" y="331"/>
                    <a:pt x="1573" y="491"/>
                    <a:pt x="1537" y="652"/>
                  </a:cubicBezTo>
                  <a:cubicBezTo>
                    <a:pt x="1582" y="634"/>
                    <a:pt x="1617" y="616"/>
                    <a:pt x="1653" y="589"/>
                  </a:cubicBezTo>
                  <a:cubicBezTo>
                    <a:pt x="1671" y="429"/>
                    <a:pt x="1653" y="268"/>
                    <a:pt x="1582" y="117"/>
                  </a:cubicBezTo>
                  <a:cubicBezTo>
                    <a:pt x="1573" y="108"/>
                    <a:pt x="1564" y="99"/>
                    <a:pt x="1564" y="90"/>
                  </a:cubicBezTo>
                  <a:cubicBezTo>
                    <a:pt x="1555" y="90"/>
                    <a:pt x="1555" y="81"/>
                    <a:pt x="1546" y="81"/>
                  </a:cubicBezTo>
                  <a:cubicBezTo>
                    <a:pt x="1426" y="26"/>
                    <a:pt x="130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8"/>
            <p:cNvSpPr/>
            <p:nvPr/>
          </p:nvSpPr>
          <p:spPr>
            <a:xfrm>
              <a:off x="865050" y="1174200"/>
              <a:ext cx="6250" cy="3150"/>
            </a:xfrm>
            <a:custGeom>
              <a:rect b="b" l="l" r="r" t="t"/>
              <a:pathLst>
                <a:path extrusionOk="0" h="126" w="250">
                  <a:moveTo>
                    <a:pt x="178" y="0"/>
                  </a:moveTo>
                  <a:cubicBezTo>
                    <a:pt x="143" y="9"/>
                    <a:pt x="107" y="18"/>
                    <a:pt x="63" y="27"/>
                  </a:cubicBezTo>
                  <a:cubicBezTo>
                    <a:pt x="3" y="27"/>
                    <a:pt x="0" y="126"/>
                    <a:pt x="55" y="126"/>
                  </a:cubicBezTo>
                  <a:cubicBezTo>
                    <a:pt x="58" y="126"/>
                    <a:pt x="60" y="126"/>
                    <a:pt x="63" y="125"/>
                  </a:cubicBezTo>
                  <a:cubicBezTo>
                    <a:pt x="116" y="125"/>
                    <a:pt x="161" y="116"/>
                    <a:pt x="205" y="107"/>
                  </a:cubicBezTo>
                  <a:cubicBezTo>
                    <a:pt x="232" y="98"/>
                    <a:pt x="250" y="63"/>
                    <a:pt x="241" y="36"/>
                  </a:cubicBezTo>
                  <a:cubicBezTo>
                    <a:pt x="232" y="9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8"/>
            <p:cNvSpPr/>
            <p:nvPr/>
          </p:nvSpPr>
          <p:spPr>
            <a:xfrm>
              <a:off x="864175" y="1164575"/>
              <a:ext cx="7225" cy="3000"/>
            </a:xfrm>
            <a:custGeom>
              <a:rect b="b" l="l" r="r" t="t"/>
              <a:pathLst>
                <a:path extrusionOk="0" h="120" w="289">
                  <a:moveTo>
                    <a:pt x="44" y="0"/>
                  </a:moveTo>
                  <a:cubicBezTo>
                    <a:pt x="21" y="0"/>
                    <a:pt x="0" y="31"/>
                    <a:pt x="8" y="55"/>
                  </a:cubicBezTo>
                  <a:cubicBezTo>
                    <a:pt x="8" y="82"/>
                    <a:pt x="26" y="100"/>
                    <a:pt x="53" y="100"/>
                  </a:cubicBezTo>
                  <a:cubicBezTo>
                    <a:pt x="106" y="109"/>
                    <a:pt x="151" y="109"/>
                    <a:pt x="205" y="118"/>
                  </a:cubicBezTo>
                  <a:cubicBezTo>
                    <a:pt x="209" y="119"/>
                    <a:pt x="214" y="120"/>
                    <a:pt x="218" y="120"/>
                  </a:cubicBezTo>
                  <a:cubicBezTo>
                    <a:pt x="271" y="120"/>
                    <a:pt x="288" y="28"/>
                    <a:pt x="222" y="20"/>
                  </a:cubicBezTo>
                  <a:cubicBezTo>
                    <a:pt x="169" y="11"/>
                    <a:pt x="115" y="2"/>
                    <a:pt x="53" y="2"/>
                  </a:cubicBez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8"/>
            <p:cNvSpPr/>
            <p:nvPr/>
          </p:nvSpPr>
          <p:spPr>
            <a:xfrm>
              <a:off x="865925" y="11550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3" y="1"/>
                  </a:moveTo>
                  <a:cubicBezTo>
                    <a:pt x="36" y="1"/>
                    <a:pt x="21" y="11"/>
                    <a:pt x="10" y="28"/>
                  </a:cubicBezTo>
                  <a:cubicBezTo>
                    <a:pt x="1" y="55"/>
                    <a:pt x="10" y="90"/>
                    <a:pt x="36" y="99"/>
                  </a:cubicBezTo>
                  <a:cubicBezTo>
                    <a:pt x="90" y="117"/>
                    <a:pt x="143" y="153"/>
                    <a:pt x="206" y="171"/>
                  </a:cubicBezTo>
                  <a:cubicBezTo>
                    <a:pt x="211" y="172"/>
                    <a:pt x="216" y="173"/>
                    <a:pt x="221" y="173"/>
                  </a:cubicBezTo>
                  <a:cubicBezTo>
                    <a:pt x="272" y="173"/>
                    <a:pt x="289" y="88"/>
                    <a:pt x="224" y="64"/>
                  </a:cubicBezTo>
                  <a:cubicBezTo>
                    <a:pt x="179" y="46"/>
                    <a:pt x="135" y="28"/>
                    <a:pt x="81" y="10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8"/>
            <p:cNvSpPr/>
            <p:nvPr/>
          </p:nvSpPr>
          <p:spPr>
            <a:xfrm>
              <a:off x="880425" y="1137600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69" y="0"/>
                  </a:moveTo>
                  <a:cubicBezTo>
                    <a:pt x="36" y="0"/>
                    <a:pt x="0" y="39"/>
                    <a:pt x="18" y="82"/>
                  </a:cubicBezTo>
                  <a:cubicBezTo>
                    <a:pt x="45" y="135"/>
                    <a:pt x="81" y="180"/>
                    <a:pt x="108" y="224"/>
                  </a:cubicBezTo>
                  <a:cubicBezTo>
                    <a:pt x="119" y="244"/>
                    <a:pt x="135" y="252"/>
                    <a:pt x="152" y="252"/>
                  </a:cubicBezTo>
                  <a:cubicBezTo>
                    <a:pt x="187" y="252"/>
                    <a:pt x="221" y="214"/>
                    <a:pt x="197" y="171"/>
                  </a:cubicBezTo>
                  <a:cubicBezTo>
                    <a:pt x="170" y="126"/>
                    <a:pt x="134" y="82"/>
                    <a:pt x="108" y="28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8"/>
            <p:cNvSpPr/>
            <p:nvPr/>
          </p:nvSpPr>
          <p:spPr>
            <a:xfrm>
              <a:off x="892025" y="1132850"/>
              <a:ext cx="3375" cy="6625"/>
            </a:xfrm>
            <a:custGeom>
              <a:rect b="b" l="l" r="r" t="t"/>
              <a:pathLst>
                <a:path extrusionOk="0" h="265" w="135">
                  <a:moveTo>
                    <a:pt x="64" y="1"/>
                  </a:moveTo>
                  <a:cubicBezTo>
                    <a:pt x="58" y="1"/>
                    <a:pt x="51" y="2"/>
                    <a:pt x="45" y="4"/>
                  </a:cubicBezTo>
                  <a:cubicBezTo>
                    <a:pt x="9" y="13"/>
                    <a:pt x="1" y="40"/>
                    <a:pt x="9" y="66"/>
                  </a:cubicBezTo>
                  <a:cubicBezTo>
                    <a:pt x="18" y="111"/>
                    <a:pt x="18" y="164"/>
                    <a:pt x="18" y="218"/>
                  </a:cubicBezTo>
                  <a:cubicBezTo>
                    <a:pt x="26" y="241"/>
                    <a:pt x="40" y="264"/>
                    <a:pt x="62" y="264"/>
                  </a:cubicBezTo>
                  <a:cubicBezTo>
                    <a:pt x="65" y="264"/>
                    <a:pt x="68" y="264"/>
                    <a:pt x="72" y="263"/>
                  </a:cubicBezTo>
                  <a:cubicBezTo>
                    <a:pt x="99" y="263"/>
                    <a:pt x="134" y="245"/>
                    <a:pt x="125" y="218"/>
                  </a:cubicBezTo>
                  <a:cubicBezTo>
                    <a:pt x="116" y="156"/>
                    <a:pt x="116" y="93"/>
                    <a:pt x="108" y="40"/>
                  </a:cubicBezTo>
                  <a:cubicBezTo>
                    <a:pt x="101" y="12"/>
                    <a:pt x="84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8"/>
            <p:cNvSpPr/>
            <p:nvPr/>
          </p:nvSpPr>
          <p:spPr>
            <a:xfrm>
              <a:off x="903175" y="1133600"/>
              <a:ext cx="3200" cy="6275"/>
            </a:xfrm>
            <a:custGeom>
              <a:rect b="b" l="l" r="r" t="t"/>
              <a:pathLst>
                <a:path extrusionOk="0" h="251" w="128">
                  <a:moveTo>
                    <a:pt x="62" y="1"/>
                  </a:moveTo>
                  <a:cubicBezTo>
                    <a:pt x="41" y="1"/>
                    <a:pt x="22" y="12"/>
                    <a:pt x="18" y="36"/>
                  </a:cubicBezTo>
                  <a:cubicBezTo>
                    <a:pt x="9" y="90"/>
                    <a:pt x="1" y="143"/>
                    <a:pt x="1" y="197"/>
                  </a:cubicBezTo>
                  <a:cubicBezTo>
                    <a:pt x="1" y="233"/>
                    <a:pt x="25" y="250"/>
                    <a:pt x="51" y="250"/>
                  </a:cubicBezTo>
                  <a:cubicBezTo>
                    <a:pt x="76" y="250"/>
                    <a:pt x="103" y="233"/>
                    <a:pt x="108" y="197"/>
                  </a:cubicBezTo>
                  <a:cubicBezTo>
                    <a:pt x="108" y="152"/>
                    <a:pt x="108" y="108"/>
                    <a:pt x="117" y="63"/>
                  </a:cubicBezTo>
                  <a:cubicBezTo>
                    <a:pt x="127" y="25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8"/>
            <p:cNvSpPr/>
            <p:nvPr/>
          </p:nvSpPr>
          <p:spPr>
            <a:xfrm>
              <a:off x="871800" y="1145075"/>
              <a:ext cx="7025" cy="5400"/>
            </a:xfrm>
            <a:custGeom>
              <a:rect b="b" l="l" r="r" t="t"/>
              <a:pathLst>
                <a:path extrusionOk="0" h="216" w="281">
                  <a:moveTo>
                    <a:pt x="77" y="0"/>
                  </a:moveTo>
                  <a:cubicBezTo>
                    <a:pt x="35" y="0"/>
                    <a:pt x="1" y="51"/>
                    <a:pt x="42" y="86"/>
                  </a:cubicBezTo>
                  <a:cubicBezTo>
                    <a:pt x="78" y="130"/>
                    <a:pt x="123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9" y="130"/>
                  </a:cubicBezTo>
                  <a:cubicBezTo>
                    <a:pt x="194" y="95"/>
                    <a:pt x="149" y="50"/>
                    <a:pt x="114" y="14"/>
                  </a:cubicBezTo>
                  <a:cubicBezTo>
                    <a:pt x="102" y="5"/>
                    <a:pt x="89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8"/>
            <p:cNvSpPr/>
            <p:nvPr/>
          </p:nvSpPr>
          <p:spPr>
            <a:xfrm>
              <a:off x="925475" y="1038150"/>
              <a:ext cx="22825" cy="20950"/>
            </a:xfrm>
            <a:custGeom>
              <a:rect b="b" l="l" r="r" t="t"/>
              <a:pathLst>
                <a:path extrusionOk="0" h="838" w="913">
                  <a:moveTo>
                    <a:pt x="652" y="0"/>
                  </a:moveTo>
                  <a:cubicBezTo>
                    <a:pt x="589" y="27"/>
                    <a:pt x="518" y="54"/>
                    <a:pt x="465" y="90"/>
                  </a:cubicBezTo>
                  <a:cubicBezTo>
                    <a:pt x="509" y="125"/>
                    <a:pt x="554" y="170"/>
                    <a:pt x="572" y="224"/>
                  </a:cubicBezTo>
                  <a:cubicBezTo>
                    <a:pt x="589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4" y="799"/>
                    <a:pt x="197" y="837"/>
                    <a:pt x="297" y="837"/>
                  </a:cubicBezTo>
                  <a:cubicBezTo>
                    <a:pt x="619" y="837"/>
                    <a:pt x="913" y="438"/>
                    <a:pt x="777" y="152"/>
                  </a:cubicBezTo>
                  <a:cubicBezTo>
                    <a:pt x="759" y="143"/>
                    <a:pt x="732" y="143"/>
                    <a:pt x="705" y="134"/>
                  </a:cubicBezTo>
                  <a:lnTo>
                    <a:pt x="643" y="125"/>
                  </a:lnTo>
                  <a:lnTo>
                    <a:pt x="661" y="54"/>
                  </a:lnTo>
                  <a:cubicBezTo>
                    <a:pt x="661" y="45"/>
                    <a:pt x="661" y="27"/>
                    <a:pt x="670" y="18"/>
                  </a:cubicBezTo>
                  <a:cubicBezTo>
                    <a:pt x="661" y="9"/>
                    <a:pt x="661" y="9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8"/>
            <p:cNvSpPr/>
            <p:nvPr/>
          </p:nvSpPr>
          <p:spPr>
            <a:xfrm>
              <a:off x="924575" y="1042600"/>
              <a:ext cx="29700" cy="28450"/>
            </a:xfrm>
            <a:custGeom>
              <a:rect b="b" l="l" r="r" t="t"/>
              <a:pathLst>
                <a:path extrusionOk="0" h="1138" w="1188">
                  <a:moveTo>
                    <a:pt x="929" y="1"/>
                  </a:moveTo>
                  <a:cubicBezTo>
                    <a:pt x="1025" y="346"/>
                    <a:pt x="696" y="765"/>
                    <a:pt x="335" y="765"/>
                  </a:cubicBezTo>
                  <a:cubicBezTo>
                    <a:pt x="229" y="765"/>
                    <a:pt x="120" y="728"/>
                    <a:pt x="19" y="643"/>
                  </a:cubicBezTo>
                  <a:cubicBezTo>
                    <a:pt x="10" y="715"/>
                    <a:pt x="1" y="777"/>
                    <a:pt x="10" y="848"/>
                  </a:cubicBezTo>
                  <a:cubicBezTo>
                    <a:pt x="81" y="884"/>
                    <a:pt x="144" y="920"/>
                    <a:pt x="215" y="938"/>
                  </a:cubicBezTo>
                  <a:cubicBezTo>
                    <a:pt x="304" y="955"/>
                    <a:pt x="385" y="973"/>
                    <a:pt x="474" y="973"/>
                  </a:cubicBezTo>
                  <a:cubicBezTo>
                    <a:pt x="483" y="973"/>
                    <a:pt x="483" y="973"/>
                    <a:pt x="474" y="982"/>
                  </a:cubicBezTo>
                  <a:cubicBezTo>
                    <a:pt x="449" y="990"/>
                    <a:pt x="423" y="994"/>
                    <a:pt x="396" y="994"/>
                  </a:cubicBezTo>
                  <a:cubicBezTo>
                    <a:pt x="335" y="994"/>
                    <a:pt x="268" y="977"/>
                    <a:pt x="206" y="964"/>
                  </a:cubicBezTo>
                  <a:cubicBezTo>
                    <a:pt x="153" y="955"/>
                    <a:pt x="81" y="938"/>
                    <a:pt x="28" y="920"/>
                  </a:cubicBezTo>
                  <a:lnTo>
                    <a:pt x="28" y="920"/>
                  </a:lnTo>
                  <a:cubicBezTo>
                    <a:pt x="28" y="929"/>
                    <a:pt x="28" y="947"/>
                    <a:pt x="37" y="964"/>
                  </a:cubicBezTo>
                  <a:cubicBezTo>
                    <a:pt x="126" y="991"/>
                    <a:pt x="206" y="1027"/>
                    <a:pt x="304" y="1036"/>
                  </a:cubicBezTo>
                  <a:cubicBezTo>
                    <a:pt x="345" y="1043"/>
                    <a:pt x="385" y="1045"/>
                    <a:pt x="424" y="1045"/>
                  </a:cubicBezTo>
                  <a:cubicBezTo>
                    <a:pt x="488" y="1045"/>
                    <a:pt x="550" y="1038"/>
                    <a:pt x="617" y="1027"/>
                  </a:cubicBezTo>
                  <a:lnTo>
                    <a:pt x="617" y="1027"/>
                  </a:lnTo>
                  <a:cubicBezTo>
                    <a:pt x="558" y="1069"/>
                    <a:pt x="472" y="1080"/>
                    <a:pt x="387" y="1080"/>
                  </a:cubicBezTo>
                  <a:cubicBezTo>
                    <a:pt x="328" y="1080"/>
                    <a:pt x="271" y="1075"/>
                    <a:pt x="224" y="1071"/>
                  </a:cubicBezTo>
                  <a:cubicBezTo>
                    <a:pt x="215" y="1062"/>
                    <a:pt x="135" y="1054"/>
                    <a:pt x="63" y="1036"/>
                  </a:cubicBezTo>
                  <a:lnTo>
                    <a:pt x="63" y="1036"/>
                  </a:lnTo>
                  <a:cubicBezTo>
                    <a:pt x="63" y="1045"/>
                    <a:pt x="72" y="1062"/>
                    <a:pt x="72" y="1071"/>
                  </a:cubicBezTo>
                  <a:cubicBezTo>
                    <a:pt x="174" y="1117"/>
                    <a:pt x="276" y="1137"/>
                    <a:pt x="376" y="1137"/>
                  </a:cubicBezTo>
                  <a:cubicBezTo>
                    <a:pt x="707" y="1137"/>
                    <a:pt x="1012" y="911"/>
                    <a:pt x="1170" y="616"/>
                  </a:cubicBezTo>
                  <a:cubicBezTo>
                    <a:pt x="1161" y="616"/>
                    <a:pt x="1152" y="608"/>
                    <a:pt x="1152" y="608"/>
                  </a:cubicBezTo>
                  <a:lnTo>
                    <a:pt x="1098" y="581"/>
                  </a:lnTo>
                  <a:lnTo>
                    <a:pt x="1116" y="527"/>
                  </a:lnTo>
                  <a:cubicBezTo>
                    <a:pt x="1134" y="492"/>
                    <a:pt x="1143" y="456"/>
                    <a:pt x="1161" y="420"/>
                  </a:cubicBezTo>
                  <a:cubicBezTo>
                    <a:pt x="1170" y="304"/>
                    <a:pt x="1187" y="188"/>
                    <a:pt x="1161" y="72"/>
                  </a:cubicBezTo>
                  <a:cubicBezTo>
                    <a:pt x="1152" y="63"/>
                    <a:pt x="1134" y="63"/>
                    <a:pt x="1125" y="54"/>
                  </a:cubicBezTo>
                  <a:lnTo>
                    <a:pt x="1125" y="54"/>
                  </a:lnTo>
                  <a:cubicBezTo>
                    <a:pt x="1134" y="117"/>
                    <a:pt x="1134" y="179"/>
                    <a:pt x="1116" y="233"/>
                  </a:cubicBezTo>
                  <a:cubicBezTo>
                    <a:pt x="1107" y="161"/>
                    <a:pt x="1098" y="99"/>
                    <a:pt x="1080" y="37"/>
                  </a:cubicBezTo>
                  <a:cubicBezTo>
                    <a:pt x="1027" y="28"/>
                    <a:pt x="982" y="10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8"/>
            <p:cNvSpPr/>
            <p:nvPr/>
          </p:nvSpPr>
          <p:spPr>
            <a:xfrm>
              <a:off x="954700" y="1045075"/>
              <a:ext cx="1800" cy="5375"/>
            </a:xfrm>
            <a:custGeom>
              <a:rect b="b" l="l" r="r" t="t"/>
              <a:pathLst>
                <a:path extrusionOk="0" h="215" w="72">
                  <a:moveTo>
                    <a:pt x="18" y="0"/>
                  </a:moveTo>
                  <a:cubicBezTo>
                    <a:pt x="27" y="71"/>
                    <a:pt x="18" y="143"/>
                    <a:pt x="0" y="214"/>
                  </a:cubicBezTo>
                  <a:cubicBezTo>
                    <a:pt x="27" y="152"/>
                    <a:pt x="54" y="89"/>
                    <a:pt x="72" y="27"/>
                  </a:cubicBezTo>
                  <a:cubicBezTo>
                    <a:pt x="54" y="18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8"/>
            <p:cNvSpPr/>
            <p:nvPr/>
          </p:nvSpPr>
          <p:spPr>
            <a:xfrm>
              <a:off x="917450" y="1035250"/>
              <a:ext cx="38600" cy="38400"/>
            </a:xfrm>
            <a:custGeom>
              <a:rect b="b" l="l" r="r" t="t"/>
              <a:pathLst>
                <a:path extrusionOk="0" h="1536" w="1544">
                  <a:moveTo>
                    <a:pt x="1026" y="1"/>
                  </a:moveTo>
                  <a:cubicBezTo>
                    <a:pt x="438" y="125"/>
                    <a:pt x="1" y="839"/>
                    <a:pt x="268" y="1428"/>
                  </a:cubicBezTo>
                  <a:cubicBezTo>
                    <a:pt x="277" y="1437"/>
                    <a:pt x="286" y="1437"/>
                    <a:pt x="286" y="1446"/>
                  </a:cubicBezTo>
                  <a:cubicBezTo>
                    <a:pt x="295" y="1446"/>
                    <a:pt x="295" y="1455"/>
                    <a:pt x="304" y="1455"/>
                  </a:cubicBezTo>
                  <a:cubicBezTo>
                    <a:pt x="425" y="1511"/>
                    <a:pt x="546" y="1536"/>
                    <a:pt x="663" y="1536"/>
                  </a:cubicBezTo>
                  <a:cubicBezTo>
                    <a:pt x="1033" y="1536"/>
                    <a:pt x="1368" y="1287"/>
                    <a:pt x="1544" y="955"/>
                  </a:cubicBezTo>
                  <a:cubicBezTo>
                    <a:pt x="1508" y="946"/>
                    <a:pt x="1481" y="928"/>
                    <a:pt x="1455" y="910"/>
                  </a:cubicBezTo>
                  <a:cubicBezTo>
                    <a:pt x="1297" y="1205"/>
                    <a:pt x="992" y="1431"/>
                    <a:pt x="661" y="1431"/>
                  </a:cubicBezTo>
                  <a:cubicBezTo>
                    <a:pt x="561" y="1431"/>
                    <a:pt x="459" y="1411"/>
                    <a:pt x="357" y="1365"/>
                  </a:cubicBezTo>
                  <a:cubicBezTo>
                    <a:pt x="357" y="1356"/>
                    <a:pt x="348" y="1339"/>
                    <a:pt x="348" y="1330"/>
                  </a:cubicBezTo>
                  <a:lnTo>
                    <a:pt x="348" y="1330"/>
                  </a:lnTo>
                  <a:cubicBezTo>
                    <a:pt x="420" y="1348"/>
                    <a:pt x="500" y="1356"/>
                    <a:pt x="509" y="1365"/>
                  </a:cubicBezTo>
                  <a:cubicBezTo>
                    <a:pt x="556" y="1369"/>
                    <a:pt x="613" y="1374"/>
                    <a:pt x="672" y="1374"/>
                  </a:cubicBezTo>
                  <a:cubicBezTo>
                    <a:pt x="757" y="1374"/>
                    <a:pt x="843" y="1363"/>
                    <a:pt x="902" y="1321"/>
                  </a:cubicBezTo>
                  <a:lnTo>
                    <a:pt x="902" y="1321"/>
                  </a:lnTo>
                  <a:cubicBezTo>
                    <a:pt x="835" y="1332"/>
                    <a:pt x="773" y="1339"/>
                    <a:pt x="709" y="1339"/>
                  </a:cubicBezTo>
                  <a:cubicBezTo>
                    <a:pt x="670" y="1339"/>
                    <a:pt x="630" y="1337"/>
                    <a:pt x="589" y="1330"/>
                  </a:cubicBezTo>
                  <a:cubicBezTo>
                    <a:pt x="491" y="1321"/>
                    <a:pt x="411" y="1285"/>
                    <a:pt x="322" y="1258"/>
                  </a:cubicBezTo>
                  <a:cubicBezTo>
                    <a:pt x="313" y="1241"/>
                    <a:pt x="313" y="1223"/>
                    <a:pt x="313" y="1214"/>
                  </a:cubicBezTo>
                  <a:lnTo>
                    <a:pt x="313" y="1214"/>
                  </a:lnTo>
                  <a:cubicBezTo>
                    <a:pt x="366" y="1232"/>
                    <a:pt x="438" y="1249"/>
                    <a:pt x="491" y="1258"/>
                  </a:cubicBezTo>
                  <a:cubicBezTo>
                    <a:pt x="553" y="1271"/>
                    <a:pt x="620" y="1288"/>
                    <a:pt x="681" y="1288"/>
                  </a:cubicBezTo>
                  <a:cubicBezTo>
                    <a:pt x="708" y="1288"/>
                    <a:pt x="734" y="1284"/>
                    <a:pt x="759" y="1276"/>
                  </a:cubicBezTo>
                  <a:cubicBezTo>
                    <a:pt x="768" y="1267"/>
                    <a:pt x="768" y="1267"/>
                    <a:pt x="759" y="1267"/>
                  </a:cubicBezTo>
                  <a:cubicBezTo>
                    <a:pt x="670" y="1267"/>
                    <a:pt x="589" y="1249"/>
                    <a:pt x="500" y="1232"/>
                  </a:cubicBezTo>
                  <a:cubicBezTo>
                    <a:pt x="429" y="1214"/>
                    <a:pt x="366" y="1178"/>
                    <a:pt x="295" y="1142"/>
                  </a:cubicBezTo>
                  <a:cubicBezTo>
                    <a:pt x="286" y="1071"/>
                    <a:pt x="295" y="1009"/>
                    <a:pt x="304" y="937"/>
                  </a:cubicBezTo>
                  <a:cubicBezTo>
                    <a:pt x="405" y="1022"/>
                    <a:pt x="514" y="1059"/>
                    <a:pt x="620" y="1059"/>
                  </a:cubicBezTo>
                  <a:cubicBezTo>
                    <a:pt x="981" y="1059"/>
                    <a:pt x="1310" y="640"/>
                    <a:pt x="1214" y="295"/>
                  </a:cubicBezTo>
                  <a:cubicBezTo>
                    <a:pt x="1178" y="286"/>
                    <a:pt x="1142" y="277"/>
                    <a:pt x="1098" y="268"/>
                  </a:cubicBezTo>
                  <a:lnTo>
                    <a:pt x="1098" y="268"/>
                  </a:lnTo>
                  <a:cubicBezTo>
                    <a:pt x="1234" y="554"/>
                    <a:pt x="940" y="953"/>
                    <a:pt x="618" y="953"/>
                  </a:cubicBezTo>
                  <a:cubicBezTo>
                    <a:pt x="518" y="953"/>
                    <a:pt x="415" y="915"/>
                    <a:pt x="322" y="821"/>
                  </a:cubicBezTo>
                  <a:cubicBezTo>
                    <a:pt x="340" y="750"/>
                    <a:pt x="366" y="679"/>
                    <a:pt x="402" y="616"/>
                  </a:cubicBezTo>
                  <a:cubicBezTo>
                    <a:pt x="451" y="678"/>
                    <a:pt x="527" y="707"/>
                    <a:pt x="604" y="707"/>
                  </a:cubicBezTo>
                  <a:cubicBezTo>
                    <a:pt x="694" y="707"/>
                    <a:pt x="786" y="666"/>
                    <a:pt x="839" y="589"/>
                  </a:cubicBezTo>
                  <a:cubicBezTo>
                    <a:pt x="893" y="518"/>
                    <a:pt x="910" y="429"/>
                    <a:pt x="893" y="340"/>
                  </a:cubicBezTo>
                  <a:cubicBezTo>
                    <a:pt x="875" y="286"/>
                    <a:pt x="830" y="241"/>
                    <a:pt x="786" y="206"/>
                  </a:cubicBezTo>
                  <a:cubicBezTo>
                    <a:pt x="839" y="170"/>
                    <a:pt x="910" y="143"/>
                    <a:pt x="973" y="116"/>
                  </a:cubicBezTo>
                  <a:cubicBezTo>
                    <a:pt x="982" y="125"/>
                    <a:pt x="982" y="125"/>
                    <a:pt x="991" y="134"/>
                  </a:cubicBezTo>
                  <a:cubicBezTo>
                    <a:pt x="1000" y="90"/>
                    <a:pt x="1009" y="45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8"/>
            <p:cNvSpPr/>
            <p:nvPr/>
          </p:nvSpPr>
          <p:spPr>
            <a:xfrm>
              <a:off x="951575" y="1043500"/>
              <a:ext cx="1350" cy="4925"/>
            </a:xfrm>
            <a:custGeom>
              <a:rect b="b" l="l" r="r" t="t"/>
              <a:pathLst>
                <a:path extrusionOk="0" h="197" w="54">
                  <a:moveTo>
                    <a:pt x="0" y="1"/>
                  </a:moveTo>
                  <a:cubicBezTo>
                    <a:pt x="18" y="63"/>
                    <a:pt x="27" y="125"/>
                    <a:pt x="36" y="197"/>
                  </a:cubicBezTo>
                  <a:cubicBezTo>
                    <a:pt x="54" y="143"/>
                    <a:pt x="54" y="81"/>
                    <a:pt x="45" y="18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8"/>
            <p:cNvSpPr/>
            <p:nvPr/>
          </p:nvSpPr>
          <p:spPr>
            <a:xfrm>
              <a:off x="953575" y="1044400"/>
              <a:ext cx="1825" cy="8725"/>
            </a:xfrm>
            <a:custGeom>
              <a:rect b="b" l="l" r="r" t="t"/>
              <a:pathLst>
                <a:path extrusionOk="0" h="349" w="73">
                  <a:moveTo>
                    <a:pt x="1" y="0"/>
                  </a:moveTo>
                  <a:lnTo>
                    <a:pt x="1" y="0"/>
                  </a:lnTo>
                  <a:cubicBezTo>
                    <a:pt x="27" y="116"/>
                    <a:pt x="10" y="232"/>
                    <a:pt x="1" y="348"/>
                  </a:cubicBezTo>
                  <a:cubicBezTo>
                    <a:pt x="10" y="321"/>
                    <a:pt x="19" y="295"/>
                    <a:pt x="36" y="268"/>
                  </a:cubicBezTo>
                  <a:cubicBezTo>
                    <a:pt x="36" y="259"/>
                    <a:pt x="36" y="250"/>
                    <a:pt x="45" y="241"/>
                  </a:cubicBezTo>
                  <a:cubicBezTo>
                    <a:pt x="63" y="170"/>
                    <a:pt x="72" y="98"/>
                    <a:pt x="63" y="27"/>
                  </a:cubicBezTo>
                  <a:cubicBezTo>
                    <a:pt x="45" y="18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8"/>
            <p:cNvSpPr/>
            <p:nvPr/>
          </p:nvSpPr>
          <p:spPr>
            <a:xfrm>
              <a:off x="913875" y="1066700"/>
              <a:ext cx="6275" cy="3150"/>
            </a:xfrm>
            <a:custGeom>
              <a:rect b="b" l="l" r="r" t="t"/>
              <a:pathLst>
                <a:path extrusionOk="0" h="126" w="251">
                  <a:moveTo>
                    <a:pt x="179" y="0"/>
                  </a:moveTo>
                  <a:cubicBezTo>
                    <a:pt x="144" y="9"/>
                    <a:pt x="108" y="18"/>
                    <a:pt x="63" y="18"/>
                  </a:cubicBezTo>
                  <a:cubicBezTo>
                    <a:pt x="1" y="27"/>
                    <a:pt x="1" y="125"/>
                    <a:pt x="72" y="125"/>
                  </a:cubicBezTo>
                  <a:cubicBezTo>
                    <a:pt x="117" y="125"/>
                    <a:pt x="161" y="107"/>
                    <a:pt x="215" y="107"/>
                  </a:cubicBezTo>
                  <a:cubicBezTo>
                    <a:pt x="242" y="98"/>
                    <a:pt x="251" y="63"/>
                    <a:pt x="251" y="36"/>
                  </a:cubicBezTo>
                  <a:cubicBezTo>
                    <a:pt x="242" y="9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8"/>
            <p:cNvSpPr/>
            <p:nvPr/>
          </p:nvSpPr>
          <p:spPr>
            <a:xfrm>
              <a:off x="913225" y="1056875"/>
              <a:ext cx="7075" cy="3175"/>
            </a:xfrm>
            <a:custGeom>
              <a:rect b="b" l="l" r="r" t="t"/>
              <a:pathLst>
                <a:path extrusionOk="0" h="127" w="283">
                  <a:moveTo>
                    <a:pt x="54" y="1"/>
                  </a:moveTo>
                  <a:cubicBezTo>
                    <a:pt x="18" y="1"/>
                    <a:pt x="0" y="28"/>
                    <a:pt x="0" y="54"/>
                  </a:cubicBezTo>
                  <a:cubicBezTo>
                    <a:pt x="0" y="90"/>
                    <a:pt x="27" y="108"/>
                    <a:pt x="54" y="108"/>
                  </a:cubicBezTo>
                  <a:cubicBezTo>
                    <a:pt x="98" y="117"/>
                    <a:pt x="143" y="117"/>
                    <a:pt x="196" y="126"/>
                  </a:cubicBezTo>
                  <a:cubicBezTo>
                    <a:pt x="199" y="126"/>
                    <a:pt x="202" y="126"/>
                    <a:pt x="204" y="126"/>
                  </a:cubicBezTo>
                  <a:cubicBezTo>
                    <a:pt x="261" y="126"/>
                    <a:pt x="283" y="36"/>
                    <a:pt x="223" y="28"/>
                  </a:cubicBezTo>
                  <a:cubicBezTo>
                    <a:pt x="161" y="19"/>
                    <a:pt x="107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8"/>
            <p:cNvSpPr/>
            <p:nvPr/>
          </p:nvSpPr>
          <p:spPr>
            <a:xfrm>
              <a:off x="914775" y="10474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8" y="1"/>
                  </a:moveTo>
                  <a:cubicBezTo>
                    <a:pt x="47" y="1"/>
                    <a:pt x="25" y="11"/>
                    <a:pt x="18" y="31"/>
                  </a:cubicBezTo>
                  <a:cubicBezTo>
                    <a:pt x="0" y="49"/>
                    <a:pt x="9" y="93"/>
                    <a:pt x="36" y="102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8" y="82"/>
                    <a:pt x="232" y="67"/>
                  </a:cubicBezTo>
                  <a:cubicBezTo>
                    <a:pt x="179" y="49"/>
                    <a:pt x="134" y="31"/>
                    <a:pt x="90" y="4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8"/>
            <p:cNvSpPr/>
            <p:nvPr/>
          </p:nvSpPr>
          <p:spPr>
            <a:xfrm>
              <a:off x="929325" y="1030100"/>
              <a:ext cx="5500" cy="6175"/>
            </a:xfrm>
            <a:custGeom>
              <a:rect b="b" l="l" r="r" t="t"/>
              <a:pathLst>
                <a:path extrusionOk="0" h="247" w="220">
                  <a:moveTo>
                    <a:pt x="70" y="0"/>
                  </a:moveTo>
                  <a:cubicBezTo>
                    <a:pt x="35" y="0"/>
                    <a:pt x="1" y="39"/>
                    <a:pt x="25" y="82"/>
                  </a:cubicBezTo>
                  <a:cubicBezTo>
                    <a:pt x="43" y="135"/>
                    <a:pt x="79" y="180"/>
                    <a:pt x="105" y="224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0" y="209"/>
                    <a:pt x="195" y="171"/>
                  </a:cubicBezTo>
                  <a:cubicBezTo>
                    <a:pt x="168" y="126"/>
                    <a:pt x="132" y="82"/>
                    <a:pt x="114" y="28"/>
                  </a:cubicBezTo>
                  <a:cubicBezTo>
                    <a:pt x="103" y="8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8"/>
            <p:cNvSpPr/>
            <p:nvPr/>
          </p:nvSpPr>
          <p:spPr>
            <a:xfrm>
              <a:off x="941100" y="1026550"/>
              <a:ext cx="3150" cy="5375"/>
            </a:xfrm>
            <a:custGeom>
              <a:rect b="b" l="l" r="r" t="t"/>
              <a:pathLst>
                <a:path extrusionOk="0" h="215" w="126">
                  <a:moveTo>
                    <a:pt x="0" y="1"/>
                  </a:moveTo>
                  <a:cubicBezTo>
                    <a:pt x="0" y="10"/>
                    <a:pt x="0" y="10"/>
                    <a:pt x="0" y="18"/>
                  </a:cubicBezTo>
                  <a:cubicBezTo>
                    <a:pt x="9" y="63"/>
                    <a:pt x="9" y="117"/>
                    <a:pt x="18" y="170"/>
                  </a:cubicBezTo>
                  <a:cubicBezTo>
                    <a:pt x="18" y="197"/>
                    <a:pt x="36" y="215"/>
                    <a:pt x="72" y="215"/>
                  </a:cubicBezTo>
                  <a:cubicBezTo>
                    <a:pt x="98" y="215"/>
                    <a:pt x="125" y="197"/>
                    <a:pt x="116" y="161"/>
                  </a:cubicBezTo>
                  <a:cubicBezTo>
                    <a:pt x="116" y="117"/>
                    <a:pt x="107" y="63"/>
                    <a:pt x="107" y="10"/>
                  </a:cubicBezTo>
                  <a:cubicBezTo>
                    <a:pt x="72" y="10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8"/>
            <p:cNvSpPr/>
            <p:nvPr/>
          </p:nvSpPr>
          <p:spPr>
            <a:xfrm>
              <a:off x="920650" y="1037575"/>
              <a:ext cx="7000" cy="5425"/>
            </a:xfrm>
            <a:custGeom>
              <a:rect b="b" l="l" r="r" t="t"/>
              <a:pathLst>
                <a:path extrusionOk="0" h="217" w="280">
                  <a:moveTo>
                    <a:pt x="80" y="0"/>
                  </a:moveTo>
                  <a:cubicBezTo>
                    <a:pt x="40" y="0"/>
                    <a:pt x="0" y="51"/>
                    <a:pt x="42" y="86"/>
                  </a:cubicBezTo>
                  <a:cubicBezTo>
                    <a:pt x="87" y="131"/>
                    <a:pt x="122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8" y="131"/>
                  </a:cubicBezTo>
                  <a:cubicBezTo>
                    <a:pt x="203" y="86"/>
                    <a:pt x="158" y="50"/>
                    <a:pt x="113" y="15"/>
                  </a:cubicBezTo>
                  <a:cubicBezTo>
                    <a:pt x="103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8"/>
            <p:cNvSpPr/>
            <p:nvPr/>
          </p:nvSpPr>
          <p:spPr>
            <a:xfrm>
              <a:off x="877750" y="10328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0"/>
                  </a:moveTo>
                  <a:cubicBezTo>
                    <a:pt x="117" y="63"/>
                    <a:pt x="81" y="125"/>
                    <a:pt x="54" y="197"/>
                  </a:cubicBezTo>
                  <a:cubicBezTo>
                    <a:pt x="58" y="196"/>
                    <a:pt x="62" y="196"/>
                    <a:pt x="66" y="196"/>
                  </a:cubicBezTo>
                  <a:cubicBezTo>
                    <a:pt x="230" y="196"/>
                    <a:pt x="365" y="379"/>
                    <a:pt x="322" y="545"/>
                  </a:cubicBezTo>
                  <a:cubicBezTo>
                    <a:pt x="304" y="634"/>
                    <a:pt x="250" y="705"/>
                    <a:pt x="170" y="741"/>
                  </a:cubicBezTo>
                  <a:cubicBezTo>
                    <a:pt x="141" y="756"/>
                    <a:pt x="108" y="762"/>
                    <a:pt x="77" y="762"/>
                  </a:cubicBezTo>
                  <a:cubicBezTo>
                    <a:pt x="50" y="762"/>
                    <a:pt x="25" y="758"/>
                    <a:pt x="1" y="750"/>
                  </a:cubicBezTo>
                  <a:lnTo>
                    <a:pt x="1" y="750"/>
                  </a:lnTo>
                  <a:cubicBezTo>
                    <a:pt x="9" y="821"/>
                    <a:pt x="27" y="892"/>
                    <a:pt x="63" y="955"/>
                  </a:cubicBezTo>
                  <a:cubicBezTo>
                    <a:pt x="95" y="962"/>
                    <a:pt x="126" y="965"/>
                    <a:pt x="155" y="965"/>
                  </a:cubicBezTo>
                  <a:cubicBezTo>
                    <a:pt x="641" y="965"/>
                    <a:pt x="750" y="42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8"/>
            <p:cNvSpPr/>
            <p:nvPr/>
          </p:nvSpPr>
          <p:spPr>
            <a:xfrm>
              <a:off x="880875" y="1025000"/>
              <a:ext cx="28800" cy="41050"/>
            </a:xfrm>
            <a:custGeom>
              <a:rect b="b" l="l" r="r" t="t"/>
              <a:pathLst>
                <a:path extrusionOk="0" h="1642" w="1152">
                  <a:moveTo>
                    <a:pt x="500" y="0"/>
                  </a:moveTo>
                  <a:lnTo>
                    <a:pt x="500" y="0"/>
                  </a:lnTo>
                  <a:cubicBezTo>
                    <a:pt x="482" y="9"/>
                    <a:pt x="473" y="9"/>
                    <a:pt x="455" y="18"/>
                  </a:cubicBezTo>
                  <a:cubicBezTo>
                    <a:pt x="509" y="54"/>
                    <a:pt x="545" y="89"/>
                    <a:pt x="554" y="98"/>
                  </a:cubicBezTo>
                  <a:cubicBezTo>
                    <a:pt x="643" y="170"/>
                    <a:pt x="777" y="295"/>
                    <a:pt x="786" y="411"/>
                  </a:cubicBezTo>
                  <a:cubicBezTo>
                    <a:pt x="786" y="419"/>
                    <a:pt x="786" y="419"/>
                    <a:pt x="786" y="419"/>
                  </a:cubicBezTo>
                  <a:cubicBezTo>
                    <a:pt x="723" y="321"/>
                    <a:pt x="670" y="250"/>
                    <a:pt x="580" y="179"/>
                  </a:cubicBezTo>
                  <a:cubicBezTo>
                    <a:pt x="527" y="125"/>
                    <a:pt x="464" y="89"/>
                    <a:pt x="402" y="45"/>
                  </a:cubicBezTo>
                  <a:cubicBezTo>
                    <a:pt x="384" y="54"/>
                    <a:pt x="366" y="63"/>
                    <a:pt x="357" y="72"/>
                  </a:cubicBezTo>
                  <a:cubicBezTo>
                    <a:pt x="393" y="98"/>
                    <a:pt x="438" y="125"/>
                    <a:pt x="464" y="152"/>
                  </a:cubicBezTo>
                  <a:cubicBezTo>
                    <a:pt x="545" y="205"/>
                    <a:pt x="616" y="259"/>
                    <a:pt x="652" y="348"/>
                  </a:cubicBezTo>
                  <a:cubicBezTo>
                    <a:pt x="589" y="277"/>
                    <a:pt x="527" y="232"/>
                    <a:pt x="447" y="179"/>
                  </a:cubicBezTo>
                  <a:cubicBezTo>
                    <a:pt x="402" y="143"/>
                    <a:pt x="348" y="125"/>
                    <a:pt x="295" y="107"/>
                  </a:cubicBezTo>
                  <a:cubicBezTo>
                    <a:pt x="241" y="134"/>
                    <a:pt x="179" y="170"/>
                    <a:pt x="116" y="196"/>
                  </a:cubicBezTo>
                  <a:cubicBezTo>
                    <a:pt x="116" y="205"/>
                    <a:pt x="108" y="214"/>
                    <a:pt x="99" y="214"/>
                  </a:cubicBezTo>
                  <a:cubicBezTo>
                    <a:pt x="759" y="329"/>
                    <a:pt x="620" y="1383"/>
                    <a:pt x="23" y="1383"/>
                  </a:cubicBezTo>
                  <a:cubicBezTo>
                    <a:pt x="15" y="1383"/>
                    <a:pt x="8" y="1383"/>
                    <a:pt x="0" y="1383"/>
                  </a:cubicBezTo>
                  <a:lnTo>
                    <a:pt x="0" y="1383"/>
                  </a:lnTo>
                  <a:cubicBezTo>
                    <a:pt x="18" y="1410"/>
                    <a:pt x="45" y="1445"/>
                    <a:pt x="72" y="1472"/>
                  </a:cubicBezTo>
                  <a:cubicBezTo>
                    <a:pt x="134" y="1472"/>
                    <a:pt x="188" y="1463"/>
                    <a:pt x="241" y="1454"/>
                  </a:cubicBezTo>
                  <a:cubicBezTo>
                    <a:pt x="348" y="1419"/>
                    <a:pt x="429" y="1374"/>
                    <a:pt x="518" y="1312"/>
                  </a:cubicBezTo>
                  <a:cubicBezTo>
                    <a:pt x="527" y="1312"/>
                    <a:pt x="527" y="1312"/>
                    <a:pt x="527" y="1320"/>
                  </a:cubicBezTo>
                  <a:cubicBezTo>
                    <a:pt x="464" y="1410"/>
                    <a:pt x="357" y="1463"/>
                    <a:pt x="259" y="1499"/>
                  </a:cubicBezTo>
                  <a:cubicBezTo>
                    <a:pt x="232" y="1517"/>
                    <a:pt x="188" y="1535"/>
                    <a:pt x="143" y="1543"/>
                  </a:cubicBezTo>
                  <a:cubicBezTo>
                    <a:pt x="152" y="1543"/>
                    <a:pt x="152" y="1543"/>
                    <a:pt x="161" y="1552"/>
                  </a:cubicBezTo>
                  <a:cubicBezTo>
                    <a:pt x="179" y="1552"/>
                    <a:pt x="197" y="1552"/>
                    <a:pt x="223" y="1543"/>
                  </a:cubicBezTo>
                  <a:cubicBezTo>
                    <a:pt x="286" y="1535"/>
                    <a:pt x="339" y="1508"/>
                    <a:pt x="393" y="1481"/>
                  </a:cubicBezTo>
                  <a:cubicBezTo>
                    <a:pt x="518" y="1419"/>
                    <a:pt x="598" y="1320"/>
                    <a:pt x="687" y="1222"/>
                  </a:cubicBezTo>
                  <a:lnTo>
                    <a:pt x="687" y="1222"/>
                  </a:lnTo>
                  <a:cubicBezTo>
                    <a:pt x="652" y="1347"/>
                    <a:pt x="554" y="1445"/>
                    <a:pt x="447" y="1517"/>
                  </a:cubicBezTo>
                  <a:cubicBezTo>
                    <a:pt x="402" y="1543"/>
                    <a:pt x="331" y="1588"/>
                    <a:pt x="250" y="1615"/>
                  </a:cubicBezTo>
                  <a:cubicBezTo>
                    <a:pt x="268" y="1624"/>
                    <a:pt x="286" y="1633"/>
                    <a:pt x="304" y="1642"/>
                  </a:cubicBezTo>
                  <a:cubicBezTo>
                    <a:pt x="982" y="1428"/>
                    <a:pt x="1151" y="339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8"/>
            <p:cNvSpPr/>
            <p:nvPr/>
          </p:nvSpPr>
          <p:spPr>
            <a:xfrm>
              <a:off x="871725" y="1023425"/>
              <a:ext cx="41075" cy="45250"/>
            </a:xfrm>
            <a:custGeom>
              <a:rect b="b" l="l" r="r" t="t"/>
              <a:pathLst>
                <a:path extrusionOk="0" h="1810" w="1643">
                  <a:moveTo>
                    <a:pt x="393" y="375"/>
                  </a:moveTo>
                  <a:cubicBezTo>
                    <a:pt x="991" y="417"/>
                    <a:pt x="882" y="1340"/>
                    <a:pt x="396" y="1340"/>
                  </a:cubicBezTo>
                  <a:cubicBezTo>
                    <a:pt x="367" y="1340"/>
                    <a:pt x="336" y="1337"/>
                    <a:pt x="304" y="1330"/>
                  </a:cubicBezTo>
                  <a:cubicBezTo>
                    <a:pt x="268" y="1267"/>
                    <a:pt x="250" y="1196"/>
                    <a:pt x="242" y="1125"/>
                  </a:cubicBezTo>
                  <a:lnTo>
                    <a:pt x="242" y="1125"/>
                  </a:lnTo>
                  <a:cubicBezTo>
                    <a:pt x="266" y="1133"/>
                    <a:pt x="291" y="1137"/>
                    <a:pt x="318" y="1137"/>
                  </a:cubicBezTo>
                  <a:cubicBezTo>
                    <a:pt x="349" y="1137"/>
                    <a:pt x="382" y="1131"/>
                    <a:pt x="411" y="1116"/>
                  </a:cubicBezTo>
                  <a:cubicBezTo>
                    <a:pt x="491" y="1080"/>
                    <a:pt x="545" y="1009"/>
                    <a:pt x="563" y="920"/>
                  </a:cubicBezTo>
                  <a:cubicBezTo>
                    <a:pt x="606" y="754"/>
                    <a:pt x="471" y="571"/>
                    <a:pt x="307" y="571"/>
                  </a:cubicBezTo>
                  <a:cubicBezTo>
                    <a:pt x="303" y="571"/>
                    <a:pt x="299" y="571"/>
                    <a:pt x="295" y="572"/>
                  </a:cubicBezTo>
                  <a:cubicBezTo>
                    <a:pt x="322" y="500"/>
                    <a:pt x="358" y="438"/>
                    <a:pt x="393" y="375"/>
                  </a:cubicBezTo>
                  <a:close/>
                  <a:moveTo>
                    <a:pt x="973" y="1"/>
                  </a:moveTo>
                  <a:cubicBezTo>
                    <a:pt x="937" y="27"/>
                    <a:pt x="902" y="45"/>
                    <a:pt x="866" y="63"/>
                  </a:cubicBezTo>
                  <a:cubicBezTo>
                    <a:pt x="1517" y="402"/>
                    <a:pt x="1348" y="1491"/>
                    <a:pt x="670" y="1705"/>
                  </a:cubicBezTo>
                  <a:cubicBezTo>
                    <a:pt x="652" y="1696"/>
                    <a:pt x="634" y="1687"/>
                    <a:pt x="616" y="1678"/>
                  </a:cubicBezTo>
                  <a:cubicBezTo>
                    <a:pt x="697" y="1651"/>
                    <a:pt x="768" y="1606"/>
                    <a:pt x="821" y="1580"/>
                  </a:cubicBezTo>
                  <a:cubicBezTo>
                    <a:pt x="920" y="1508"/>
                    <a:pt x="1018" y="1410"/>
                    <a:pt x="1053" y="1285"/>
                  </a:cubicBezTo>
                  <a:lnTo>
                    <a:pt x="1053" y="1285"/>
                  </a:lnTo>
                  <a:cubicBezTo>
                    <a:pt x="964" y="1383"/>
                    <a:pt x="884" y="1482"/>
                    <a:pt x="759" y="1544"/>
                  </a:cubicBezTo>
                  <a:cubicBezTo>
                    <a:pt x="705" y="1571"/>
                    <a:pt x="652" y="1598"/>
                    <a:pt x="589" y="1606"/>
                  </a:cubicBezTo>
                  <a:cubicBezTo>
                    <a:pt x="563" y="1615"/>
                    <a:pt x="545" y="1615"/>
                    <a:pt x="527" y="1615"/>
                  </a:cubicBezTo>
                  <a:cubicBezTo>
                    <a:pt x="518" y="1606"/>
                    <a:pt x="518" y="1606"/>
                    <a:pt x="509" y="1606"/>
                  </a:cubicBezTo>
                  <a:cubicBezTo>
                    <a:pt x="554" y="1598"/>
                    <a:pt x="598" y="1580"/>
                    <a:pt x="625" y="1562"/>
                  </a:cubicBezTo>
                  <a:cubicBezTo>
                    <a:pt x="723" y="1526"/>
                    <a:pt x="830" y="1473"/>
                    <a:pt x="893" y="1383"/>
                  </a:cubicBezTo>
                  <a:cubicBezTo>
                    <a:pt x="893" y="1375"/>
                    <a:pt x="893" y="1375"/>
                    <a:pt x="884" y="1375"/>
                  </a:cubicBezTo>
                  <a:cubicBezTo>
                    <a:pt x="795" y="1437"/>
                    <a:pt x="714" y="1482"/>
                    <a:pt x="607" y="1517"/>
                  </a:cubicBezTo>
                  <a:cubicBezTo>
                    <a:pt x="554" y="1526"/>
                    <a:pt x="500" y="1535"/>
                    <a:pt x="438" y="1535"/>
                  </a:cubicBezTo>
                  <a:cubicBezTo>
                    <a:pt x="411" y="1508"/>
                    <a:pt x="384" y="1473"/>
                    <a:pt x="366" y="1446"/>
                  </a:cubicBezTo>
                  <a:lnTo>
                    <a:pt x="366" y="1446"/>
                  </a:lnTo>
                  <a:cubicBezTo>
                    <a:pt x="374" y="1446"/>
                    <a:pt x="381" y="1446"/>
                    <a:pt x="389" y="1446"/>
                  </a:cubicBezTo>
                  <a:cubicBezTo>
                    <a:pt x="986" y="1446"/>
                    <a:pt x="1125" y="392"/>
                    <a:pt x="465" y="277"/>
                  </a:cubicBezTo>
                  <a:cubicBezTo>
                    <a:pt x="474" y="277"/>
                    <a:pt x="482" y="268"/>
                    <a:pt x="482" y="259"/>
                  </a:cubicBezTo>
                  <a:lnTo>
                    <a:pt x="482" y="259"/>
                  </a:lnTo>
                  <a:cubicBezTo>
                    <a:pt x="420" y="295"/>
                    <a:pt x="349" y="331"/>
                    <a:pt x="277" y="375"/>
                  </a:cubicBezTo>
                  <a:cubicBezTo>
                    <a:pt x="1" y="848"/>
                    <a:pt x="72" y="1553"/>
                    <a:pt x="643" y="1803"/>
                  </a:cubicBezTo>
                  <a:lnTo>
                    <a:pt x="661" y="1803"/>
                  </a:lnTo>
                  <a:cubicBezTo>
                    <a:pt x="665" y="1807"/>
                    <a:pt x="670" y="1809"/>
                    <a:pt x="674" y="1809"/>
                  </a:cubicBezTo>
                  <a:cubicBezTo>
                    <a:pt x="679" y="1809"/>
                    <a:pt x="683" y="1807"/>
                    <a:pt x="688" y="1803"/>
                  </a:cubicBezTo>
                  <a:cubicBezTo>
                    <a:pt x="1437" y="1580"/>
                    <a:pt x="1642" y="429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8"/>
            <p:cNvSpPr/>
            <p:nvPr/>
          </p:nvSpPr>
          <p:spPr>
            <a:xfrm>
              <a:off x="890900" y="1025425"/>
              <a:ext cx="9625" cy="10075"/>
            </a:xfrm>
            <a:custGeom>
              <a:rect b="b" l="l" r="r" t="t"/>
              <a:pathLst>
                <a:path extrusionOk="0" h="403" w="385">
                  <a:moveTo>
                    <a:pt x="54" y="1"/>
                  </a:moveTo>
                  <a:cubicBezTo>
                    <a:pt x="37" y="10"/>
                    <a:pt x="19" y="19"/>
                    <a:pt x="1" y="37"/>
                  </a:cubicBezTo>
                  <a:cubicBezTo>
                    <a:pt x="63" y="72"/>
                    <a:pt x="126" y="108"/>
                    <a:pt x="179" y="162"/>
                  </a:cubicBezTo>
                  <a:cubicBezTo>
                    <a:pt x="269" y="233"/>
                    <a:pt x="322" y="304"/>
                    <a:pt x="385" y="402"/>
                  </a:cubicBezTo>
                  <a:cubicBezTo>
                    <a:pt x="385" y="402"/>
                    <a:pt x="385" y="402"/>
                    <a:pt x="385" y="394"/>
                  </a:cubicBezTo>
                  <a:cubicBezTo>
                    <a:pt x="376" y="278"/>
                    <a:pt x="242" y="153"/>
                    <a:pt x="153" y="81"/>
                  </a:cubicBezTo>
                  <a:cubicBezTo>
                    <a:pt x="144" y="72"/>
                    <a:pt x="108" y="37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8"/>
            <p:cNvSpPr/>
            <p:nvPr/>
          </p:nvSpPr>
          <p:spPr>
            <a:xfrm>
              <a:off x="888225" y="1026775"/>
              <a:ext cx="8950" cy="6950"/>
            </a:xfrm>
            <a:custGeom>
              <a:rect b="b" l="l" r="r" t="t"/>
              <a:pathLst>
                <a:path extrusionOk="0" h="278" w="358">
                  <a:moveTo>
                    <a:pt x="63" y="1"/>
                  </a:moveTo>
                  <a:cubicBezTo>
                    <a:pt x="45" y="9"/>
                    <a:pt x="19" y="18"/>
                    <a:pt x="1" y="36"/>
                  </a:cubicBezTo>
                  <a:cubicBezTo>
                    <a:pt x="54" y="54"/>
                    <a:pt x="108" y="72"/>
                    <a:pt x="153" y="108"/>
                  </a:cubicBezTo>
                  <a:cubicBezTo>
                    <a:pt x="233" y="161"/>
                    <a:pt x="295" y="206"/>
                    <a:pt x="358" y="277"/>
                  </a:cubicBezTo>
                  <a:cubicBezTo>
                    <a:pt x="322" y="188"/>
                    <a:pt x="251" y="134"/>
                    <a:pt x="170" y="81"/>
                  </a:cubicBezTo>
                  <a:cubicBezTo>
                    <a:pt x="144" y="54"/>
                    <a:pt x="99" y="27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8"/>
            <p:cNvSpPr/>
            <p:nvPr/>
          </p:nvSpPr>
          <p:spPr>
            <a:xfrm>
              <a:off x="869275" y="1061025"/>
              <a:ext cx="6500" cy="5100"/>
            </a:xfrm>
            <a:custGeom>
              <a:rect b="b" l="l" r="r" t="t"/>
              <a:pathLst>
                <a:path extrusionOk="0" h="204" w="260">
                  <a:moveTo>
                    <a:pt x="197" y="1"/>
                  </a:moveTo>
                  <a:cubicBezTo>
                    <a:pt x="185" y="1"/>
                    <a:pt x="173" y="5"/>
                    <a:pt x="161" y="13"/>
                  </a:cubicBezTo>
                  <a:cubicBezTo>
                    <a:pt x="125" y="40"/>
                    <a:pt x="81" y="76"/>
                    <a:pt x="36" y="102"/>
                  </a:cubicBezTo>
                  <a:cubicBezTo>
                    <a:pt x="18" y="120"/>
                    <a:pt x="1" y="147"/>
                    <a:pt x="18" y="174"/>
                  </a:cubicBezTo>
                  <a:cubicBezTo>
                    <a:pt x="25" y="194"/>
                    <a:pt x="47" y="204"/>
                    <a:pt x="65" y="204"/>
                  </a:cubicBezTo>
                  <a:cubicBezTo>
                    <a:pt x="71" y="204"/>
                    <a:pt x="76" y="203"/>
                    <a:pt x="81" y="201"/>
                  </a:cubicBezTo>
                  <a:cubicBezTo>
                    <a:pt x="134" y="165"/>
                    <a:pt x="179" y="129"/>
                    <a:pt x="233" y="94"/>
                  </a:cubicBezTo>
                  <a:cubicBezTo>
                    <a:pt x="259" y="76"/>
                    <a:pt x="250" y="40"/>
                    <a:pt x="241" y="22"/>
                  </a:cubicBezTo>
                  <a:cubicBezTo>
                    <a:pt x="227" y="7"/>
                    <a:pt x="21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8"/>
            <p:cNvSpPr/>
            <p:nvPr/>
          </p:nvSpPr>
          <p:spPr>
            <a:xfrm>
              <a:off x="877150" y="1068825"/>
              <a:ext cx="6150" cy="5325"/>
            </a:xfrm>
            <a:custGeom>
              <a:rect b="b" l="l" r="r" t="t"/>
              <a:pathLst>
                <a:path extrusionOk="0" h="213" w="246">
                  <a:moveTo>
                    <a:pt x="170" y="0"/>
                  </a:moveTo>
                  <a:cubicBezTo>
                    <a:pt x="160" y="0"/>
                    <a:pt x="150" y="4"/>
                    <a:pt x="141" y="13"/>
                  </a:cubicBezTo>
                  <a:cubicBezTo>
                    <a:pt x="96" y="49"/>
                    <a:pt x="60" y="85"/>
                    <a:pt x="33" y="129"/>
                  </a:cubicBezTo>
                  <a:cubicBezTo>
                    <a:pt x="1" y="169"/>
                    <a:pt x="40" y="212"/>
                    <a:pt x="77" y="212"/>
                  </a:cubicBezTo>
                  <a:cubicBezTo>
                    <a:pt x="91" y="212"/>
                    <a:pt x="104" y="206"/>
                    <a:pt x="114" y="192"/>
                  </a:cubicBezTo>
                  <a:cubicBezTo>
                    <a:pt x="141" y="156"/>
                    <a:pt x="176" y="121"/>
                    <a:pt x="203" y="94"/>
                  </a:cubicBezTo>
                  <a:cubicBezTo>
                    <a:pt x="245" y="5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8"/>
            <p:cNvSpPr/>
            <p:nvPr/>
          </p:nvSpPr>
          <p:spPr>
            <a:xfrm>
              <a:off x="960275" y="1082075"/>
              <a:ext cx="17425" cy="21900"/>
            </a:xfrm>
            <a:custGeom>
              <a:rect b="b" l="l" r="r" t="t"/>
              <a:pathLst>
                <a:path extrusionOk="0" h="876" w="697">
                  <a:moveTo>
                    <a:pt x="286" y="1"/>
                  </a:moveTo>
                  <a:lnTo>
                    <a:pt x="286" y="1"/>
                  </a:lnTo>
                  <a:cubicBezTo>
                    <a:pt x="27" y="224"/>
                    <a:pt x="0" y="786"/>
                    <a:pt x="455" y="875"/>
                  </a:cubicBezTo>
                  <a:cubicBezTo>
                    <a:pt x="500" y="822"/>
                    <a:pt x="536" y="768"/>
                    <a:pt x="562" y="715"/>
                  </a:cubicBezTo>
                  <a:lnTo>
                    <a:pt x="500" y="697"/>
                  </a:lnTo>
                  <a:lnTo>
                    <a:pt x="509" y="670"/>
                  </a:lnTo>
                  <a:cubicBezTo>
                    <a:pt x="375" y="616"/>
                    <a:pt x="295" y="456"/>
                    <a:pt x="348" y="313"/>
                  </a:cubicBezTo>
                  <a:cubicBezTo>
                    <a:pt x="375" y="233"/>
                    <a:pt x="437" y="161"/>
                    <a:pt x="518" y="135"/>
                  </a:cubicBezTo>
                  <a:cubicBezTo>
                    <a:pt x="542" y="127"/>
                    <a:pt x="569" y="122"/>
                    <a:pt x="598" y="122"/>
                  </a:cubicBezTo>
                  <a:cubicBezTo>
                    <a:pt x="632" y="122"/>
                    <a:pt x="667" y="129"/>
                    <a:pt x="696" y="144"/>
                  </a:cubicBezTo>
                  <a:cubicBezTo>
                    <a:pt x="696" y="117"/>
                    <a:pt x="687" y="99"/>
                    <a:pt x="687" y="81"/>
                  </a:cubicBezTo>
                  <a:cubicBezTo>
                    <a:pt x="634" y="63"/>
                    <a:pt x="580" y="54"/>
                    <a:pt x="527" y="46"/>
                  </a:cubicBezTo>
                  <a:cubicBezTo>
                    <a:pt x="446" y="28"/>
                    <a:pt x="366" y="19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8"/>
            <p:cNvSpPr/>
            <p:nvPr/>
          </p:nvSpPr>
          <p:spPr>
            <a:xfrm>
              <a:off x="944425" y="1070925"/>
              <a:ext cx="25250" cy="40175"/>
            </a:xfrm>
            <a:custGeom>
              <a:rect b="b" l="l" r="r" t="t"/>
              <a:pathLst>
                <a:path extrusionOk="0" h="1607" w="1010">
                  <a:moveTo>
                    <a:pt x="848" y="1"/>
                  </a:moveTo>
                  <a:lnTo>
                    <a:pt x="848" y="1"/>
                  </a:lnTo>
                  <a:cubicBezTo>
                    <a:pt x="224" y="233"/>
                    <a:pt x="1" y="1241"/>
                    <a:pt x="625" y="1607"/>
                  </a:cubicBezTo>
                  <a:cubicBezTo>
                    <a:pt x="643" y="1598"/>
                    <a:pt x="652" y="1598"/>
                    <a:pt x="661" y="1598"/>
                  </a:cubicBezTo>
                  <a:cubicBezTo>
                    <a:pt x="608" y="1544"/>
                    <a:pt x="554" y="1491"/>
                    <a:pt x="545" y="1473"/>
                  </a:cubicBezTo>
                  <a:cubicBezTo>
                    <a:pt x="465" y="1393"/>
                    <a:pt x="349" y="1259"/>
                    <a:pt x="349" y="1134"/>
                  </a:cubicBezTo>
                  <a:lnTo>
                    <a:pt x="349" y="1134"/>
                  </a:lnTo>
                  <a:cubicBezTo>
                    <a:pt x="402" y="1232"/>
                    <a:pt x="447" y="1312"/>
                    <a:pt x="527" y="1393"/>
                  </a:cubicBezTo>
                  <a:cubicBezTo>
                    <a:pt x="590" y="1464"/>
                    <a:pt x="661" y="1517"/>
                    <a:pt x="741" y="1571"/>
                  </a:cubicBezTo>
                  <a:cubicBezTo>
                    <a:pt x="750" y="1571"/>
                    <a:pt x="768" y="1562"/>
                    <a:pt x="786" y="1553"/>
                  </a:cubicBezTo>
                  <a:cubicBezTo>
                    <a:pt x="732" y="1517"/>
                    <a:pt x="679" y="1473"/>
                    <a:pt x="634" y="1428"/>
                  </a:cubicBezTo>
                  <a:cubicBezTo>
                    <a:pt x="572" y="1366"/>
                    <a:pt x="501" y="1303"/>
                    <a:pt x="474" y="1223"/>
                  </a:cubicBezTo>
                  <a:cubicBezTo>
                    <a:pt x="465" y="1214"/>
                    <a:pt x="474" y="1214"/>
                    <a:pt x="474" y="1214"/>
                  </a:cubicBezTo>
                  <a:cubicBezTo>
                    <a:pt x="527" y="1294"/>
                    <a:pt x="590" y="1348"/>
                    <a:pt x="652" y="1410"/>
                  </a:cubicBezTo>
                  <a:cubicBezTo>
                    <a:pt x="715" y="1455"/>
                    <a:pt x="777" y="1491"/>
                    <a:pt x="848" y="1526"/>
                  </a:cubicBezTo>
                  <a:cubicBezTo>
                    <a:pt x="902" y="1491"/>
                    <a:pt x="956" y="1455"/>
                    <a:pt x="1009" y="1410"/>
                  </a:cubicBezTo>
                  <a:cubicBezTo>
                    <a:pt x="545" y="1277"/>
                    <a:pt x="545" y="697"/>
                    <a:pt x="813" y="420"/>
                  </a:cubicBezTo>
                  <a:cubicBezTo>
                    <a:pt x="795" y="411"/>
                    <a:pt x="786" y="411"/>
                    <a:pt x="777" y="411"/>
                  </a:cubicBezTo>
                  <a:lnTo>
                    <a:pt x="715" y="393"/>
                  </a:lnTo>
                  <a:lnTo>
                    <a:pt x="741" y="331"/>
                  </a:lnTo>
                  <a:cubicBezTo>
                    <a:pt x="750" y="295"/>
                    <a:pt x="759" y="268"/>
                    <a:pt x="768" y="242"/>
                  </a:cubicBezTo>
                  <a:lnTo>
                    <a:pt x="768" y="242"/>
                  </a:lnTo>
                  <a:cubicBezTo>
                    <a:pt x="750" y="251"/>
                    <a:pt x="732" y="260"/>
                    <a:pt x="706" y="268"/>
                  </a:cubicBezTo>
                  <a:cubicBezTo>
                    <a:pt x="724" y="242"/>
                    <a:pt x="750" y="215"/>
                    <a:pt x="777" y="197"/>
                  </a:cubicBezTo>
                  <a:cubicBezTo>
                    <a:pt x="786" y="188"/>
                    <a:pt x="795" y="170"/>
                    <a:pt x="795" y="153"/>
                  </a:cubicBezTo>
                  <a:cubicBezTo>
                    <a:pt x="795" y="153"/>
                    <a:pt x="795" y="144"/>
                    <a:pt x="795" y="144"/>
                  </a:cubicBezTo>
                  <a:cubicBezTo>
                    <a:pt x="697" y="188"/>
                    <a:pt x="617" y="268"/>
                    <a:pt x="536" y="340"/>
                  </a:cubicBezTo>
                  <a:cubicBezTo>
                    <a:pt x="590" y="224"/>
                    <a:pt x="688" y="135"/>
                    <a:pt x="804" y="81"/>
                  </a:cubicBezTo>
                  <a:cubicBezTo>
                    <a:pt x="804" y="72"/>
                    <a:pt x="813" y="72"/>
                    <a:pt x="822" y="63"/>
                  </a:cubicBezTo>
                  <a:cubicBezTo>
                    <a:pt x="831" y="45"/>
                    <a:pt x="840" y="28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8"/>
            <p:cNvSpPr/>
            <p:nvPr/>
          </p:nvSpPr>
          <p:spPr>
            <a:xfrm>
              <a:off x="940425" y="1068025"/>
              <a:ext cx="36600" cy="45750"/>
            </a:xfrm>
            <a:custGeom>
              <a:rect b="b" l="l" r="r" t="t"/>
              <a:pathLst>
                <a:path extrusionOk="0" h="1830" w="1464">
                  <a:moveTo>
                    <a:pt x="1044" y="1"/>
                  </a:moveTo>
                  <a:cubicBezTo>
                    <a:pt x="277" y="206"/>
                    <a:pt x="0" y="1393"/>
                    <a:pt x="741" y="1821"/>
                  </a:cubicBezTo>
                  <a:lnTo>
                    <a:pt x="759" y="1821"/>
                  </a:lnTo>
                  <a:cubicBezTo>
                    <a:pt x="768" y="1830"/>
                    <a:pt x="777" y="1830"/>
                    <a:pt x="785" y="1830"/>
                  </a:cubicBezTo>
                  <a:cubicBezTo>
                    <a:pt x="1089" y="1767"/>
                    <a:pt x="1321" y="1562"/>
                    <a:pt x="1463" y="1303"/>
                  </a:cubicBezTo>
                  <a:cubicBezTo>
                    <a:pt x="1428" y="1294"/>
                    <a:pt x="1401" y="1286"/>
                    <a:pt x="1374" y="1277"/>
                  </a:cubicBezTo>
                  <a:lnTo>
                    <a:pt x="1356" y="1277"/>
                  </a:lnTo>
                  <a:cubicBezTo>
                    <a:pt x="1330" y="1330"/>
                    <a:pt x="1294" y="1384"/>
                    <a:pt x="1249" y="1437"/>
                  </a:cubicBezTo>
                  <a:cubicBezTo>
                    <a:pt x="794" y="1357"/>
                    <a:pt x="821" y="786"/>
                    <a:pt x="1080" y="563"/>
                  </a:cubicBezTo>
                  <a:cubicBezTo>
                    <a:pt x="1044" y="554"/>
                    <a:pt x="1008" y="545"/>
                    <a:pt x="973" y="536"/>
                  </a:cubicBezTo>
                  <a:lnTo>
                    <a:pt x="973" y="536"/>
                  </a:lnTo>
                  <a:cubicBezTo>
                    <a:pt x="705" y="822"/>
                    <a:pt x="705" y="1393"/>
                    <a:pt x="1169" y="1526"/>
                  </a:cubicBezTo>
                  <a:cubicBezTo>
                    <a:pt x="1116" y="1571"/>
                    <a:pt x="1062" y="1607"/>
                    <a:pt x="1008" y="1642"/>
                  </a:cubicBezTo>
                  <a:cubicBezTo>
                    <a:pt x="937" y="1607"/>
                    <a:pt x="875" y="1571"/>
                    <a:pt x="812" y="1526"/>
                  </a:cubicBezTo>
                  <a:cubicBezTo>
                    <a:pt x="750" y="1464"/>
                    <a:pt x="687" y="1410"/>
                    <a:pt x="634" y="1330"/>
                  </a:cubicBezTo>
                  <a:cubicBezTo>
                    <a:pt x="634" y="1330"/>
                    <a:pt x="625" y="1330"/>
                    <a:pt x="634" y="1339"/>
                  </a:cubicBezTo>
                  <a:cubicBezTo>
                    <a:pt x="661" y="1428"/>
                    <a:pt x="732" y="1482"/>
                    <a:pt x="794" y="1544"/>
                  </a:cubicBezTo>
                  <a:cubicBezTo>
                    <a:pt x="839" y="1589"/>
                    <a:pt x="892" y="1633"/>
                    <a:pt x="946" y="1669"/>
                  </a:cubicBezTo>
                  <a:cubicBezTo>
                    <a:pt x="928" y="1678"/>
                    <a:pt x="910" y="1687"/>
                    <a:pt x="901" y="1687"/>
                  </a:cubicBezTo>
                  <a:cubicBezTo>
                    <a:pt x="821" y="1633"/>
                    <a:pt x="750" y="1580"/>
                    <a:pt x="678" y="1509"/>
                  </a:cubicBezTo>
                  <a:cubicBezTo>
                    <a:pt x="607" y="1428"/>
                    <a:pt x="562" y="1348"/>
                    <a:pt x="509" y="1250"/>
                  </a:cubicBezTo>
                  <a:lnTo>
                    <a:pt x="509" y="1250"/>
                  </a:lnTo>
                  <a:cubicBezTo>
                    <a:pt x="509" y="1375"/>
                    <a:pt x="625" y="1509"/>
                    <a:pt x="705" y="1589"/>
                  </a:cubicBezTo>
                  <a:cubicBezTo>
                    <a:pt x="714" y="1607"/>
                    <a:pt x="768" y="1660"/>
                    <a:pt x="821" y="1714"/>
                  </a:cubicBezTo>
                  <a:cubicBezTo>
                    <a:pt x="812" y="1714"/>
                    <a:pt x="803" y="1714"/>
                    <a:pt x="785" y="1723"/>
                  </a:cubicBezTo>
                  <a:cubicBezTo>
                    <a:pt x="161" y="1357"/>
                    <a:pt x="384" y="349"/>
                    <a:pt x="1008" y="117"/>
                  </a:cubicBezTo>
                  <a:cubicBezTo>
                    <a:pt x="1017" y="81"/>
                    <a:pt x="1035" y="37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8"/>
            <p:cNvSpPr/>
            <p:nvPr/>
          </p:nvSpPr>
          <p:spPr>
            <a:xfrm>
              <a:off x="967625" y="1084100"/>
              <a:ext cx="11850" cy="14725"/>
            </a:xfrm>
            <a:custGeom>
              <a:rect b="b" l="l" r="r" t="t"/>
              <a:pathLst>
                <a:path extrusionOk="0" h="589" w="474">
                  <a:moveTo>
                    <a:pt x="393" y="0"/>
                  </a:moveTo>
                  <a:cubicBezTo>
                    <a:pt x="393" y="18"/>
                    <a:pt x="402" y="36"/>
                    <a:pt x="402" y="63"/>
                  </a:cubicBezTo>
                  <a:cubicBezTo>
                    <a:pt x="373" y="48"/>
                    <a:pt x="338" y="41"/>
                    <a:pt x="304" y="41"/>
                  </a:cubicBezTo>
                  <a:cubicBezTo>
                    <a:pt x="275" y="41"/>
                    <a:pt x="248" y="46"/>
                    <a:pt x="224" y="54"/>
                  </a:cubicBezTo>
                  <a:cubicBezTo>
                    <a:pt x="143" y="80"/>
                    <a:pt x="81" y="152"/>
                    <a:pt x="54" y="232"/>
                  </a:cubicBezTo>
                  <a:cubicBezTo>
                    <a:pt x="1" y="375"/>
                    <a:pt x="81" y="535"/>
                    <a:pt x="215" y="589"/>
                  </a:cubicBezTo>
                  <a:lnTo>
                    <a:pt x="233" y="544"/>
                  </a:lnTo>
                  <a:cubicBezTo>
                    <a:pt x="259" y="491"/>
                    <a:pt x="286" y="437"/>
                    <a:pt x="304" y="375"/>
                  </a:cubicBezTo>
                  <a:cubicBezTo>
                    <a:pt x="358" y="259"/>
                    <a:pt x="402" y="134"/>
                    <a:pt x="474" y="9"/>
                  </a:cubicBezTo>
                  <a:cubicBezTo>
                    <a:pt x="447" y="9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8"/>
            <p:cNvSpPr/>
            <p:nvPr/>
          </p:nvSpPr>
          <p:spPr>
            <a:xfrm>
              <a:off x="962050" y="1075850"/>
              <a:ext cx="1825" cy="1800"/>
            </a:xfrm>
            <a:custGeom>
              <a:rect b="b" l="l" r="r" t="t"/>
              <a:pathLst>
                <a:path extrusionOk="0" h="72" w="73">
                  <a:moveTo>
                    <a:pt x="72" y="0"/>
                  </a:moveTo>
                  <a:lnTo>
                    <a:pt x="72" y="0"/>
                  </a:lnTo>
                  <a:cubicBezTo>
                    <a:pt x="45" y="18"/>
                    <a:pt x="19" y="45"/>
                    <a:pt x="1" y="71"/>
                  </a:cubicBezTo>
                  <a:cubicBezTo>
                    <a:pt x="27" y="63"/>
                    <a:pt x="45" y="54"/>
                    <a:pt x="63" y="45"/>
                  </a:cubicBezTo>
                  <a:cubicBezTo>
                    <a:pt x="63" y="27"/>
                    <a:pt x="72" y="1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8"/>
            <p:cNvSpPr/>
            <p:nvPr/>
          </p:nvSpPr>
          <p:spPr>
            <a:xfrm>
              <a:off x="957825" y="1072500"/>
              <a:ext cx="7150" cy="6925"/>
            </a:xfrm>
            <a:custGeom>
              <a:rect b="b" l="l" r="r" t="t"/>
              <a:pathLst>
                <a:path extrusionOk="0" h="277" w="286">
                  <a:moveTo>
                    <a:pt x="286" y="0"/>
                  </a:moveTo>
                  <a:cubicBezTo>
                    <a:pt x="277" y="9"/>
                    <a:pt x="268" y="9"/>
                    <a:pt x="268" y="18"/>
                  </a:cubicBezTo>
                  <a:cubicBezTo>
                    <a:pt x="152" y="72"/>
                    <a:pt x="54" y="161"/>
                    <a:pt x="0" y="277"/>
                  </a:cubicBezTo>
                  <a:cubicBezTo>
                    <a:pt x="81" y="205"/>
                    <a:pt x="161" y="125"/>
                    <a:pt x="259" y="81"/>
                  </a:cubicBezTo>
                  <a:cubicBezTo>
                    <a:pt x="268" y="54"/>
                    <a:pt x="277" y="27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8"/>
            <p:cNvSpPr/>
            <p:nvPr/>
          </p:nvSpPr>
          <p:spPr>
            <a:xfrm>
              <a:off x="964075" y="1115025"/>
              <a:ext cx="4650" cy="5650"/>
            </a:xfrm>
            <a:custGeom>
              <a:rect b="b" l="l" r="r" t="t"/>
              <a:pathLst>
                <a:path extrusionOk="0" h="226" w="186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48"/>
                    <a:pt x="9" y="75"/>
                  </a:cubicBezTo>
                  <a:cubicBezTo>
                    <a:pt x="36" y="119"/>
                    <a:pt x="54" y="164"/>
                    <a:pt x="80" y="199"/>
                  </a:cubicBezTo>
                  <a:cubicBezTo>
                    <a:pt x="91" y="218"/>
                    <a:pt x="105" y="226"/>
                    <a:pt x="120" y="226"/>
                  </a:cubicBezTo>
                  <a:cubicBezTo>
                    <a:pt x="153" y="226"/>
                    <a:pt x="186" y="184"/>
                    <a:pt x="161" y="146"/>
                  </a:cubicBezTo>
                  <a:cubicBezTo>
                    <a:pt x="143" y="110"/>
                    <a:pt x="125" y="75"/>
                    <a:pt x="107" y="39"/>
                  </a:cubicBezTo>
                  <a:cubicBezTo>
                    <a:pt x="100" y="17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8"/>
            <p:cNvSpPr/>
            <p:nvPr/>
          </p:nvSpPr>
          <p:spPr>
            <a:xfrm>
              <a:off x="971650" y="1110075"/>
              <a:ext cx="6050" cy="5500"/>
            </a:xfrm>
            <a:custGeom>
              <a:rect b="b" l="l" r="r" t="t"/>
              <a:pathLst>
                <a:path extrusionOk="0" h="220" w="242">
                  <a:moveTo>
                    <a:pt x="74" y="1"/>
                  </a:moveTo>
                  <a:cubicBezTo>
                    <a:pt x="33" y="1"/>
                    <a:pt x="1" y="59"/>
                    <a:pt x="36" y="94"/>
                  </a:cubicBezTo>
                  <a:cubicBezTo>
                    <a:pt x="72" y="130"/>
                    <a:pt x="98" y="157"/>
                    <a:pt x="134" y="201"/>
                  </a:cubicBezTo>
                  <a:cubicBezTo>
                    <a:pt x="145" y="212"/>
                    <a:pt x="160" y="220"/>
                    <a:pt x="175" y="220"/>
                  </a:cubicBezTo>
                  <a:cubicBezTo>
                    <a:pt x="185" y="220"/>
                    <a:pt x="195" y="217"/>
                    <a:pt x="206" y="210"/>
                  </a:cubicBezTo>
                  <a:cubicBezTo>
                    <a:pt x="223" y="201"/>
                    <a:pt x="241" y="166"/>
                    <a:pt x="223" y="139"/>
                  </a:cubicBezTo>
                  <a:cubicBezTo>
                    <a:pt x="188" y="94"/>
                    <a:pt x="143" y="50"/>
                    <a:pt x="107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8"/>
            <p:cNvSpPr/>
            <p:nvPr/>
          </p:nvSpPr>
          <p:spPr>
            <a:xfrm>
              <a:off x="977275" y="1103825"/>
              <a:ext cx="7100" cy="4875"/>
            </a:xfrm>
            <a:custGeom>
              <a:rect b="b" l="l" r="r" t="t"/>
              <a:pathLst>
                <a:path extrusionOk="0" h="195" w="284">
                  <a:moveTo>
                    <a:pt x="80" y="1"/>
                  </a:moveTo>
                  <a:cubicBezTo>
                    <a:pt x="37" y="1"/>
                    <a:pt x="1" y="57"/>
                    <a:pt x="43" y="85"/>
                  </a:cubicBezTo>
                  <a:cubicBezTo>
                    <a:pt x="96" y="130"/>
                    <a:pt x="150" y="157"/>
                    <a:pt x="195" y="193"/>
                  </a:cubicBezTo>
                  <a:cubicBezTo>
                    <a:pt x="200" y="194"/>
                    <a:pt x="205" y="195"/>
                    <a:pt x="210" y="195"/>
                  </a:cubicBezTo>
                  <a:cubicBezTo>
                    <a:pt x="234" y="195"/>
                    <a:pt x="259" y="180"/>
                    <a:pt x="266" y="166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4" y="68"/>
                    <a:pt x="150" y="41"/>
                    <a:pt x="114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8"/>
            <p:cNvSpPr/>
            <p:nvPr/>
          </p:nvSpPr>
          <p:spPr>
            <a:xfrm>
              <a:off x="897825" y="1096800"/>
              <a:ext cx="25475" cy="14700"/>
            </a:xfrm>
            <a:custGeom>
              <a:rect b="b" l="l" r="r" t="t"/>
              <a:pathLst>
                <a:path extrusionOk="0" h="588" w="1019">
                  <a:moveTo>
                    <a:pt x="723" y="1"/>
                  </a:moveTo>
                  <a:cubicBezTo>
                    <a:pt x="777" y="161"/>
                    <a:pt x="643" y="349"/>
                    <a:pt x="464" y="358"/>
                  </a:cubicBezTo>
                  <a:cubicBezTo>
                    <a:pt x="384" y="358"/>
                    <a:pt x="295" y="331"/>
                    <a:pt x="232" y="268"/>
                  </a:cubicBezTo>
                  <a:cubicBezTo>
                    <a:pt x="197" y="224"/>
                    <a:pt x="179" y="161"/>
                    <a:pt x="179" y="108"/>
                  </a:cubicBezTo>
                  <a:cubicBezTo>
                    <a:pt x="108" y="135"/>
                    <a:pt x="54" y="179"/>
                    <a:pt x="0" y="224"/>
                  </a:cubicBezTo>
                  <a:cubicBezTo>
                    <a:pt x="20" y="473"/>
                    <a:pt x="222" y="587"/>
                    <a:pt x="435" y="587"/>
                  </a:cubicBezTo>
                  <a:cubicBezTo>
                    <a:pt x="717" y="587"/>
                    <a:pt x="1018" y="387"/>
                    <a:pt x="937" y="36"/>
                  </a:cubicBezTo>
                  <a:cubicBezTo>
                    <a:pt x="866" y="19"/>
                    <a:pt x="794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8"/>
            <p:cNvSpPr/>
            <p:nvPr/>
          </p:nvSpPr>
          <p:spPr>
            <a:xfrm>
              <a:off x="891575" y="1098800"/>
              <a:ext cx="40850" cy="24225"/>
            </a:xfrm>
            <a:custGeom>
              <a:rect b="b" l="l" r="r" t="t"/>
              <a:pathLst>
                <a:path extrusionOk="0" h="969" w="1634">
                  <a:moveTo>
                    <a:pt x="1303" y="1"/>
                  </a:moveTo>
                  <a:lnTo>
                    <a:pt x="1303" y="1"/>
                  </a:lnTo>
                  <a:cubicBezTo>
                    <a:pt x="1355" y="387"/>
                    <a:pt x="1017" y="607"/>
                    <a:pt x="692" y="607"/>
                  </a:cubicBezTo>
                  <a:cubicBezTo>
                    <a:pt x="455" y="607"/>
                    <a:pt x="225" y="489"/>
                    <a:pt x="161" y="233"/>
                  </a:cubicBezTo>
                  <a:cubicBezTo>
                    <a:pt x="134" y="269"/>
                    <a:pt x="108" y="304"/>
                    <a:pt x="90" y="340"/>
                  </a:cubicBezTo>
                  <a:cubicBezTo>
                    <a:pt x="117" y="394"/>
                    <a:pt x="134" y="447"/>
                    <a:pt x="161" y="492"/>
                  </a:cubicBezTo>
                  <a:cubicBezTo>
                    <a:pt x="224" y="590"/>
                    <a:pt x="286" y="652"/>
                    <a:pt x="375" y="724"/>
                  </a:cubicBezTo>
                  <a:cubicBezTo>
                    <a:pt x="268" y="697"/>
                    <a:pt x="188" y="608"/>
                    <a:pt x="117" y="527"/>
                  </a:cubicBezTo>
                  <a:cubicBezTo>
                    <a:pt x="99" y="501"/>
                    <a:pt x="72" y="465"/>
                    <a:pt x="45" y="429"/>
                  </a:cubicBezTo>
                  <a:cubicBezTo>
                    <a:pt x="45" y="429"/>
                    <a:pt x="45" y="438"/>
                    <a:pt x="45" y="438"/>
                  </a:cubicBezTo>
                  <a:cubicBezTo>
                    <a:pt x="54" y="465"/>
                    <a:pt x="54" y="483"/>
                    <a:pt x="63" y="501"/>
                  </a:cubicBezTo>
                  <a:cubicBezTo>
                    <a:pt x="99" y="554"/>
                    <a:pt x="134" y="608"/>
                    <a:pt x="179" y="652"/>
                  </a:cubicBezTo>
                  <a:cubicBezTo>
                    <a:pt x="277" y="741"/>
                    <a:pt x="393" y="795"/>
                    <a:pt x="509" y="848"/>
                  </a:cubicBezTo>
                  <a:cubicBezTo>
                    <a:pt x="509" y="848"/>
                    <a:pt x="509" y="857"/>
                    <a:pt x="509" y="857"/>
                  </a:cubicBezTo>
                  <a:cubicBezTo>
                    <a:pt x="384" y="848"/>
                    <a:pt x="259" y="795"/>
                    <a:pt x="161" y="715"/>
                  </a:cubicBezTo>
                  <a:cubicBezTo>
                    <a:pt x="117" y="670"/>
                    <a:pt x="54" y="617"/>
                    <a:pt x="10" y="545"/>
                  </a:cubicBezTo>
                  <a:cubicBezTo>
                    <a:pt x="10" y="572"/>
                    <a:pt x="1" y="590"/>
                    <a:pt x="1" y="608"/>
                  </a:cubicBezTo>
                  <a:cubicBezTo>
                    <a:pt x="165" y="852"/>
                    <a:pt x="451" y="968"/>
                    <a:pt x="739" y="968"/>
                  </a:cubicBezTo>
                  <a:cubicBezTo>
                    <a:pt x="1156" y="968"/>
                    <a:pt x="1575" y="726"/>
                    <a:pt x="1633" y="278"/>
                  </a:cubicBezTo>
                  <a:cubicBezTo>
                    <a:pt x="1624" y="260"/>
                    <a:pt x="1615" y="251"/>
                    <a:pt x="1615" y="242"/>
                  </a:cubicBezTo>
                  <a:cubicBezTo>
                    <a:pt x="1589" y="313"/>
                    <a:pt x="1553" y="385"/>
                    <a:pt x="1553" y="402"/>
                  </a:cubicBezTo>
                  <a:cubicBezTo>
                    <a:pt x="1499" y="501"/>
                    <a:pt x="1428" y="661"/>
                    <a:pt x="1312" y="715"/>
                  </a:cubicBezTo>
                  <a:cubicBezTo>
                    <a:pt x="1312" y="715"/>
                    <a:pt x="1312" y="715"/>
                    <a:pt x="1312" y="706"/>
                  </a:cubicBezTo>
                  <a:cubicBezTo>
                    <a:pt x="1383" y="625"/>
                    <a:pt x="1437" y="554"/>
                    <a:pt x="1482" y="447"/>
                  </a:cubicBezTo>
                  <a:cubicBezTo>
                    <a:pt x="1526" y="367"/>
                    <a:pt x="1544" y="278"/>
                    <a:pt x="1562" y="179"/>
                  </a:cubicBezTo>
                  <a:cubicBezTo>
                    <a:pt x="1553" y="170"/>
                    <a:pt x="1535" y="162"/>
                    <a:pt x="1526" y="144"/>
                  </a:cubicBezTo>
                  <a:cubicBezTo>
                    <a:pt x="1517" y="215"/>
                    <a:pt x="1490" y="278"/>
                    <a:pt x="1473" y="331"/>
                  </a:cubicBezTo>
                  <a:cubicBezTo>
                    <a:pt x="1437" y="420"/>
                    <a:pt x="1410" y="509"/>
                    <a:pt x="1339" y="572"/>
                  </a:cubicBezTo>
                  <a:cubicBezTo>
                    <a:pt x="1339" y="572"/>
                    <a:pt x="1339" y="563"/>
                    <a:pt x="1339" y="563"/>
                  </a:cubicBezTo>
                  <a:cubicBezTo>
                    <a:pt x="1383" y="492"/>
                    <a:pt x="1419" y="411"/>
                    <a:pt x="1446" y="322"/>
                  </a:cubicBezTo>
                  <a:cubicBezTo>
                    <a:pt x="1464" y="251"/>
                    <a:pt x="1464" y="179"/>
                    <a:pt x="1473" y="99"/>
                  </a:cubicBezTo>
                  <a:cubicBezTo>
                    <a:pt x="1419" y="63"/>
                    <a:pt x="1366" y="28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8"/>
            <p:cNvSpPr/>
            <p:nvPr/>
          </p:nvSpPr>
          <p:spPr>
            <a:xfrm>
              <a:off x="888900" y="1094100"/>
              <a:ext cx="46200" cy="31450"/>
            </a:xfrm>
            <a:custGeom>
              <a:rect b="b" l="l" r="r" t="t"/>
              <a:pathLst>
                <a:path extrusionOk="0" h="1258" w="1848">
                  <a:moveTo>
                    <a:pt x="1080" y="109"/>
                  </a:moveTo>
                  <a:cubicBezTo>
                    <a:pt x="1151" y="109"/>
                    <a:pt x="1223" y="127"/>
                    <a:pt x="1294" y="144"/>
                  </a:cubicBezTo>
                  <a:cubicBezTo>
                    <a:pt x="1375" y="495"/>
                    <a:pt x="1074" y="695"/>
                    <a:pt x="792" y="695"/>
                  </a:cubicBezTo>
                  <a:cubicBezTo>
                    <a:pt x="579" y="695"/>
                    <a:pt x="377" y="581"/>
                    <a:pt x="357" y="332"/>
                  </a:cubicBezTo>
                  <a:cubicBezTo>
                    <a:pt x="411" y="287"/>
                    <a:pt x="465" y="243"/>
                    <a:pt x="536" y="216"/>
                  </a:cubicBezTo>
                  <a:cubicBezTo>
                    <a:pt x="536" y="269"/>
                    <a:pt x="554" y="332"/>
                    <a:pt x="589" y="376"/>
                  </a:cubicBezTo>
                  <a:cubicBezTo>
                    <a:pt x="652" y="439"/>
                    <a:pt x="741" y="466"/>
                    <a:pt x="821" y="466"/>
                  </a:cubicBezTo>
                  <a:cubicBezTo>
                    <a:pt x="1000" y="457"/>
                    <a:pt x="1134" y="269"/>
                    <a:pt x="1080" y="109"/>
                  </a:cubicBezTo>
                  <a:close/>
                  <a:moveTo>
                    <a:pt x="1410" y="189"/>
                  </a:moveTo>
                  <a:lnTo>
                    <a:pt x="1410" y="189"/>
                  </a:lnTo>
                  <a:cubicBezTo>
                    <a:pt x="1473" y="216"/>
                    <a:pt x="1526" y="251"/>
                    <a:pt x="1580" y="287"/>
                  </a:cubicBezTo>
                  <a:cubicBezTo>
                    <a:pt x="1571" y="367"/>
                    <a:pt x="1571" y="439"/>
                    <a:pt x="1553" y="510"/>
                  </a:cubicBezTo>
                  <a:cubicBezTo>
                    <a:pt x="1526" y="599"/>
                    <a:pt x="1490" y="680"/>
                    <a:pt x="1446" y="751"/>
                  </a:cubicBezTo>
                  <a:cubicBezTo>
                    <a:pt x="1446" y="751"/>
                    <a:pt x="1446" y="760"/>
                    <a:pt x="1446" y="760"/>
                  </a:cubicBezTo>
                  <a:cubicBezTo>
                    <a:pt x="1517" y="697"/>
                    <a:pt x="1544" y="608"/>
                    <a:pt x="1580" y="519"/>
                  </a:cubicBezTo>
                  <a:cubicBezTo>
                    <a:pt x="1597" y="466"/>
                    <a:pt x="1624" y="403"/>
                    <a:pt x="1633" y="332"/>
                  </a:cubicBezTo>
                  <a:cubicBezTo>
                    <a:pt x="1642" y="350"/>
                    <a:pt x="1660" y="358"/>
                    <a:pt x="1669" y="367"/>
                  </a:cubicBezTo>
                  <a:cubicBezTo>
                    <a:pt x="1651" y="466"/>
                    <a:pt x="1633" y="555"/>
                    <a:pt x="1589" y="635"/>
                  </a:cubicBezTo>
                  <a:cubicBezTo>
                    <a:pt x="1544" y="742"/>
                    <a:pt x="1490" y="813"/>
                    <a:pt x="1419" y="894"/>
                  </a:cubicBezTo>
                  <a:cubicBezTo>
                    <a:pt x="1419" y="903"/>
                    <a:pt x="1419" y="903"/>
                    <a:pt x="1419" y="903"/>
                  </a:cubicBezTo>
                  <a:cubicBezTo>
                    <a:pt x="1535" y="849"/>
                    <a:pt x="1606" y="689"/>
                    <a:pt x="1660" y="590"/>
                  </a:cubicBezTo>
                  <a:cubicBezTo>
                    <a:pt x="1660" y="573"/>
                    <a:pt x="1696" y="501"/>
                    <a:pt x="1722" y="430"/>
                  </a:cubicBezTo>
                  <a:cubicBezTo>
                    <a:pt x="1722" y="439"/>
                    <a:pt x="1731" y="448"/>
                    <a:pt x="1740" y="466"/>
                  </a:cubicBezTo>
                  <a:cubicBezTo>
                    <a:pt x="1682" y="914"/>
                    <a:pt x="1263" y="1156"/>
                    <a:pt x="846" y="1156"/>
                  </a:cubicBezTo>
                  <a:cubicBezTo>
                    <a:pt x="558" y="1156"/>
                    <a:pt x="272" y="1040"/>
                    <a:pt x="108" y="796"/>
                  </a:cubicBezTo>
                  <a:cubicBezTo>
                    <a:pt x="108" y="778"/>
                    <a:pt x="117" y="760"/>
                    <a:pt x="117" y="733"/>
                  </a:cubicBezTo>
                  <a:cubicBezTo>
                    <a:pt x="161" y="805"/>
                    <a:pt x="224" y="858"/>
                    <a:pt x="268" y="903"/>
                  </a:cubicBezTo>
                  <a:cubicBezTo>
                    <a:pt x="366" y="983"/>
                    <a:pt x="491" y="1036"/>
                    <a:pt x="616" y="1045"/>
                  </a:cubicBezTo>
                  <a:cubicBezTo>
                    <a:pt x="616" y="1045"/>
                    <a:pt x="616" y="1036"/>
                    <a:pt x="616" y="1036"/>
                  </a:cubicBezTo>
                  <a:cubicBezTo>
                    <a:pt x="500" y="983"/>
                    <a:pt x="384" y="929"/>
                    <a:pt x="286" y="840"/>
                  </a:cubicBezTo>
                  <a:cubicBezTo>
                    <a:pt x="241" y="796"/>
                    <a:pt x="206" y="742"/>
                    <a:pt x="170" y="689"/>
                  </a:cubicBezTo>
                  <a:cubicBezTo>
                    <a:pt x="161" y="671"/>
                    <a:pt x="161" y="653"/>
                    <a:pt x="152" y="626"/>
                  </a:cubicBezTo>
                  <a:cubicBezTo>
                    <a:pt x="152" y="626"/>
                    <a:pt x="152" y="617"/>
                    <a:pt x="152" y="617"/>
                  </a:cubicBezTo>
                  <a:cubicBezTo>
                    <a:pt x="179" y="653"/>
                    <a:pt x="206" y="689"/>
                    <a:pt x="224" y="715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0"/>
                    <a:pt x="331" y="778"/>
                    <a:pt x="268" y="680"/>
                  </a:cubicBezTo>
                  <a:cubicBezTo>
                    <a:pt x="241" y="635"/>
                    <a:pt x="224" y="582"/>
                    <a:pt x="197" y="528"/>
                  </a:cubicBezTo>
                  <a:cubicBezTo>
                    <a:pt x="215" y="492"/>
                    <a:pt x="241" y="457"/>
                    <a:pt x="268" y="421"/>
                  </a:cubicBezTo>
                  <a:cubicBezTo>
                    <a:pt x="332" y="677"/>
                    <a:pt x="562" y="795"/>
                    <a:pt x="799" y="795"/>
                  </a:cubicBezTo>
                  <a:cubicBezTo>
                    <a:pt x="1124" y="795"/>
                    <a:pt x="1462" y="575"/>
                    <a:pt x="1410" y="189"/>
                  </a:cubicBezTo>
                  <a:close/>
                  <a:moveTo>
                    <a:pt x="998" y="0"/>
                  </a:moveTo>
                  <a:cubicBezTo>
                    <a:pt x="530" y="0"/>
                    <a:pt x="64" y="280"/>
                    <a:pt x="1" y="796"/>
                  </a:cubicBezTo>
                  <a:cubicBezTo>
                    <a:pt x="1" y="805"/>
                    <a:pt x="1" y="813"/>
                    <a:pt x="10" y="813"/>
                  </a:cubicBezTo>
                  <a:cubicBezTo>
                    <a:pt x="10" y="822"/>
                    <a:pt x="10" y="831"/>
                    <a:pt x="10" y="840"/>
                  </a:cubicBezTo>
                  <a:cubicBezTo>
                    <a:pt x="200" y="1123"/>
                    <a:pt x="526" y="1257"/>
                    <a:pt x="852" y="1257"/>
                  </a:cubicBezTo>
                  <a:cubicBezTo>
                    <a:pt x="1319" y="1257"/>
                    <a:pt x="1784" y="981"/>
                    <a:pt x="1847" y="466"/>
                  </a:cubicBezTo>
                  <a:cubicBezTo>
                    <a:pt x="1847" y="457"/>
                    <a:pt x="1847" y="448"/>
                    <a:pt x="1847" y="439"/>
                  </a:cubicBezTo>
                  <a:cubicBezTo>
                    <a:pt x="1847" y="430"/>
                    <a:pt x="1847" y="430"/>
                    <a:pt x="1838" y="421"/>
                  </a:cubicBezTo>
                  <a:cubicBezTo>
                    <a:pt x="1648" y="136"/>
                    <a:pt x="1323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8"/>
            <p:cNvSpPr/>
            <p:nvPr/>
          </p:nvSpPr>
          <p:spPr>
            <a:xfrm>
              <a:off x="933725" y="1094700"/>
              <a:ext cx="5350" cy="5000"/>
            </a:xfrm>
            <a:custGeom>
              <a:rect b="b" l="l" r="r" t="t"/>
              <a:pathLst>
                <a:path extrusionOk="0" h="200" w="214">
                  <a:moveTo>
                    <a:pt x="143" y="0"/>
                  </a:moveTo>
                  <a:cubicBezTo>
                    <a:pt x="128" y="0"/>
                    <a:pt x="112" y="7"/>
                    <a:pt x="99" y="22"/>
                  </a:cubicBezTo>
                  <a:cubicBezTo>
                    <a:pt x="81" y="58"/>
                    <a:pt x="54" y="76"/>
                    <a:pt x="28" y="111"/>
                  </a:cubicBezTo>
                  <a:cubicBezTo>
                    <a:pt x="10" y="129"/>
                    <a:pt x="1" y="165"/>
                    <a:pt x="19" y="183"/>
                  </a:cubicBezTo>
                  <a:cubicBezTo>
                    <a:pt x="28" y="193"/>
                    <a:pt x="46" y="200"/>
                    <a:pt x="63" y="200"/>
                  </a:cubicBezTo>
                  <a:cubicBezTo>
                    <a:pt x="77" y="200"/>
                    <a:pt x="91" y="195"/>
                    <a:pt x="99" y="183"/>
                  </a:cubicBezTo>
                  <a:cubicBezTo>
                    <a:pt x="126" y="147"/>
                    <a:pt x="161" y="120"/>
                    <a:pt x="188" y="76"/>
                  </a:cubicBezTo>
                  <a:cubicBezTo>
                    <a:pt x="213" y="38"/>
                    <a:pt x="18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8"/>
            <p:cNvSpPr/>
            <p:nvPr/>
          </p:nvSpPr>
          <p:spPr>
            <a:xfrm>
              <a:off x="925950" y="1088325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0" y="0"/>
                  </a:moveTo>
                  <a:cubicBezTo>
                    <a:pt x="111" y="0"/>
                    <a:pt x="94" y="10"/>
                    <a:pt x="89" y="27"/>
                  </a:cubicBezTo>
                  <a:cubicBezTo>
                    <a:pt x="62" y="72"/>
                    <a:pt x="35" y="126"/>
                    <a:pt x="17" y="179"/>
                  </a:cubicBezTo>
                  <a:cubicBezTo>
                    <a:pt x="0" y="219"/>
                    <a:pt x="33" y="247"/>
                    <a:pt x="67" y="247"/>
                  </a:cubicBezTo>
                  <a:cubicBezTo>
                    <a:pt x="86" y="247"/>
                    <a:pt x="106" y="238"/>
                    <a:pt x="115" y="215"/>
                  </a:cubicBezTo>
                  <a:cubicBezTo>
                    <a:pt x="133" y="161"/>
                    <a:pt x="151" y="126"/>
                    <a:pt x="178" y="81"/>
                  </a:cubicBezTo>
                  <a:cubicBezTo>
                    <a:pt x="187" y="54"/>
                    <a:pt x="187" y="27"/>
                    <a:pt x="160" y="10"/>
                  </a:cubicBezTo>
                  <a:cubicBezTo>
                    <a:pt x="151" y="3"/>
                    <a:pt x="14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8"/>
            <p:cNvSpPr/>
            <p:nvPr/>
          </p:nvSpPr>
          <p:spPr>
            <a:xfrm>
              <a:off x="917975" y="1084750"/>
              <a:ext cx="3750" cy="6925"/>
            </a:xfrm>
            <a:custGeom>
              <a:rect b="b" l="l" r="r" t="t"/>
              <a:pathLst>
                <a:path extrusionOk="0" h="277" w="150">
                  <a:moveTo>
                    <a:pt x="87" y="1"/>
                  </a:moveTo>
                  <a:cubicBezTo>
                    <a:pt x="60" y="1"/>
                    <a:pt x="42" y="28"/>
                    <a:pt x="33" y="54"/>
                  </a:cubicBezTo>
                  <a:cubicBezTo>
                    <a:pt x="24" y="108"/>
                    <a:pt x="24" y="162"/>
                    <a:pt x="6" y="206"/>
                  </a:cubicBezTo>
                  <a:cubicBezTo>
                    <a:pt x="1" y="250"/>
                    <a:pt x="35" y="277"/>
                    <a:pt x="67" y="277"/>
                  </a:cubicBezTo>
                  <a:cubicBezTo>
                    <a:pt x="87" y="277"/>
                    <a:pt x="106" y="266"/>
                    <a:pt x="113" y="242"/>
                  </a:cubicBezTo>
                  <a:cubicBezTo>
                    <a:pt x="122" y="179"/>
                    <a:pt x="131" y="117"/>
                    <a:pt x="140" y="63"/>
                  </a:cubicBezTo>
                  <a:cubicBezTo>
                    <a:pt x="149" y="28"/>
                    <a:pt x="113" y="10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8"/>
            <p:cNvSpPr/>
            <p:nvPr/>
          </p:nvSpPr>
          <p:spPr>
            <a:xfrm>
              <a:off x="895875" y="1088300"/>
              <a:ext cx="5475" cy="6325"/>
            </a:xfrm>
            <a:custGeom>
              <a:rect b="b" l="l" r="r" t="t"/>
              <a:pathLst>
                <a:path extrusionOk="0" h="253" w="219">
                  <a:moveTo>
                    <a:pt x="76" y="0"/>
                  </a:moveTo>
                  <a:cubicBezTo>
                    <a:pt x="38" y="0"/>
                    <a:pt x="1" y="37"/>
                    <a:pt x="25" y="73"/>
                  </a:cubicBezTo>
                  <a:cubicBezTo>
                    <a:pt x="61" y="127"/>
                    <a:pt x="78" y="180"/>
                    <a:pt x="105" y="225"/>
                  </a:cubicBezTo>
                  <a:cubicBezTo>
                    <a:pt x="114" y="245"/>
                    <a:pt x="130" y="253"/>
                    <a:pt x="146" y="253"/>
                  </a:cubicBezTo>
                  <a:cubicBezTo>
                    <a:pt x="181" y="253"/>
                    <a:pt x="219" y="216"/>
                    <a:pt x="194" y="180"/>
                  </a:cubicBezTo>
                  <a:cubicBezTo>
                    <a:pt x="168" y="127"/>
                    <a:pt x="150" y="73"/>
                    <a:pt x="123" y="28"/>
                  </a:cubicBezTo>
                  <a:cubicBezTo>
                    <a:pt x="112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8"/>
            <p:cNvSpPr/>
            <p:nvPr/>
          </p:nvSpPr>
          <p:spPr>
            <a:xfrm>
              <a:off x="886000" y="1095450"/>
              <a:ext cx="6500" cy="5175"/>
            </a:xfrm>
            <a:custGeom>
              <a:rect b="b" l="l" r="r" t="t"/>
              <a:pathLst>
                <a:path extrusionOk="0" h="207" w="260">
                  <a:moveTo>
                    <a:pt x="58" y="0"/>
                  </a:moveTo>
                  <a:cubicBezTo>
                    <a:pt x="48" y="0"/>
                    <a:pt x="38" y="3"/>
                    <a:pt x="27" y="10"/>
                  </a:cubicBezTo>
                  <a:cubicBezTo>
                    <a:pt x="10" y="28"/>
                    <a:pt x="1" y="64"/>
                    <a:pt x="27" y="90"/>
                  </a:cubicBezTo>
                  <a:cubicBezTo>
                    <a:pt x="72" y="126"/>
                    <a:pt x="117" y="162"/>
                    <a:pt x="170" y="197"/>
                  </a:cubicBezTo>
                  <a:cubicBezTo>
                    <a:pt x="176" y="204"/>
                    <a:pt x="185" y="207"/>
                    <a:pt x="194" y="207"/>
                  </a:cubicBezTo>
                  <a:cubicBezTo>
                    <a:pt x="211" y="207"/>
                    <a:pt x="230" y="197"/>
                    <a:pt x="242" y="180"/>
                  </a:cubicBezTo>
                  <a:cubicBezTo>
                    <a:pt x="259" y="153"/>
                    <a:pt x="242" y="126"/>
                    <a:pt x="224" y="108"/>
                  </a:cubicBezTo>
                  <a:cubicBezTo>
                    <a:pt x="188" y="73"/>
                    <a:pt x="143" y="46"/>
                    <a:pt x="99" y="19"/>
                  </a:cubicBezTo>
                  <a:cubicBezTo>
                    <a:pt x="88" y="8"/>
                    <a:pt x="73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8"/>
            <p:cNvSpPr/>
            <p:nvPr/>
          </p:nvSpPr>
          <p:spPr>
            <a:xfrm>
              <a:off x="880325" y="1105450"/>
              <a:ext cx="7225" cy="4300"/>
            </a:xfrm>
            <a:custGeom>
              <a:rect b="b" l="l" r="r" t="t"/>
              <a:pathLst>
                <a:path extrusionOk="0" h="172" w="289">
                  <a:moveTo>
                    <a:pt x="79" y="0"/>
                  </a:moveTo>
                  <a:cubicBezTo>
                    <a:pt x="26" y="0"/>
                    <a:pt x="1" y="85"/>
                    <a:pt x="58" y="110"/>
                  </a:cubicBezTo>
                  <a:cubicBezTo>
                    <a:pt x="103" y="119"/>
                    <a:pt x="147" y="145"/>
                    <a:pt x="183" y="163"/>
                  </a:cubicBezTo>
                  <a:cubicBezTo>
                    <a:pt x="193" y="169"/>
                    <a:pt x="203" y="171"/>
                    <a:pt x="212" y="171"/>
                  </a:cubicBezTo>
                  <a:cubicBezTo>
                    <a:pt x="260" y="171"/>
                    <a:pt x="289" y="104"/>
                    <a:pt x="237" y="74"/>
                  </a:cubicBezTo>
                  <a:cubicBezTo>
                    <a:pt x="192" y="47"/>
                    <a:pt x="147" y="29"/>
                    <a:pt x="94" y="3"/>
                  </a:cubicBezTo>
                  <a:cubicBezTo>
                    <a:pt x="89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8"/>
            <p:cNvSpPr/>
            <p:nvPr/>
          </p:nvSpPr>
          <p:spPr>
            <a:xfrm>
              <a:off x="906925" y="1085025"/>
              <a:ext cx="3775" cy="6850"/>
            </a:xfrm>
            <a:custGeom>
              <a:rect b="b" l="l" r="r" t="t"/>
              <a:pathLst>
                <a:path extrusionOk="0" h="274" w="151">
                  <a:moveTo>
                    <a:pt x="63" y="1"/>
                  </a:moveTo>
                  <a:cubicBezTo>
                    <a:pt x="32" y="1"/>
                    <a:pt x="1" y="25"/>
                    <a:pt x="11" y="61"/>
                  </a:cubicBezTo>
                  <a:cubicBezTo>
                    <a:pt x="20" y="115"/>
                    <a:pt x="29" y="177"/>
                    <a:pt x="38" y="231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1"/>
                    <a:pt x="118" y="97"/>
                    <a:pt x="109" y="43"/>
                  </a:cubicBezTo>
                  <a:cubicBezTo>
                    <a:pt x="106" y="14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8"/>
            <p:cNvSpPr/>
            <p:nvPr/>
          </p:nvSpPr>
          <p:spPr>
            <a:xfrm>
              <a:off x="834600" y="1083475"/>
              <a:ext cx="26900" cy="16275"/>
            </a:xfrm>
            <a:custGeom>
              <a:rect b="b" l="l" r="r" t="t"/>
              <a:pathLst>
                <a:path extrusionOk="0" h="651" w="1076">
                  <a:moveTo>
                    <a:pt x="290" y="1"/>
                  </a:moveTo>
                  <a:cubicBezTo>
                    <a:pt x="255" y="1"/>
                    <a:pt x="219" y="3"/>
                    <a:pt x="183" y="7"/>
                  </a:cubicBezTo>
                  <a:cubicBezTo>
                    <a:pt x="1" y="342"/>
                    <a:pt x="353" y="650"/>
                    <a:pt x="676" y="650"/>
                  </a:cubicBezTo>
                  <a:cubicBezTo>
                    <a:pt x="843" y="650"/>
                    <a:pt x="1002" y="568"/>
                    <a:pt x="1075" y="364"/>
                  </a:cubicBezTo>
                  <a:cubicBezTo>
                    <a:pt x="1031" y="311"/>
                    <a:pt x="977" y="257"/>
                    <a:pt x="915" y="213"/>
                  </a:cubicBezTo>
                  <a:cubicBezTo>
                    <a:pt x="889" y="329"/>
                    <a:pt x="764" y="408"/>
                    <a:pt x="639" y="408"/>
                  </a:cubicBezTo>
                  <a:cubicBezTo>
                    <a:pt x="592" y="408"/>
                    <a:pt x="546" y="397"/>
                    <a:pt x="504" y="373"/>
                  </a:cubicBezTo>
                  <a:cubicBezTo>
                    <a:pt x="433" y="329"/>
                    <a:pt x="371" y="257"/>
                    <a:pt x="362" y="177"/>
                  </a:cubicBezTo>
                  <a:cubicBezTo>
                    <a:pt x="353" y="114"/>
                    <a:pt x="371" y="52"/>
                    <a:pt x="397" y="7"/>
                  </a:cubicBezTo>
                  <a:cubicBezTo>
                    <a:pt x="362" y="3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8"/>
            <p:cNvSpPr/>
            <p:nvPr/>
          </p:nvSpPr>
          <p:spPr>
            <a:xfrm>
              <a:off x="827800" y="1084325"/>
              <a:ext cx="38825" cy="27475"/>
            </a:xfrm>
            <a:custGeom>
              <a:rect b="b" l="l" r="r" t="t"/>
              <a:pathLst>
                <a:path extrusionOk="0" h="1099" w="1553">
                  <a:moveTo>
                    <a:pt x="330" y="0"/>
                  </a:moveTo>
                  <a:cubicBezTo>
                    <a:pt x="295" y="18"/>
                    <a:pt x="259" y="27"/>
                    <a:pt x="223" y="54"/>
                  </a:cubicBezTo>
                  <a:cubicBezTo>
                    <a:pt x="214" y="107"/>
                    <a:pt x="197" y="161"/>
                    <a:pt x="197" y="223"/>
                  </a:cubicBezTo>
                  <a:cubicBezTo>
                    <a:pt x="197" y="330"/>
                    <a:pt x="214" y="419"/>
                    <a:pt x="250" y="526"/>
                  </a:cubicBezTo>
                  <a:cubicBezTo>
                    <a:pt x="170" y="446"/>
                    <a:pt x="152" y="330"/>
                    <a:pt x="143" y="223"/>
                  </a:cubicBezTo>
                  <a:cubicBezTo>
                    <a:pt x="143" y="187"/>
                    <a:pt x="134" y="143"/>
                    <a:pt x="134" y="98"/>
                  </a:cubicBezTo>
                  <a:cubicBezTo>
                    <a:pt x="134" y="107"/>
                    <a:pt x="125" y="107"/>
                    <a:pt x="125" y="107"/>
                  </a:cubicBezTo>
                  <a:cubicBezTo>
                    <a:pt x="116" y="134"/>
                    <a:pt x="116" y="152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91"/>
                    <a:pt x="223" y="598"/>
                    <a:pt x="295" y="705"/>
                  </a:cubicBezTo>
                  <a:cubicBezTo>
                    <a:pt x="295" y="705"/>
                    <a:pt x="295" y="714"/>
                    <a:pt x="286" y="714"/>
                  </a:cubicBezTo>
                  <a:cubicBezTo>
                    <a:pt x="188" y="642"/>
                    <a:pt x="116" y="518"/>
                    <a:pt x="81" y="402"/>
                  </a:cubicBezTo>
                  <a:cubicBezTo>
                    <a:pt x="63" y="348"/>
                    <a:pt x="36" y="259"/>
                    <a:pt x="36" y="187"/>
                  </a:cubicBezTo>
                  <a:cubicBezTo>
                    <a:pt x="27" y="196"/>
                    <a:pt x="9" y="214"/>
                    <a:pt x="0" y="232"/>
                  </a:cubicBezTo>
                  <a:cubicBezTo>
                    <a:pt x="6" y="722"/>
                    <a:pt x="501" y="1099"/>
                    <a:pt x="971" y="1099"/>
                  </a:cubicBezTo>
                  <a:cubicBezTo>
                    <a:pt x="1186" y="1099"/>
                    <a:pt x="1396" y="1020"/>
                    <a:pt x="1553" y="839"/>
                  </a:cubicBezTo>
                  <a:cubicBezTo>
                    <a:pt x="1553" y="821"/>
                    <a:pt x="1553" y="812"/>
                    <a:pt x="1553" y="794"/>
                  </a:cubicBezTo>
                  <a:cubicBezTo>
                    <a:pt x="1490" y="848"/>
                    <a:pt x="1419" y="892"/>
                    <a:pt x="1410" y="901"/>
                  </a:cubicBezTo>
                  <a:cubicBezTo>
                    <a:pt x="1323" y="948"/>
                    <a:pt x="1195" y="1031"/>
                    <a:pt x="1086" y="1031"/>
                  </a:cubicBezTo>
                  <a:cubicBezTo>
                    <a:pt x="1071" y="1031"/>
                    <a:pt x="1057" y="1029"/>
                    <a:pt x="1044" y="1026"/>
                  </a:cubicBezTo>
                  <a:cubicBezTo>
                    <a:pt x="1142" y="990"/>
                    <a:pt x="1231" y="964"/>
                    <a:pt x="1329" y="901"/>
                  </a:cubicBezTo>
                  <a:cubicBezTo>
                    <a:pt x="1410" y="857"/>
                    <a:pt x="1472" y="785"/>
                    <a:pt x="1544" y="723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23"/>
                    <a:pt x="1428" y="758"/>
                    <a:pt x="1383" y="794"/>
                  </a:cubicBezTo>
                  <a:cubicBezTo>
                    <a:pt x="1312" y="848"/>
                    <a:pt x="1240" y="910"/>
                    <a:pt x="1142" y="928"/>
                  </a:cubicBezTo>
                  <a:cubicBezTo>
                    <a:pt x="1142" y="928"/>
                    <a:pt x="1142" y="919"/>
                    <a:pt x="1142" y="919"/>
                  </a:cubicBezTo>
                  <a:cubicBezTo>
                    <a:pt x="1222" y="883"/>
                    <a:pt x="1294" y="830"/>
                    <a:pt x="1365" y="776"/>
                  </a:cubicBezTo>
                  <a:cubicBezTo>
                    <a:pt x="1419" y="723"/>
                    <a:pt x="1463" y="660"/>
                    <a:pt x="1508" y="607"/>
                  </a:cubicBezTo>
                  <a:cubicBezTo>
                    <a:pt x="1490" y="544"/>
                    <a:pt x="1454" y="482"/>
                    <a:pt x="1419" y="428"/>
                  </a:cubicBezTo>
                  <a:cubicBezTo>
                    <a:pt x="1322" y="633"/>
                    <a:pt x="1145" y="718"/>
                    <a:pt x="959" y="718"/>
                  </a:cubicBezTo>
                  <a:cubicBezTo>
                    <a:pt x="595" y="718"/>
                    <a:pt x="200" y="39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8"/>
            <p:cNvSpPr/>
            <p:nvPr/>
          </p:nvSpPr>
          <p:spPr>
            <a:xfrm>
              <a:off x="825125" y="1080800"/>
              <a:ext cx="44175" cy="33600"/>
            </a:xfrm>
            <a:custGeom>
              <a:rect b="b" l="l" r="r" t="t"/>
              <a:pathLst>
                <a:path extrusionOk="0" h="1344" w="1767">
                  <a:moveTo>
                    <a:pt x="669" y="108"/>
                  </a:moveTo>
                  <a:cubicBezTo>
                    <a:pt x="705" y="108"/>
                    <a:pt x="741" y="110"/>
                    <a:pt x="776" y="114"/>
                  </a:cubicBezTo>
                  <a:cubicBezTo>
                    <a:pt x="750" y="159"/>
                    <a:pt x="732" y="221"/>
                    <a:pt x="741" y="284"/>
                  </a:cubicBezTo>
                  <a:cubicBezTo>
                    <a:pt x="750" y="364"/>
                    <a:pt x="812" y="436"/>
                    <a:pt x="883" y="480"/>
                  </a:cubicBezTo>
                  <a:cubicBezTo>
                    <a:pt x="925" y="504"/>
                    <a:pt x="971" y="515"/>
                    <a:pt x="1018" y="515"/>
                  </a:cubicBezTo>
                  <a:cubicBezTo>
                    <a:pt x="1143" y="515"/>
                    <a:pt x="1268" y="436"/>
                    <a:pt x="1294" y="320"/>
                  </a:cubicBezTo>
                  <a:cubicBezTo>
                    <a:pt x="1356" y="364"/>
                    <a:pt x="1410" y="418"/>
                    <a:pt x="1454" y="471"/>
                  </a:cubicBezTo>
                  <a:cubicBezTo>
                    <a:pt x="1381" y="675"/>
                    <a:pt x="1222" y="757"/>
                    <a:pt x="1055" y="757"/>
                  </a:cubicBezTo>
                  <a:cubicBezTo>
                    <a:pt x="732" y="757"/>
                    <a:pt x="380" y="449"/>
                    <a:pt x="562" y="114"/>
                  </a:cubicBezTo>
                  <a:cubicBezTo>
                    <a:pt x="598" y="110"/>
                    <a:pt x="634" y="108"/>
                    <a:pt x="669" y="108"/>
                  </a:cubicBezTo>
                  <a:close/>
                  <a:moveTo>
                    <a:pt x="437" y="141"/>
                  </a:moveTo>
                  <a:cubicBezTo>
                    <a:pt x="307" y="531"/>
                    <a:pt x="702" y="859"/>
                    <a:pt x="1066" y="859"/>
                  </a:cubicBezTo>
                  <a:cubicBezTo>
                    <a:pt x="1252" y="859"/>
                    <a:pt x="1429" y="774"/>
                    <a:pt x="1526" y="569"/>
                  </a:cubicBezTo>
                  <a:cubicBezTo>
                    <a:pt x="1561" y="623"/>
                    <a:pt x="1597" y="685"/>
                    <a:pt x="1615" y="748"/>
                  </a:cubicBezTo>
                  <a:cubicBezTo>
                    <a:pt x="1570" y="801"/>
                    <a:pt x="1526" y="864"/>
                    <a:pt x="1472" y="917"/>
                  </a:cubicBezTo>
                  <a:cubicBezTo>
                    <a:pt x="1401" y="971"/>
                    <a:pt x="1329" y="1024"/>
                    <a:pt x="1249" y="1060"/>
                  </a:cubicBezTo>
                  <a:cubicBezTo>
                    <a:pt x="1249" y="1060"/>
                    <a:pt x="1249" y="1069"/>
                    <a:pt x="1249" y="1069"/>
                  </a:cubicBezTo>
                  <a:cubicBezTo>
                    <a:pt x="1347" y="1051"/>
                    <a:pt x="1419" y="989"/>
                    <a:pt x="1490" y="935"/>
                  </a:cubicBezTo>
                  <a:cubicBezTo>
                    <a:pt x="1535" y="899"/>
                    <a:pt x="1588" y="864"/>
                    <a:pt x="1633" y="810"/>
                  </a:cubicBezTo>
                  <a:cubicBezTo>
                    <a:pt x="1642" y="828"/>
                    <a:pt x="1642" y="846"/>
                    <a:pt x="1651" y="864"/>
                  </a:cubicBezTo>
                  <a:cubicBezTo>
                    <a:pt x="1579" y="926"/>
                    <a:pt x="1517" y="998"/>
                    <a:pt x="1436" y="1042"/>
                  </a:cubicBezTo>
                  <a:cubicBezTo>
                    <a:pt x="1338" y="1105"/>
                    <a:pt x="1249" y="1131"/>
                    <a:pt x="1151" y="1167"/>
                  </a:cubicBezTo>
                  <a:cubicBezTo>
                    <a:pt x="1164" y="1170"/>
                    <a:pt x="1178" y="1172"/>
                    <a:pt x="1193" y="1172"/>
                  </a:cubicBezTo>
                  <a:cubicBezTo>
                    <a:pt x="1302" y="1172"/>
                    <a:pt x="1430" y="1089"/>
                    <a:pt x="1517" y="1042"/>
                  </a:cubicBezTo>
                  <a:cubicBezTo>
                    <a:pt x="1526" y="1033"/>
                    <a:pt x="1597" y="989"/>
                    <a:pt x="1660" y="935"/>
                  </a:cubicBezTo>
                  <a:cubicBezTo>
                    <a:pt x="1660" y="953"/>
                    <a:pt x="1660" y="962"/>
                    <a:pt x="1660" y="980"/>
                  </a:cubicBezTo>
                  <a:cubicBezTo>
                    <a:pt x="1503" y="1161"/>
                    <a:pt x="1293" y="1240"/>
                    <a:pt x="1078" y="1240"/>
                  </a:cubicBezTo>
                  <a:cubicBezTo>
                    <a:pt x="608" y="1240"/>
                    <a:pt x="113" y="863"/>
                    <a:pt x="107" y="373"/>
                  </a:cubicBezTo>
                  <a:cubicBezTo>
                    <a:pt x="116" y="355"/>
                    <a:pt x="134" y="337"/>
                    <a:pt x="143" y="328"/>
                  </a:cubicBezTo>
                  <a:cubicBezTo>
                    <a:pt x="143" y="400"/>
                    <a:pt x="170" y="489"/>
                    <a:pt x="188" y="543"/>
                  </a:cubicBezTo>
                  <a:cubicBezTo>
                    <a:pt x="223" y="659"/>
                    <a:pt x="295" y="783"/>
                    <a:pt x="393" y="855"/>
                  </a:cubicBezTo>
                  <a:cubicBezTo>
                    <a:pt x="402" y="855"/>
                    <a:pt x="402" y="846"/>
                    <a:pt x="402" y="846"/>
                  </a:cubicBezTo>
                  <a:cubicBezTo>
                    <a:pt x="330" y="739"/>
                    <a:pt x="259" y="632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93"/>
                    <a:pt x="223" y="275"/>
                    <a:pt x="232" y="248"/>
                  </a:cubicBezTo>
                  <a:cubicBezTo>
                    <a:pt x="232" y="248"/>
                    <a:pt x="241" y="248"/>
                    <a:pt x="241" y="239"/>
                  </a:cubicBezTo>
                  <a:cubicBezTo>
                    <a:pt x="241" y="284"/>
                    <a:pt x="250" y="328"/>
                    <a:pt x="250" y="364"/>
                  </a:cubicBezTo>
                  <a:cubicBezTo>
                    <a:pt x="259" y="471"/>
                    <a:pt x="277" y="587"/>
                    <a:pt x="357" y="667"/>
                  </a:cubicBezTo>
                  <a:cubicBezTo>
                    <a:pt x="321" y="560"/>
                    <a:pt x="304" y="471"/>
                    <a:pt x="304" y="364"/>
                  </a:cubicBezTo>
                  <a:cubicBezTo>
                    <a:pt x="304" y="302"/>
                    <a:pt x="321" y="248"/>
                    <a:pt x="330" y="195"/>
                  </a:cubicBezTo>
                  <a:cubicBezTo>
                    <a:pt x="366" y="168"/>
                    <a:pt x="402" y="159"/>
                    <a:pt x="437" y="141"/>
                  </a:cubicBezTo>
                  <a:close/>
                  <a:moveTo>
                    <a:pt x="685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9" y="320"/>
                    <a:pt x="9" y="320"/>
                    <a:pt x="9" y="328"/>
                  </a:cubicBezTo>
                  <a:cubicBezTo>
                    <a:pt x="9" y="337"/>
                    <a:pt x="0" y="346"/>
                    <a:pt x="0" y="355"/>
                  </a:cubicBezTo>
                  <a:cubicBezTo>
                    <a:pt x="6" y="920"/>
                    <a:pt x="549" y="1344"/>
                    <a:pt x="1075" y="1344"/>
                  </a:cubicBezTo>
                  <a:cubicBezTo>
                    <a:pt x="1323" y="1344"/>
                    <a:pt x="1566" y="1250"/>
                    <a:pt x="1749" y="1033"/>
                  </a:cubicBezTo>
                  <a:cubicBezTo>
                    <a:pt x="1749" y="1033"/>
                    <a:pt x="1758" y="1024"/>
                    <a:pt x="1758" y="1015"/>
                  </a:cubicBezTo>
                  <a:cubicBezTo>
                    <a:pt x="1758" y="1015"/>
                    <a:pt x="1767" y="1006"/>
                    <a:pt x="1758" y="989"/>
                  </a:cubicBezTo>
                  <a:cubicBezTo>
                    <a:pt x="1752" y="424"/>
                    <a:pt x="1209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8"/>
            <p:cNvSpPr/>
            <p:nvPr/>
          </p:nvSpPr>
          <p:spPr>
            <a:xfrm>
              <a:off x="871500" y="1098475"/>
              <a:ext cx="6350" cy="3525"/>
            </a:xfrm>
            <a:custGeom>
              <a:rect b="b" l="l" r="r" t="t"/>
              <a:pathLst>
                <a:path extrusionOk="0" h="141" w="254">
                  <a:moveTo>
                    <a:pt x="182" y="0"/>
                  </a:moveTo>
                  <a:cubicBezTo>
                    <a:pt x="176" y="0"/>
                    <a:pt x="169" y="2"/>
                    <a:pt x="161" y="5"/>
                  </a:cubicBezTo>
                  <a:cubicBezTo>
                    <a:pt x="126" y="23"/>
                    <a:pt x="81" y="23"/>
                    <a:pt x="45" y="41"/>
                  </a:cubicBezTo>
                  <a:cubicBezTo>
                    <a:pt x="19" y="41"/>
                    <a:pt x="1" y="68"/>
                    <a:pt x="1" y="94"/>
                  </a:cubicBezTo>
                  <a:cubicBezTo>
                    <a:pt x="8" y="117"/>
                    <a:pt x="30" y="141"/>
                    <a:pt x="53" y="141"/>
                  </a:cubicBezTo>
                  <a:cubicBezTo>
                    <a:pt x="56" y="141"/>
                    <a:pt x="60" y="140"/>
                    <a:pt x="63" y="139"/>
                  </a:cubicBezTo>
                  <a:cubicBezTo>
                    <a:pt x="108" y="130"/>
                    <a:pt x="161" y="121"/>
                    <a:pt x="206" y="103"/>
                  </a:cubicBezTo>
                  <a:cubicBezTo>
                    <a:pt x="253" y="80"/>
                    <a:pt x="23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8"/>
            <p:cNvSpPr/>
            <p:nvPr/>
          </p:nvSpPr>
          <p:spPr>
            <a:xfrm>
              <a:off x="867275" y="1088725"/>
              <a:ext cx="6925" cy="4750"/>
            </a:xfrm>
            <a:custGeom>
              <a:rect b="b" l="l" r="r" t="t"/>
              <a:pathLst>
                <a:path extrusionOk="0" h="190" w="277">
                  <a:moveTo>
                    <a:pt x="203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43" y="29"/>
                    <a:pt x="89" y="65"/>
                    <a:pt x="45" y="101"/>
                  </a:cubicBezTo>
                  <a:cubicBezTo>
                    <a:pt x="1" y="130"/>
                    <a:pt x="35" y="190"/>
                    <a:pt x="79" y="190"/>
                  </a:cubicBezTo>
                  <a:cubicBezTo>
                    <a:pt x="88" y="190"/>
                    <a:pt x="98" y="187"/>
                    <a:pt x="107" y="181"/>
                  </a:cubicBezTo>
                  <a:cubicBezTo>
                    <a:pt x="152" y="145"/>
                    <a:pt x="188" y="127"/>
                    <a:pt x="232" y="101"/>
                  </a:cubicBezTo>
                  <a:cubicBezTo>
                    <a:pt x="259" y="92"/>
                    <a:pt x="277" y="56"/>
                    <a:pt x="259" y="29"/>
                  </a:cubicBezTo>
                  <a:cubicBezTo>
                    <a:pt x="252" y="15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8"/>
            <p:cNvSpPr/>
            <p:nvPr/>
          </p:nvSpPr>
          <p:spPr>
            <a:xfrm>
              <a:off x="862200" y="1080950"/>
              <a:ext cx="6200" cy="5725"/>
            </a:xfrm>
            <a:custGeom>
              <a:rect b="b" l="l" r="r" t="t"/>
              <a:pathLst>
                <a:path extrusionOk="0" h="229" w="248">
                  <a:moveTo>
                    <a:pt x="190" y="1"/>
                  </a:moveTo>
                  <a:cubicBezTo>
                    <a:pt x="174" y="1"/>
                    <a:pt x="157" y="8"/>
                    <a:pt x="141" y="19"/>
                  </a:cubicBezTo>
                  <a:cubicBezTo>
                    <a:pt x="114" y="55"/>
                    <a:pt x="78" y="99"/>
                    <a:pt x="43" y="135"/>
                  </a:cubicBezTo>
                  <a:cubicBezTo>
                    <a:pt x="0" y="171"/>
                    <a:pt x="36" y="228"/>
                    <a:pt x="76" y="228"/>
                  </a:cubicBezTo>
                  <a:cubicBezTo>
                    <a:pt x="86" y="228"/>
                    <a:pt x="96" y="225"/>
                    <a:pt x="105" y="215"/>
                  </a:cubicBezTo>
                  <a:cubicBezTo>
                    <a:pt x="150" y="171"/>
                    <a:pt x="185" y="126"/>
                    <a:pt x="230" y="82"/>
                  </a:cubicBezTo>
                  <a:cubicBezTo>
                    <a:pt x="248" y="64"/>
                    <a:pt x="239" y="28"/>
                    <a:pt x="221" y="10"/>
                  </a:cubicBezTo>
                  <a:cubicBezTo>
                    <a:pt x="211" y="3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8"/>
            <p:cNvSpPr/>
            <p:nvPr/>
          </p:nvSpPr>
          <p:spPr>
            <a:xfrm>
              <a:off x="844400" y="1071650"/>
              <a:ext cx="3050" cy="6625"/>
            </a:xfrm>
            <a:custGeom>
              <a:rect b="b" l="l" r="r" t="t"/>
              <a:pathLst>
                <a:path extrusionOk="0" h="265" w="122">
                  <a:moveTo>
                    <a:pt x="67" y="1"/>
                  </a:moveTo>
                  <a:cubicBezTo>
                    <a:pt x="44" y="1"/>
                    <a:pt x="23" y="14"/>
                    <a:pt x="23" y="43"/>
                  </a:cubicBezTo>
                  <a:cubicBezTo>
                    <a:pt x="14" y="97"/>
                    <a:pt x="5" y="159"/>
                    <a:pt x="5" y="213"/>
                  </a:cubicBezTo>
                  <a:cubicBezTo>
                    <a:pt x="1" y="246"/>
                    <a:pt x="26" y="264"/>
                    <a:pt x="53" y="264"/>
                  </a:cubicBezTo>
                  <a:cubicBezTo>
                    <a:pt x="76" y="264"/>
                    <a:pt x="99" y="251"/>
                    <a:pt x="103" y="222"/>
                  </a:cubicBezTo>
                  <a:cubicBezTo>
                    <a:pt x="112" y="168"/>
                    <a:pt x="121" y="106"/>
                    <a:pt x="121" y="52"/>
                  </a:cubicBezTo>
                  <a:cubicBezTo>
                    <a:pt x="121" y="19"/>
                    <a:pt x="9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8"/>
            <p:cNvSpPr/>
            <p:nvPr/>
          </p:nvSpPr>
          <p:spPr>
            <a:xfrm>
              <a:off x="832250" y="1072000"/>
              <a:ext cx="4275" cy="6625"/>
            </a:xfrm>
            <a:custGeom>
              <a:rect b="b" l="l" r="r" t="t"/>
              <a:pathLst>
                <a:path extrusionOk="0" h="265" w="171">
                  <a:moveTo>
                    <a:pt x="65" y="1"/>
                  </a:moveTo>
                  <a:cubicBezTo>
                    <a:pt x="61" y="1"/>
                    <a:pt x="58" y="1"/>
                    <a:pt x="54" y="2"/>
                  </a:cubicBezTo>
                  <a:cubicBezTo>
                    <a:pt x="27" y="2"/>
                    <a:pt x="1" y="38"/>
                    <a:pt x="10" y="65"/>
                  </a:cubicBezTo>
                  <a:cubicBezTo>
                    <a:pt x="27" y="118"/>
                    <a:pt x="54" y="172"/>
                    <a:pt x="72" y="234"/>
                  </a:cubicBezTo>
                  <a:cubicBezTo>
                    <a:pt x="79" y="254"/>
                    <a:pt x="100" y="265"/>
                    <a:pt x="118" y="265"/>
                  </a:cubicBezTo>
                  <a:cubicBezTo>
                    <a:pt x="124" y="265"/>
                    <a:pt x="130" y="263"/>
                    <a:pt x="134" y="261"/>
                  </a:cubicBezTo>
                  <a:cubicBezTo>
                    <a:pt x="170" y="243"/>
                    <a:pt x="170" y="217"/>
                    <a:pt x="161" y="190"/>
                  </a:cubicBezTo>
                  <a:cubicBezTo>
                    <a:pt x="152" y="136"/>
                    <a:pt x="126" y="92"/>
                    <a:pt x="117" y="47"/>
                  </a:cubicBezTo>
                  <a:cubicBezTo>
                    <a:pt x="109" y="24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8"/>
            <p:cNvSpPr/>
            <p:nvPr/>
          </p:nvSpPr>
          <p:spPr>
            <a:xfrm>
              <a:off x="822075" y="1077550"/>
              <a:ext cx="5425" cy="5775"/>
            </a:xfrm>
            <a:custGeom>
              <a:rect b="b" l="l" r="r" t="t"/>
              <a:pathLst>
                <a:path extrusionOk="0" h="231" w="217">
                  <a:moveTo>
                    <a:pt x="72" y="1"/>
                  </a:moveTo>
                  <a:cubicBezTo>
                    <a:pt x="34" y="1"/>
                    <a:pt x="0" y="45"/>
                    <a:pt x="33" y="84"/>
                  </a:cubicBezTo>
                  <a:cubicBezTo>
                    <a:pt x="60" y="128"/>
                    <a:pt x="78" y="164"/>
                    <a:pt x="95" y="200"/>
                  </a:cubicBezTo>
                  <a:cubicBezTo>
                    <a:pt x="108" y="221"/>
                    <a:pt x="128" y="230"/>
                    <a:pt x="147" y="230"/>
                  </a:cubicBezTo>
                  <a:cubicBezTo>
                    <a:pt x="183" y="230"/>
                    <a:pt x="217" y="199"/>
                    <a:pt x="194" y="164"/>
                  </a:cubicBezTo>
                  <a:cubicBezTo>
                    <a:pt x="167" y="111"/>
                    <a:pt x="140" y="66"/>
                    <a:pt x="113" y="21"/>
                  </a:cubicBezTo>
                  <a:cubicBezTo>
                    <a:pt x="101" y="7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8"/>
            <p:cNvSpPr/>
            <p:nvPr/>
          </p:nvSpPr>
          <p:spPr>
            <a:xfrm>
              <a:off x="853675" y="10745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0"/>
                    <a:pt x="80" y="33"/>
                  </a:cubicBezTo>
                  <a:cubicBezTo>
                    <a:pt x="63" y="87"/>
                    <a:pt x="36" y="140"/>
                    <a:pt x="18" y="194"/>
                  </a:cubicBezTo>
                  <a:cubicBezTo>
                    <a:pt x="1" y="233"/>
                    <a:pt x="34" y="262"/>
                    <a:pt x="67" y="262"/>
                  </a:cubicBezTo>
                  <a:cubicBezTo>
                    <a:pt x="87" y="262"/>
                    <a:pt x="106" y="252"/>
                    <a:pt x="116" y="230"/>
                  </a:cubicBezTo>
                  <a:cubicBezTo>
                    <a:pt x="134" y="176"/>
                    <a:pt x="161" y="122"/>
                    <a:pt x="179" y="69"/>
                  </a:cubicBezTo>
                  <a:cubicBezTo>
                    <a:pt x="195" y="29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9" name="Google Shape;3089;p8"/>
          <p:cNvGrpSpPr/>
          <p:nvPr/>
        </p:nvGrpSpPr>
        <p:grpSpPr>
          <a:xfrm rot="-3669519">
            <a:off x="-497371" y="3152898"/>
            <a:ext cx="2426982" cy="2334824"/>
            <a:chOff x="3795825" y="3576625"/>
            <a:chExt cx="273225" cy="262850"/>
          </a:xfrm>
        </p:grpSpPr>
        <p:sp>
          <p:nvSpPr>
            <p:cNvPr id="3090" name="Google Shape;3090;p8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8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8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8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8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8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8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8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8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8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0" name="Google Shape;3100;p8"/>
          <p:cNvSpPr/>
          <p:nvPr/>
        </p:nvSpPr>
        <p:spPr>
          <a:xfrm rot="3780209">
            <a:off x="7916393" y="152701"/>
            <a:ext cx="1029020" cy="656009"/>
          </a:xfrm>
          <a:custGeom>
            <a:rect b="b" l="l" r="r" t="t"/>
            <a:pathLst>
              <a:path extrusionOk="0" h="3783" w="5934">
                <a:moveTo>
                  <a:pt x="5211" y="0"/>
                </a:moveTo>
                <a:lnTo>
                  <a:pt x="19" y="2346"/>
                </a:lnTo>
                <a:cubicBezTo>
                  <a:pt x="1" y="2427"/>
                  <a:pt x="10" y="2480"/>
                  <a:pt x="90" y="2516"/>
                </a:cubicBezTo>
                <a:cubicBezTo>
                  <a:pt x="135" y="2534"/>
                  <a:pt x="179" y="2507"/>
                  <a:pt x="197" y="2552"/>
                </a:cubicBezTo>
                <a:cubicBezTo>
                  <a:pt x="215" y="2578"/>
                  <a:pt x="179" y="2650"/>
                  <a:pt x="179" y="2676"/>
                </a:cubicBezTo>
                <a:cubicBezTo>
                  <a:pt x="161" y="2757"/>
                  <a:pt x="161" y="2792"/>
                  <a:pt x="242" y="2828"/>
                </a:cubicBezTo>
                <a:cubicBezTo>
                  <a:pt x="304" y="2864"/>
                  <a:pt x="366" y="2873"/>
                  <a:pt x="402" y="2935"/>
                </a:cubicBezTo>
                <a:cubicBezTo>
                  <a:pt x="447" y="3024"/>
                  <a:pt x="349" y="3105"/>
                  <a:pt x="384" y="3185"/>
                </a:cubicBezTo>
                <a:cubicBezTo>
                  <a:pt x="411" y="3256"/>
                  <a:pt x="518" y="3256"/>
                  <a:pt x="491" y="3346"/>
                </a:cubicBezTo>
                <a:cubicBezTo>
                  <a:pt x="474" y="3390"/>
                  <a:pt x="286" y="3515"/>
                  <a:pt x="340" y="3586"/>
                </a:cubicBezTo>
                <a:cubicBezTo>
                  <a:pt x="348" y="3594"/>
                  <a:pt x="359" y="3597"/>
                  <a:pt x="372" y="3597"/>
                </a:cubicBezTo>
                <a:cubicBezTo>
                  <a:pt x="422" y="3597"/>
                  <a:pt x="502" y="3552"/>
                  <a:pt x="557" y="3552"/>
                </a:cubicBezTo>
                <a:cubicBezTo>
                  <a:pt x="569" y="3552"/>
                  <a:pt x="580" y="3554"/>
                  <a:pt x="589" y="3560"/>
                </a:cubicBezTo>
                <a:cubicBezTo>
                  <a:pt x="527" y="3631"/>
                  <a:pt x="474" y="3702"/>
                  <a:pt x="411" y="3783"/>
                </a:cubicBezTo>
                <a:lnTo>
                  <a:pt x="5933" y="1276"/>
                </a:lnTo>
                <a:cubicBezTo>
                  <a:pt x="5933" y="1196"/>
                  <a:pt x="5844" y="1204"/>
                  <a:pt x="5808" y="1151"/>
                </a:cubicBezTo>
                <a:cubicBezTo>
                  <a:pt x="5737" y="1053"/>
                  <a:pt x="5862" y="1026"/>
                  <a:pt x="5844" y="937"/>
                </a:cubicBezTo>
                <a:cubicBezTo>
                  <a:pt x="5782" y="910"/>
                  <a:pt x="5701" y="919"/>
                  <a:pt x="5630" y="892"/>
                </a:cubicBezTo>
                <a:cubicBezTo>
                  <a:pt x="5532" y="839"/>
                  <a:pt x="5603" y="839"/>
                  <a:pt x="5621" y="776"/>
                </a:cubicBezTo>
                <a:cubicBezTo>
                  <a:pt x="5657" y="696"/>
                  <a:pt x="5603" y="687"/>
                  <a:pt x="5550" y="634"/>
                </a:cubicBezTo>
                <a:cubicBezTo>
                  <a:pt x="5487" y="571"/>
                  <a:pt x="5541" y="580"/>
                  <a:pt x="5523" y="500"/>
                </a:cubicBezTo>
                <a:cubicBezTo>
                  <a:pt x="5514" y="437"/>
                  <a:pt x="5443" y="437"/>
                  <a:pt x="5389" y="402"/>
                </a:cubicBezTo>
                <a:cubicBezTo>
                  <a:pt x="5309" y="357"/>
                  <a:pt x="5344" y="339"/>
                  <a:pt x="5344" y="268"/>
                </a:cubicBezTo>
                <a:cubicBezTo>
                  <a:pt x="5353" y="152"/>
                  <a:pt x="5211" y="116"/>
                  <a:pt x="5211" y="0"/>
                </a:cubicBezTo>
                <a:close/>
              </a:path>
            </a:pathLst>
          </a:custGeom>
          <a:solidFill>
            <a:schemeClr val="accent6">
              <a:alpha val="69300"/>
            </a:schemeClr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1" name="Google Shape;3101;p8"/>
          <p:cNvSpPr txBox="1"/>
          <p:nvPr>
            <p:ph type="title"/>
          </p:nvPr>
        </p:nvSpPr>
        <p:spPr>
          <a:xfrm>
            <a:off x="1788900" y="1307100"/>
            <a:ext cx="55662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02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9"/>
          <p:cNvSpPr/>
          <p:nvPr/>
        </p:nvSpPr>
        <p:spPr>
          <a:xfrm>
            <a:off x="0" y="0"/>
            <a:ext cx="9144080" cy="5142646"/>
          </a:xfrm>
          <a:custGeom>
            <a:rect b="b" l="l" r="r" t="t"/>
            <a:pathLst>
              <a:path extrusionOk="0" h="49691" w="88355">
                <a:moveTo>
                  <a:pt x="5666" y="6075"/>
                </a:moveTo>
                <a:lnTo>
                  <a:pt x="12008" y="6102"/>
                </a:lnTo>
                <a:lnTo>
                  <a:pt x="11955" y="12472"/>
                </a:lnTo>
                <a:lnTo>
                  <a:pt x="5612" y="12445"/>
                </a:lnTo>
                <a:lnTo>
                  <a:pt x="5666" y="6075"/>
                </a:lnTo>
                <a:close/>
                <a:moveTo>
                  <a:pt x="12062" y="6102"/>
                </a:moveTo>
                <a:lnTo>
                  <a:pt x="18432" y="6129"/>
                </a:lnTo>
                <a:lnTo>
                  <a:pt x="18378" y="12507"/>
                </a:lnTo>
                <a:lnTo>
                  <a:pt x="12008" y="12472"/>
                </a:lnTo>
                <a:lnTo>
                  <a:pt x="12062" y="6102"/>
                </a:lnTo>
                <a:close/>
                <a:moveTo>
                  <a:pt x="18485" y="6129"/>
                </a:moveTo>
                <a:lnTo>
                  <a:pt x="24819" y="6156"/>
                </a:lnTo>
                <a:lnTo>
                  <a:pt x="24774" y="12534"/>
                </a:lnTo>
                <a:lnTo>
                  <a:pt x="18432" y="12507"/>
                </a:lnTo>
                <a:lnTo>
                  <a:pt x="18485" y="6129"/>
                </a:lnTo>
                <a:close/>
                <a:moveTo>
                  <a:pt x="24873" y="6156"/>
                </a:moveTo>
                <a:lnTo>
                  <a:pt x="31215" y="6183"/>
                </a:lnTo>
                <a:lnTo>
                  <a:pt x="31162" y="12561"/>
                </a:lnTo>
                <a:lnTo>
                  <a:pt x="24828" y="12534"/>
                </a:lnTo>
                <a:lnTo>
                  <a:pt x="24873" y="6156"/>
                </a:lnTo>
                <a:close/>
                <a:moveTo>
                  <a:pt x="31269" y="6183"/>
                </a:moveTo>
                <a:lnTo>
                  <a:pt x="37639" y="6218"/>
                </a:lnTo>
                <a:lnTo>
                  <a:pt x="37585" y="12588"/>
                </a:lnTo>
                <a:lnTo>
                  <a:pt x="31215" y="12561"/>
                </a:lnTo>
                <a:lnTo>
                  <a:pt x="31269" y="6183"/>
                </a:lnTo>
                <a:close/>
                <a:moveTo>
                  <a:pt x="37692" y="6218"/>
                </a:moveTo>
                <a:lnTo>
                  <a:pt x="44026" y="6245"/>
                </a:lnTo>
                <a:lnTo>
                  <a:pt x="43973" y="12623"/>
                </a:lnTo>
                <a:lnTo>
                  <a:pt x="37639" y="12588"/>
                </a:lnTo>
                <a:lnTo>
                  <a:pt x="37692" y="6218"/>
                </a:lnTo>
                <a:close/>
                <a:moveTo>
                  <a:pt x="44080" y="6245"/>
                </a:moveTo>
                <a:lnTo>
                  <a:pt x="50422" y="6272"/>
                </a:lnTo>
                <a:lnTo>
                  <a:pt x="50369" y="12650"/>
                </a:lnTo>
                <a:lnTo>
                  <a:pt x="44026" y="12623"/>
                </a:lnTo>
                <a:lnTo>
                  <a:pt x="44080" y="6245"/>
                </a:lnTo>
                <a:close/>
                <a:moveTo>
                  <a:pt x="50476" y="6272"/>
                </a:moveTo>
                <a:lnTo>
                  <a:pt x="56846" y="6298"/>
                </a:lnTo>
                <a:lnTo>
                  <a:pt x="56792" y="12677"/>
                </a:lnTo>
                <a:lnTo>
                  <a:pt x="50422" y="12650"/>
                </a:lnTo>
                <a:lnTo>
                  <a:pt x="50476" y="6272"/>
                </a:lnTo>
                <a:close/>
                <a:moveTo>
                  <a:pt x="56899" y="6298"/>
                </a:moveTo>
                <a:lnTo>
                  <a:pt x="63233" y="6325"/>
                </a:lnTo>
                <a:lnTo>
                  <a:pt x="63180" y="12704"/>
                </a:lnTo>
                <a:lnTo>
                  <a:pt x="56846" y="12677"/>
                </a:lnTo>
                <a:lnTo>
                  <a:pt x="56899" y="6298"/>
                </a:lnTo>
                <a:close/>
                <a:moveTo>
                  <a:pt x="63287" y="6325"/>
                </a:moveTo>
                <a:lnTo>
                  <a:pt x="69621" y="6361"/>
                </a:lnTo>
                <a:lnTo>
                  <a:pt x="69576" y="12731"/>
                </a:lnTo>
                <a:lnTo>
                  <a:pt x="63233" y="12704"/>
                </a:lnTo>
                <a:lnTo>
                  <a:pt x="63287" y="6325"/>
                </a:lnTo>
                <a:close/>
                <a:moveTo>
                  <a:pt x="69674" y="6361"/>
                </a:moveTo>
                <a:lnTo>
                  <a:pt x="76035" y="6388"/>
                </a:lnTo>
                <a:lnTo>
                  <a:pt x="75981" y="12766"/>
                </a:lnTo>
                <a:lnTo>
                  <a:pt x="69629" y="12731"/>
                </a:lnTo>
                <a:lnTo>
                  <a:pt x="69674" y="6361"/>
                </a:lnTo>
                <a:close/>
                <a:moveTo>
                  <a:pt x="76088" y="6388"/>
                </a:moveTo>
                <a:lnTo>
                  <a:pt x="82440" y="6414"/>
                </a:lnTo>
                <a:lnTo>
                  <a:pt x="82396" y="12793"/>
                </a:lnTo>
                <a:lnTo>
                  <a:pt x="76035" y="12766"/>
                </a:lnTo>
                <a:lnTo>
                  <a:pt x="76088" y="6388"/>
                </a:lnTo>
                <a:close/>
                <a:moveTo>
                  <a:pt x="5612" y="12499"/>
                </a:moveTo>
                <a:lnTo>
                  <a:pt x="11955" y="12525"/>
                </a:lnTo>
                <a:lnTo>
                  <a:pt x="11910" y="18904"/>
                </a:lnTo>
                <a:lnTo>
                  <a:pt x="5567" y="18877"/>
                </a:lnTo>
                <a:lnTo>
                  <a:pt x="5612" y="12499"/>
                </a:lnTo>
                <a:close/>
                <a:moveTo>
                  <a:pt x="12008" y="12534"/>
                </a:moveTo>
                <a:lnTo>
                  <a:pt x="18378" y="12561"/>
                </a:lnTo>
                <a:lnTo>
                  <a:pt x="18333" y="18931"/>
                </a:lnTo>
                <a:lnTo>
                  <a:pt x="11964" y="18904"/>
                </a:lnTo>
                <a:lnTo>
                  <a:pt x="12008" y="12534"/>
                </a:lnTo>
                <a:close/>
                <a:moveTo>
                  <a:pt x="18432" y="12561"/>
                </a:moveTo>
                <a:lnTo>
                  <a:pt x="24774" y="12588"/>
                </a:lnTo>
                <a:lnTo>
                  <a:pt x="24721" y="18957"/>
                </a:lnTo>
                <a:lnTo>
                  <a:pt x="18387" y="18931"/>
                </a:lnTo>
                <a:lnTo>
                  <a:pt x="18432" y="12561"/>
                </a:lnTo>
                <a:close/>
                <a:moveTo>
                  <a:pt x="24828" y="12588"/>
                </a:moveTo>
                <a:lnTo>
                  <a:pt x="31162" y="12615"/>
                </a:lnTo>
                <a:lnTo>
                  <a:pt x="31117" y="18984"/>
                </a:lnTo>
                <a:lnTo>
                  <a:pt x="24774" y="18957"/>
                </a:lnTo>
                <a:lnTo>
                  <a:pt x="24828" y="12588"/>
                </a:lnTo>
                <a:close/>
                <a:moveTo>
                  <a:pt x="31215" y="12615"/>
                </a:moveTo>
                <a:lnTo>
                  <a:pt x="37585" y="12641"/>
                </a:lnTo>
                <a:lnTo>
                  <a:pt x="37540" y="19011"/>
                </a:lnTo>
                <a:lnTo>
                  <a:pt x="31171" y="18984"/>
                </a:lnTo>
                <a:lnTo>
                  <a:pt x="31215" y="12615"/>
                </a:lnTo>
                <a:close/>
                <a:moveTo>
                  <a:pt x="37639" y="12641"/>
                </a:moveTo>
                <a:lnTo>
                  <a:pt x="43973" y="12677"/>
                </a:lnTo>
                <a:lnTo>
                  <a:pt x="43928" y="19047"/>
                </a:lnTo>
                <a:lnTo>
                  <a:pt x="37594" y="19011"/>
                </a:lnTo>
                <a:lnTo>
                  <a:pt x="37639" y="12641"/>
                </a:lnTo>
                <a:close/>
                <a:moveTo>
                  <a:pt x="44026" y="12677"/>
                </a:moveTo>
                <a:lnTo>
                  <a:pt x="50369" y="12704"/>
                </a:lnTo>
                <a:lnTo>
                  <a:pt x="50324" y="19073"/>
                </a:lnTo>
                <a:lnTo>
                  <a:pt x="43981" y="19047"/>
                </a:lnTo>
                <a:lnTo>
                  <a:pt x="44026" y="12677"/>
                </a:lnTo>
                <a:close/>
                <a:moveTo>
                  <a:pt x="50422" y="12704"/>
                </a:moveTo>
                <a:lnTo>
                  <a:pt x="56792" y="12731"/>
                </a:lnTo>
                <a:lnTo>
                  <a:pt x="56748" y="19100"/>
                </a:lnTo>
                <a:lnTo>
                  <a:pt x="50378" y="19073"/>
                </a:lnTo>
                <a:lnTo>
                  <a:pt x="50422" y="12704"/>
                </a:lnTo>
                <a:close/>
                <a:moveTo>
                  <a:pt x="56846" y="12731"/>
                </a:moveTo>
                <a:lnTo>
                  <a:pt x="63180" y="12757"/>
                </a:lnTo>
                <a:lnTo>
                  <a:pt x="63135" y="19127"/>
                </a:lnTo>
                <a:lnTo>
                  <a:pt x="56801" y="19100"/>
                </a:lnTo>
                <a:lnTo>
                  <a:pt x="56846" y="12731"/>
                </a:lnTo>
                <a:close/>
                <a:moveTo>
                  <a:pt x="63233" y="12757"/>
                </a:moveTo>
                <a:lnTo>
                  <a:pt x="69576" y="12784"/>
                </a:lnTo>
                <a:lnTo>
                  <a:pt x="69522" y="19154"/>
                </a:lnTo>
                <a:lnTo>
                  <a:pt x="63189" y="19127"/>
                </a:lnTo>
                <a:lnTo>
                  <a:pt x="63233" y="12757"/>
                </a:lnTo>
                <a:close/>
                <a:moveTo>
                  <a:pt x="69629" y="12784"/>
                </a:moveTo>
                <a:lnTo>
                  <a:pt x="75981" y="12820"/>
                </a:lnTo>
                <a:lnTo>
                  <a:pt x="75937" y="19180"/>
                </a:lnTo>
                <a:lnTo>
                  <a:pt x="69576" y="19154"/>
                </a:lnTo>
                <a:lnTo>
                  <a:pt x="69629" y="12784"/>
                </a:lnTo>
                <a:close/>
                <a:moveTo>
                  <a:pt x="76035" y="12820"/>
                </a:moveTo>
                <a:lnTo>
                  <a:pt x="82396" y="12846"/>
                </a:lnTo>
                <a:lnTo>
                  <a:pt x="82342" y="19216"/>
                </a:lnTo>
                <a:lnTo>
                  <a:pt x="75990" y="19180"/>
                </a:lnTo>
                <a:lnTo>
                  <a:pt x="76035" y="12820"/>
                </a:lnTo>
                <a:close/>
                <a:moveTo>
                  <a:pt x="5567" y="18931"/>
                </a:moveTo>
                <a:lnTo>
                  <a:pt x="11910" y="18957"/>
                </a:lnTo>
                <a:lnTo>
                  <a:pt x="11857" y="25318"/>
                </a:lnTo>
                <a:lnTo>
                  <a:pt x="5514" y="25291"/>
                </a:lnTo>
                <a:lnTo>
                  <a:pt x="5567" y="18931"/>
                </a:lnTo>
                <a:close/>
                <a:moveTo>
                  <a:pt x="11964" y="18957"/>
                </a:moveTo>
                <a:lnTo>
                  <a:pt x="18333" y="18984"/>
                </a:lnTo>
                <a:lnTo>
                  <a:pt x="18280" y="25354"/>
                </a:lnTo>
                <a:lnTo>
                  <a:pt x="11910" y="25318"/>
                </a:lnTo>
                <a:lnTo>
                  <a:pt x="11964" y="18957"/>
                </a:lnTo>
                <a:close/>
                <a:moveTo>
                  <a:pt x="18387" y="18984"/>
                </a:moveTo>
                <a:lnTo>
                  <a:pt x="24721" y="19011"/>
                </a:lnTo>
                <a:lnTo>
                  <a:pt x="24676" y="25380"/>
                </a:lnTo>
                <a:lnTo>
                  <a:pt x="18333" y="25354"/>
                </a:lnTo>
                <a:lnTo>
                  <a:pt x="18387" y="18984"/>
                </a:lnTo>
                <a:close/>
                <a:moveTo>
                  <a:pt x="24774" y="19011"/>
                </a:moveTo>
                <a:lnTo>
                  <a:pt x="31117" y="19038"/>
                </a:lnTo>
                <a:lnTo>
                  <a:pt x="31064" y="25407"/>
                </a:lnTo>
                <a:lnTo>
                  <a:pt x="24730" y="25380"/>
                </a:lnTo>
                <a:lnTo>
                  <a:pt x="24774" y="19011"/>
                </a:lnTo>
                <a:close/>
                <a:moveTo>
                  <a:pt x="31171" y="19038"/>
                </a:moveTo>
                <a:lnTo>
                  <a:pt x="37540" y="19064"/>
                </a:lnTo>
                <a:lnTo>
                  <a:pt x="37487" y="25434"/>
                </a:lnTo>
                <a:lnTo>
                  <a:pt x="31117" y="25407"/>
                </a:lnTo>
                <a:lnTo>
                  <a:pt x="31171" y="19038"/>
                </a:lnTo>
                <a:close/>
                <a:moveTo>
                  <a:pt x="37594" y="19064"/>
                </a:moveTo>
                <a:lnTo>
                  <a:pt x="43928" y="19100"/>
                </a:lnTo>
                <a:lnTo>
                  <a:pt x="43874" y="25461"/>
                </a:lnTo>
                <a:lnTo>
                  <a:pt x="37540" y="25434"/>
                </a:lnTo>
                <a:lnTo>
                  <a:pt x="37594" y="19064"/>
                </a:lnTo>
                <a:close/>
                <a:moveTo>
                  <a:pt x="43981" y="19100"/>
                </a:moveTo>
                <a:lnTo>
                  <a:pt x="50324" y="19127"/>
                </a:lnTo>
                <a:lnTo>
                  <a:pt x="50271" y="25488"/>
                </a:lnTo>
                <a:lnTo>
                  <a:pt x="43928" y="25461"/>
                </a:lnTo>
                <a:lnTo>
                  <a:pt x="43981" y="19100"/>
                </a:lnTo>
                <a:close/>
                <a:moveTo>
                  <a:pt x="50378" y="19127"/>
                </a:moveTo>
                <a:lnTo>
                  <a:pt x="56748" y="19154"/>
                </a:lnTo>
                <a:lnTo>
                  <a:pt x="56694" y="25523"/>
                </a:lnTo>
                <a:lnTo>
                  <a:pt x="50324" y="25488"/>
                </a:lnTo>
                <a:lnTo>
                  <a:pt x="50378" y="19127"/>
                </a:lnTo>
                <a:close/>
                <a:moveTo>
                  <a:pt x="56801" y="19154"/>
                </a:moveTo>
                <a:lnTo>
                  <a:pt x="63135" y="19180"/>
                </a:lnTo>
                <a:lnTo>
                  <a:pt x="63081" y="25550"/>
                </a:lnTo>
                <a:lnTo>
                  <a:pt x="56748" y="25523"/>
                </a:lnTo>
                <a:lnTo>
                  <a:pt x="56801" y="19154"/>
                </a:lnTo>
                <a:close/>
                <a:moveTo>
                  <a:pt x="63189" y="19180"/>
                </a:moveTo>
                <a:lnTo>
                  <a:pt x="69522" y="19207"/>
                </a:lnTo>
                <a:lnTo>
                  <a:pt x="69478" y="25577"/>
                </a:lnTo>
                <a:lnTo>
                  <a:pt x="63135" y="25550"/>
                </a:lnTo>
                <a:lnTo>
                  <a:pt x="63189" y="19180"/>
                </a:lnTo>
                <a:close/>
                <a:moveTo>
                  <a:pt x="69576" y="19207"/>
                </a:moveTo>
                <a:lnTo>
                  <a:pt x="75937" y="19234"/>
                </a:lnTo>
                <a:lnTo>
                  <a:pt x="75883" y="25604"/>
                </a:lnTo>
                <a:lnTo>
                  <a:pt x="69531" y="25577"/>
                </a:lnTo>
                <a:lnTo>
                  <a:pt x="69576" y="19207"/>
                </a:lnTo>
                <a:close/>
                <a:moveTo>
                  <a:pt x="75990" y="19234"/>
                </a:moveTo>
                <a:lnTo>
                  <a:pt x="82342" y="19270"/>
                </a:lnTo>
                <a:lnTo>
                  <a:pt x="82297" y="25630"/>
                </a:lnTo>
                <a:lnTo>
                  <a:pt x="75937" y="25604"/>
                </a:lnTo>
                <a:lnTo>
                  <a:pt x="75990" y="19234"/>
                </a:lnTo>
                <a:close/>
                <a:moveTo>
                  <a:pt x="5514" y="25345"/>
                </a:moveTo>
                <a:lnTo>
                  <a:pt x="11857" y="25372"/>
                </a:lnTo>
                <a:lnTo>
                  <a:pt x="11812" y="31750"/>
                </a:lnTo>
                <a:lnTo>
                  <a:pt x="5469" y="31723"/>
                </a:lnTo>
                <a:lnTo>
                  <a:pt x="5514" y="25345"/>
                </a:lnTo>
                <a:close/>
                <a:moveTo>
                  <a:pt x="11910" y="25380"/>
                </a:moveTo>
                <a:lnTo>
                  <a:pt x="18280" y="25407"/>
                </a:lnTo>
                <a:lnTo>
                  <a:pt x="18235" y="31777"/>
                </a:lnTo>
                <a:lnTo>
                  <a:pt x="11866" y="31750"/>
                </a:lnTo>
                <a:lnTo>
                  <a:pt x="11910" y="25380"/>
                </a:lnTo>
                <a:close/>
                <a:moveTo>
                  <a:pt x="18333" y="25407"/>
                </a:moveTo>
                <a:lnTo>
                  <a:pt x="24676" y="25434"/>
                </a:lnTo>
                <a:lnTo>
                  <a:pt x="24623" y="31813"/>
                </a:lnTo>
                <a:lnTo>
                  <a:pt x="18289" y="31777"/>
                </a:lnTo>
                <a:lnTo>
                  <a:pt x="18333" y="25407"/>
                </a:lnTo>
                <a:close/>
                <a:moveTo>
                  <a:pt x="24730" y="25434"/>
                </a:moveTo>
                <a:lnTo>
                  <a:pt x="31064" y="25461"/>
                </a:lnTo>
                <a:lnTo>
                  <a:pt x="31019" y="31839"/>
                </a:lnTo>
                <a:lnTo>
                  <a:pt x="24676" y="31813"/>
                </a:lnTo>
                <a:lnTo>
                  <a:pt x="24730" y="25434"/>
                </a:lnTo>
                <a:close/>
                <a:moveTo>
                  <a:pt x="31117" y="25461"/>
                </a:moveTo>
                <a:lnTo>
                  <a:pt x="37487" y="25488"/>
                </a:lnTo>
                <a:lnTo>
                  <a:pt x="37442" y="31866"/>
                </a:lnTo>
                <a:lnTo>
                  <a:pt x="31073" y="31839"/>
                </a:lnTo>
                <a:lnTo>
                  <a:pt x="31117" y="25461"/>
                </a:lnTo>
                <a:close/>
                <a:moveTo>
                  <a:pt x="37540" y="25488"/>
                </a:moveTo>
                <a:lnTo>
                  <a:pt x="43874" y="25514"/>
                </a:lnTo>
                <a:lnTo>
                  <a:pt x="43830" y="31893"/>
                </a:lnTo>
                <a:lnTo>
                  <a:pt x="37496" y="31866"/>
                </a:lnTo>
                <a:lnTo>
                  <a:pt x="37540" y="25488"/>
                </a:lnTo>
                <a:close/>
                <a:moveTo>
                  <a:pt x="43928" y="25514"/>
                </a:moveTo>
                <a:lnTo>
                  <a:pt x="50271" y="25541"/>
                </a:lnTo>
                <a:lnTo>
                  <a:pt x="50226" y="31920"/>
                </a:lnTo>
                <a:lnTo>
                  <a:pt x="43883" y="31893"/>
                </a:lnTo>
                <a:lnTo>
                  <a:pt x="43928" y="25514"/>
                </a:lnTo>
                <a:close/>
                <a:moveTo>
                  <a:pt x="50324" y="25541"/>
                </a:moveTo>
                <a:lnTo>
                  <a:pt x="56694" y="25577"/>
                </a:lnTo>
                <a:lnTo>
                  <a:pt x="56649" y="31946"/>
                </a:lnTo>
                <a:lnTo>
                  <a:pt x="50280" y="31920"/>
                </a:lnTo>
                <a:lnTo>
                  <a:pt x="50324" y="25541"/>
                </a:lnTo>
                <a:close/>
                <a:moveTo>
                  <a:pt x="56748" y="25577"/>
                </a:moveTo>
                <a:lnTo>
                  <a:pt x="63081" y="25604"/>
                </a:lnTo>
                <a:lnTo>
                  <a:pt x="63037" y="31973"/>
                </a:lnTo>
                <a:lnTo>
                  <a:pt x="56703" y="31946"/>
                </a:lnTo>
                <a:lnTo>
                  <a:pt x="56748" y="25577"/>
                </a:lnTo>
                <a:close/>
                <a:moveTo>
                  <a:pt x="63135" y="25604"/>
                </a:moveTo>
                <a:lnTo>
                  <a:pt x="69478" y="25630"/>
                </a:lnTo>
                <a:lnTo>
                  <a:pt x="69424" y="32009"/>
                </a:lnTo>
                <a:lnTo>
                  <a:pt x="63090" y="31982"/>
                </a:lnTo>
                <a:lnTo>
                  <a:pt x="63135" y="25604"/>
                </a:lnTo>
                <a:close/>
                <a:moveTo>
                  <a:pt x="69531" y="25630"/>
                </a:moveTo>
                <a:lnTo>
                  <a:pt x="75883" y="25657"/>
                </a:lnTo>
                <a:lnTo>
                  <a:pt x="75839" y="32036"/>
                </a:lnTo>
                <a:lnTo>
                  <a:pt x="69478" y="32009"/>
                </a:lnTo>
                <a:lnTo>
                  <a:pt x="69531" y="25630"/>
                </a:lnTo>
                <a:close/>
                <a:moveTo>
                  <a:pt x="75937" y="25657"/>
                </a:moveTo>
                <a:lnTo>
                  <a:pt x="82297" y="25684"/>
                </a:lnTo>
                <a:lnTo>
                  <a:pt x="82244" y="32062"/>
                </a:lnTo>
                <a:lnTo>
                  <a:pt x="75892" y="32036"/>
                </a:lnTo>
                <a:lnTo>
                  <a:pt x="75937" y="25657"/>
                </a:lnTo>
                <a:close/>
                <a:moveTo>
                  <a:pt x="5469" y="31777"/>
                </a:moveTo>
                <a:lnTo>
                  <a:pt x="11812" y="31804"/>
                </a:lnTo>
                <a:lnTo>
                  <a:pt x="11759" y="38173"/>
                </a:lnTo>
                <a:lnTo>
                  <a:pt x="5416" y="38146"/>
                </a:lnTo>
                <a:lnTo>
                  <a:pt x="5469" y="31777"/>
                </a:lnTo>
                <a:close/>
                <a:moveTo>
                  <a:pt x="11866" y="31804"/>
                </a:moveTo>
                <a:lnTo>
                  <a:pt x="18235" y="31830"/>
                </a:lnTo>
                <a:lnTo>
                  <a:pt x="18182" y="38200"/>
                </a:lnTo>
                <a:lnTo>
                  <a:pt x="11812" y="38173"/>
                </a:lnTo>
                <a:lnTo>
                  <a:pt x="11866" y="31804"/>
                </a:lnTo>
                <a:close/>
                <a:moveTo>
                  <a:pt x="18289" y="31830"/>
                </a:moveTo>
                <a:lnTo>
                  <a:pt x="24623" y="31866"/>
                </a:lnTo>
                <a:lnTo>
                  <a:pt x="24578" y="38227"/>
                </a:lnTo>
                <a:lnTo>
                  <a:pt x="18235" y="38200"/>
                </a:lnTo>
                <a:lnTo>
                  <a:pt x="18289" y="31830"/>
                </a:lnTo>
                <a:close/>
                <a:moveTo>
                  <a:pt x="24676" y="31866"/>
                </a:moveTo>
                <a:lnTo>
                  <a:pt x="31019" y="31893"/>
                </a:lnTo>
                <a:lnTo>
                  <a:pt x="30966" y="38253"/>
                </a:lnTo>
                <a:lnTo>
                  <a:pt x="24632" y="38227"/>
                </a:lnTo>
                <a:lnTo>
                  <a:pt x="24676" y="31866"/>
                </a:lnTo>
                <a:close/>
                <a:moveTo>
                  <a:pt x="31073" y="31893"/>
                </a:moveTo>
                <a:lnTo>
                  <a:pt x="37442" y="31920"/>
                </a:lnTo>
                <a:lnTo>
                  <a:pt x="37389" y="38289"/>
                </a:lnTo>
                <a:lnTo>
                  <a:pt x="31019" y="38253"/>
                </a:lnTo>
                <a:lnTo>
                  <a:pt x="31073" y="31893"/>
                </a:lnTo>
                <a:close/>
                <a:moveTo>
                  <a:pt x="37496" y="31920"/>
                </a:moveTo>
                <a:lnTo>
                  <a:pt x="43830" y="31946"/>
                </a:lnTo>
                <a:lnTo>
                  <a:pt x="43776" y="38316"/>
                </a:lnTo>
                <a:lnTo>
                  <a:pt x="37442" y="38289"/>
                </a:lnTo>
                <a:lnTo>
                  <a:pt x="37496" y="31920"/>
                </a:lnTo>
                <a:close/>
                <a:moveTo>
                  <a:pt x="43883" y="31946"/>
                </a:moveTo>
                <a:lnTo>
                  <a:pt x="50226" y="31973"/>
                </a:lnTo>
                <a:lnTo>
                  <a:pt x="50173" y="38343"/>
                </a:lnTo>
                <a:lnTo>
                  <a:pt x="43830" y="38316"/>
                </a:lnTo>
                <a:lnTo>
                  <a:pt x="43883" y="31946"/>
                </a:lnTo>
                <a:close/>
                <a:moveTo>
                  <a:pt x="50280" y="31973"/>
                </a:moveTo>
                <a:lnTo>
                  <a:pt x="56649" y="32000"/>
                </a:lnTo>
                <a:lnTo>
                  <a:pt x="56596" y="38369"/>
                </a:lnTo>
                <a:lnTo>
                  <a:pt x="50226" y="38343"/>
                </a:lnTo>
                <a:lnTo>
                  <a:pt x="50280" y="31973"/>
                </a:lnTo>
                <a:close/>
                <a:moveTo>
                  <a:pt x="56703" y="32000"/>
                </a:moveTo>
                <a:lnTo>
                  <a:pt x="63037" y="32036"/>
                </a:lnTo>
                <a:lnTo>
                  <a:pt x="62983" y="38396"/>
                </a:lnTo>
                <a:lnTo>
                  <a:pt x="56649" y="38369"/>
                </a:lnTo>
                <a:lnTo>
                  <a:pt x="56703" y="32000"/>
                </a:lnTo>
                <a:close/>
                <a:moveTo>
                  <a:pt x="63090" y="32036"/>
                </a:moveTo>
                <a:lnTo>
                  <a:pt x="69424" y="32062"/>
                </a:lnTo>
                <a:lnTo>
                  <a:pt x="69380" y="38423"/>
                </a:lnTo>
                <a:lnTo>
                  <a:pt x="63037" y="38396"/>
                </a:lnTo>
                <a:lnTo>
                  <a:pt x="63090" y="32036"/>
                </a:lnTo>
                <a:close/>
                <a:moveTo>
                  <a:pt x="69478" y="32062"/>
                </a:moveTo>
                <a:lnTo>
                  <a:pt x="75839" y="32089"/>
                </a:lnTo>
                <a:lnTo>
                  <a:pt x="75785" y="38450"/>
                </a:lnTo>
                <a:lnTo>
                  <a:pt x="69433" y="38423"/>
                </a:lnTo>
                <a:lnTo>
                  <a:pt x="69478" y="32062"/>
                </a:lnTo>
                <a:close/>
                <a:moveTo>
                  <a:pt x="75892" y="32089"/>
                </a:moveTo>
                <a:lnTo>
                  <a:pt x="82244" y="32116"/>
                </a:lnTo>
                <a:lnTo>
                  <a:pt x="82199" y="38485"/>
                </a:lnTo>
                <a:lnTo>
                  <a:pt x="75839" y="38459"/>
                </a:lnTo>
                <a:lnTo>
                  <a:pt x="75892" y="32089"/>
                </a:lnTo>
                <a:close/>
                <a:moveTo>
                  <a:pt x="5416" y="38200"/>
                </a:moveTo>
                <a:lnTo>
                  <a:pt x="11759" y="38227"/>
                </a:lnTo>
                <a:lnTo>
                  <a:pt x="11714" y="44605"/>
                </a:lnTo>
                <a:lnTo>
                  <a:pt x="5371" y="44578"/>
                </a:lnTo>
                <a:lnTo>
                  <a:pt x="5416" y="38200"/>
                </a:lnTo>
                <a:close/>
                <a:moveTo>
                  <a:pt x="11812" y="38227"/>
                </a:moveTo>
                <a:lnTo>
                  <a:pt x="18182" y="38253"/>
                </a:lnTo>
                <a:lnTo>
                  <a:pt x="18137" y="44632"/>
                </a:lnTo>
                <a:lnTo>
                  <a:pt x="11768" y="44605"/>
                </a:lnTo>
                <a:lnTo>
                  <a:pt x="11812" y="38227"/>
                </a:lnTo>
                <a:close/>
                <a:moveTo>
                  <a:pt x="18235" y="38253"/>
                </a:moveTo>
                <a:lnTo>
                  <a:pt x="24578" y="38280"/>
                </a:lnTo>
                <a:lnTo>
                  <a:pt x="24525" y="44659"/>
                </a:lnTo>
                <a:lnTo>
                  <a:pt x="18191" y="44632"/>
                </a:lnTo>
                <a:lnTo>
                  <a:pt x="18235" y="38253"/>
                </a:lnTo>
                <a:close/>
                <a:moveTo>
                  <a:pt x="24632" y="38280"/>
                </a:moveTo>
                <a:lnTo>
                  <a:pt x="30966" y="38307"/>
                </a:lnTo>
                <a:lnTo>
                  <a:pt x="30921" y="44686"/>
                </a:lnTo>
                <a:lnTo>
                  <a:pt x="24578" y="44659"/>
                </a:lnTo>
                <a:lnTo>
                  <a:pt x="24632" y="38280"/>
                </a:lnTo>
                <a:close/>
                <a:moveTo>
                  <a:pt x="31019" y="38307"/>
                </a:moveTo>
                <a:lnTo>
                  <a:pt x="37389" y="38343"/>
                </a:lnTo>
                <a:lnTo>
                  <a:pt x="37344" y="44712"/>
                </a:lnTo>
                <a:lnTo>
                  <a:pt x="30975" y="44686"/>
                </a:lnTo>
                <a:lnTo>
                  <a:pt x="31019" y="38307"/>
                </a:lnTo>
                <a:close/>
                <a:moveTo>
                  <a:pt x="37442" y="38343"/>
                </a:moveTo>
                <a:lnTo>
                  <a:pt x="43776" y="38369"/>
                </a:lnTo>
                <a:lnTo>
                  <a:pt x="43732" y="44739"/>
                </a:lnTo>
                <a:lnTo>
                  <a:pt x="37398" y="44712"/>
                </a:lnTo>
                <a:lnTo>
                  <a:pt x="37442" y="38343"/>
                </a:lnTo>
                <a:close/>
                <a:moveTo>
                  <a:pt x="43830" y="38369"/>
                </a:moveTo>
                <a:lnTo>
                  <a:pt x="50173" y="38396"/>
                </a:lnTo>
                <a:lnTo>
                  <a:pt x="50128" y="44775"/>
                </a:lnTo>
                <a:lnTo>
                  <a:pt x="43785" y="44739"/>
                </a:lnTo>
                <a:lnTo>
                  <a:pt x="43830" y="38369"/>
                </a:lnTo>
                <a:close/>
                <a:moveTo>
                  <a:pt x="50226" y="38396"/>
                </a:moveTo>
                <a:lnTo>
                  <a:pt x="56596" y="38423"/>
                </a:lnTo>
                <a:lnTo>
                  <a:pt x="56551" y="44801"/>
                </a:lnTo>
                <a:lnTo>
                  <a:pt x="50182" y="44775"/>
                </a:lnTo>
                <a:lnTo>
                  <a:pt x="50226" y="38396"/>
                </a:lnTo>
                <a:close/>
                <a:moveTo>
                  <a:pt x="56649" y="38423"/>
                </a:moveTo>
                <a:lnTo>
                  <a:pt x="62983" y="38450"/>
                </a:lnTo>
                <a:lnTo>
                  <a:pt x="62939" y="44828"/>
                </a:lnTo>
                <a:lnTo>
                  <a:pt x="56605" y="44801"/>
                </a:lnTo>
                <a:lnTo>
                  <a:pt x="56649" y="38423"/>
                </a:lnTo>
                <a:close/>
                <a:moveTo>
                  <a:pt x="63037" y="38450"/>
                </a:moveTo>
                <a:lnTo>
                  <a:pt x="69380" y="38477"/>
                </a:lnTo>
                <a:lnTo>
                  <a:pt x="69326" y="44855"/>
                </a:lnTo>
                <a:lnTo>
                  <a:pt x="62992" y="44828"/>
                </a:lnTo>
                <a:lnTo>
                  <a:pt x="63037" y="38450"/>
                </a:lnTo>
                <a:close/>
                <a:moveTo>
                  <a:pt x="69433" y="38477"/>
                </a:moveTo>
                <a:lnTo>
                  <a:pt x="75785" y="38512"/>
                </a:lnTo>
                <a:lnTo>
                  <a:pt x="75740" y="44882"/>
                </a:lnTo>
                <a:lnTo>
                  <a:pt x="69380" y="44855"/>
                </a:lnTo>
                <a:lnTo>
                  <a:pt x="69433" y="38477"/>
                </a:lnTo>
                <a:close/>
                <a:moveTo>
                  <a:pt x="75839" y="38512"/>
                </a:moveTo>
                <a:lnTo>
                  <a:pt x="82199" y="38539"/>
                </a:lnTo>
                <a:lnTo>
                  <a:pt x="82146" y="44909"/>
                </a:lnTo>
                <a:lnTo>
                  <a:pt x="75794" y="44882"/>
                </a:lnTo>
                <a:lnTo>
                  <a:pt x="75839" y="38512"/>
                </a:lnTo>
                <a:close/>
                <a:moveTo>
                  <a:pt x="5657" y="0"/>
                </a:moveTo>
                <a:lnTo>
                  <a:pt x="5612" y="6022"/>
                </a:lnTo>
                <a:lnTo>
                  <a:pt x="1" y="5995"/>
                </a:lnTo>
                <a:lnTo>
                  <a:pt x="1" y="6049"/>
                </a:lnTo>
                <a:lnTo>
                  <a:pt x="5612" y="6075"/>
                </a:lnTo>
                <a:lnTo>
                  <a:pt x="5559" y="12445"/>
                </a:lnTo>
                <a:lnTo>
                  <a:pt x="1" y="12418"/>
                </a:lnTo>
                <a:lnTo>
                  <a:pt x="1" y="12472"/>
                </a:lnTo>
                <a:lnTo>
                  <a:pt x="5559" y="12499"/>
                </a:lnTo>
                <a:lnTo>
                  <a:pt x="5514" y="18877"/>
                </a:lnTo>
                <a:lnTo>
                  <a:pt x="1" y="18850"/>
                </a:lnTo>
                <a:lnTo>
                  <a:pt x="1" y="18904"/>
                </a:lnTo>
                <a:lnTo>
                  <a:pt x="5514" y="18931"/>
                </a:lnTo>
                <a:lnTo>
                  <a:pt x="5460" y="25291"/>
                </a:lnTo>
                <a:lnTo>
                  <a:pt x="1" y="25273"/>
                </a:lnTo>
                <a:lnTo>
                  <a:pt x="1" y="25327"/>
                </a:lnTo>
                <a:lnTo>
                  <a:pt x="5460" y="25345"/>
                </a:lnTo>
                <a:lnTo>
                  <a:pt x="5416" y="31723"/>
                </a:lnTo>
                <a:lnTo>
                  <a:pt x="1" y="31697"/>
                </a:lnTo>
                <a:lnTo>
                  <a:pt x="1" y="31750"/>
                </a:lnTo>
                <a:lnTo>
                  <a:pt x="5416" y="31777"/>
                </a:lnTo>
                <a:lnTo>
                  <a:pt x="5362" y="38146"/>
                </a:lnTo>
                <a:lnTo>
                  <a:pt x="1" y="38120"/>
                </a:lnTo>
                <a:lnTo>
                  <a:pt x="1" y="38173"/>
                </a:lnTo>
                <a:lnTo>
                  <a:pt x="5362" y="38200"/>
                </a:lnTo>
                <a:lnTo>
                  <a:pt x="5318" y="44570"/>
                </a:lnTo>
                <a:lnTo>
                  <a:pt x="1" y="44552"/>
                </a:lnTo>
                <a:lnTo>
                  <a:pt x="1" y="44605"/>
                </a:lnTo>
                <a:lnTo>
                  <a:pt x="5318" y="44632"/>
                </a:lnTo>
                <a:lnTo>
                  <a:pt x="5273" y="49690"/>
                </a:lnTo>
                <a:lnTo>
                  <a:pt x="5336" y="49690"/>
                </a:lnTo>
                <a:lnTo>
                  <a:pt x="5371" y="44632"/>
                </a:lnTo>
                <a:lnTo>
                  <a:pt x="11714" y="44659"/>
                </a:lnTo>
                <a:lnTo>
                  <a:pt x="11669" y="49690"/>
                </a:lnTo>
                <a:lnTo>
                  <a:pt x="11723" y="49690"/>
                </a:lnTo>
                <a:lnTo>
                  <a:pt x="11768" y="44659"/>
                </a:lnTo>
                <a:lnTo>
                  <a:pt x="18137" y="44686"/>
                </a:lnTo>
                <a:lnTo>
                  <a:pt x="18093" y="49690"/>
                </a:lnTo>
                <a:lnTo>
                  <a:pt x="18146" y="49690"/>
                </a:lnTo>
                <a:lnTo>
                  <a:pt x="18191" y="44686"/>
                </a:lnTo>
                <a:lnTo>
                  <a:pt x="24525" y="44712"/>
                </a:lnTo>
                <a:lnTo>
                  <a:pt x="24489" y="49690"/>
                </a:lnTo>
                <a:lnTo>
                  <a:pt x="24543" y="49690"/>
                </a:lnTo>
                <a:lnTo>
                  <a:pt x="24578" y="44712"/>
                </a:lnTo>
                <a:lnTo>
                  <a:pt x="30921" y="44739"/>
                </a:lnTo>
                <a:lnTo>
                  <a:pt x="30885" y="49690"/>
                </a:lnTo>
                <a:lnTo>
                  <a:pt x="30939" y="49690"/>
                </a:lnTo>
                <a:lnTo>
                  <a:pt x="30975" y="44739"/>
                </a:lnTo>
                <a:lnTo>
                  <a:pt x="37344" y="44766"/>
                </a:lnTo>
                <a:lnTo>
                  <a:pt x="37309" y="49690"/>
                </a:lnTo>
                <a:lnTo>
                  <a:pt x="37362" y="49690"/>
                </a:lnTo>
                <a:lnTo>
                  <a:pt x="37398" y="44766"/>
                </a:lnTo>
                <a:lnTo>
                  <a:pt x="43732" y="44793"/>
                </a:lnTo>
                <a:lnTo>
                  <a:pt x="43696" y="49690"/>
                </a:lnTo>
                <a:lnTo>
                  <a:pt x="43750" y="49690"/>
                </a:lnTo>
                <a:lnTo>
                  <a:pt x="43785" y="44793"/>
                </a:lnTo>
                <a:lnTo>
                  <a:pt x="50128" y="44828"/>
                </a:lnTo>
                <a:lnTo>
                  <a:pt x="50083" y="49690"/>
                </a:lnTo>
                <a:lnTo>
                  <a:pt x="50137" y="49690"/>
                </a:lnTo>
                <a:lnTo>
                  <a:pt x="50182" y="44828"/>
                </a:lnTo>
                <a:lnTo>
                  <a:pt x="56551" y="44855"/>
                </a:lnTo>
                <a:lnTo>
                  <a:pt x="56507" y="49690"/>
                </a:lnTo>
                <a:lnTo>
                  <a:pt x="56560" y="49690"/>
                </a:lnTo>
                <a:lnTo>
                  <a:pt x="56605" y="44855"/>
                </a:lnTo>
                <a:lnTo>
                  <a:pt x="62939" y="44882"/>
                </a:lnTo>
                <a:lnTo>
                  <a:pt x="62894" y="49690"/>
                </a:lnTo>
                <a:lnTo>
                  <a:pt x="62948" y="49690"/>
                </a:lnTo>
                <a:lnTo>
                  <a:pt x="62992" y="44882"/>
                </a:lnTo>
                <a:lnTo>
                  <a:pt x="69326" y="44909"/>
                </a:lnTo>
                <a:lnTo>
                  <a:pt x="69290" y="49690"/>
                </a:lnTo>
                <a:lnTo>
                  <a:pt x="69344" y="49690"/>
                </a:lnTo>
                <a:lnTo>
                  <a:pt x="69380" y="44909"/>
                </a:lnTo>
                <a:lnTo>
                  <a:pt x="75740" y="44935"/>
                </a:lnTo>
                <a:lnTo>
                  <a:pt x="75705" y="49690"/>
                </a:lnTo>
                <a:lnTo>
                  <a:pt x="75758" y="49690"/>
                </a:lnTo>
                <a:lnTo>
                  <a:pt x="75794" y="44935"/>
                </a:lnTo>
                <a:lnTo>
                  <a:pt x="82146" y="44962"/>
                </a:lnTo>
                <a:lnTo>
                  <a:pt x="82110" y="49690"/>
                </a:lnTo>
                <a:lnTo>
                  <a:pt x="82164" y="49690"/>
                </a:lnTo>
                <a:lnTo>
                  <a:pt x="82199" y="44962"/>
                </a:lnTo>
                <a:lnTo>
                  <a:pt x="88355" y="44989"/>
                </a:lnTo>
                <a:lnTo>
                  <a:pt x="88355" y="44935"/>
                </a:lnTo>
                <a:lnTo>
                  <a:pt x="82199" y="44909"/>
                </a:lnTo>
                <a:lnTo>
                  <a:pt x="82253" y="38539"/>
                </a:lnTo>
                <a:lnTo>
                  <a:pt x="88355" y="38566"/>
                </a:lnTo>
                <a:lnTo>
                  <a:pt x="88355" y="38512"/>
                </a:lnTo>
                <a:lnTo>
                  <a:pt x="82253" y="38485"/>
                </a:lnTo>
                <a:lnTo>
                  <a:pt x="82297" y="32116"/>
                </a:lnTo>
                <a:lnTo>
                  <a:pt x="88355" y="32143"/>
                </a:lnTo>
                <a:lnTo>
                  <a:pt x="88355" y="32089"/>
                </a:lnTo>
                <a:lnTo>
                  <a:pt x="82297" y="32062"/>
                </a:lnTo>
                <a:lnTo>
                  <a:pt x="82351" y="25684"/>
                </a:lnTo>
                <a:lnTo>
                  <a:pt x="88355" y="25711"/>
                </a:lnTo>
                <a:lnTo>
                  <a:pt x="88355" y="25657"/>
                </a:lnTo>
                <a:lnTo>
                  <a:pt x="82351" y="25630"/>
                </a:lnTo>
                <a:lnTo>
                  <a:pt x="82396" y="19270"/>
                </a:lnTo>
                <a:lnTo>
                  <a:pt x="88355" y="19296"/>
                </a:lnTo>
                <a:lnTo>
                  <a:pt x="88355" y="19234"/>
                </a:lnTo>
                <a:lnTo>
                  <a:pt x="82396" y="19216"/>
                </a:lnTo>
                <a:lnTo>
                  <a:pt x="82449" y="12846"/>
                </a:lnTo>
                <a:lnTo>
                  <a:pt x="88355" y="12873"/>
                </a:lnTo>
                <a:lnTo>
                  <a:pt x="88355" y="12820"/>
                </a:lnTo>
                <a:lnTo>
                  <a:pt x="82449" y="12793"/>
                </a:lnTo>
                <a:lnTo>
                  <a:pt x="82494" y="6414"/>
                </a:lnTo>
                <a:lnTo>
                  <a:pt x="88355" y="6441"/>
                </a:lnTo>
                <a:lnTo>
                  <a:pt x="88355" y="6388"/>
                </a:lnTo>
                <a:lnTo>
                  <a:pt x="82503" y="6361"/>
                </a:lnTo>
                <a:lnTo>
                  <a:pt x="82547" y="0"/>
                </a:lnTo>
                <a:lnTo>
                  <a:pt x="82494" y="0"/>
                </a:lnTo>
                <a:lnTo>
                  <a:pt x="82440" y="6361"/>
                </a:lnTo>
                <a:lnTo>
                  <a:pt x="76088" y="6334"/>
                </a:lnTo>
                <a:lnTo>
                  <a:pt x="76133" y="0"/>
                </a:lnTo>
                <a:lnTo>
                  <a:pt x="76079" y="0"/>
                </a:lnTo>
                <a:lnTo>
                  <a:pt x="76035" y="6334"/>
                </a:lnTo>
                <a:lnTo>
                  <a:pt x="69674" y="6307"/>
                </a:lnTo>
                <a:lnTo>
                  <a:pt x="69728" y="0"/>
                </a:lnTo>
                <a:lnTo>
                  <a:pt x="69674" y="0"/>
                </a:lnTo>
                <a:lnTo>
                  <a:pt x="69621" y="6307"/>
                </a:lnTo>
                <a:lnTo>
                  <a:pt x="63287" y="6272"/>
                </a:lnTo>
                <a:lnTo>
                  <a:pt x="63331" y="0"/>
                </a:lnTo>
                <a:lnTo>
                  <a:pt x="63278" y="0"/>
                </a:lnTo>
                <a:lnTo>
                  <a:pt x="63233" y="6272"/>
                </a:lnTo>
                <a:lnTo>
                  <a:pt x="56899" y="6245"/>
                </a:lnTo>
                <a:lnTo>
                  <a:pt x="56944" y="0"/>
                </a:lnTo>
                <a:lnTo>
                  <a:pt x="56890" y="0"/>
                </a:lnTo>
                <a:lnTo>
                  <a:pt x="56846" y="6245"/>
                </a:lnTo>
                <a:lnTo>
                  <a:pt x="50476" y="6218"/>
                </a:lnTo>
                <a:lnTo>
                  <a:pt x="50521" y="0"/>
                </a:lnTo>
                <a:lnTo>
                  <a:pt x="50467" y="0"/>
                </a:lnTo>
                <a:lnTo>
                  <a:pt x="50422" y="6218"/>
                </a:lnTo>
                <a:lnTo>
                  <a:pt x="44080" y="6191"/>
                </a:lnTo>
                <a:lnTo>
                  <a:pt x="44124" y="0"/>
                </a:lnTo>
                <a:lnTo>
                  <a:pt x="44071" y="0"/>
                </a:lnTo>
                <a:lnTo>
                  <a:pt x="44026" y="6191"/>
                </a:lnTo>
                <a:lnTo>
                  <a:pt x="37692" y="6165"/>
                </a:lnTo>
                <a:lnTo>
                  <a:pt x="37737" y="0"/>
                </a:lnTo>
                <a:lnTo>
                  <a:pt x="37683" y="0"/>
                </a:lnTo>
                <a:lnTo>
                  <a:pt x="37639" y="6165"/>
                </a:lnTo>
                <a:lnTo>
                  <a:pt x="31269" y="6129"/>
                </a:lnTo>
                <a:lnTo>
                  <a:pt x="31314" y="0"/>
                </a:lnTo>
                <a:lnTo>
                  <a:pt x="31260" y="0"/>
                </a:lnTo>
                <a:lnTo>
                  <a:pt x="31215" y="6129"/>
                </a:lnTo>
                <a:lnTo>
                  <a:pt x="24873" y="6102"/>
                </a:lnTo>
                <a:lnTo>
                  <a:pt x="24917" y="0"/>
                </a:lnTo>
                <a:lnTo>
                  <a:pt x="24864" y="0"/>
                </a:lnTo>
                <a:lnTo>
                  <a:pt x="24819" y="6102"/>
                </a:lnTo>
                <a:lnTo>
                  <a:pt x="18485" y="6075"/>
                </a:lnTo>
                <a:lnTo>
                  <a:pt x="18530" y="0"/>
                </a:lnTo>
                <a:lnTo>
                  <a:pt x="18476" y="0"/>
                </a:lnTo>
                <a:lnTo>
                  <a:pt x="18432" y="6075"/>
                </a:lnTo>
                <a:lnTo>
                  <a:pt x="12062" y="6049"/>
                </a:lnTo>
                <a:lnTo>
                  <a:pt x="12107" y="0"/>
                </a:lnTo>
                <a:lnTo>
                  <a:pt x="12053" y="0"/>
                </a:lnTo>
                <a:lnTo>
                  <a:pt x="12008" y="6049"/>
                </a:lnTo>
                <a:lnTo>
                  <a:pt x="5666" y="6022"/>
                </a:lnTo>
                <a:lnTo>
                  <a:pt x="5710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4" name="Google Shape;3104;p9"/>
          <p:cNvSpPr/>
          <p:nvPr/>
        </p:nvSpPr>
        <p:spPr>
          <a:xfrm rot="585416">
            <a:off x="6030189" y="3292085"/>
            <a:ext cx="1467527" cy="165810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05" name="Google Shape;3105;p9"/>
          <p:cNvGrpSpPr/>
          <p:nvPr/>
        </p:nvGrpSpPr>
        <p:grpSpPr>
          <a:xfrm>
            <a:off x="436512" y="371477"/>
            <a:ext cx="8270977" cy="4400132"/>
            <a:chOff x="1096650" y="3738975"/>
            <a:chExt cx="2771775" cy="1474575"/>
          </a:xfrm>
        </p:grpSpPr>
        <p:sp>
          <p:nvSpPr>
            <p:cNvPr id="3106" name="Google Shape;3106;p9"/>
            <p:cNvSpPr/>
            <p:nvPr/>
          </p:nvSpPr>
          <p:spPr>
            <a:xfrm>
              <a:off x="1096650" y="3738975"/>
              <a:ext cx="2771775" cy="1474575"/>
            </a:xfrm>
            <a:custGeom>
              <a:rect b="b" l="l" r="r" t="t"/>
              <a:pathLst>
                <a:path extrusionOk="0" h="58983" w="110871">
                  <a:moveTo>
                    <a:pt x="110441" y="1"/>
                  </a:moveTo>
                  <a:lnTo>
                    <a:pt x="430" y="399"/>
                  </a:lnTo>
                  <a:lnTo>
                    <a:pt x="39" y="44495"/>
                  </a:lnTo>
                  <a:lnTo>
                    <a:pt x="1" y="44495"/>
                  </a:lnTo>
                  <a:lnTo>
                    <a:pt x="1" y="54003"/>
                  </a:lnTo>
                  <a:lnTo>
                    <a:pt x="24" y="54018"/>
                  </a:lnTo>
                  <a:lnTo>
                    <a:pt x="1089" y="55880"/>
                  </a:lnTo>
                  <a:lnTo>
                    <a:pt x="1633" y="56048"/>
                  </a:lnTo>
                  <a:lnTo>
                    <a:pt x="3264" y="56048"/>
                  </a:lnTo>
                  <a:cubicBezTo>
                    <a:pt x="3264" y="56048"/>
                    <a:pt x="3808" y="56048"/>
                    <a:pt x="6520" y="56224"/>
                  </a:cubicBezTo>
                  <a:cubicBezTo>
                    <a:pt x="9240" y="56393"/>
                    <a:pt x="6520" y="56393"/>
                    <a:pt x="6520" y="56393"/>
                  </a:cubicBezTo>
                  <a:cubicBezTo>
                    <a:pt x="6520" y="56393"/>
                    <a:pt x="7608" y="56738"/>
                    <a:pt x="8152" y="56738"/>
                  </a:cubicBezTo>
                  <a:cubicBezTo>
                    <a:pt x="8696" y="56738"/>
                    <a:pt x="9240" y="56569"/>
                    <a:pt x="9240" y="56569"/>
                  </a:cubicBezTo>
                  <a:lnTo>
                    <a:pt x="16847" y="57258"/>
                  </a:lnTo>
                  <a:lnTo>
                    <a:pt x="17935" y="57258"/>
                  </a:lnTo>
                  <a:lnTo>
                    <a:pt x="19567" y="57427"/>
                  </a:lnTo>
                  <a:lnTo>
                    <a:pt x="22287" y="57427"/>
                  </a:lnTo>
                  <a:lnTo>
                    <a:pt x="22287" y="57603"/>
                  </a:lnTo>
                  <a:lnTo>
                    <a:pt x="23374" y="57772"/>
                  </a:lnTo>
                  <a:lnTo>
                    <a:pt x="24999" y="57772"/>
                  </a:lnTo>
                  <a:lnTo>
                    <a:pt x="30982" y="58293"/>
                  </a:lnTo>
                  <a:lnTo>
                    <a:pt x="33157" y="58461"/>
                  </a:lnTo>
                  <a:lnTo>
                    <a:pt x="36957" y="58461"/>
                  </a:lnTo>
                  <a:lnTo>
                    <a:pt x="43477" y="58982"/>
                  </a:lnTo>
                  <a:lnTo>
                    <a:pt x="44281" y="58913"/>
                  </a:lnTo>
                  <a:lnTo>
                    <a:pt x="44833" y="58890"/>
                  </a:lnTo>
                  <a:lnTo>
                    <a:pt x="45009" y="58906"/>
                  </a:lnTo>
                  <a:lnTo>
                    <a:pt x="45607" y="58875"/>
                  </a:lnTo>
                  <a:lnTo>
                    <a:pt x="47284" y="58982"/>
                  </a:lnTo>
                  <a:lnTo>
                    <a:pt x="49460" y="58806"/>
                  </a:lnTo>
                  <a:lnTo>
                    <a:pt x="50548" y="58982"/>
                  </a:lnTo>
                  <a:lnTo>
                    <a:pt x="58155" y="58982"/>
                  </a:lnTo>
                  <a:lnTo>
                    <a:pt x="58224" y="58975"/>
                  </a:lnTo>
                  <a:lnTo>
                    <a:pt x="58354" y="58982"/>
                  </a:lnTo>
                  <a:lnTo>
                    <a:pt x="58569" y="58952"/>
                  </a:lnTo>
                  <a:lnTo>
                    <a:pt x="59511" y="58890"/>
                  </a:lnTo>
                  <a:lnTo>
                    <a:pt x="61112" y="58791"/>
                  </a:lnTo>
                  <a:lnTo>
                    <a:pt x="62798" y="58408"/>
                  </a:lnTo>
                  <a:lnTo>
                    <a:pt x="64675" y="58461"/>
                  </a:lnTo>
                  <a:lnTo>
                    <a:pt x="65219" y="58293"/>
                  </a:lnTo>
                  <a:lnTo>
                    <a:pt x="67923" y="57871"/>
                  </a:lnTo>
                  <a:lnTo>
                    <a:pt x="72826" y="57427"/>
                  </a:lnTo>
                  <a:lnTo>
                    <a:pt x="74458" y="57427"/>
                  </a:lnTo>
                  <a:cubicBezTo>
                    <a:pt x="74458" y="57427"/>
                    <a:pt x="75002" y="57427"/>
                    <a:pt x="75545" y="57258"/>
                  </a:cubicBezTo>
                  <a:cubicBezTo>
                    <a:pt x="75727" y="57200"/>
                    <a:pt x="75969" y="57180"/>
                    <a:pt x="76210" y="57180"/>
                  </a:cubicBezTo>
                  <a:cubicBezTo>
                    <a:pt x="76694" y="57180"/>
                    <a:pt x="77177" y="57258"/>
                    <a:pt x="77177" y="57258"/>
                  </a:cubicBezTo>
                  <a:lnTo>
                    <a:pt x="80433" y="57427"/>
                  </a:lnTo>
                  <a:lnTo>
                    <a:pt x="82364" y="57052"/>
                  </a:lnTo>
                  <a:lnTo>
                    <a:pt x="82448" y="57044"/>
                  </a:lnTo>
                  <a:lnTo>
                    <a:pt x="84601" y="57044"/>
                  </a:lnTo>
                  <a:lnTo>
                    <a:pt x="86210" y="56921"/>
                  </a:lnTo>
                  <a:lnTo>
                    <a:pt x="87060" y="56799"/>
                  </a:lnTo>
                  <a:lnTo>
                    <a:pt x="88255" y="56738"/>
                  </a:lnTo>
                  <a:lnTo>
                    <a:pt x="88477" y="56661"/>
                  </a:lnTo>
                  <a:lnTo>
                    <a:pt x="89672" y="56569"/>
                  </a:lnTo>
                  <a:lnTo>
                    <a:pt x="90760" y="56393"/>
                  </a:lnTo>
                  <a:lnTo>
                    <a:pt x="97824" y="56393"/>
                  </a:lnTo>
                  <a:lnTo>
                    <a:pt x="98911" y="56224"/>
                  </a:lnTo>
                  <a:lnTo>
                    <a:pt x="104351" y="56224"/>
                  </a:lnTo>
                  <a:lnTo>
                    <a:pt x="104895" y="55880"/>
                  </a:lnTo>
                  <a:lnTo>
                    <a:pt x="109238" y="55880"/>
                  </a:lnTo>
                  <a:lnTo>
                    <a:pt x="110870" y="55703"/>
                  </a:lnTo>
                  <a:lnTo>
                    <a:pt x="110870" y="44495"/>
                  </a:lnTo>
                  <a:lnTo>
                    <a:pt x="110824" y="44495"/>
                  </a:lnTo>
                  <a:lnTo>
                    <a:pt x="110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9"/>
            <p:cNvSpPr/>
            <p:nvPr/>
          </p:nvSpPr>
          <p:spPr>
            <a:xfrm>
              <a:off x="1201050" y="3750650"/>
              <a:ext cx="4800" cy="118400"/>
            </a:xfrm>
            <a:custGeom>
              <a:rect b="b" l="l" r="r" t="t"/>
              <a:pathLst>
                <a:path extrusionOk="0" h="4736" w="192">
                  <a:moveTo>
                    <a:pt x="0" y="4735"/>
                  </a:moveTo>
                  <a:lnTo>
                    <a:pt x="192" y="4735"/>
                  </a:lnTo>
                  <a:lnTo>
                    <a:pt x="1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9"/>
            <p:cNvSpPr/>
            <p:nvPr/>
          </p:nvSpPr>
          <p:spPr>
            <a:xfrm>
              <a:off x="1201050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9"/>
            <p:cNvSpPr/>
            <p:nvPr/>
          </p:nvSpPr>
          <p:spPr>
            <a:xfrm>
              <a:off x="1201050" y="5094575"/>
              <a:ext cx="4800" cy="46775"/>
            </a:xfrm>
            <a:custGeom>
              <a:rect b="b" l="l" r="r" t="t"/>
              <a:pathLst>
                <a:path extrusionOk="0" h="1871" w="192">
                  <a:moveTo>
                    <a:pt x="0" y="1"/>
                  </a:moveTo>
                  <a:lnTo>
                    <a:pt x="0" y="1862"/>
                  </a:lnTo>
                  <a:cubicBezTo>
                    <a:pt x="61" y="1862"/>
                    <a:pt x="123" y="1870"/>
                    <a:pt x="192" y="1870"/>
                  </a:cubicBez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9"/>
            <p:cNvSpPr/>
            <p:nvPr/>
          </p:nvSpPr>
          <p:spPr>
            <a:xfrm>
              <a:off x="1201050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9"/>
            <p:cNvSpPr/>
            <p:nvPr/>
          </p:nvSpPr>
          <p:spPr>
            <a:xfrm>
              <a:off x="1201050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9"/>
            <p:cNvSpPr/>
            <p:nvPr/>
          </p:nvSpPr>
          <p:spPr>
            <a:xfrm>
              <a:off x="1201050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9"/>
            <p:cNvSpPr/>
            <p:nvPr/>
          </p:nvSpPr>
          <p:spPr>
            <a:xfrm>
              <a:off x="1201050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9"/>
            <p:cNvSpPr/>
            <p:nvPr/>
          </p:nvSpPr>
          <p:spPr>
            <a:xfrm>
              <a:off x="1201050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9"/>
            <p:cNvSpPr/>
            <p:nvPr/>
          </p:nvSpPr>
          <p:spPr>
            <a:xfrm>
              <a:off x="1201050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9"/>
            <p:cNvSpPr/>
            <p:nvPr/>
          </p:nvSpPr>
          <p:spPr>
            <a:xfrm>
              <a:off x="1201050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9"/>
            <p:cNvSpPr/>
            <p:nvPr/>
          </p:nvSpPr>
          <p:spPr>
            <a:xfrm>
              <a:off x="1201050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9"/>
            <p:cNvSpPr/>
            <p:nvPr/>
          </p:nvSpPr>
          <p:spPr>
            <a:xfrm>
              <a:off x="1201050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9"/>
            <p:cNvSpPr/>
            <p:nvPr/>
          </p:nvSpPr>
          <p:spPr>
            <a:xfrm>
              <a:off x="1307900" y="5094575"/>
              <a:ext cx="4625" cy="62475"/>
            </a:xfrm>
            <a:custGeom>
              <a:rect b="b" l="l" r="r" t="t"/>
              <a:pathLst>
                <a:path extrusionOk="0" h="2499" w="185">
                  <a:moveTo>
                    <a:pt x="1" y="1"/>
                  </a:moveTo>
                  <a:lnTo>
                    <a:pt x="1" y="2498"/>
                  </a:lnTo>
                  <a:cubicBezTo>
                    <a:pt x="62" y="2491"/>
                    <a:pt x="123" y="2483"/>
                    <a:pt x="185" y="2475"/>
                  </a:cubicBez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9"/>
            <p:cNvSpPr/>
            <p:nvPr/>
          </p:nvSpPr>
          <p:spPr>
            <a:xfrm>
              <a:off x="1307725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9"/>
            <p:cNvSpPr/>
            <p:nvPr/>
          </p:nvSpPr>
          <p:spPr>
            <a:xfrm>
              <a:off x="1307725" y="3750650"/>
              <a:ext cx="4800" cy="118400"/>
            </a:xfrm>
            <a:custGeom>
              <a:rect b="b" l="l" r="r" t="t"/>
              <a:pathLst>
                <a:path extrusionOk="0" h="4736" w="192">
                  <a:moveTo>
                    <a:pt x="0" y="1"/>
                  </a:moveTo>
                  <a:lnTo>
                    <a:pt x="0" y="4735"/>
                  </a:lnTo>
                  <a:lnTo>
                    <a:pt x="192" y="4735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9"/>
            <p:cNvSpPr/>
            <p:nvPr/>
          </p:nvSpPr>
          <p:spPr>
            <a:xfrm>
              <a:off x="1307725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9"/>
            <p:cNvSpPr/>
            <p:nvPr/>
          </p:nvSpPr>
          <p:spPr>
            <a:xfrm>
              <a:off x="1307725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9"/>
            <p:cNvSpPr/>
            <p:nvPr/>
          </p:nvSpPr>
          <p:spPr>
            <a:xfrm>
              <a:off x="1307725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9"/>
            <p:cNvSpPr/>
            <p:nvPr/>
          </p:nvSpPr>
          <p:spPr>
            <a:xfrm>
              <a:off x="1307725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9"/>
            <p:cNvSpPr/>
            <p:nvPr/>
          </p:nvSpPr>
          <p:spPr>
            <a:xfrm>
              <a:off x="1307725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9"/>
            <p:cNvSpPr/>
            <p:nvPr/>
          </p:nvSpPr>
          <p:spPr>
            <a:xfrm>
              <a:off x="1307725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9"/>
            <p:cNvSpPr/>
            <p:nvPr/>
          </p:nvSpPr>
          <p:spPr>
            <a:xfrm>
              <a:off x="1307725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9"/>
            <p:cNvSpPr/>
            <p:nvPr/>
          </p:nvSpPr>
          <p:spPr>
            <a:xfrm>
              <a:off x="1307725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9"/>
            <p:cNvSpPr/>
            <p:nvPr/>
          </p:nvSpPr>
          <p:spPr>
            <a:xfrm>
              <a:off x="1307725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9"/>
            <p:cNvSpPr/>
            <p:nvPr/>
          </p:nvSpPr>
          <p:spPr>
            <a:xfrm>
              <a:off x="1414025" y="41185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9"/>
            <p:cNvSpPr/>
            <p:nvPr/>
          </p:nvSpPr>
          <p:spPr>
            <a:xfrm>
              <a:off x="1414025" y="46065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9"/>
            <p:cNvSpPr/>
            <p:nvPr/>
          </p:nvSpPr>
          <p:spPr>
            <a:xfrm>
              <a:off x="1414025" y="38742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9"/>
            <p:cNvSpPr/>
            <p:nvPr/>
          </p:nvSpPr>
          <p:spPr>
            <a:xfrm>
              <a:off x="1414025" y="497315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9"/>
            <p:cNvSpPr/>
            <p:nvPr/>
          </p:nvSpPr>
          <p:spPr>
            <a:xfrm>
              <a:off x="1414025" y="44843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9"/>
            <p:cNvSpPr/>
            <p:nvPr/>
          </p:nvSpPr>
          <p:spPr>
            <a:xfrm>
              <a:off x="1414025" y="39963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9"/>
            <p:cNvSpPr/>
            <p:nvPr/>
          </p:nvSpPr>
          <p:spPr>
            <a:xfrm>
              <a:off x="1414025" y="5094575"/>
              <a:ext cx="5375" cy="66875"/>
            </a:xfrm>
            <a:custGeom>
              <a:rect b="b" l="l" r="r" t="t"/>
              <a:pathLst>
                <a:path extrusionOk="0" h="2675" w="215">
                  <a:moveTo>
                    <a:pt x="0" y="1"/>
                  </a:moveTo>
                  <a:lnTo>
                    <a:pt x="0" y="2659"/>
                  </a:lnTo>
                  <a:lnTo>
                    <a:pt x="215" y="2674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9"/>
            <p:cNvSpPr/>
            <p:nvPr/>
          </p:nvSpPr>
          <p:spPr>
            <a:xfrm>
              <a:off x="1414025" y="3750075"/>
              <a:ext cx="5375" cy="118975"/>
            </a:xfrm>
            <a:custGeom>
              <a:rect b="b" l="l" r="r" t="t"/>
              <a:pathLst>
                <a:path extrusionOk="0" h="4759" w="215">
                  <a:moveTo>
                    <a:pt x="0" y="1"/>
                  </a:moveTo>
                  <a:lnTo>
                    <a:pt x="0" y="4758"/>
                  </a:lnTo>
                  <a:lnTo>
                    <a:pt x="215" y="4758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9"/>
            <p:cNvSpPr/>
            <p:nvPr/>
          </p:nvSpPr>
          <p:spPr>
            <a:xfrm>
              <a:off x="1414025" y="485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9"/>
            <p:cNvSpPr/>
            <p:nvPr/>
          </p:nvSpPr>
          <p:spPr>
            <a:xfrm>
              <a:off x="1414025" y="43622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9"/>
            <p:cNvSpPr/>
            <p:nvPr/>
          </p:nvSpPr>
          <p:spPr>
            <a:xfrm>
              <a:off x="1414025" y="4728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9"/>
            <p:cNvSpPr/>
            <p:nvPr/>
          </p:nvSpPr>
          <p:spPr>
            <a:xfrm>
              <a:off x="1414025" y="4240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9"/>
            <p:cNvSpPr/>
            <p:nvPr/>
          </p:nvSpPr>
          <p:spPr>
            <a:xfrm>
              <a:off x="1520700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9"/>
            <p:cNvSpPr/>
            <p:nvPr/>
          </p:nvSpPr>
          <p:spPr>
            <a:xfrm>
              <a:off x="1520700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9"/>
            <p:cNvSpPr/>
            <p:nvPr/>
          </p:nvSpPr>
          <p:spPr>
            <a:xfrm>
              <a:off x="1520700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9"/>
            <p:cNvSpPr/>
            <p:nvPr/>
          </p:nvSpPr>
          <p:spPr>
            <a:xfrm>
              <a:off x="1520700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9"/>
            <p:cNvSpPr/>
            <p:nvPr/>
          </p:nvSpPr>
          <p:spPr>
            <a:xfrm>
              <a:off x="1520700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9"/>
            <p:cNvSpPr/>
            <p:nvPr/>
          </p:nvSpPr>
          <p:spPr>
            <a:xfrm>
              <a:off x="1520700" y="3749500"/>
              <a:ext cx="4800" cy="119550"/>
            </a:xfrm>
            <a:custGeom>
              <a:rect b="b" l="l" r="r" t="t"/>
              <a:pathLst>
                <a:path extrusionOk="0" h="4782" w="192">
                  <a:moveTo>
                    <a:pt x="0" y="1"/>
                  </a:moveTo>
                  <a:lnTo>
                    <a:pt x="0" y="4781"/>
                  </a:lnTo>
                  <a:lnTo>
                    <a:pt x="192" y="47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9"/>
            <p:cNvSpPr/>
            <p:nvPr/>
          </p:nvSpPr>
          <p:spPr>
            <a:xfrm>
              <a:off x="1520700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9"/>
            <p:cNvSpPr/>
            <p:nvPr/>
          </p:nvSpPr>
          <p:spPr>
            <a:xfrm>
              <a:off x="1520700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9"/>
            <p:cNvSpPr/>
            <p:nvPr/>
          </p:nvSpPr>
          <p:spPr>
            <a:xfrm>
              <a:off x="1520700" y="5094575"/>
              <a:ext cx="4800" cy="75875"/>
            </a:xfrm>
            <a:custGeom>
              <a:rect b="b" l="l" r="r" t="t"/>
              <a:pathLst>
                <a:path extrusionOk="0" h="3035" w="192">
                  <a:moveTo>
                    <a:pt x="0" y="1"/>
                  </a:moveTo>
                  <a:lnTo>
                    <a:pt x="0" y="3034"/>
                  </a:lnTo>
                  <a:lnTo>
                    <a:pt x="192" y="303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9"/>
            <p:cNvSpPr/>
            <p:nvPr/>
          </p:nvSpPr>
          <p:spPr>
            <a:xfrm>
              <a:off x="1520700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9"/>
            <p:cNvSpPr/>
            <p:nvPr/>
          </p:nvSpPr>
          <p:spPr>
            <a:xfrm>
              <a:off x="1520700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9"/>
            <p:cNvSpPr/>
            <p:nvPr/>
          </p:nvSpPr>
          <p:spPr>
            <a:xfrm>
              <a:off x="1520700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9"/>
            <p:cNvSpPr/>
            <p:nvPr/>
          </p:nvSpPr>
          <p:spPr>
            <a:xfrm>
              <a:off x="1627575" y="3749500"/>
              <a:ext cx="4600" cy="119550"/>
            </a:xfrm>
            <a:custGeom>
              <a:rect b="b" l="l" r="r" t="t"/>
              <a:pathLst>
                <a:path extrusionOk="0" h="4782" w="184">
                  <a:moveTo>
                    <a:pt x="0" y="1"/>
                  </a:moveTo>
                  <a:lnTo>
                    <a:pt x="0" y="4781"/>
                  </a:lnTo>
                  <a:lnTo>
                    <a:pt x="184" y="47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9"/>
            <p:cNvSpPr/>
            <p:nvPr/>
          </p:nvSpPr>
          <p:spPr>
            <a:xfrm>
              <a:off x="1627575" y="43622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9"/>
            <p:cNvSpPr/>
            <p:nvPr/>
          </p:nvSpPr>
          <p:spPr>
            <a:xfrm>
              <a:off x="1627575" y="448437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9"/>
            <p:cNvSpPr/>
            <p:nvPr/>
          </p:nvSpPr>
          <p:spPr>
            <a:xfrm>
              <a:off x="1627575" y="38742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9"/>
            <p:cNvSpPr/>
            <p:nvPr/>
          </p:nvSpPr>
          <p:spPr>
            <a:xfrm>
              <a:off x="1627575" y="41185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9"/>
            <p:cNvSpPr/>
            <p:nvPr/>
          </p:nvSpPr>
          <p:spPr>
            <a:xfrm>
              <a:off x="1627575" y="497315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9"/>
            <p:cNvSpPr/>
            <p:nvPr/>
          </p:nvSpPr>
          <p:spPr>
            <a:xfrm>
              <a:off x="1627575" y="47287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9"/>
            <p:cNvSpPr/>
            <p:nvPr/>
          </p:nvSpPr>
          <p:spPr>
            <a:xfrm>
              <a:off x="1627575" y="39963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9"/>
            <p:cNvSpPr/>
            <p:nvPr/>
          </p:nvSpPr>
          <p:spPr>
            <a:xfrm>
              <a:off x="1627575" y="485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9"/>
            <p:cNvSpPr/>
            <p:nvPr/>
          </p:nvSpPr>
          <p:spPr>
            <a:xfrm>
              <a:off x="1627575" y="5094575"/>
              <a:ext cx="4600" cy="80100"/>
            </a:xfrm>
            <a:custGeom>
              <a:rect b="b" l="l" r="r" t="t"/>
              <a:pathLst>
                <a:path extrusionOk="0" h="3204" w="184">
                  <a:moveTo>
                    <a:pt x="0" y="1"/>
                  </a:moveTo>
                  <a:lnTo>
                    <a:pt x="0" y="3203"/>
                  </a:lnTo>
                  <a:lnTo>
                    <a:pt x="184" y="320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9"/>
            <p:cNvSpPr/>
            <p:nvPr/>
          </p:nvSpPr>
          <p:spPr>
            <a:xfrm>
              <a:off x="1627575" y="42407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9"/>
            <p:cNvSpPr/>
            <p:nvPr/>
          </p:nvSpPr>
          <p:spPr>
            <a:xfrm>
              <a:off x="1627575" y="460657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9"/>
            <p:cNvSpPr/>
            <p:nvPr/>
          </p:nvSpPr>
          <p:spPr>
            <a:xfrm>
              <a:off x="1734250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9"/>
            <p:cNvSpPr/>
            <p:nvPr/>
          </p:nvSpPr>
          <p:spPr>
            <a:xfrm>
              <a:off x="1734250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9"/>
            <p:cNvSpPr/>
            <p:nvPr/>
          </p:nvSpPr>
          <p:spPr>
            <a:xfrm>
              <a:off x="1734250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9"/>
            <p:cNvSpPr/>
            <p:nvPr/>
          </p:nvSpPr>
          <p:spPr>
            <a:xfrm>
              <a:off x="1734250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9"/>
            <p:cNvSpPr/>
            <p:nvPr/>
          </p:nvSpPr>
          <p:spPr>
            <a:xfrm>
              <a:off x="1734250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9"/>
            <p:cNvSpPr/>
            <p:nvPr/>
          </p:nvSpPr>
          <p:spPr>
            <a:xfrm>
              <a:off x="1734250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9"/>
            <p:cNvSpPr/>
            <p:nvPr/>
          </p:nvSpPr>
          <p:spPr>
            <a:xfrm>
              <a:off x="1734250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9"/>
            <p:cNvSpPr/>
            <p:nvPr/>
          </p:nvSpPr>
          <p:spPr>
            <a:xfrm>
              <a:off x="1734250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9"/>
            <p:cNvSpPr/>
            <p:nvPr/>
          </p:nvSpPr>
          <p:spPr>
            <a:xfrm>
              <a:off x="1734250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9"/>
            <p:cNvSpPr/>
            <p:nvPr/>
          </p:nvSpPr>
          <p:spPr>
            <a:xfrm>
              <a:off x="1734250" y="5094575"/>
              <a:ext cx="4800" cy="90250"/>
            </a:xfrm>
            <a:custGeom>
              <a:rect b="b" l="l" r="r" t="t"/>
              <a:pathLst>
                <a:path extrusionOk="0" h="3610" w="192">
                  <a:moveTo>
                    <a:pt x="0" y="1"/>
                  </a:moveTo>
                  <a:lnTo>
                    <a:pt x="0" y="3594"/>
                  </a:lnTo>
                  <a:lnTo>
                    <a:pt x="192" y="360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9"/>
            <p:cNvSpPr/>
            <p:nvPr/>
          </p:nvSpPr>
          <p:spPr>
            <a:xfrm>
              <a:off x="1734250" y="3748750"/>
              <a:ext cx="4800" cy="120300"/>
            </a:xfrm>
            <a:custGeom>
              <a:rect b="b" l="l" r="r" t="t"/>
              <a:pathLst>
                <a:path extrusionOk="0" h="4812" w="192">
                  <a:moveTo>
                    <a:pt x="0" y="0"/>
                  </a:moveTo>
                  <a:lnTo>
                    <a:pt x="0" y="4811"/>
                  </a:lnTo>
                  <a:lnTo>
                    <a:pt x="192" y="481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9"/>
            <p:cNvSpPr/>
            <p:nvPr/>
          </p:nvSpPr>
          <p:spPr>
            <a:xfrm>
              <a:off x="1734250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9"/>
            <p:cNvSpPr/>
            <p:nvPr/>
          </p:nvSpPr>
          <p:spPr>
            <a:xfrm>
              <a:off x="1840350" y="41185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9"/>
            <p:cNvSpPr/>
            <p:nvPr/>
          </p:nvSpPr>
          <p:spPr>
            <a:xfrm>
              <a:off x="1840350" y="44843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9"/>
            <p:cNvSpPr/>
            <p:nvPr/>
          </p:nvSpPr>
          <p:spPr>
            <a:xfrm>
              <a:off x="1840350" y="4728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9"/>
            <p:cNvSpPr/>
            <p:nvPr/>
          </p:nvSpPr>
          <p:spPr>
            <a:xfrm>
              <a:off x="1840350" y="39963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9"/>
            <p:cNvSpPr/>
            <p:nvPr/>
          </p:nvSpPr>
          <p:spPr>
            <a:xfrm>
              <a:off x="1840350" y="497315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9"/>
            <p:cNvSpPr/>
            <p:nvPr/>
          </p:nvSpPr>
          <p:spPr>
            <a:xfrm>
              <a:off x="1840350" y="46065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9"/>
            <p:cNvSpPr/>
            <p:nvPr/>
          </p:nvSpPr>
          <p:spPr>
            <a:xfrm>
              <a:off x="1840350" y="4240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9"/>
            <p:cNvSpPr/>
            <p:nvPr/>
          </p:nvSpPr>
          <p:spPr>
            <a:xfrm>
              <a:off x="1840350" y="43622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9"/>
            <p:cNvSpPr/>
            <p:nvPr/>
          </p:nvSpPr>
          <p:spPr>
            <a:xfrm>
              <a:off x="1840350" y="3748175"/>
              <a:ext cx="5375" cy="120875"/>
            </a:xfrm>
            <a:custGeom>
              <a:rect b="b" l="l" r="r" t="t"/>
              <a:pathLst>
                <a:path extrusionOk="0" h="4835" w="215">
                  <a:moveTo>
                    <a:pt x="0" y="0"/>
                  </a:moveTo>
                  <a:lnTo>
                    <a:pt x="0" y="4834"/>
                  </a:lnTo>
                  <a:lnTo>
                    <a:pt x="215" y="48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9"/>
            <p:cNvSpPr/>
            <p:nvPr/>
          </p:nvSpPr>
          <p:spPr>
            <a:xfrm>
              <a:off x="1840350" y="38742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9"/>
            <p:cNvSpPr/>
            <p:nvPr/>
          </p:nvSpPr>
          <p:spPr>
            <a:xfrm>
              <a:off x="1840350" y="5094575"/>
              <a:ext cx="5375" cy="99425"/>
            </a:xfrm>
            <a:custGeom>
              <a:rect b="b" l="l" r="r" t="t"/>
              <a:pathLst>
                <a:path extrusionOk="0" h="3977" w="215">
                  <a:moveTo>
                    <a:pt x="0" y="1"/>
                  </a:moveTo>
                  <a:lnTo>
                    <a:pt x="0" y="3961"/>
                  </a:lnTo>
                  <a:lnTo>
                    <a:pt x="215" y="3977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9"/>
            <p:cNvSpPr/>
            <p:nvPr/>
          </p:nvSpPr>
          <p:spPr>
            <a:xfrm>
              <a:off x="1840350" y="485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9"/>
            <p:cNvSpPr/>
            <p:nvPr/>
          </p:nvSpPr>
          <p:spPr>
            <a:xfrm>
              <a:off x="1947025" y="497315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9"/>
            <p:cNvSpPr/>
            <p:nvPr/>
          </p:nvSpPr>
          <p:spPr>
            <a:xfrm>
              <a:off x="1947025" y="43622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9"/>
            <p:cNvSpPr/>
            <p:nvPr/>
          </p:nvSpPr>
          <p:spPr>
            <a:xfrm>
              <a:off x="1947025" y="4240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9"/>
            <p:cNvSpPr/>
            <p:nvPr/>
          </p:nvSpPr>
          <p:spPr>
            <a:xfrm>
              <a:off x="1947025" y="485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9"/>
            <p:cNvSpPr/>
            <p:nvPr/>
          </p:nvSpPr>
          <p:spPr>
            <a:xfrm>
              <a:off x="1947025" y="46065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9"/>
            <p:cNvSpPr/>
            <p:nvPr/>
          </p:nvSpPr>
          <p:spPr>
            <a:xfrm>
              <a:off x="1947025" y="3747400"/>
              <a:ext cx="5375" cy="121650"/>
            </a:xfrm>
            <a:custGeom>
              <a:rect b="b" l="l" r="r" t="t"/>
              <a:pathLst>
                <a:path extrusionOk="0" h="4866" w="215">
                  <a:moveTo>
                    <a:pt x="0" y="1"/>
                  </a:moveTo>
                  <a:lnTo>
                    <a:pt x="0" y="4865"/>
                  </a:lnTo>
                  <a:lnTo>
                    <a:pt x="215" y="486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9"/>
            <p:cNvSpPr/>
            <p:nvPr/>
          </p:nvSpPr>
          <p:spPr>
            <a:xfrm>
              <a:off x="1947025" y="5094575"/>
              <a:ext cx="5375" cy="102500"/>
            </a:xfrm>
            <a:custGeom>
              <a:rect b="b" l="l" r="r" t="t"/>
              <a:pathLst>
                <a:path extrusionOk="0" h="4100" w="215">
                  <a:moveTo>
                    <a:pt x="0" y="1"/>
                  </a:moveTo>
                  <a:lnTo>
                    <a:pt x="0" y="4099"/>
                  </a:lnTo>
                  <a:lnTo>
                    <a:pt x="215" y="409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9"/>
            <p:cNvSpPr/>
            <p:nvPr/>
          </p:nvSpPr>
          <p:spPr>
            <a:xfrm>
              <a:off x="1947025" y="4728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9"/>
            <p:cNvSpPr/>
            <p:nvPr/>
          </p:nvSpPr>
          <p:spPr>
            <a:xfrm>
              <a:off x="1947025" y="41185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9"/>
            <p:cNvSpPr/>
            <p:nvPr/>
          </p:nvSpPr>
          <p:spPr>
            <a:xfrm>
              <a:off x="1947025" y="39963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9"/>
            <p:cNvSpPr/>
            <p:nvPr/>
          </p:nvSpPr>
          <p:spPr>
            <a:xfrm>
              <a:off x="1947025" y="38742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9"/>
            <p:cNvSpPr/>
            <p:nvPr/>
          </p:nvSpPr>
          <p:spPr>
            <a:xfrm>
              <a:off x="1947025" y="44843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9"/>
            <p:cNvSpPr/>
            <p:nvPr/>
          </p:nvSpPr>
          <p:spPr>
            <a:xfrm>
              <a:off x="2053900" y="44843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9"/>
            <p:cNvSpPr/>
            <p:nvPr/>
          </p:nvSpPr>
          <p:spPr>
            <a:xfrm>
              <a:off x="2053900" y="485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9"/>
            <p:cNvSpPr/>
            <p:nvPr/>
          </p:nvSpPr>
          <p:spPr>
            <a:xfrm>
              <a:off x="2053900" y="4728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9"/>
            <p:cNvSpPr/>
            <p:nvPr/>
          </p:nvSpPr>
          <p:spPr>
            <a:xfrm>
              <a:off x="2053900" y="39963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9"/>
            <p:cNvSpPr/>
            <p:nvPr/>
          </p:nvSpPr>
          <p:spPr>
            <a:xfrm>
              <a:off x="2053900" y="38742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9"/>
            <p:cNvSpPr/>
            <p:nvPr/>
          </p:nvSpPr>
          <p:spPr>
            <a:xfrm>
              <a:off x="2053900" y="5094575"/>
              <a:ext cx="4625" cy="103825"/>
            </a:xfrm>
            <a:custGeom>
              <a:rect b="b" l="l" r="r" t="t"/>
              <a:pathLst>
                <a:path extrusionOk="0" h="4153" w="185">
                  <a:moveTo>
                    <a:pt x="0" y="1"/>
                  </a:moveTo>
                  <a:lnTo>
                    <a:pt x="0" y="4153"/>
                  </a:lnTo>
                  <a:lnTo>
                    <a:pt x="184" y="415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9"/>
            <p:cNvSpPr/>
            <p:nvPr/>
          </p:nvSpPr>
          <p:spPr>
            <a:xfrm>
              <a:off x="2053900" y="3747400"/>
              <a:ext cx="4625" cy="121650"/>
            </a:xfrm>
            <a:custGeom>
              <a:rect b="b" l="l" r="r" t="t"/>
              <a:pathLst>
                <a:path extrusionOk="0" h="4866" w="185">
                  <a:moveTo>
                    <a:pt x="0" y="1"/>
                  </a:moveTo>
                  <a:lnTo>
                    <a:pt x="0" y="4865"/>
                  </a:lnTo>
                  <a:lnTo>
                    <a:pt x="184" y="486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9"/>
            <p:cNvSpPr/>
            <p:nvPr/>
          </p:nvSpPr>
          <p:spPr>
            <a:xfrm>
              <a:off x="2053900" y="41185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9"/>
            <p:cNvSpPr/>
            <p:nvPr/>
          </p:nvSpPr>
          <p:spPr>
            <a:xfrm>
              <a:off x="2053900" y="4240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9"/>
            <p:cNvSpPr/>
            <p:nvPr/>
          </p:nvSpPr>
          <p:spPr>
            <a:xfrm>
              <a:off x="2053900" y="43622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9"/>
            <p:cNvSpPr/>
            <p:nvPr/>
          </p:nvSpPr>
          <p:spPr>
            <a:xfrm>
              <a:off x="2053900" y="497315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9"/>
            <p:cNvSpPr/>
            <p:nvPr/>
          </p:nvSpPr>
          <p:spPr>
            <a:xfrm>
              <a:off x="2053900" y="46065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9"/>
            <p:cNvSpPr/>
            <p:nvPr/>
          </p:nvSpPr>
          <p:spPr>
            <a:xfrm>
              <a:off x="2160575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9"/>
            <p:cNvSpPr/>
            <p:nvPr/>
          </p:nvSpPr>
          <p:spPr>
            <a:xfrm>
              <a:off x="2160575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9"/>
            <p:cNvSpPr/>
            <p:nvPr/>
          </p:nvSpPr>
          <p:spPr>
            <a:xfrm>
              <a:off x="2160575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9"/>
            <p:cNvSpPr/>
            <p:nvPr/>
          </p:nvSpPr>
          <p:spPr>
            <a:xfrm>
              <a:off x="2160575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9"/>
            <p:cNvSpPr/>
            <p:nvPr/>
          </p:nvSpPr>
          <p:spPr>
            <a:xfrm>
              <a:off x="2160575" y="5094575"/>
              <a:ext cx="4800" cy="104600"/>
            </a:xfrm>
            <a:custGeom>
              <a:rect b="b" l="l" r="r" t="t"/>
              <a:pathLst>
                <a:path extrusionOk="0" h="4184" w="192">
                  <a:moveTo>
                    <a:pt x="0" y="1"/>
                  </a:moveTo>
                  <a:lnTo>
                    <a:pt x="0" y="4184"/>
                  </a:lnTo>
                  <a:lnTo>
                    <a:pt x="192" y="4184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9"/>
            <p:cNvSpPr/>
            <p:nvPr/>
          </p:nvSpPr>
          <p:spPr>
            <a:xfrm>
              <a:off x="2160575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9"/>
            <p:cNvSpPr/>
            <p:nvPr/>
          </p:nvSpPr>
          <p:spPr>
            <a:xfrm>
              <a:off x="2160575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9"/>
            <p:cNvSpPr/>
            <p:nvPr/>
          </p:nvSpPr>
          <p:spPr>
            <a:xfrm>
              <a:off x="2160575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9"/>
            <p:cNvSpPr/>
            <p:nvPr/>
          </p:nvSpPr>
          <p:spPr>
            <a:xfrm>
              <a:off x="2160575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9"/>
            <p:cNvSpPr/>
            <p:nvPr/>
          </p:nvSpPr>
          <p:spPr>
            <a:xfrm>
              <a:off x="2160575" y="3746825"/>
              <a:ext cx="4800" cy="122225"/>
            </a:xfrm>
            <a:custGeom>
              <a:rect b="b" l="l" r="r" t="t"/>
              <a:pathLst>
                <a:path extrusionOk="0" h="4889" w="192">
                  <a:moveTo>
                    <a:pt x="0" y="1"/>
                  </a:moveTo>
                  <a:lnTo>
                    <a:pt x="0" y="4888"/>
                  </a:lnTo>
                  <a:lnTo>
                    <a:pt x="192" y="4888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9"/>
            <p:cNvSpPr/>
            <p:nvPr/>
          </p:nvSpPr>
          <p:spPr>
            <a:xfrm>
              <a:off x="2160575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9"/>
            <p:cNvSpPr/>
            <p:nvPr/>
          </p:nvSpPr>
          <p:spPr>
            <a:xfrm>
              <a:off x="2160575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9"/>
            <p:cNvSpPr/>
            <p:nvPr/>
          </p:nvSpPr>
          <p:spPr>
            <a:xfrm>
              <a:off x="2267250" y="497315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9"/>
            <p:cNvSpPr/>
            <p:nvPr/>
          </p:nvSpPr>
          <p:spPr>
            <a:xfrm>
              <a:off x="2267250" y="4728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9"/>
            <p:cNvSpPr/>
            <p:nvPr/>
          </p:nvSpPr>
          <p:spPr>
            <a:xfrm>
              <a:off x="2267250" y="3746250"/>
              <a:ext cx="4825" cy="122800"/>
            </a:xfrm>
            <a:custGeom>
              <a:rect b="b" l="l" r="r" t="t"/>
              <a:pathLst>
                <a:path extrusionOk="0" h="4912" w="193">
                  <a:moveTo>
                    <a:pt x="1" y="1"/>
                  </a:moveTo>
                  <a:lnTo>
                    <a:pt x="1" y="4911"/>
                  </a:lnTo>
                  <a:lnTo>
                    <a:pt x="192" y="491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9"/>
            <p:cNvSpPr/>
            <p:nvPr/>
          </p:nvSpPr>
          <p:spPr>
            <a:xfrm>
              <a:off x="2267250" y="485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9"/>
            <p:cNvSpPr/>
            <p:nvPr/>
          </p:nvSpPr>
          <p:spPr>
            <a:xfrm>
              <a:off x="2267250" y="46065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9"/>
            <p:cNvSpPr/>
            <p:nvPr/>
          </p:nvSpPr>
          <p:spPr>
            <a:xfrm>
              <a:off x="2267250" y="44843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9"/>
            <p:cNvSpPr/>
            <p:nvPr/>
          </p:nvSpPr>
          <p:spPr>
            <a:xfrm>
              <a:off x="2267250" y="5094575"/>
              <a:ext cx="4825" cy="105950"/>
            </a:xfrm>
            <a:custGeom>
              <a:rect b="b" l="l" r="r" t="t"/>
              <a:pathLst>
                <a:path extrusionOk="0" h="4238" w="193">
                  <a:moveTo>
                    <a:pt x="1" y="1"/>
                  </a:moveTo>
                  <a:lnTo>
                    <a:pt x="1" y="4207"/>
                  </a:lnTo>
                  <a:lnTo>
                    <a:pt x="192" y="423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9"/>
            <p:cNvSpPr/>
            <p:nvPr/>
          </p:nvSpPr>
          <p:spPr>
            <a:xfrm>
              <a:off x="2267250" y="39963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9"/>
            <p:cNvSpPr/>
            <p:nvPr/>
          </p:nvSpPr>
          <p:spPr>
            <a:xfrm>
              <a:off x="2267250" y="38742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9"/>
            <p:cNvSpPr/>
            <p:nvPr/>
          </p:nvSpPr>
          <p:spPr>
            <a:xfrm>
              <a:off x="2267250" y="41185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9"/>
            <p:cNvSpPr/>
            <p:nvPr/>
          </p:nvSpPr>
          <p:spPr>
            <a:xfrm>
              <a:off x="2267250" y="4240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9"/>
            <p:cNvSpPr/>
            <p:nvPr/>
          </p:nvSpPr>
          <p:spPr>
            <a:xfrm>
              <a:off x="2267250" y="43622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9"/>
            <p:cNvSpPr/>
            <p:nvPr/>
          </p:nvSpPr>
          <p:spPr>
            <a:xfrm>
              <a:off x="2373350" y="4240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9"/>
            <p:cNvSpPr/>
            <p:nvPr/>
          </p:nvSpPr>
          <p:spPr>
            <a:xfrm>
              <a:off x="2373350" y="4728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9"/>
            <p:cNvSpPr/>
            <p:nvPr/>
          </p:nvSpPr>
          <p:spPr>
            <a:xfrm>
              <a:off x="2373350" y="3746250"/>
              <a:ext cx="5400" cy="122800"/>
            </a:xfrm>
            <a:custGeom>
              <a:rect b="b" l="l" r="r" t="t"/>
              <a:pathLst>
                <a:path extrusionOk="0" h="4912" w="216">
                  <a:moveTo>
                    <a:pt x="1" y="1"/>
                  </a:moveTo>
                  <a:lnTo>
                    <a:pt x="1" y="4911"/>
                  </a:lnTo>
                  <a:lnTo>
                    <a:pt x="215" y="491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9"/>
            <p:cNvSpPr/>
            <p:nvPr/>
          </p:nvSpPr>
          <p:spPr>
            <a:xfrm>
              <a:off x="2373350" y="38742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9"/>
            <p:cNvSpPr/>
            <p:nvPr/>
          </p:nvSpPr>
          <p:spPr>
            <a:xfrm>
              <a:off x="2373350" y="44843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9"/>
            <p:cNvSpPr/>
            <p:nvPr/>
          </p:nvSpPr>
          <p:spPr>
            <a:xfrm>
              <a:off x="2373350" y="39963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9"/>
            <p:cNvSpPr/>
            <p:nvPr/>
          </p:nvSpPr>
          <p:spPr>
            <a:xfrm>
              <a:off x="2373350" y="485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9"/>
            <p:cNvSpPr/>
            <p:nvPr/>
          </p:nvSpPr>
          <p:spPr>
            <a:xfrm>
              <a:off x="2373350" y="5094575"/>
              <a:ext cx="5400" cy="106525"/>
            </a:xfrm>
            <a:custGeom>
              <a:rect b="b" l="l" r="r" t="t"/>
              <a:pathLst>
                <a:path extrusionOk="0" h="4261" w="216">
                  <a:moveTo>
                    <a:pt x="1" y="1"/>
                  </a:moveTo>
                  <a:lnTo>
                    <a:pt x="1" y="4260"/>
                  </a:lnTo>
                  <a:lnTo>
                    <a:pt x="215" y="426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9"/>
            <p:cNvSpPr/>
            <p:nvPr/>
          </p:nvSpPr>
          <p:spPr>
            <a:xfrm>
              <a:off x="2373350" y="43622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9"/>
            <p:cNvSpPr/>
            <p:nvPr/>
          </p:nvSpPr>
          <p:spPr>
            <a:xfrm>
              <a:off x="2373350" y="41185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9"/>
            <p:cNvSpPr/>
            <p:nvPr/>
          </p:nvSpPr>
          <p:spPr>
            <a:xfrm>
              <a:off x="2373350" y="46065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9"/>
            <p:cNvSpPr/>
            <p:nvPr/>
          </p:nvSpPr>
          <p:spPr>
            <a:xfrm>
              <a:off x="2373350" y="497315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9"/>
            <p:cNvSpPr/>
            <p:nvPr/>
          </p:nvSpPr>
          <p:spPr>
            <a:xfrm>
              <a:off x="2480225" y="41185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9"/>
            <p:cNvSpPr/>
            <p:nvPr/>
          </p:nvSpPr>
          <p:spPr>
            <a:xfrm>
              <a:off x="2480225" y="4728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9"/>
            <p:cNvSpPr/>
            <p:nvPr/>
          </p:nvSpPr>
          <p:spPr>
            <a:xfrm>
              <a:off x="2480225" y="38742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9"/>
            <p:cNvSpPr/>
            <p:nvPr/>
          </p:nvSpPr>
          <p:spPr>
            <a:xfrm>
              <a:off x="2480225" y="5094575"/>
              <a:ext cx="4625" cy="107100"/>
            </a:xfrm>
            <a:custGeom>
              <a:rect b="b" l="l" r="r" t="t"/>
              <a:pathLst>
                <a:path extrusionOk="0" h="4284" w="185">
                  <a:moveTo>
                    <a:pt x="1" y="1"/>
                  </a:moveTo>
                  <a:lnTo>
                    <a:pt x="1" y="4283"/>
                  </a:lnTo>
                  <a:lnTo>
                    <a:pt x="184" y="428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9"/>
            <p:cNvSpPr/>
            <p:nvPr/>
          </p:nvSpPr>
          <p:spPr>
            <a:xfrm>
              <a:off x="2480225" y="497315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9"/>
            <p:cNvSpPr/>
            <p:nvPr/>
          </p:nvSpPr>
          <p:spPr>
            <a:xfrm>
              <a:off x="2480225" y="43622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9"/>
            <p:cNvSpPr/>
            <p:nvPr/>
          </p:nvSpPr>
          <p:spPr>
            <a:xfrm>
              <a:off x="2480225" y="4240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9"/>
            <p:cNvSpPr/>
            <p:nvPr/>
          </p:nvSpPr>
          <p:spPr>
            <a:xfrm>
              <a:off x="2480225" y="44843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9"/>
            <p:cNvSpPr/>
            <p:nvPr/>
          </p:nvSpPr>
          <p:spPr>
            <a:xfrm>
              <a:off x="2480225" y="3745500"/>
              <a:ext cx="4625" cy="123550"/>
            </a:xfrm>
            <a:custGeom>
              <a:rect b="b" l="l" r="r" t="t"/>
              <a:pathLst>
                <a:path extrusionOk="0" h="4942" w="185">
                  <a:moveTo>
                    <a:pt x="1" y="0"/>
                  </a:moveTo>
                  <a:lnTo>
                    <a:pt x="1" y="4941"/>
                  </a:lnTo>
                  <a:lnTo>
                    <a:pt x="184" y="494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9"/>
            <p:cNvSpPr/>
            <p:nvPr/>
          </p:nvSpPr>
          <p:spPr>
            <a:xfrm>
              <a:off x="2480225" y="485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9"/>
            <p:cNvSpPr/>
            <p:nvPr/>
          </p:nvSpPr>
          <p:spPr>
            <a:xfrm>
              <a:off x="2480225" y="46065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9"/>
            <p:cNvSpPr/>
            <p:nvPr/>
          </p:nvSpPr>
          <p:spPr>
            <a:xfrm>
              <a:off x="2480225" y="39963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9"/>
            <p:cNvSpPr/>
            <p:nvPr/>
          </p:nvSpPr>
          <p:spPr>
            <a:xfrm>
              <a:off x="2586900" y="4728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9"/>
            <p:cNvSpPr/>
            <p:nvPr/>
          </p:nvSpPr>
          <p:spPr>
            <a:xfrm>
              <a:off x="2586900" y="5094575"/>
              <a:ext cx="4825" cy="108425"/>
            </a:xfrm>
            <a:custGeom>
              <a:rect b="b" l="l" r="r" t="t"/>
              <a:pathLst>
                <a:path extrusionOk="0" h="4337" w="193">
                  <a:moveTo>
                    <a:pt x="1" y="1"/>
                  </a:moveTo>
                  <a:lnTo>
                    <a:pt x="1" y="4337"/>
                  </a:lnTo>
                  <a:lnTo>
                    <a:pt x="192" y="433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9"/>
            <p:cNvSpPr/>
            <p:nvPr/>
          </p:nvSpPr>
          <p:spPr>
            <a:xfrm>
              <a:off x="2586900" y="43622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9"/>
            <p:cNvSpPr/>
            <p:nvPr/>
          </p:nvSpPr>
          <p:spPr>
            <a:xfrm>
              <a:off x="2586900" y="3744925"/>
              <a:ext cx="4825" cy="124125"/>
            </a:xfrm>
            <a:custGeom>
              <a:rect b="b" l="l" r="r" t="t"/>
              <a:pathLst>
                <a:path extrusionOk="0" h="4965" w="193">
                  <a:moveTo>
                    <a:pt x="1" y="0"/>
                  </a:moveTo>
                  <a:lnTo>
                    <a:pt x="1" y="4964"/>
                  </a:lnTo>
                  <a:lnTo>
                    <a:pt x="192" y="496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9"/>
            <p:cNvSpPr/>
            <p:nvPr/>
          </p:nvSpPr>
          <p:spPr>
            <a:xfrm>
              <a:off x="2586900" y="4240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9"/>
            <p:cNvSpPr/>
            <p:nvPr/>
          </p:nvSpPr>
          <p:spPr>
            <a:xfrm>
              <a:off x="2586900" y="39963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9"/>
            <p:cNvSpPr/>
            <p:nvPr/>
          </p:nvSpPr>
          <p:spPr>
            <a:xfrm>
              <a:off x="2586900" y="44843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9"/>
            <p:cNvSpPr/>
            <p:nvPr/>
          </p:nvSpPr>
          <p:spPr>
            <a:xfrm>
              <a:off x="2586900" y="485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9"/>
            <p:cNvSpPr/>
            <p:nvPr/>
          </p:nvSpPr>
          <p:spPr>
            <a:xfrm>
              <a:off x="2586900" y="41185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9"/>
            <p:cNvSpPr/>
            <p:nvPr/>
          </p:nvSpPr>
          <p:spPr>
            <a:xfrm>
              <a:off x="2586900" y="38742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9"/>
            <p:cNvSpPr/>
            <p:nvPr/>
          </p:nvSpPr>
          <p:spPr>
            <a:xfrm>
              <a:off x="2586900" y="46065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9"/>
            <p:cNvSpPr/>
            <p:nvPr/>
          </p:nvSpPr>
          <p:spPr>
            <a:xfrm>
              <a:off x="2586900" y="497315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9"/>
            <p:cNvSpPr/>
            <p:nvPr/>
          </p:nvSpPr>
          <p:spPr>
            <a:xfrm>
              <a:off x="2693775" y="497315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9"/>
            <p:cNvSpPr/>
            <p:nvPr/>
          </p:nvSpPr>
          <p:spPr>
            <a:xfrm>
              <a:off x="2693775" y="4728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9"/>
            <p:cNvSpPr/>
            <p:nvPr/>
          </p:nvSpPr>
          <p:spPr>
            <a:xfrm>
              <a:off x="2693775" y="38742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9"/>
            <p:cNvSpPr/>
            <p:nvPr/>
          </p:nvSpPr>
          <p:spPr>
            <a:xfrm>
              <a:off x="2693775" y="41185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9"/>
            <p:cNvSpPr/>
            <p:nvPr/>
          </p:nvSpPr>
          <p:spPr>
            <a:xfrm>
              <a:off x="2693775" y="4240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9"/>
            <p:cNvSpPr/>
            <p:nvPr/>
          </p:nvSpPr>
          <p:spPr>
            <a:xfrm>
              <a:off x="2693775" y="485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9"/>
            <p:cNvSpPr/>
            <p:nvPr/>
          </p:nvSpPr>
          <p:spPr>
            <a:xfrm>
              <a:off x="2693775" y="39963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9"/>
            <p:cNvSpPr/>
            <p:nvPr/>
          </p:nvSpPr>
          <p:spPr>
            <a:xfrm>
              <a:off x="2693775" y="5094575"/>
              <a:ext cx="4625" cy="105550"/>
            </a:xfrm>
            <a:custGeom>
              <a:rect b="b" l="l" r="r" t="t"/>
              <a:pathLst>
                <a:path extrusionOk="0" h="4222" w="185">
                  <a:moveTo>
                    <a:pt x="1" y="1"/>
                  </a:moveTo>
                  <a:lnTo>
                    <a:pt x="1" y="4214"/>
                  </a:lnTo>
                  <a:lnTo>
                    <a:pt x="184" y="422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9"/>
            <p:cNvSpPr/>
            <p:nvPr/>
          </p:nvSpPr>
          <p:spPr>
            <a:xfrm>
              <a:off x="2693775" y="46065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9"/>
            <p:cNvSpPr/>
            <p:nvPr/>
          </p:nvSpPr>
          <p:spPr>
            <a:xfrm>
              <a:off x="2693775" y="3744150"/>
              <a:ext cx="4625" cy="124900"/>
            </a:xfrm>
            <a:custGeom>
              <a:rect b="b" l="l" r="r" t="t"/>
              <a:pathLst>
                <a:path extrusionOk="0" h="4996" w="185">
                  <a:moveTo>
                    <a:pt x="1" y="0"/>
                  </a:moveTo>
                  <a:lnTo>
                    <a:pt x="1" y="4995"/>
                  </a:lnTo>
                  <a:lnTo>
                    <a:pt x="184" y="499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9"/>
            <p:cNvSpPr/>
            <p:nvPr/>
          </p:nvSpPr>
          <p:spPr>
            <a:xfrm>
              <a:off x="2693775" y="44843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9"/>
            <p:cNvSpPr/>
            <p:nvPr/>
          </p:nvSpPr>
          <p:spPr>
            <a:xfrm>
              <a:off x="2693775" y="43622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0"/>
                  </a:moveTo>
                  <a:lnTo>
                    <a:pt x="1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9"/>
            <p:cNvSpPr/>
            <p:nvPr/>
          </p:nvSpPr>
          <p:spPr>
            <a:xfrm>
              <a:off x="2799875" y="38742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9"/>
            <p:cNvSpPr/>
            <p:nvPr/>
          </p:nvSpPr>
          <p:spPr>
            <a:xfrm>
              <a:off x="2799875" y="497315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9"/>
            <p:cNvSpPr/>
            <p:nvPr/>
          </p:nvSpPr>
          <p:spPr>
            <a:xfrm>
              <a:off x="2799875" y="4240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9"/>
            <p:cNvSpPr/>
            <p:nvPr/>
          </p:nvSpPr>
          <p:spPr>
            <a:xfrm>
              <a:off x="2799875" y="5094575"/>
              <a:ext cx="5400" cy="90625"/>
            </a:xfrm>
            <a:custGeom>
              <a:rect b="b" l="l" r="r" t="t"/>
              <a:pathLst>
                <a:path extrusionOk="0" h="3625" w="216">
                  <a:moveTo>
                    <a:pt x="1" y="1"/>
                  </a:moveTo>
                  <a:lnTo>
                    <a:pt x="1" y="3624"/>
                  </a:lnTo>
                  <a:lnTo>
                    <a:pt x="215" y="360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9"/>
            <p:cNvSpPr/>
            <p:nvPr/>
          </p:nvSpPr>
          <p:spPr>
            <a:xfrm>
              <a:off x="2799875" y="44843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9"/>
            <p:cNvSpPr/>
            <p:nvPr/>
          </p:nvSpPr>
          <p:spPr>
            <a:xfrm>
              <a:off x="2799875" y="4728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9"/>
            <p:cNvSpPr/>
            <p:nvPr/>
          </p:nvSpPr>
          <p:spPr>
            <a:xfrm>
              <a:off x="2799875" y="3744150"/>
              <a:ext cx="5400" cy="124900"/>
            </a:xfrm>
            <a:custGeom>
              <a:rect b="b" l="l" r="r" t="t"/>
              <a:pathLst>
                <a:path extrusionOk="0" h="4996" w="216">
                  <a:moveTo>
                    <a:pt x="1" y="0"/>
                  </a:moveTo>
                  <a:lnTo>
                    <a:pt x="1" y="4995"/>
                  </a:lnTo>
                  <a:lnTo>
                    <a:pt x="215" y="49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9"/>
            <p:cNvSpPr/>
            <p:nvPr/>
          </p:nvSpPr>
          <p:spPr>
            <a:xfrm>
              <a:off x="2799875" y="485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9"/>
            <p:cNvSpPr/>
            <p:nvPr/>
          </p:nvSpPr>
          <p:spPr>
            <a:xfrm>
              <a:off x="2799875" y="39963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9"/>
            <p:cNvSpPr/>
            <p:nvPr/>
          </p:nvSpPr>
          <p:spPr>
            <a:xfrm>
              <a:off x="2799875" y="41185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9"/>
            <p:cNvSpPr/>
            <p:nvPr/>
          </p:nvSpPr>
          <p:spPr>
            <a:xfrm>
              <a:off x="2799875" y="46065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9"/>
            <p:cNvSpPr/>
            <p:nvPr/>
          </p:nvSpPr>
          <p:spPr>
            <a:xfrm>
              <a:off x="2799875" y="43622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9"/>
            <p:cNvSpPr/>
            <p:nvPr/>
          </p:nvSpPr>
          <p:spPr>
            <a:xfrm>
              <a:off x="2906550" y="5094575"/>
              <a:ext cx="5400" cy="81050"/>
            </a:xfrm>
            <a:custGeom>
              <a:rect b="b" l="l" r="r" t="t"/>
              <a:pathLst>
                <a:path extrusionOk="0" h="3242" w="216">
                  <a:moveTo>
                    <a:pt x="1" y="1"/>
                  </a:moveTo>
                  <a:lnTo>
                    <a:pt x="1" y="3241"/>
                  </a:lnTo>
                  <a:lnTo>
                    <a:pt x="215" y="322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9"/>
            <p:cNvSpPr/>
            <p:nvPr/>
          </p:nvSpPr>
          <p:spPr>
            <a:xfrm>
              <a:off x="2906550" y="39963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9"/>
            <p:cNvSpPr/>
            <p:nvPr/>
          </p:nvSpPr>
          <p:spPr>
            <a:xfrm>
              <a:off x="2906550" y="44843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9"/>
            <p:cNvSpPr/>
            <p:nvPr/>
          </p:nvSpPr>
          <p:spPr>
            <a:xfrm>
              <a:off x="2906550" y="4728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9"/>
            <p:cNvSpPr/>
            <p:nvPr/>
          </p:nvSpPr>
          <p:spPr>
            <a:xfrm>
              <a:off x="2906550" y="4240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9"/>
            <p:cNvSpPr/>
            <p:nvPr/>
          </p:nvSpPr>
          <p:spPr>
            <a:xfrm>
              <a:off x="2906550" y="38742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9"/>
            <p:cNvSpPr/>
            <p:nvPr/>
          </p:nvSpPr>
          <p:spPr>
            <a:xfrm>
              <a:off x="2906550" y="485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9"/>
            <p:cNvSpPr/>
            <p:nvPr/>
          </p:nvSpPr>
          <p:spPr>
            <a:xfrm>
              <a:off x="2906550" y="46065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9"/>
            <p:cNvSpPr/>
            <p:nvPr/>
          </p:nvSpPr>
          <p:spPr>
            <a:xfrm>
              <a:off x="2906550" y="497315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9"/>
            <p:cNvSpPr/>
            <p:nvPr/>
          </p:nvSpPr>
          <p:spPr>
            <a:xfrm>
              <a:off x="2906550" y="3743575"/>
              <a:ext cx="5400" cy="125475"/>
            </a:xfrm>
            <a:custGeom>
              <a:rect b="b" l="l" r="r" t="t"/>
              <a:pathLst>
                <a:path extrusionOk="0" h="5019" w="216">
                  <a:moveTo>
                    <a:pt x="1" y="0"/>
                  </a:moveTo>
                  <a:lnTo>
                    <a:pt x="1" y="5018"/>
                  </a:lnTo>
                  <a:lnTo>
                    <a:pt x="215" y="501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9"/>
            <p:cNvSpPr/>
            <p:nvPr/>
          </p:nvSpPr>
          <p:spPr>
            <a:xfrm>
              <a:off x="2906550" y="43622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9"/>
            <p:cNvSpPr/>
            <p:nvPr/>
          </p:nvSpPr>
          <p:spPr>
            <a:xfrm>
              <a:off x="2906550" y="41185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9"/>
            <p:cNvSpPr/>
            <p:nvPr/>
          </p:nvSpPr>
          <p:spPr>
            <a:xfrm>
              <a:off x="3013225" y="3874200"/>
              <a:ext cx="4825" cy="117025"/>
            </a:xfrm>
            <a:custGeom>
              <a:rect b="b" l="l" r="r" t="t"/>
              <a:pathLst>
                <a:path extrusionOk="0" h="4681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9"/>
            <p:cNvSpPr/>
            <p:nvPr/>
          </p:nvSpPr>
          <p:spPr>
            <a:xfrm>
              <a:off x="3013225" y="48509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9"/>
            <p:cNvSpPr/>
            <p:nvPr/>
          </p:nvSpPr>
          <p:spPr>
            <a:xfrm>
              <a:off x="3013225" y="4973150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9"/>
            <p:cNvSpPr/>
            <p:nvPr/>
          </p:nvSpPr>
          <p:spPr>
            <a:xfrm>
              <a:off x="3013225" y="3742800"/>
              <a:ext cx="4825" cy="126250"/>
            </a:xfrm>
            <a:custGeom>
              <a:rect b="b" l="l" r="r" t="t"/>
              <a:pathLst>
                <a:path extrusionOk="0" h="5050" w="193">
                  <a:moveTo>
                    <a:pt x="1" y="1"/>
                  </a:moveTo>
                  <a:lnTo>
                    <a:pt x="1" y="5049"/>
                  </a:lnTo>
                  <a:lnTo>
                    <a:pt x="192" y="504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9"/>
            <p:cNvSpPr/>
            <p:nvPr/>
          </p:nvSpPr>
          <p:spPr>
            <a:xfrm>
              <a:off x="3013225" y="3996375"/>
              <a:ext cx="4825" cy="116300"/>
            </a:xfrm>
            <a:custGeom>
              <a:rect b="b" l="l" r="r" t="t"/>
              <a:pathLst>
                <a:path extrusionOk="0" h="4652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9"/>
            <p:cNvSpPr/>
            <p:nvPr/>
          </p:nvSpPr>
          <p:spPr>
            <a:xfrm>
              <a:off x="3013225" y="46065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9"/>
            <p:cNvSpPr/>
            <p:nvPr/>
          </p:nvSpPr>
          <p:spPr>
            <a:xfrm>
              <a:off x="3013225" y="4362200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0"/>
                  </a:moveTo>
                  <a:lnTo>
                    <a:pt x="1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9"/>
            <p:cNvSpPr/>
            <p:nvPr/>
          </p:nvSpPr>
          <p:spPr>
            <a:xfrm>
              <a:off x="3013225" y="4240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9"/>
            <p:cNvSpPr/>
            <p:nvPr/>
          </p:nvSpPr>
          <p:spPr>
            <a:xfrm>
              <a:off x="3013225" y="41185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1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9"/>
            <p:cNvSpPr/>
            <p:nvPr/>
          </p:nvSpPr>
          <p:spPr>
            <a:xfrm>
              <a:off x="3013225" y="4484375"/>
              <a:ext cx="4825" cy="117050"/>
            </a:xfrm>
            <a:custGeom>
              <a:rect b="b" l="l" r="r" t="t"/>
              <a:pathLst>
                <a:path extrusionOk="0" h="4682" w="193">
                  <a:moveTo>
                    <a:pt x="1" y="1"/>
                  </a:moveTo>
                  <a:lnTo>
                    <a:pt x="1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9"/>
            <p:cNvSpPr/>
            <p:nvPr/>
          </p:nvSpPr>
          <p:spPr>
            <a:xfrm>
              <a:off x="3013225" y="4728775"/>
              <a:ext cx="4825" cy="116275"/>
            </a:xfrm>
            <a:custGeom>
              <a:rect b="b" l="l" r="r" t="t"/>
              <a:pathLst>
                <a:path extrusionOk="0" h="4651" w="193">
                  <a:moveTo>
                    <a:pt x="1" y="0"/>
                  </a:moveTo>
                  <a:lnTo>
                    <a:pt x="1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9"/>
            <p:cNvSpPr/>
            <p:nvPr/>
          </p:nvSpPr>
          <p:spPr>
            <a:xfrm>
              <a:off x="3013225" y="5094575"/>
              <a:ext cx="4825" cy="74925"/>
            </a:xfrm>
            <a:custGeom>
              <a:rect b="b" l="l" r="r" t="t"/>
              <a:pathLst>
                <a:path extrusionOk="0" h="2997" w="193">
                  <a:moveTo>
                    <a:pt x="1" y="1"/>
                  </a:moveTo>
                  <a:lnTo>
                    <a:pt x="1" y="2973"/>
                  </a:lnTo>
                  <a:cubicBezTo>
                    <a:pt x="70" y="2981"/>
                    <a:pt x="131" y="2989"/>
                    <a:pt x="192" y="2996"/>
                  </a:cubicBez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9"/>
            <p:cNvSpPr/>
            <p:nvPr/>
          </p:nvSpPr>
          <p:spPr>
            <a:xfrm>
              <a:off x="3120100" y="48509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9"/>
            <p:cNvSpPr/>
            <p:nvPr/>
          </p:nvSpPr>
          <p:spPr>
            <a:xfrm>
              <a:off x="3120100" y="3874200"/>
              <a:ext cx="4625" cy="117025"/>
            </a:xfrm>
            <a:custGeom>
              <a:rect b="b" l="l" r="r" t="t"/>
              <a:pathLst>
                <a:path extrusionOk="0" h="4681" w="185">
                  <a:moveTo>
                    <a:pt x="1" y="0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9"/>
            <p:cNvSpPr/>
            <p:nvPr/>
          </p:nvSpPr>
          <p:spPr>
            <a:xfrm>
              <a:off x="3120100" y="4362200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0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9"/>
            <p:cNvSpPr/>
            <p:nvPr/>
          </p:nvSpPr>
          <p:spPr>
            <a:xfrm>
              <a:off x="3120100" y="4240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0"/>
                  </a:lnTo>
                  <a:lnTo>
                    <a:pt x="185" y="465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9"/>
            <p:cNvSpPr/>
            <p:nvPr/>
          </p:nvSpPr>
          <p:spPr>
            <a:xfrm>
              <a:off x="3120100" y="46065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1"/>
                  </a:lnTo>
                  <a:lnTo>
                    <a:pt x="185" y="468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9"/>
            <p:cNvSpPr/>
            <p:nvPr/>
          </p:nvSpPr>
          <p:spPr>
            <a:xfrm>
              <a:off x="3120100" y="4973150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9"/>
            <p:cNvSpPr/>
            <p:nvPr/>
          </p:nvSpPr>
          <p:spPr>
            <a:xfrm>
              <a:off x="3120100" y="41185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9"/>
            <p:cNvSpPr/>
            <p:nvPr/>
          </p:nvSpPr>
          <p:spPr>
            <a:xfrm>
              <a:off x="3120100" y="4728775"/>
              <a:ext cx="4625" cy="116275"/>
            </a:xfrm>
            <a:custGeom>
              <a:rect b="b" l="l" r="r" t="t"/>
              <a:pathLst>
                <a:path extrusionOk="0" h="4651" w="185">
                  <a:moveTo>
                    <a:pt x="1" y="0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9"/>
            <p:cNvSpPr/>
            <p:nvPr/>
          </p:nvSpPr>
          <p:spPr>
            <a:xfrm>
              <a:off x="3120100" y="5094575"/>
              <a:ext cx="4625" cy="77600"/>
            </a:xfrm>
            <a:custGeom>
              <a:rect b="b" l="l" r="r" t="t"/>
              <a:pathLst>
                <a:path extrusionOk="0" h="3104" w="185">
                  <a:moveTo>
                    <a:pt x="1" y="1"/>
                  </a:moveTo>
                  <a:lnTo>
                    <a:pt x="1" y="3103"/>
                  </a:lnTo>
                  <a:lnTo>
                    <a:pt x="185" y="3073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9"/>
            <p:cNvSpPr/>
            <p:nvPr/>
          </p:nvSpPr>
          <p:spPr>
            <a:xfrm>
              <a:off x="3120100" y="3996375"/>
              <a:ext cx="4625" cy="116300"/>
            </a:xfrm>
            <a:custGeom>
              <a:rect b="b" l="l" r="r" t="t"/>
              <a:pathLst>
                <a:path extrusionOk="0" h="4652" w="185">
                  <a:moveTo>
                    <a:pt x="1" y="1"/>
                  </a:moveTo>
                  <a:lnTo>
                    <a:pt x="1" y="4651"/>
                  </a:lnTo>
                  <a:lnTo>
                    <a:pt x="185" y="465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9"/>
            <p:cNvSpPr/>
            <p:nvPr/>
          </p:nvSpPr>
          <p:spPr>
            <a:xfrm>
              <a:off x="3120100" y="3742800"/>
              <a:ext cx="4625" cy="126250"/>
            </a:xfrm>
            <a:custGeom>
              <a:rect b="b" l="l" r="r" t="t"/>
              <a:pathLst>
                <a:path extrusionOk="0" h="5050" w="185">
                  <a:moveTo>
                    <a:pt x="1" y="1"/>
                  </a:moveTo>
                  <a:lnTo>
                    <a:pt x="1" y="5049"/>
                  </a:lnTo>
                  <a:lnTo>
                    <a:pt x="185" y="5049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9"/>
            <p:cNvSpPr/>
            <p:nvPr/>
          </p:nvSpPr>
          <p:spPr>
            <a:xfrm>
              <a:off x="3120100" y="4484375"/>
              <a:ext cx="4625" cy="117050"/>
            </a:xfrm>
            <a:custGeom>
              <a:rect b="b" l="l" r="r" t="t"/>
              <a:pathLst>
                <a:path extrusionOk="0" h="4682" w="185">
                  <a:moveTo>
                    <a:pt x="1" y="1"/>
                  </a:moveTo>
                  <a:lnTo>
                    <a:pt x="1" y="4682"/>
                  </a:lnTo>
                  <a:lnTo>
                    <a:pt x="185" y="468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9"/>
            <p:cNvSpPr/>
            <p:nvPr/>
          </p:nvSpPr>
          <p:spPr>
            <a:xfrm>
              <a:off x="3226200" y="41185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9"/>
            <p:cNvSpPr/>
            <p:nvPr/>
          </p:nvSpPr>
          <p:spPr>
            <a:xfrm>
              <a:off x="3226200" y="3996375"/>
              <a:ext cx="5400" cy="116300"/>
            </a:xfrm>
            <a:custGeom>
              <a:rect b="b" l="l" r="r" t="t"/>
              <a:pathLst>
                <a:path extrusionOk="0" h="4652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9"/>
            <p:cNvSpPr/>
            <p:nvPr/>
          </p:nvSpPr>
          <p:spPr>
            <a:xfrm>
              <a:off x="3226775" y="5094575"/>
              <a:ext cx="4825" cy="69350"/>
            </a:xfrm>
            <a:custGeom>
              <a:rect b="b" l="l" r="r" t="t"/>
              <a:pathLst>
                <a:path extrusionOk="0" h="2774" w="193">
                  <a:moveTo>
                    <a:pt x="1" y="1"/>
                  </a:moveTo>
                  <a:lnTo>
                    <a:pt x="1" y="2774"/>
                  </a:lnTo>
                  <a:lnTo>
                    <a:pt x="192" y="275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9"/>
            <p:cNvSpPr/>
            <p:nvPr/>
          </p:nvSpPr>
          <p:spPr>
            <a:xfrm>
              <a:off x="3226200" y="3874200"/>
              <a:ext cx="5400" cy="117025"/>
            </a:xfrm>
            <a:custGeom>
              <a:rect b="b" l="l" r="r" t="t"/>
              <a:pathLst>
                <a:path extrusionOk="0" h="4681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9"/>
            <p:cNvSpPr/>
            <p:nvPr/>
          </p:nvSpPr>
          <p:spPr>
            <a:xfrm>
              <a:off x="3226200" y="44843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9"/>
            <p:cNvSpPr/>
            <p:nvPr/>
          </p:nvSpPr>
          <p:spPr>
            <a:xfrm>
              <a:off x="3226200" y="4973150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1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9"/>
            <p:cNvSpPr/>
            <p:nvPr/>
          </p:nvSpPr>
          <p:spPr>
            <a:xfrm>
              <a:off x="3226200" y="4240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9"/>
            <p:cNvSpPr/>
            <p:nvPr/>
          </p:nvSpPr>
          <p:spPr>
            <a:xfrm>
              <a:off x="3226200" y="4606575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1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9"/>
            <p:cNvSpPr/>
            <p:nvPr/>
          </p:nvSpPr>
          <p:spPr>
            <a:xfrm>
              <a:off x="3226200" y="4362200"/>
              <a:ext cx="5400" cy="117050"/>
            </a:xfrm>
            <a:custGeom>
              <a:rect b="b" l="l" r="r" t="t"/>
              <a:pathLst>
                <a:path extrusionOk="0" h="4682" w="216">
                  <a:moveTo>
                    <a:pt x="1" y="0"/>
                  </a:moveTo>
                  <a:lnTo>
                    <a:pt x="1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9"/>
            <p:cNvSpPr/>
            <p:nvPr/>
          </p:nvSpPr>
          <p:spPr>
            <a:xfrm>
              <a:off x="3226775" y="3742225"/>
              <a:ext cx="4825" cy="126825"/>
            </a:xfrm>
            <a:custGeom>
              <a:rect b="b" l="l" r="r" t="t"/>
              <a:pathLst>
                <a:path extrusionOk="0" h="5073" w="193">
                  <a:moveTo>
                    <a:pt x="1" y="1"/>
                  </a:moveTo>
                  <a:lnTo>
                    <a:pt x="1" y="5072"/>
                  </a:lnTo>
                  <a:lnTo>
                    <a:pt x="192" y="507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9"/>
            <p:cNvSpPr/>
            <p:nvPr/>
          </p:nvSpPr>
          <p:spPr>
            <a:xfrm>
              <a:off x="3226200" y="47287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9"/>
            <p:cNvSpPr/>
            <p:nvPr/>
          </p:nvSpPr>
          <p:spPr>
            <a:xfrm>
              <a:off x="3226200" y="4850975"/>
              <a:ext cx="5400" cy="116275"/>
            </a:xfrm>
            <a:custGeom>
              <a:rect b="b" l="l" r="r" t="t"/>
              <a:pathLst>
                <a:path extrusionOk="0" h="4651" w="216">
                  <a:moveTo>
                    <a:pt x="1" y="0"/>
                  </a:moveTo>
                  <a:lnTo>
                    <a:pt x="1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9"/>
            <p:cNvSpPr/>
            <p:nvPr/>
          </p:nvSpPr>
          <p:spPr>
            <a:xfrm>
              <a:off x="3332900" y="38742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9"/>
            <p:cNvSpPr/>
            <p:nvPr/>
          </p:nvSpPr>
          <p:spPr>
            <a:xfrm>
              <a:off x="3332900" y="4728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9"/>
            <p:cNvSpPr/>
            <p:nvPr/>
          </p:nvSpPr>
          <p:spPr>
            <a:xfrm>
              <a:off x="3332900" y="497315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9"/>
            <p:cNvSpPr/>
            <p:nvPr/>
          </p:nvSpPr>
          <p:spPr>
            <a:xfrm>
              <a:off x="3332900" y="39963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9"/>
            <p:cNvSpPr/>
            <p:nvPr/>
          </p:nvSpPr>
          <p:spPr>
            <a:xfrm>
              <a:off x="3332900" y="3741475"/>
              <a:ext cx="5375" cy="127575"/>
            </a:xfrm>
            <a:custGeom>
              <a:rect b="b" l="l" r="r" t="t"/>
              <a:pathLst>
                <a:path extrusionOk="0" h="5103" w="215">
                  <a:moveTo>
                    <a:pt x="0" y="0"/>
                  </a:moveTo>
                  <a:lnTo>
                    <a:pt x="0" y="5102"/>
                  </a:lnTo>
                  <a:lnTo>
                    <a:pt x="215" y="510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9"/>
            <p:cNvSpPr/>
            <p:nvPr/>
          </p:nvSpPr>
          <p:spPr>
            <a:xfrm>
              <a:off x="3332900" y="5094575"/>
              <a:ext cx="5375" cy="59025"/>
            </a:xfrm>
            <a:custGeom>
              <a:rect b="b" l="l" r="r" t="t"/>
              <a:pathLst>
                <a:path extrusionOk="0" h="2361" w="215">
                  <a:moveTo>
                    <a:pt x="0" y="1"/>
                  </a:moveTo>
                  <a:lnTo>
                    <a:pt x="0" y="2360"/>
                  </a:lnTo>
                  <a:lnTo>
                    <a:pt x="215" y="234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9"/>
            <p:cNvSpPr/>
            <p:nvPr/>
          </p:nvSpPr>
          <p:spPr>
            <a:xfrm>
              <a:off x="3332900" y="485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9"/>
            <p:cNvSpPr/>
            <p:nvPr/>
          </p:nvSpPr>
          <p:spPr>
            <a:xfrm>
              <a:off x="3332900" y="41185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9"/>
            <p:cNvSpPr/>
            <p:nvPr/>
          </p:nvSpPr>
          <p:spPr>
            <a:xfrm>
              <a:off x="3332900" y="43622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9"/>
            <p:cNvSpPr/>
            <p:nvPr/>
          </p:nvSpPr>
          <p:spPr>
            <a:xfrm>
              <a:off x="3332900" y="4240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9"/>
            <p:cNvSpPr/>
            <p:nvPr/>
          </p:nvSpPr>
          <p:spPr>
            <a:xfrm>
              <a:off x="3332900" y="46065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9"/>
            <p:cNvSpPr/>
            <p:nvPr/>
          </p:nvSpPr>
          <p:spPr>
            <a:xfrm>
              <a:off x="3332900" y="44843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9"/>
            <p:cNvSpPr/>
            <p:nvPr/>
          </p:nvSpPr>
          <p:spPr>
            <a:xfrm>
              <a:off x="3439575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9"/>
            <p:cNvSpPr/>
            <p:nvPr/>
          </p:nvSpPr>
          <p:spPr>
            <a:xfrm>
              <a:off x="3439575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9"/>
            <p:cNvSpPr/>
            <p:nvPr/>
          </p:nvSpPr>
          <p:spPr>
            <a:xfrm>
              <a:off x="3439575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9"/>
            <p:cNvSpPr/>
            <p:nvPr/>
          </p:nvSpPr>
          <p:spPr>
            <a:xfrm>
              <a:off x="3439575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9"/>
            <p:cNvSpPr/>
            <p:nvPr/>
          </p:nvSpPr>
          <p:spPr>
            <a:xfrm>
              <a:off x="3439575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9"/>
            <p:cNvSpPr/>
            <p:nvPr/>
          </p:nvSpPr>
          <p:spPr>
            <a:xfrm>
              <a:off x="3439575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9"/>
            <p:cNvSpPr/>
            <p:nvPr/>
          </p:nvSpPr>
          <p:spPr>
            <a:xfrm>
              <a:off x="3439575" y="3740900"/>
              <a:ext cx="4800" cy="128150"/>
            </a:xfrm>
            <a:custGeom>
              <a:rect b="b" l="l" r="r" t="t"/>
              <a:pathLst>
                <a:path extrusionOk="0" h="5126" w="192">
                  <a:moveTo>
                    <a:pt x="0" y="0"/>
                  </a:moveTo>
                  <a:lnTo>
                    <a:pt x="0" y="5125"/>
                  </a:lnTo>
                  <a:lnTo>
                    <a:pt x="192" y="51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9"/>
            <p:cNvSpPr/>
            <p:nvPr/>
          </p:nvSpPr>
          <p:spPr>
            <a:xfrm>
              <a:off x="3439575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9"/>
            <p:cNvSpPr/>
            <p:nvPr/>
          </p:nvSpPr>
          <p:spPr>
            <a:xfrm>
              <a:off x="3439575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9"/>
            <p:cNvSpPr/>
            <p:nvPr/>
          </p:nvSpPr>
          <p:spPr>
            <a:xfrm>
              <a:off x="3439575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9"/>
            <p:cNvSpPr/>
            <p:nvPr/>
          </p:nvSpPr>
          <p:spPr>
            <a:xfrm>
              <a:off x="3439575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9"/>
            <p:cNvSpPr/>
            <p:nvPr/>
          </p:nvSpPr>
          <p:spPr>
            <a:xfrm>
              <a:off x="3439575" y="5094575"/>
              <a:ext cx="4800" cy="54225"/>
            </a:xfrm>
            <a:custGeom>
              <a:rect b="b" l="l" r="r" t="t"/>
              <a:pathLst>
                <a:path extrusionOk="0" h="2169" w="192">
                  <a:moveTo>
                    <a:pt x="0" y="1"/>
                  </a:moveTo>
                  <a:lnTo>
                    <a:pt x="0" y="2169"/>
                  </a:lnTo>
                  <a:lnTo>
                    <a:pt x="192" y="2169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9"/>
            <p:cNvSpPr/>
            <p:nvPr/>
          </p:nvSpPr>
          <p:spPr>
            <a:xfrm>
              <a:off x="3546450" y="460657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9"/>
            <p:cNvSpPr/>
            <p:nvPr/>
          </p:nvSpPr>
          <p:spPr>
            <a:xfrm>
              <a:off x="3546450" y="47287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9"/>
            <p:cNvSpPr/>
            <p:nvPr/>
          </p:nvSpPr>
          <p:spPr>
            <a:xfrm>
              <a:off x="3546450" y="41185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9"/>
            <p:cNvSpPr/>
            <p:nvPr/>
          </p:nvSpPr>
          <p:spPr>
            <a:xfrm>
              <a:off x="3546450" y="4484375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1"/>
                  </a:moveTo>
                  <a:lnTo>
                    <a:pt x="0" y="4682"/>
                  </a:lnTo>
                  <a:lnTo>
                    <a:pt x="184" y="46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9"/>
            <p:cNvSpPr/>
            <p:nvPr/>
          </p:nvSpPr>
          <p:spPr>
            <a:xfrm>
              <a:off x="3546450" y="4973150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9"/>
            <p:cNvSpPr/>
            <p:nvPr/>
          </p:nvSpPr>
          <p:spPr>
            <a:xfrm>
              <a:off x="3546450" y="42407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9"/>
            <p:cNvSpPr/>
            <p:nvPr/>
          </p:nvSpPr>
          <p:spPr>
            <a:xfrm>
              <a:off x="3546450" y="3874200"/>
              <a:ext cx="4600" cy="117025"/>
            </a:xfrm>
            <a:custGeom>
              <a:rect b="b" l="l" r="r" t="t"/>
              <a:pathLst>
                <a:path extrusionOk="0" h="4681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9"/>
            <p:cNvSpPr/>
            <p:nvPr/>
          </p:nvSpPr>
          <p:spPr>
            <a:xfrm>
              <a:off x="3546450" y="4850975"/>
              <a:ext cx="4600" cy="116275"/>
            </a:xfrm>
            <a:custGeom>
              <a:rect b="b" l="l" r="r" t="t"/>
              <a:pathLst>
                <a:path extrusionOk="0" h="4651" w="184">
                  <a:moveTo>
                    <a:pt x="0" y="0"/>
                  </a:moveTo>
                  <a:lnTo>
                    <a:pt x="0" y="4650"/>
                  </a:lnTo>
                  <a:lnTo>
                    <a:pt x="184" y="46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9"/>
            <p:cNvSpPr/>
            <p:nvPr/>
          </p:nvSpPr>
          <p:spPr>
            <a:xfrm>
              <a:off x="3546450" y="3740900"/>
              <a:ext cx="4600" cy="128150"/>
            </a:xfrm>
            <a:custGeom>
              <a:rect b="b" l="l" r="r" t="t"/>
              <a:pathLst>
                <a:path extrusionOk="0" h="5126" w="184">
                  <a:moveTo>
                    <a:pt x="0" y="0"/>
                  </a:moveTo>
                  <a:lnTo>
                    <a:pt x="0" y="5125"/>
                  </a:lnTo>
                  <a:lnTo>
                    <a:pt x="184" y="512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9"/>
            <p:cNvSpPr/>
            <p:nvPr/>
          </p:nvSpPr>
          <p:spPr>
            <a:xfrm>
              <a:off x="3546450" y="5094575"/>
              <a:ext cx="4600" cy="53650"/>
            </a:xfrm>
            <a:custGeom>
              <a:rect b="b" l="l" r="r" t="t"/>
              <a:pathLst>
                <a:path extrusionOk="0" h="2146" w="184">
                  <a:moveTo>
                    <a:pt x="0" y="1"/>
                  </a:moveTo>
                  <a:lnTo>
                    <a:pt x="0" y="2146"/>
                  </a:lnTo>
                  <a:lnTo>
                    <a:pt x="184" y="211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9"/>
            <p:cNvSpPr/>
            <p:nvPr/>
          </p:nvSpPr>
          <p:spPr>
            <a:xfrm>
              <a:off x="3546450" y="3996375"/>
              <a:ext cx="4600" cy="116300"/>
            </a:xfrm>
            <a:custGeom>
              <a:rect b="b" l="l" r="r" t="t"/>
              <a:pathLst>
                <a:path extrusionOk="0" h="4652" w="184">
                  <a:moveTo>
                    <a:pt x="0" y="1"/>
                  </a:moveTo>
                  <a:lnTo>
                    <a:pt x="0" y="4651"/>
                  </a:lnTo>
                  <a:lnTo>
                    <a:pt x="184" y="4651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9"/>
            <p:cNvSpPr/>
            <p:nvPr/>
          </p:nvSpPr>
          <p:spPr>
            <a:xfrm>
              <a:off x="3546450" y="4362200"/>
              <a:ext cx="4600" cy="117050"/>
            </a:xfrm>
            <a:custGeom>
              <a:rect b="b" l="l" r="r" t="t"/>
              <a:pathLst>
                <a:path extrusionOk="0" h="4682" w="184">
                  <a:moveTo>
                    <a:pt x="0" y="0"/>
                  </a:moveTo>
                  <a:lnTo>
                    <a:pt x="0" y="4681"/>
                  </a:lnTo>
                  <a:lnTo>
                    <a:pt x="184" y="4681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9"/>
            <p:cNvSpPr/>
            <p:nvPr/>
          </p:nvSpPr>
          <p:spPr>
            <a:xfrm>
              <a:off x="3653125" y="5094575"/>
              <a:ext cx="4800" cy="50025"/>
            </a:xfrm>
            <a:custGeom>
              <a:rect b="b" l="l" r="r" t="t"/>
              <a:pathLst>
                <a:path extrusionOk="0" h="2001" w="192">
                  <a:moveTo>
                    <a:pt x="0" y="1"/>
                  </a:moveTo>
                  <a:lnTo>
                    <a:pt x="0" y="2000"/>
                  </a:lnTo>
                  <a:lnTo>
                    <a:pt x="192" y="2000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9"/>
            <p:cNvSpPr/>
            <p:nvPr/>
          </p:nvSpPr>
          <p:spPr>
            <a:xfrm>
              <a:off x="3653125" y="46065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9"/>
            <p:cNvSpPr/>
            <p:nvPr/>
          </p:nvSpPr>
          <p:spPr>
            <a:xfrm>
              <a:off x="3653125" y="4362200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9"/>
            <p:cNvSpPr/>
            <p:nvPr/>
          </p:nvSpPr>
          <p:spPr>
            <a:xfrm>
              <a:off x="3653125" y="4728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9"/>
            <p:cNvSpPr/>
            <p:nvPr/>
          </p:nvSpPr>
          <p:spPr>
            <a:xfrm>
              <a:off x="3653125" y="41185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9"/>
            <p:cNvSpPr/>
            <p:nvPr/>
          </p:nvSpPr>
          <p:spPr>
            <a:xfrm>
              <a:off x="3653125" y="4973150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9"/>
            <p:cNvSpPr/>
            <p:nvPr/>
          </p:nvSpPr>
          <p:spPr>
            <a:xfrm>
              <a:off x="3653125" y="48509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9"/>
            <p:cNvSpPr/>
            <p:nvPr/>
          </p:nvSpPr>
          <p:spPr>
            <a:xfrm>
              <a:off x="3653125" y="3740125"/>
              <a:ext cx="4800" cy="128925"/>
            </a:xfrm>
            <a:custGeom>
              <a:rect b="b" l="l" r="r" t="t"/>
              <a:pathLst>
                <a:path extrusionOk="0" h="5157" w="192">
                  <a:moveTo>
                    <a:pt x="0" y="1"/>
                  </a:moveTo>
                  <a:lnTo>
                    <a:pt x="0" y="5156"/>
                  </a:lnTo>
                  <a:lnTo>
                    <a:pt x="192" y="515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9"/>
            <p:cNvSpPr/>
            <p:nvPr/>
          </p:nvSpPr>
          <p:spPr>
            <a:xfrm>
              <a:off x="3653125" y="3996375"/>
              <a:ext cx="4800" cy="116300"/>
            </a:xfrm>
            <a:custGeom>
              <a:rect b="b" l="l" r="r" t="t"/>
              <a:pathLst>
                <a:path extrusionOk="0" h="4652" w="192">
                  <a:moveTo>
                    <a:pt x="0" y="1"/>
                  </a:moveTo>
                  <a:lnTo>
                    <a:pt x="0" y="4651"/>
                  </a:lnTo>
                  <a:lnTo>
                    <a:pt x="192" y="465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9"/>
            <p:cNvSpPr/>
            <p:nvPr/>
          </p:nvSpPr>
          <p:spPr>
            <a:xfrm>
              <a:off x="3653125" y="4484375"/>
              <a:ext cx="4800" cy="117050"/>
            </a:xfrm>
            <a:custGeom>
              <a:rect b="b" l="l" r="r" t="t"/>
              <a:pathLst>
                <a:path extrusionOk="0" h="4682" w="192">
                  <a:moveTo>
                    <a:pt x="0" y="1"/>
                  </a:moveTo>
                  <a:lnTo>
                    <a:pt x="0" y="4682"/>
                  </a:lnTo>
                  <a:lnTo>
                    <a:pt x="192" y="4682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9"/>
            <p:cNvSpPr/>
            <p:nvPr/>
          </p:nvSpPr>
          <p:spPr>
            <a:xfrm>
              <a:off x="3653125" y="3874200"/>
              <a:ext cx="4800" cy="117025"/>
            </a:xfrm>
            <a:custGeom>
              <a:rect b="b" l="l" r="r" t="t"/>
              <a:pathLst>
                <a:path extrusionOk="0" h="4681" w="192">
                  <a:moveTo>
                    <a:pt x="0" y="0"/>
                  </a:moveTo>
                  <a:lnTo>
                    <a:pt x="0" y="4681"/>
                  </a:lnTo>
                  <a:lnTo>
                    <a:pt x="192" y="468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9"/>
            <p:cNvSpPr/>
            <p:nvPr/>
          </p:nvSpPr>
          <p:spPr>
            <a:xfrm>
              <a:off x="3653125" y="4240775"/>
              <a:ext cx="4800" cy="116275"/>
            </a:xfrm>
            <a:custGeom>
              <a:rect b="b" l="l" r="r" t="t"/>
              <a:pathLst>
                <a:path extrusionOk="0" h="4651" w="192">
                  <a:moveTo>
                    <a:pt x="0" y="0"/>
                  </a:moveTo>
                  <a:lnTo>
                    <a:pt x="0" y="4650"/>
                  </a:lnTo>
                  <a:lnTo>
                    <a:pt x="192" y="465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9"/>
            <p:cNvSpPr/>
            <p:nvPr/>
          </p:nvSpPr>
          <p:spPr>
            <a:xfrm>
              <a:off x="3759225" y="3739550"/>
              <a:ext cx="5375" cy="129500"/>
            </a:xfrm>
            <a:custGeom>
              <a:rect b="b" l="l" r="r" t="t"/>
              <a:pathLst>
                <a:path extrusionOk="0" h="5180" w="215">
                  <a:moveTo>
                    <a:pt x="0" y="1"/>
                  </a:moveTo>
                  <a:lnTo>
                    <a:pt x="0" y="5179"/>
                  </a:lnTo>
                  <a:lnTo>
                    <a:pt x="215" y="517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9"/>
            <p:cNvSpPr/>
            <p:nvPr/>
          </p:nvSpPr>
          <p:spPr>
            <a:xfrm>
              <a:off x="3759225" y="5094575"/>
              <a:ext cx="5375" cy="41400"/>
            </a:xfrm>
            <a:custGeom>
              <a:rect b="b" l="l" r="r" t="t"/>
              <a:pathLst>
                <a:path extrusionOk="0" h="1656" w="215">
                  <a:moveTo>
                    <a:pt x="0" y="1"/>
                  </a:moveTo>
                  <a:lnTo>
                    <a:pt x="0" y="1656"/>
                  </a:lnTo>
                  <a:lnTo>
                    <a:pt x="215" y="1656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9"/>
            <p:cNvSpPr/>
            <p:nvPr/>
          </p:nvSpPr>
          <p:spPr>
            <a:xfrm>
              <a:off x="3759225" y="4728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9"/>
            <p:cNvSpPr/>
            <p:nvPr/>
          </p:nvSpPr>
          <p:spPr>
            <a:xfrm>
              <a:off x="3759225" y="41185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9"/>
            <p:cNvSpPr/>
            <p:nvPr/>
          </p:nvSpPr>
          <p:spPr>
            <a:xfrm>
              <a:off x="3759225" y="3874200"/>
              <a:ext cx="5375" cy="117025"/>
            </a:xfrm>
            <a:custGeom>
              <a:rect b="b" l="l" r="r" t="t"/>
              <a:pathLst>
                <a:path extrusionOk="0" h="4681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9"/>
            <p:cNvSpPr/>
            <p:nvPr/>
          </p:nvSpPr>
          <p:spPr>
            <a:xfrm>
              <a:off x="3759225" y="44843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2"/>
                  </a:lnTo>
                  <a:lnTo>
                    <a:pt x="215" y="46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9"/>
            <p:cNvSpPr/>
            <p:nvPr/>
          </p:nvSpPr>
          <p:spPr>
            <a:xfrm>
              <a:off x="3759225" y="3996375"/>
              <a:ext cx="5375" cy="116300"/>
            </a:xfrm>
            <a:custGeom>
              <a:rect b="b" l="l" r="r" t="t"/>
              <a:pathLst>
                <a:path extrusionOk="0" h="4652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9"/>
            <p:cNvSpPr/>
            <p:nvPr/>
          </p:nvSpPr>
          <p:spPr>
            <a:xfrm>
              <a:off x="3759225" y="42407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9"/>
            <p:cNvSpPr/>
            <p:nvPr/>
          </p:nvSpPr>
          <p:spPr>
            <a:xfrm>
              <a:off x="3759225" y="4606575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1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9"/>
            <p:cNvSpPr/>
            <p:nvPr/>
          </p:nvSpPr>
          <p:spPr>
            <a:xfrm>
              <a:off x="3759225" y="4850975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0"/>
                  </a:moveTo>
                  <a:lnTo>
                    <a:pt x="0" y="4650"/>
                  </a:lnTo>
                  <a:lnTo>
                    <a:pt x="215" y="46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9"/>
            <p:cNvSpPr/>
            <p:nvPr/>
          </p:nvSpPr>
          <p:spPr>
            <a:xfrm>
              <a:off x="3759225" y="4973150"/>
              <a:ext cx="5375" cy="116275"/>
            </a:xfrm>
            <a:custGeom>
              <a:rect b="b" l="l" r="r" t="t"/>
              <a:pathLst>
                <a:path extrusionOk="0" h="4651" w="215">
                  <a:moveTo>
                    <a:pt x="0" y="1"/>
                  </a:moveTo>
                  <a:lnTo>
                    <a:pt x="0" y="4651"/>
                  </a:lnTo>
                  <a:lnTo>
                    <a:pt x="215" y="4651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9"/>
            <p:cNvSpPr/>
            <p:nvPr/>
          </p:nvSpPr>
          <p:spPr>
            <a:xfrm>
              <a:off x="3759225" y="4362200"/>
              <a:ext cx="5375" cy="117050"/>
            </a:xfrm>
            <a:custGeom>
              <a:rect b="b" l="l" r="r" t="t"/>
              <a:pathLst>
                <a:path extrusionOk="0" h="4682" w="215">
                  <a:moveTo>
                    <a:pt x="0" y="0"/>
                  </a:moveTo>
                  <a:lnTo>
                    <a:pt x="0" y="4681"/>
                  </a:lnTo>
                  <a:lnTo>
                    <a:pt x="215" y="46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9"/>
            <p:cNvSpPr/>
            <p:nvPr/>
          </p:nvSpPr>
          <p:spPr>
            <a:xfrm>
              <a:off x="1097225" y="5089400"/>
              <a:ext cx="2770625" cy="5200"/>
            </a:xfrm>
            <a:custGeom>
              <a:rect b="b" l="l" r="r" t="t"/>
              <a:pathLst>
                <a:path extrusionOk="0" h="208" w="110825">
                  <a:moveTo>
                    <a:pt x="1" y="1"/>
                  </a:moveTo>
                  <a:lnTo>
                    <a:pt x="123" y="208"/>
                  </a:lnTo>
                  <a:lnTo>
                    <a:pt x="110824" y="208"/>
                  </a:lnTo>
                  <a:lnTo>
                    <a:pt x="110824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9"/>
            <p:cNvSpPr/>
            <p:nvPr/>
          </p:nvSpPr>
          <p:spPr>
            <a:xfrm>
              <a:off x="1098575" y="4967225"/>
              <a:ext cx="2768125" cy="5950"/>
            </a:xfrm>
            <a:custGeom>
              <a:rect b="b" l="l" r="r" t="t"/>
              <a:pathLst>
                <a:path extrusionOk="0" h="238" w="110725">
                  <a:moveTo>
                    <a:pt x="1" y="0"/>
                  </a:moveTo>
                  <a:lnTo>
                    <a:pt x="1" y="238"/>
                  </a:lnTo>
                  <a:lnTo>
                    <a:pt x="110724" y="238"/>
                  </a:lnTo>
                  <a:lnTo>
                    <a:pt x="11072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9"/>
            <p:cNvSpPr/>
            <p:nvPr/>
          </p:nvSpPr>
          <p:spPr>
            <a:xfrm>
              <a:off x="1099150" y="4845025"/>
              <a:ext cx="2766975" cy="5975"/>
            </a:xfrm>
            <a:custGeom>
              <a:rect b="b" l="l" r="r" t="t"/>
              <a:pathLst>
                <a:path extrusionOk="0" h="239" w="110679">
                  <a:moveTo>
                    <a:pt x="0" y="1"/>
                  </a:moveTo>
                  <a:lnTo>
                    <a:pt x="0" y="238"/>
                  </a:lnTo>
                  <a:lnTo>
                    <a:pt x="110678" y="238"/>
                  </a:lnTo>
                  <a:lnTo>
                    <a:pt x="110678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9"/>
            <p:cNvSpPr/>
            <p:nvPr/>
          </p:nvSpPr>
          <p:spPr>
            <a:xfrm>
              <a:off x="1100300" y="4723600"/>
              <a:ext cx="2764675" cy="5200"/>
            </a:xfrm>
            <a:custGeom>
              <a:rect b="b" l="l" r="r" t="t"/>
              <a:pathLst>
                <a:path extrusionOk="0" h="208" w="110587">
                  <a:moveTo>
                    <a:pt x="0" y="0"/>
                  </a:moveTo>
                  <a:lnTo>
                    <a:pt x="0" y="207"/>
                  </a:lnTo>
                  <a:lnTo>
                    <a:pt x="110586" y="207"/>
                  </a:lnTo>
                  <a:lnTo>
                    <a:pt x="110586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9"/>
            <p:cNvSpPr/>
            <p:nvPr/>
          </p:nvSpPr>
          <p:spPr>
            <a:xfrm>
              <a:off x="1100875" y="4601400"/>
              <a:ext cx="2763325" cy="5200"/>
            </a:xfrm>
            <a:custGeom>
              <a:rect b="b" l="l" r="r" t="t"/>
              <a:pathLst>
                <a:path extrusionOk="0" h="208" w="110533">
                  <a:moveTo>
                    <a:pt x="0" y="1"/>
                  </a:moveTo>
                  <a:lnTo>
                    <a:pt x="0" y="208"/>
                  </a:lnTo>
                  <a:lnTo>
                    <a:pt x="110533" y="208"/>
                  </a:lnTo>
                  <a:lnTo>
                    <a:pt x="11053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9"/>
            <p:cNvSpPr/>
            <p:nvPr/>
          </p:nvSpPr>
          <p:spPr>
            <a:xfrm>
              <a:off x="1102025" y="4479225"/>
              <a:ext cx="2761025" cy="5175"/>
            </a:xfrm>
            <a:custGeom>
              <a:rect b="b" l="l" r="r" t="t"/>
              <a:pathLst>
                <a:path extrusionOk="0" h="207" w="110441">
                  <a:moveTo>
                    <a:pt x="0" y="0"/>
                  </a:moveTo>
                  <a:lnTo>
                    <a:pt x="0" y="207"/>
                  </a:lnTo>
                  <a:lnTo>
                    <a:pt x="110441" y="207"/>
                  </a:lnTo>
                  <a:lnTo>
                    <a:pt x="110441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9"/>
            <p:cNvSpPr/>
            <p:nvPr/>
          </p:nvSpPr>
          <p:spPr>
            <a:xfrm>
              <a:off x="1102600" y="4357025"/>
              <a:ext cx="2759875" cy="5200"/>
            </a:xfrm>
            <a:custGeom>
              <a:rect b="b" l="l" r="r" t="t"/>
              <a:pathLst>
                <a:path extrusionOk="0" h="208" w="110395">
                  <a:moveTo>
                    <a:pt x="0" y="0"/>
                  </a:moveTo>
                  <a:lnTo>
                    <a:pt x="0" y="207"/>
                  </a:lnTo>
                  <a:lnTo>
                    <a:pt x="110395" y="207"/>
                  </a:lnTo>
                  <a:lnTo>
                    <a:pt x="110395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9"/>
            <p:cNvSpPr/>
            <p:nvPr/>
          </p:nvSpPr>
          <p:spPr>
            <a:xfrm>
              <a:off x="1103750" y="4234825"/>
              <a:ext cx="2758150" cy="5975"/>
            </a:xfrm>
            <a:custGeom>
              <a:rect b="b" l="l" r="r" t="t"/>
              <a:pathLst>
                <a:path extrusionOk="0" h="239" w="110326">
                  <a:moveTo>
                    <a:pt x="0" y="1"/>
                  </a:moveTo>
                  <a:lnTo>
                    <a:pt x="0" y="238"/>
                  </a:lnTo>
                  <a:lnTo>
                    <a:pt x="110326" y="238"/>
                  </a:lnTo>
                  <a:lnTo>
                    <a:pt x="110303" y="1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9"/>
            <p:cNvSpPr/>
            <p:nvPr/>
          </p:nvSpPr>
          <p:spPr>
            <a:xfrm>
              <a:off x="1104325" y="4112650"/>
              <a:ext cx="2756425" cy="5950"/>
            </a:xfrm>
            <a:custGeom>
              <a:rect b="b" l="l" r="r" t="t"/>
              <a:pathLst>
                <a:path extrusionOk="0" h="238" w="110257">
                  <a:moveTo>
                    <a:pt x="31" y="0"/>
                  </a:moveTo>
                  <a:lnTo>
                    <a:pt x="0" y="238"/>
                  </a:lnTo>
                  <a:lnTo>
                    <a:pt x="110257" y="238"/>
                  </a:lnTo>
                  <a:lnTo>
                    <a:pt x="110257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9"/>
            <p:cNvSpPr/>
            <p:nvPr/>
          </p:nvSpPr>
          <p:spPr>
            <a:xfrm>
              <a:off x="1105650" y="3991225"/>
              <a:ext cx="2754350" cy="5175"/>
            </a:xfrm>
            <a:custGeom>
              <a:rect b="b" l="l" r="r" t="t"/>
              <a:pathLst>
                <a:path extrusionOk="0" h="207" w="110174">
                  <a:moveTo>
                    <a:pt x="1" y="0"/>
                  </a:moveTo>
                  <a:lnTo>
                    <a:pt x="1" y="207"/>
                  </a:lnTo>
                  <a:lnTo>
                    <a:pt x="110173" y="207"/>
                  </a:lnTo>
                  <a:lnTo>
                    <a:pt x="110173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9"/>
            <p:cNvSpPr/>
            <p:nvPr/>
          </p:nvSpPr>
          <p:spPr>
            <a:xfrm>
              <a:off x="1106225" y="3869025"/>
              <a:ext cx="2752625" cy="5200"/>
            </a:xfrm>
            <a:custGeom>
              <a:rect b="b" l="l" r="r" t="t"/>
              <a:pathLst>
                <a:path extrusionOk="0" h="208" w="110105">
                  <a:moveTo>
                    <a:pt x="24" y="0"/>
                  </a:moveTo>
                  <a:lnTo>
                    <a:pt x="1" y="177"/>
                  </a:lnTo>
                  <a:lnTo>
                    <a:pt x="1" y="207"/>
                  </a:lnTo>
                  <a:lnTo>
                    <a:pt x="110104" y="207"/>
                  </a:lnTo>
                  <a:lnTo>
                    <a:pt x="110104" y="0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9"/>
            <p:cNvSpPr/>
            <p:nvPr/>
          </p:nvSpPr>
          <p:spPr>
            <a:xfrm>
              <a:off x="1296800" y="5079650"/>
              <a:ext cx="400" cy="400"/>
            </a:xfrm>
            <a:custGeom>
              <a:rect b="b" l="l" r="r" t="t"/>
              <a:pathLst>
                <a:path extrusionOk="0" h="16" w="16">
                  <a:moveTo>
                    <a:pt x="16" y="0"/>
                  </a:moveTo>
                  <a:lnTo>
                    <a:pt x="1" y="16"/>
                  </a:lnTo>
                  <a:close/>
                </a:path>
              </a:pathLst>
            </a:custGeom>
            <a:solidFill>
              <a:schemeClr val="dk1">
                <a:alpha val="172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9" name="Google Shape;3419;p9"/>
          <p:cNvGrpSpPr/>
          <p:nvPr/>
        </p:nvGrpSpPr>
        <p:grpSpPr>
          <a:xfrm flipH="1">
            <a:off x="7411340" y="95798"/>
            <a:ext cx="1523737" cy="1065174"/>
            <a:chOff x="551250" y="1010950"/>
            <a:chExt cx="438700" cy="306675"/>
          </a:xfrm>
        </p:grpSpPr>
        <p:sp>
          <p:nvSpPr>
            <p:cNvPr id="3420" name="Google Shape;3420;p9"/>
            <p:cNvSpPr/>
            <p:nvPr/>
          </p:nvSpPr>
          <p:spPr>
            <a:xfrm>
              <a:off x="551250" y="1010950"/>
              <a:ext cx="438700" cy="306675"/>
            </a:xfrm>
            <a:custGeom>
              <a:rect b="b" l="l" r="r" t="t"/>
              <a:pathLst>
                <a:path extrusionOk="0" h="12267" w="17548">
                  <a:moveTo>
                    <a:pt x="15416" y="0"/>
                  </a:moveTo>
                  <a:cubicBezTo>
                    <a:pt x="15130" y="0"/>
                    <a:pt x="14791" y="18"/>
                    <a:pt x="14515" y="143"/>
                  </a:cubicBezTo>
                  <a:cubicBezTo>
                    <a:pt x="14372" y="205"/>
                    <a:pt x="14229" y="277"/>
                    <a:pt x="14086" y="348"/>
                  </a:cubicBezTo>
                  <a:lnTo>
                    <a:pt x="14033" y="384"/>
                  </a:lnTo>
                  <a:cubicBezTo>
                    <a:pt x="13444" y="678"/>
                    <a:pt x="12855" y="999"/>
                    <a:pt x="12293" y="1303"/>
                  </a:cubicBezTo>
                  <a:lnTo>
                    <a:pt x="12276" y="1312"/>
                  </a:lnTo>
                  <a:cubicBezTo>
                    <a:pt x="11027" y="1990"/>
                    <a:pt x="9706" y="2712"/>
                    <a:pt x="8234" y="3533"/>
                  </a:cubicBezTo>
                  <a:lnTo>
                    <a:pt x="7753" y="3800"/>
                  </a:lnTo>
                  <a:cubicBezTo>
                    <a:pt x="7271" y="4077"/>
                    <a:pt x="6789" y="4345"/>
                    <a:pt x="6307" y="4612"/>
                  </a:cubicBezTo>
                  <a:cubicBezTo>
                    <a:pt x="5826" y="4889"/>
                    <a:pt x="5335" y="5156"/>
                    <a:pt x="4853" y="5424"/>
                  </a:cubicBezTo>
                  <a:cubicBezTo>
                    <a:pt x="4505" y="5620"/>
                    <a:pt x="4166" y="5817"/>
                    <a:pt x="3818" y="6004"/>
                  </a:cubicBezTo>
                  <a:cubicBezTo>
                    <a:pt x="3551" y="6156"/>
                    <a:pt x="3274" y="6307"/>
                    <a:pt x="3007" y="6459"/>
                  </a:cubicBezTo>
                  <a:lnTo>
                    <a:pt x="2123" y="6950"/>
                  </a:lnTo>
                  <a:cubicBezTo>
                    <a:pt x="1945" y="7048"/>
                    <a:pt x="1410" y="7351"/>
                    <a:pt x="1410" y="7351"/>
                  </a:cubicBezTo>
                  <a:cubicBezTo>
                    <a:pt x="1124" y="7512"/>
                    <a:pt x="821" y="7681"/>
                    <a:pt x="544" y="7904"/>
                  </a:cubicBezTo>
                  <a:cubicBezTo>
                    <a:pt x="393" y="8020"/>
                    <a:pt x="250" y="8154"/>
                    <a:pt x="125" y="8288"/>
                  </a:cubicBezTo>
                  <a:lnTo>
                    <a:pt x="107" y="8306"/>
                  </a:lnTo>
                  <a:cubicBezTo>
                    <a:pt x="63" y="8350"/>
                    <a:pt x="9" y="8413"/>
                    <a:pt x="0" y="8466"/>
                  </a:cubicBezTo>
                  <a:cubicBezTo>
                    <a:pt x="205" y="8520"/>
                    <a:pt x="402" y="8573"/>
                    <a:pt x="598" y="8627"/>
                  </a:cubicBezTo>
                  <a:lnTo>
                    <a:pt x="678" y="8653"/>
                  </a:lnTo>
                  <a:lnTo>
                    <a:pt x="651" y="8716"/>
                  </a:lnTo>
                  <a:cubicBezTo>
                    <a:pt x="625" y="8769"/>
                    <a:pt x="607" y="8832"/>
                    <a:pt x="580" y="8885"/>
                  </a:cubicBezTo>
                  <a:cubicBezTo>
                    <a:pt x="535" y="9010"/>
                    <a:pt x="482" y="9126"/>
                    <a:pt x="419" y="9251"/>
                  </a:cubicBezTo>
                  <a:cubicBezTo>
                    <a:pt x="518" y="9269"/>
                    <a:pt x="634" y="9278"/>
                    <a:pt x="741" y="9287"/>
                  </a:cubicBezTo>
                  <a:cubicBezTo>
                    <a:pt x="857" y="9305"/>
                    <a:pt x="981" y="9314"/>
                    <a:pt x="1106" y="9340"/>
                  </a:cubicBezTo>
                  <a:lnTo>
                    <a:pt x="1178" y="9358"/>
                  </a:lnTo>
                  <a:lnTo>
                    <a:pt x="1151" y="9421"/>
                  </a:lnTo>
                  <a:cubicBezTo>
                    <a:pt x="1133" y="9483"/>
                    <a:pt x="1115" y="9537"/>
                    <a:pt x="1097" y="9590"/>
                  </a:cubicBezTo>
                  <a:cubicBezTo>
                    <a:pt x="1053" y="9724"/>
                    <a:pt x="1017" y="9849"/>
                    <a:pt x="964" y="9983"/>
                  </a:cubicBezTo>
                  <a:cubicBezTo>
                    <a:pt x="1044" y="10009"/>
                    <a:pt x="1133" y="10045"/>
                    <a:pt x="1222" y="10072"/>
                  </a:cubicBezTo>
                  <a:cubicBezTo>
                    <a:pt x="1356" y="10117"/>
                    <a:pt x="1490" y="10170"/>
                    <a:pt x="1624" y="10224"/>
                  </a:cubicBezTo>
                  <a:lnTo>
                    <a:pt x="1686" y="10241"/>
                  </a:lnTo>
                  <a:lnTo>
                    <a:pt x="1659" y="10304"/>
                  </a:lnTo>
                  <a:cubicBezTo>
                    <a:pt x="1615" y="10402"/>
                    <a:pt x="1561" y="10491"/>
                    <a:pt x="1499" y="10580"/>
                  </a:cubicBezTo>
                  <a:cubicBezTo>
                    <a:pt x="1463" y="10643"/>
                    <a:pt x="1419" y="10705"/>
                    <a:pt x="1383" y="10768"/>
                  </a:cubicBezTo>
                  <a:cubicBezTo>
                    <a:pt x="1526" y="10812"/>
                    <a:pt x="1668" y="10830"/>
                    <a:pt x="1811" y="10839"/>
                  </a:cubicBezTo>
                  <a:cubicBezTo>
                    <a:pt x="1882" y="10848"/>
                    <a:pt x="1963" y="10857"/>
                    <a:pt x="2034" y="10866"/>
                  </a:cubicBezTo>
                  <a:lnTo>
                    <a:pt x="2106" y="10884"/>
                  </a:lnTo>
                  <a:lnTo>
                    <a:pt x="2088" y="10955"/>
                  </a:lnTo>
                  <a:cubicBezTo>
                    <a:pt x="2061" y="11018"/>
                    <a:pt x="2034" y="11089"/>
                    <a:pt x="2016" y="11169"/>
                  </a:cubicBezTo>
                  <a:cubicBezTo>
                    <a:pt x="1981" y="11267"/>
                    <a:pt x="1945" y="11374"/>
                    <a:pt x="1909" y="11481"/>
                  </a:cubicBezTo>
                  <a:cubicBezTo>
                    <a:pt x="2088" y="11508"/>
                    <a:pt x="2275" y="11544"/>
                    <a:pt x="2445" y="11606"/>
                  </a:cubicBezTo>
                  <a:lnTo>
                    <a:pt x="2507" y="11633"/>
                  </a:lnTo>
                  <a:lnTo>
                    <a:pt x="2480" y="11687"/>
                  </a:lnTo>
                  <a:cubicBezTo>
                    <a:pt x="2418" y="11856"/>
                    <a:pt x="2293" y="11999"/>
                    <a:pt x="2177" y="12124"/>
                  </a:cubicBezTo>
                  <a:lnTo>
                    <a:pt x="2132" y="12186"/>
                  </a:lnTo>
                  <a:cubicBezTo>
                    <a:pt x="2267" y="12239"/>
                    <a:pt x="2392" y="12266"/>
                    <a:pt x="2521" y="12266"/>
                  </a:cubicBezTo>
                  <a:cubicBezTo>
                    <a:pt x="2674" y="12266"/>
                    <a:pt x="2831" y="12228"/>
                    <a:pt x="3015" y="12151"/>
                  </a:cubicBezTo>
                  <a:cubicBezTo>
                    <a:pt x="3265" y="12052"/>
                    <a:pt x="3533" y="11919"/>
                    <a:pt x="3845" y="11740"/>
                  </a:cubicBezTo>
                  <a:cubicBezTo>
                    <a:pt x="4032" y="11642"/>
                    <a:pt x="4220" y="11526"/>
                    <a:pt x="4398" y="11428"/>
                  </a:cubicBezTo>
                  <a:lnTo>
                    <a:pt x="4407" y="11419"/>
                  </a:lnTo>
                  <a:cubicBezTo>
                    <a:pt x="4577" y="11321"/>
                    <a:pt x="4773" y="11205"/>
                    <a:pt x="4969" y="11098"/>
                  </a:cubicBezTo>
                  <a:cubicBezTo>
                    <a:pt x="5049" y="11044"/>
                    <a:pt x="5130" y="11000"/>
                    <a:pt x="5219" y="10955"/>
                  </a:cubicBezTo>
                  <a:cubicBezTo>
                    <a:pt x="5433" y="10848"/>
                    <a:pt x="5656" y="10723"/>
                    <a:pt x="5915" y="10580"/>
                  </a:cubicBezTo>
                  <a:cubicBezTo>
                    <a:pt x="6182" y="10429"/>
                    <a:pt x="6450" y="10277"/>
                    <a:pt x="6718" y="10125"/>
                  </a:cubicBezTo>
                  <a:lnTo>
                    <a:pt x="6736" y="10117"/>
                  </a:lnTo>
                  <a:cubicBezTo>
                    <a:pt x="7003" y="9956"/>
                    <a:pt x="7280" y="9804"/>
                    <a:pt x="7547" y="9653"/>
                  </a:cubicBezTo>
                  <a:cubicBezTo>
                    <a:pt x="7663" y="9590"/>
                    <a:pt x="7779" y="9528"/>
                    <a:pt x="7886" y="9465"/>
                  </a:cubicBezTo>
                  <a:cubicBezTo>
                    <a:pt x="8422" y="9171"/>
                    <a:pt x="8993" y="8859"/>
                    <a:pt x="9635" y="8502"/>
                  </a:cubicBezTo>
                  <a:cubicBezTo>
                    <a:pt x="10036" y="8270"/>
                    <a:pt x="10447" y="8047"/>
                    <a:pt x="10848" y="7815"/>
                  </a:cubicBezTo>
                  <a:cubicBezTo>
                    <a:pt x="11151" y="7645"/>
                    <a:pt x="11446" y="7476"/>
                    <a:pt x="11749" y="7306"/>
                  </a:cubicBezTo>
                  <a:cubicBezTo>
                    <a:pt x="12329" y="6976"/>
                    <a:pt x="12909" y="6646"/>
                    <a:pt x="13489" y="6325"/>
                  </a:cubicBezTo>
                  <a:cubicBezTo>
                    <a:pt x="13953" y="6066"/>
                    <a:pt x="14363" y="5843"/>
                    <a:pt x="14747" y="5629"/>
                  </a:cubicBezTo>
                  <a:lnTo>
                    <a:pt x="14800" y="5603"/>
                  </a:lnTo>
                  <a:cubicBezTo>
                    <a:pt x="15032" y="5478"/>
                    <a:pt x="15264" y="5353"/>
                    <a:pt x="15487" y="5219"/>
                  </a:cubicBezTo>
                  <a:cubicBezTo>
                    <a:pt x="15960" y="4960"/>
                    <a:pt x="16326" y="4746"/>
                    <a:pt x="16656" y="4532"/>
                  </a:cubicBezTo>
                  <a:lnTo>
                    <a:pt x="16754" y="4470"/>
                  </a:lnTo>
                  <a:cubicBezTo>
                    <a:pt x="17048" y="4273"/>
                    <a:pt x="17423" y="4032"/>
                    <a:pt x="17548" y="3720"/>
                  </a:cubicBezTo>
                  <a:cubicBezTo>
                    <a:pt x="17343" y="3676"/>
                    <a:pt x="17137" y="3613"/>
                    <a:pt x="16941" y="3560"/>
                  </a:cubicBezTo>
                  <a:lnTo>
                    <a:pt x="16861" y="3542"/>
                  </a:lnTo>
                  <a:lnTo>
                    <a:pt x="16888" y="3470"/>
                  </a:lnTo>
                  <a:cubicBezTo>
                    <a:pt x="16914" y="3417"/>
                    <a:pt x="16941" y="3363"/>
                    <a:pt x="16959" y="3301"/>
                  </a:cubicBezTo>
                  <a:cubicBezTo>
                    <a:pt x="17013" y="3185"/>
                    <a:pt x="17057" y="3060"/>
                    <a:pt x="17129" y="2935"/>
                  </a:cubicBezTo>
                  <a:cubicBezTo>
                    <a:pt x="17048" y="2917"/>
                    <a:pt x="16968" y="2908"/>
                    <a:pt x="16888" y="2891"/>
                  </a:cubicBezTo>
                  <a:cubicBezTo>
                    <a:pt x="16763" y="2864"/>
                    <a:pt x="16629" y="2846"/>
                    <a:pt x="16504" y="2810"/>
                  </a:cubicBezTo>
                  <a:lnTo>
                    <a:pt x="16442" y="2792"/>
                  </a:lnTo>
                  <a:lnTo>
                    <a:pt x="16468" y="2730"/>
                  </a:lnTo>
                  <a:cubicBezTo>
                    <a:pt x="16486" y="2667"/>
                    <a:pt x="16504" y="2614"/>
                    <a:pt x="16522" y="2552"/>
                  </a:cubicBezTo>
                  <a:cubicBezTo>
                    <a:pt x="16567" y="2427"/>
                    <a:pt x="16602" y="2302"/>
                    <a:pt x="16656" y="2168"/>
                  </a:cubicBezTo>
                  <a:cubicBezTo>
                    <a:pt x="16531" y="2114"/>
                    <a:pt x="16406" y="2052"/>
                    <a:pt x="16299" y="1990"/>
                  </a:cubicBezTo>
                  <a:cubicBezTo>
                    <a:pt x="16228" y="1945"/>
                    <a:pt x="16156" y="1909"/>
                    <a:pt x="16085" y="1874"/>
                  </a:cubicBezTo>
                  <a:lnTo>
                    <a:pt x="16031" y="1847"/>
                  </a:lnTo>
                  <a:lnTo>
                    <a:pt x="16049" y="1793"/>
                  </a:lnTo>
                  <a:cubicBezTo>
                    <a:pt x="16076" y="1731"/>
                    <a:pt x="16103" y="1668"/>
                    <a:pt x="16129" y="1606"/>
                  </a:cubicBezTo>
                  <a:cubicBezTo>
                    <a:pt x="16156" y="1535"/>
                    <a:pt x="16183" y="1463"/>
                    <a:pt x="16210" y="1392"/>
                  </a:cubicBezTo>
                  <a:cubicBezTo>
                    <a:pt x="16040" y="1303"/>
                    <a:pt x="15871" y="1267"/>
                    <a:pt x="15674" y="1222"/>
                  </a:cubicBezTo>
                  <a:lnTo>
                    <a:pt x="15612" y="1213"/>
                  </a:lnTo>
                  <a:lnTo>
                    <a:pt x="15630" y="1142"/>
                  </a:lnTo>
                  <a:cubicBezTo>
                    <a:pt x="15666" y="1008"/>
                    <a:pt x="15701" y="874"/>
                    <a:pt x="15728" y="732"/>
                  </a:cubicBezTo>
                  <a:lnTo>
                    <a:pt x="15737" y="723"/>
                  </a:lnTo>
                  <a:lnTo>
                    <a:pt x="15746" y="642"/>
                  </a:lnTo>
                  <a:cubicBezTo>
                    <a:pt x="15666" y="625"/>
                    <a:pt x="15585" y="625"/>
                    <a:pt x="15496" y="625"/>
                  </a:cubicBezTo>
                  <a:cubicBezTo>
                    <a:pt x="15371" y="616"/>
                    <a:pt x="15228" y="616"/>
                    <a:pt x="15103" y="580"/>
                  </a:cubicBezTo>
                  <a:lnTo>
                    <a:pt x="15032" y="562"/>
                  </a:lnTo>
                  <a:lnTo>
                    <a:pt x="15059" y="500"/>
                  </a:lnTo>
                  <a:cubicBezTo>
                    <a:pt x="15130" y="339"/>
                    <a:pt x="15255" y="187"/>
                    <a:pt x="15362" y="63"/>
                  </a:cubicBezTo>
                  <a:lnTo>
                    <a:pt x="15416" y="0"/>
                  </a:lnTo>
                  <a:close/>
                </a:path>
              </a:pathLst>
            </a:custGeom>
            <a:solidFill>
              <a:schemeClr val="accent2">
                <a:alpha val="72090"/>
              </a:schemeClr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9"/>
            <p:cNvSpPr/>
            <p:nvPr/>
          </p:nvSpPr>
          <p:spPr>
            <a:xfrm>
              <a:off x="606325" y="1296850"/>
              <a:ext cx="25450" cy="20775"/>
            </a:xfrm>
            <a:custGeom>
              <a:rect b="b" l="l" r="r" t="t"/>
              <a:pathLst>
                <a:path extrusionOk="0" h="831" w="1018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18" y="45"/>
                    <a:pt x="456" y="90"/>
                  </a:cubicBezTo>
                  <a:cubicBezTo>
                    <a:pt x="509" y="117"/>
                    <a:pt x="554" y="170"/>
                    <a:pt x="563" y="224"/>
                  </a:cubicBezTo>
                  <a:cubicBezTo>
                    <a:pt x="589" y="304"/>
                    <a:pt x="572" y="393"/>
                    <a:pt x="518" y="465"/>
                  </a:cubicBezTo>
                  <a:cubicBezTo>
                    <a:pt x="465" y="544"/>
                    <a:pt x="374" y="586"/>
                    <a:pt x="284" y="586"/>
                  </a:cubicBezTo>
                  <a:cubicBezTo>
                    <a:pt x="224" y="586"/>
                    <a:pt x="164" y="567"/>
                    <a:pt x="117" y="527"/>
                  </a:cubicBezTo>
                  <a:cubicBezTo>
                    <a:pt x="81" y="563"/>
                    <a:pt x="54" y="607"/>
                    <a:pt x="18" y="643"/>
                  </a:cubicBezTo>
                  <a:cubicBezTo>
                    <a:pt x="10" y="661"/>
                    <a:pt x="10" y="679"/>
                    <a:pt x="1" y="697"/>
                  </a:cubicBezTo>
                  <a:cubicBezTo>
                    <a:pt x="81" y="777"/>
                    <a:pt x="170" y="822"/>
                    <a:pt x="250" y="830"/>
                  </a:cubicBezTo>
                  <a:lnTo>
                    <a:pt x="331" y="830"/>
                  </a:lnTo>
                  <a:cubicBezTo>
                    <a:pt x="696" y="804"/>
                    <a:pt x="1018" y="26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9"/>
            <p:cNvSpPr/>
            <p:nvPr/>
          </p:nvSpPr>
          <p:spPr>
            <a:xfrm>
              <a:off x="634425" y="1297075"/>
              <a:ext cx="3375" cy="14075"/>
            </a:xfrm>
            <a:custGeom>
              <a:rect b="b" l="l" r="r" t="t"/>
              <a:pathLst>
                <a:path extrusionOk="0" h="563" w="135">
                  <a:moveTo>
                    <a:pt x="1" y="1"/>
                  </a:moveTo>
                  <a:lnTo>
                    <a:pt x="1" y="1"/>
                  </a:lnTo>
                  <a:cubicBezTo>
                    <a:pt x="27" y="72"/>
                    <a:pt x="45" y="152"/>
                    <a:pt x="54" y="215"/>
                  </a:cubicBezTo>
                  <a:cubicBezTo>
                    <a:pt x="72" y="331"/>
                    <a:pt x="63" y="465"/>
                    <a:pt x="10" y="563"/>
                  </a:cubicBezTo>
                  <a:cubicBezTo>
                    <a:pt x="36" y="554"/>
                    <a:pt x="72" y="536"/>
                    <a:pt x="99" y="518"/>
                  </a:cubicBezTo>
                  <a:cubicBezTo>
                    <a:pt x="135" y="358"/>
                    <a:pt x="126" y="179"/>
                    <a:pt x="54" y="19"/>
                  </a:cubicBez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9"/>
            <p:cNvSpPr/>
            <p:nvPr/>
          </p:nvSpPr>
          <p:spPr>
            <a:xfrm>
              <a:off x="623725" y="1295975"/>
              <a:ext cx="11400" cy="19875"/>
            </a:xfrm>
            <a:custGeom>
              <a:rect b="b" l="l" r="r" t="t"/>
              <a:pathLst>
                <a:path extrusionOk="0" h="795" w="456">
                  <a:moveTo>
                    <a:pt x="206" y="0"/>
                  </a:moveTo>
                  <a:cubicBezTo>
                    <a:pt x="161" y="0"/>
                    <a:pt x="125" y="0"/>
                    <a:pt x="81" y="9"/>
                  </a:cubicBezTo>
                  <a:cubicBezTo>
                    <a:pt x="313" y="241"/>
                    <a:pt x="224" y="589"/>
                    <a:pt x="0" y="794"/>
                  </a:cubicBezTo>
                  <a:cubicBezTo>
                    <a:pt x="36" y="785"/>
                    <a:pt x="81" y="767"/>
                    <a:pt x="116" y="750"/>
                  </a:cubicBezTo>
                  <a:cubicBezTo>
                    <a:pt x="215" y="714"/>
                    <a:pt x="322" y="669"/>
                    <a:pt x="429" y="616"/>
                  </a:cubicBezTo>
                  <a:cubicBezTo>
                    <a:pt x="438" y="491"/>
                    <a:pt x="455" y="366"/>
                    <a:pt x="420" y="241"/>
                  </a:cubicBezTo>
                  <a:cubicBezTo>
                    <a:pt x="402" y="179"/>
                    <a:pt x="384" y="116"/>
                    <a:pt x="357" y="63"/>
                  </a:cubicBezTo>
                  <a:cubicBezTo>
                    <a:pt x="339" y="45"/>
                    <a:pt x="331" y="27"/>
                    <a:pt x="322" y="18"/>
                  </a:cubicBezTo>
                  <a:cubicBezTo>
                    <a:pt x="313" y="9"/>
                    <a:pt x="304" y="9"/>
                    <a:pt x="304" y="9"/>
                  </a:cubicBezTo>
                  <a:lnTo>
                    <a:pt x="304" y="9"/>
                  </a:lnTo>
                  <a:cubicBezTo>
                    <a:pt x="322" y="45"/>
                    <a:pt x="339" y="89"/>
                    <a:pt x="348" y="125"/>
                  </a:cubicBezTo>
                  <a:cubicBezTo>
                    <a:pt x="384" y="223"/>
                    <a:pt x="420" y="339"/>
                    <a:pt x="384" y="446"/>
                  </a:cubicBezTo>
                  <a:cubicBezTo>
                    <a:pt x="366" y="330"/>
                    <a:pt x="348" y="241"/>
                    <a:pt x="304" y="143"/>
                  </a:cubicBezTo>
                  <a:cubicBezTo>
                    <a:pt x="277" y="89"/>
                    <a:pt x="241" y="45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9"/>
            <p:cNvSpPr/>
            <p:nvPr/>
          </p:nvSpPr>
          <p:spPr>
            <a:xfrm>
              <a:off x="609225" y="1293375"/>
              <a:ext cx="31025" cy="24250"/>
            </a:xfrm>
            <a:custGeom>
              <a:rect b="b" l="l" r="r" t="t"/>
              <a:pathLst>
                <a:path extrusionOk="0" h="970" w="1241">
                  <a:moveTo>
                    <a:pt x="763" y="0"/>
                  </a:moveTo>
                  <a:cubicBezTo>
                    <a:pt x="508" y="0"/>
                    <a:pt x="268" y="117"/>
                    <a:pt x="90" y="300"/>
                  </a:cubicBezTo>
                  <a:cubicBezTo>
                    <a:pt x="99" y="300"/>
                    <a:pt x="117" y="309"/>
                    <a:pt x="126" y="309"/>
                  </a:cubicBezTo>
                  <a:lnTo>
                    <a:pt x="188" y="336"/>
                  </a:lnTo>
                  <a:lnTo>
                    <a:pt x="161" y="390"/>
                  </a:lnTo>
                  <a:cubicBezTo>
                    <a:pt x="126" y="488"/>
                    <a:pt x="63" y="586"/>
                    <a:pt x="1" y="666"/>
                  </a:cubicBezTo>
                  <a:cubicBezTo>
                    <a:pt x="48" y="706"/>
                    <a:pt x="108" y="725"/>
                    <a:pt x="168" y="725"/>
                  </a:cubicBezTo>
                  <a:cubicBezTo>
                    <a:pt x="258" y="725"/>
                    <a:pt x="349" y="683"/>
                    <a:pt x="402" y="604"/>
                  </a:cubicBezTo>
                  <a:cubicBezTo>
                    <a:pt x="456" y="532"/>
                    <a:pt x="473" y="443"/>
                    <a:pt x="447" y="363"/>
                  </a:cubicBezTo>
                  <a:cubicBezTo>
                    <a:pt x="438" y="309"/>
                    <a:pt x="393" y="256"/>
                    <a:pt x="340" y="229"/>
                  </a:cubicBezTo>
                  <a:cubicBezTo>
                    <a:pt x="402" y="184"/>
                    <a:pt x="473" y="158"/>
                    <a:pt x="536" y="140"/>
                  </a:cubicBezTo>
                  <a:lnTo>
                    <a:pt x="536" y="140"/>
                  </a:lnTo>
                  <a:cubicBezTo>
                    <a:pt x="902" y="399"/>
                    <a:pt x="580" y="943"/>
                    <a:pt x="215" y="969"/>
                  </a:cubicBezTo>
                  <a:cubicBezTo>
                    <a:pt x="331" y="969"/>
                    <a:pt x="456" y="943"/>
                    <a:pt x="580" y="898"/>
                  </a:cubicBezTo>
                  <a:cubicBezTo>
                    <a:pt x="804" y="693"/>
                    <a:pt x="893" y="345"/>
                    <a:pt x="661" y="113"/>
                  </a:cubicBezTo>
                  <a:cubicBezTo>
                    <a:pt x="705" y="104"/>
                    <a:pt x="741" y="104"/>
                    <a:pt x="786" y="104"/>
                  </a:cubicBezTo>
                  <a:cubicBezTo>
                    <a:pt x="821" y="149"/>
                    <a:pt x="857" y="193"/>
                    <a:pt x="884" y="247"/>
                  </a:cubicBezTo>
                  <a:cubicBezTo>
                    <a:pt x="928" y="345"/>
                    <a:pt x="946" y="434"/>
                    <a:pt x="964" y="550"/>
                  </a:cubicBezTo>
                  <a:cubicBezTo>
                    <a:pt x="1000" y="443"/>
                    <a:pt x="964" y="327"/>
                    <a:pt x="928" y="229"/>
                  </a:cubicBezTo>
                  <a:cubicBezTo>
                    <a:pt x="919" y="193"/>
                    <a:pt x="902" y="149"/>
                    <a:pt x="884" y="113"/>
                  </a:cubicBezTo>
                  <a:lnTo>
                    <a:pt x="884" y="113"/>
                  </a:lnTo>
                  <a:cubicBezTo>
                    <a:pt x="884" y="113"/>
                    <a:pt x="893" y="113"/>
                    <a:pt x="902" y="122"/>
                  </a:cubicBezTo>
                  <a:cubicBezTo>
                    <a:pt x="911" y="131"/>
                    <a:pt x="919" y="149"/>
                    <a:pt x="937" y="167"/>
                  </a:cubicBezTo>
                  <a:cubicBezTo>
                    <a:pt x="964" y="220"/>
                    <a:pt x="982" y="283"/>
                    <a:pt x="1000" y="345"/>
                  </a:cubicBezTo>
                  <a:cubicBezTo>
                    <a:pt x="1035" y="470"/>
                    <a:pt x="1018" y="595"/>
                    <a:pt x="1000" y="720"/>
                  </a:cubicBezTo>
                  <a:lnTo>
                    <a:pt x="1018" y="711"/>
                  </a:lnTo>
                  <a:cubicBezTo>
                    <a:pt x="1071" y="613"/>
                    <a:pt x="1080" y="479"/>
                    <a:pt x="1062" y="363"/>
                  </a:cubicBezTo>
                  <a:cubicBezTo>
                    <a:pt x="1053" y="300"/>
                    <a:pt x="1035" y="220"/>
                    <a:pt x="1009" y="149"/>
                  </a:cubicBezTo>
                  <a:lnTo>
                    <a:pt x="1009" y="149"/>
                  </a:lnTo>
                  <a:cubicBezTo>
                    <a:pt x="1027" y="158"/>
                    <a:pt x="1044" y="158"/>
                    <a:pt x="1062" y="167"/>
                  </a:cubicBezTo>
                  <a:cubicBezTo>
                    <a:pt x="1134" y="327"/>
                    <a:pt x="1143" y="506"/>
                    <a:pt x="1107" y="666"/>
                  </a:cubicBezTo>
                  <a:cubicBezTo>
                    <a:pt x="1143" y="648"/>
                    <a:pt x="1187" y="630"/>
                    <a:pt x="1223" y="613"/>
                  </a:cubicBezTo>
                  <a:cubicBezTo>
                    <a:pt x="1241" y="443"/>
                    <a:pt x="1223" y="274"/>
                    <a:pt x="1151" y="113"/>
                  </a:cubicBezTo>
                  <a:cubicBezTo>
                    <a:pt x="1143" y="104"/>
                    <a:pt x="1143" y="95"/>
                    <a:pt x="1134" y="95"/>
                  </a:cubicBezTo>
                  <a:cubicBezTo>
                    <a:pt x="1125" y="86"/>
                    <a:pt x="1125" y="86"/>
                    <a:pt x="1116" y="77"/>
                  </a:cubicBezTo>
                  <a:cubicBezTo>
                    <a:pt x="998" y="24"/>
                    <a:pt x="8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9"/>
            <p:cNvSpPr/>
            <p:nvPr/>
          </p:nvSpPr>
          <p:spPr>
            <a:xfrm>
              <a:off x="604550" y="1312925"/>
              <a:ext cx="8050" cy="4700"/>
            </a:xfrm>
            <a:custGeom>
              <a:rect b="b" l="l" r="r" t="t"/>
              <a:pathLst>
                <a:path extrusionOk="0" h="188" w="322">
                  <a:moveTo>
                    <a:pt x="89" y="0"/>
                  </a:moveTo>
                  <a:lnTo>
                    <a:pt x="89" y="0"/>
                  </a:lnTo>
                  <a:cubicBezTo>
                    <a:pt x="72" y="18"/>
                    <a:pt x="63" y="36"/>
                    <a:pt x="45" y="45"/>
                  </a:cubicBezTo>
                  <a:lnTo>
                    <a:pt x="0" y="107"/>
                  </a:lnTo>
                  <a:cubicBezTo>
                    <a:pt x="107" y="152"/>
                    <a:pt x="214" y="179"/>
                    <a:pt x="321" y="187"/>
                  </a:cubicBezTo>
                  <a:cubicBezTo>
                    <a:pt x="241" y="179"/>
                    <a:pt x="152" y="134"/>
                    <a:pt x="72" y="54"/>
                  </a:cubicBezTo>
                  <a:cubicBezTo>
                    <a:pt x="81" y="36"/>
                    <a:pt x="81" y="18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9"/>
            <p:cNvSpPr/>
            <p:nvPr/>
          </p:nvSpPr>
          <p:spPr>
            <a:xfrm>
              <a:off x="610100" y="1288725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3" y="0"/>
                  </a:moveTo>
                  <a:cubicBezTo>
                    <a:pt x="39" y="0"/>
                    <a:pt x="0" y="38"/>
                    <a:pt x="19" y="76"/>
                  </a:cubicBezTo>
                  <a:cubicBezTo>
                    <a:pt x="46" y="130"/>
                    <a:pt x="82" y="174"/>
                    <a:pt x="108" y="219"/>
                  </a:cubicBezTo>
                  <a:cubicBezTo>
                    <a:pt x="120" y="238"/>
                    <a:pt x="136" y="247"/>
                    <a:pt x="152" y="247"/>
                  </a:cubicBezTo>
                  <a:cubicBezTo>
                    <a:pt x="188" y="247"/>
                    <a:pt x="222" y="208"/>
                    <a:pt x="198" y="165"/>
                  </a:cubicBezTo>
                  <a:cubicBezTo>
                    <a:pt x="171" y="121"/>
                    <a:pt x="135" y="76"/>
                    <a:pt x="108" y="23"/>
                  </a:cubicBezTo>
                  <a:cubicBezTo>
                    <a:pt x="101" y="7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9"/>
            <p:cNvSpPr/>
            <p:nvPr/>
          </p:nvSpPr>
          <p:spPr>
            <a:xfrm>
              <a:off x="621725" y="12838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0"/>
                  </a:moveTo>
                  <a:cubicBezTo>
                    <a:pt x="54" y="0"/>
                    <a:pt x="50" y="1"/>
                    <a:pt x="45" y="2"/>
                  </a:cubicBezTo>
                  <a:cubicBezTo>
                    <a:pt x="9" y="11"/>
                    <a:pt x="0" y="38"/>
                    <a:pt x="9" y="65"/>
                  </a:cubicBezTo>
                  <a:cubicBezTo>
                    <a:pt x="18" y="118"/>
                    <a:pt x="18" y="163"/>
                    <a:pt x="27" y="217"/>
                  </a:cubicBezTo>
                  <a:cubicBezTo>
                    <a:pt x="27" y="243"/>
                    <a:pt x="45" y="270"/>
                    <a:pt x="72" y="270"/>
                  </a:cubicBezTo>
                  <a:cubicBezTo>
                    <a:pt x="98" y="270"/>
                    <a:pt x="134" y="243"/>
                    <a:pt x="125" y="217"/>
                  </a:cubicBezTo>
                  <a:cubicBezTo>
                    <a:pt x="116" y="154"/>
                    <a:pt x="116" y="92"/>
                    <a:pt x="107" y="38"/>
                  </a:cubicBezTo>
                  <a:cubicBezTo>
                    <a:pt x="100" y="16"/>
                    <a:pt x="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9"/>
            <p:cNvSpPr/>
            <p:nvPr/>
          </p:nvSpPr>
          <p:spPr>
            <a:xfrm>
              <a:off x="632875" y="1284600"/>
              <a:ext cx="3175" cy="6300"/>
            </a:xfrm>
            <a:custGeom>
              <a:rect b="b" l="l" r="r" t="t"/>
              <a:pathLst>
                <a:path extrusionOk="0" h="252" w="127">
                  <a:moveTo>
                    <a:pt x="61" y="0"/>
                  </a:moveTo>
                  <a:cubicBezTo>
                    <a:pt x="41" y="0"/>
                    <a:pt x="22" y="11"/>
                    <a:pt x="18" y="36"/>
                  </a:cubicBezTo>
                  <a:cubicBezTo>
                    <a:pt x="9" y="89"/>
                    <a:pt x="0" y="143"/>
                    <a:pt x="0" y="205"/>
                  </a:cubicBezTo>
                  <a:cubicBezTo>
                    <a:pt x="0" y="236"/>
                    <a:pt x="23" y="251"/>
                    <a:pt x="48" y="251"/>
                  </a:cubicBezTo>
                  <a:cubicBezTo>
                    <a:pt x="74" y="251"/>
                    <a:pt x="103" y="233"/>
                    <a:pt x="107" y="196"/>
                  </a:cubicBezTo>
                  <a:cubicBezTo>
                    <a:pt x="107" y="152"/>
                    <a:pt x="107" y="107"/>
                    <a:pt x="116" y="63"/>
                  </a:cubicBezTo>
                  <a:cubicBezTo>
                    <a:pt x="127" y="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9"/>
            <p:cNvSpPr/>
            <p:nvPr/>
          </p:nvSpPr>
          <p:spPr>
            <a:xfrm>
              <a:off x="601500" y="1296050"/>
              <a:ext cx="6425" cy="3725"/>
            </a:xfrm>
            <a:custGeom>
              <a:rect b="b" l="l" r="r" t="t"/>
              <a:pathLst>
                <a:path extrusionOk="0" h="149" w="257">
                  <a:moveTo>
                    <a:pt x="77" y="1"/>
                  </a:moveTo>
                  <a:cubicBezTo>
                    <a:pt x="34" y="1"/>
                    <a:pt x="0" y="54"/>
                    <a:pt x="42" y="95"/>
                  </a:cubicBezTo>
                  <a:cubicBezTo>
                    <a:pt x="42" y="95"/>
                    <a:pt x="51" y="104"/>
                    <a:pt x="51" y="104"/>
                  </a:cubicBezTo>
                  <a:cubicBezTo>
                    <a:pt x="122" y="122"/>
                    <a:pt x="185" y="131"/>
                    <a:pt x="256" y="149"/>
                  </a:cubicBezTo>
                  <a:cubicBezTo>
                    <a:pt x="247" y="140"/>
                    <a:pt x="247" y="140"/>
                    <a:pt x="238" y="131"/>
                  </a:cubicBezTo>
                  <a:cubicBezTo>
                    <a:pt x="194" y="95"/>
                    <a:pt x="149" y="60"/>
                    <a:pt x="113" y="15"/>
                  </a:cubicBezTo>
                  <a:cubicBezTo>
                    <a:pt x="102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9"/>
            <p:cNvSpPr/>
            <p:nvPr/>
          </p:nvSpPr>
          <p:spPr>
            <a:xfrm>
              <a:off x="655175" y="1189350"/>
              <a:ext cx="25700" cy="20725"/>
            </a:xfrm>
            <a:custGeom>
              <a:rect b="b" l="l" r="r" t="t"/>
              <a:pathLst>
                <a:path extrusionOk="0" h="829" w="1028">
                  <a:moveTo>
                    <a:pt x="661" y="1"/>
                  </a:moveTo>
                  <a:cubicBezTo>
                    <a:pt x="589" y="19"/>
                    <a:pt x="527" y="46"/>
                    <a:pt x="464" y="81"/>
                  </a:cubicBezTo>
                  <a:cubicBezTo>
                    <a:pt x="509" y="117"/>
                    <a:pt x="553" y="170"/>
                    <a:pt x="571" y="224"/>
                  </a:cubicBezTo>
                  <a:cubicBezTo>
                    <a:pt x="589" y="304"/>
                    <a:pt x="571" y="393"/>
                    <a:pt x="527" y="465"/>
                  </a:cubicBezTo>
                  <a:cubicBezTo>
                    <a:pt x="469" y="542"/>
                    <a:pt x="375" y="583"/>
                    <a:pt x="283" y="583"/>
                  </a:cubicBezTo>
                  <a:cubicBezTo>
                    <a:pt x="206" y="583"/>
                    <a:pt x="130" y="553"/>
                    <a:pt x="81" y="492"/>
                  </a:cubicBezTo>
                  <a:cubicBezTo>
                    <a:pt x="45" y="563"/>
                    <a:pt x="18" y="625"/>
                    <a:pt x="0" y="697"/>
                  </a:cubicBezTo>
                  <a:cubicBezTo>
                    <a:pt x="95" y="790"/>
                    <a:pt x="199" y="828"/>
                    <a:pt x="300" y="828"/>
                  </a:cubicBezTo>
                  <a:cubicBezTo>
                    <a:pt x="685" y="828"/>
                    <a:pt x="1028" y="269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9"/>
            <p:cNvSpPr/>
            <p:nvPr/>
          </p:nvSpPr>
          <p:spPr>
            <a:xfrm>
              <a:off x="654500" y="1188475"/>
              <a:ext cx="36425" cy="33625"/>
            </a:xfrm>
            <a:custGeom>
              <a:rect b="b" l="l" r="r" t="t"/>
              <a:pathLst>
                <a:path extrusionOk="0" h="1345" w="1457">
                  <a:moveTo>
                    <a:pt x="928" y="0"/>
                  </a:moveTo>
                  <a:cubicBezTo>
                    <a:pt x="893" y="0"/>
                    <a:pt x="848" y="0"/>
                    <a:pt x="803" y="9"/>
                  </a:cubicBezTo>
                  <a:cubicBezTo>
                    <a:pt x="1156" y="369"/>
                    <a:pt x="760" y="972"/>
                    <a:pt x="322" y="972"/>
                  </a:cubicBezTo>
                  <a:cubicBezTo>
                    <a:pt x="217" y="972"/>
                    <a:pt x="110" y="938"/>
                    <a:pt x="10" y="857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9"/>
                    <a:pt x="134" y="1124"/>
                    <a:pt x="206" y="1142"/>
                  </a:cubicBezTo>
                  <a:cubicBezTo>
                    <a:pt x="295" y="1160"/>
                    <a:pt x="375" y="1178"/>
                    <a:pt x="464" y="1178"/>
                  </a:cubicBezTo>
                  <a:cubicBezTo>
                    <a:pt x="473" y="1178"/>
                    <a:pt x="473" y="1187"/>
                    <a:pt x="473" y="1187"/>
                  </a:cubicBezTo>
                  <a:cubicBezTo>
                    <a:pt x="446" y="1195"/>
                    <a:pt x="418" y="1198"/>
                    <a:pt x="390" y="1198"/>
                  </a:cubicBezTo>
                  <a:cubicBezTo>
                    <a:pt x="325" y="1198"/>
                    <a:pt x="259" y="1181"/>
                    <a:pt x="197" y="1169"/>
                  </a:cubicBezTo>
                  <a:cubicBezTo>
                    <a:pt x="143" y="1160"/>
                    <a:pt x="81" y="1142"/>
                    <a:pt x="18" y="1124"/>
                  </a:cubicBezTo>
                  <a:lnTo>
                    <a:pt x="18" y="1124"/>
                  </a:lnTo>
                  <a:cubicBezTo>
                    <a:pt x="18" y="1142"/>
                    <a:pt x="18" y="1151"/>
                    <a:pt x="27" y="1169"/>
                  </a:cubicBezTo>
                  <a:cubicBezTo>
                    <a:pt x="117" y="1196"/>
                    <a:pt x="206" y="1231"/>
                    <a:pt x="295" y="1240"/>
                  </a:cubicBezTo>
                  <a:cubicBezTo>
                    <a:pt x="336" y="1247"/>
                    <a:pt x="375" y="1250"/>
                    <a:pt x="415" y="1250"/>
                  </a:cubicBezTo>
                  <a:cubicBezTo>
                    <a:pt x="478" y="1250"/>
                    <a:pt x="541" y="1242"/>
                    <a:pt x="607" y="1231"/>
                  </a:cubicBezTo>
                  <a:lnTo>
                    <a:pt x="607" y="1231"/>
                  </a:lnTo>
                  <a:cubicBezTo>
                    <a:pt x="553" y="1276"/>
                    <a:pt x="474" y="1287"/>
                    <a:pt x="396" y="1287"/>
                  </a:cubicBezTo>
                  <a:cubicBezTo>
                    <a:pt x="333" y="1287"/>
                    <a:pt x="271" y="1280"/>
                    <a:pt x="224" y="1276"/>
                  </a:cubicBezTo>
                  <a:cubicBezTo>
                    <a:pt x="206" y="1276"/>
                    <a:pt x="125" y="1258"/>
                    <a:pt x="54" y="1240"/>
                  </a:cubicBezTo>
                  <a:lnTo>
                    <a:pt x="54" y="1240"/>
                  </a:lnTo>
                  <a:cubicBezTo>
                    <a:pt x="54" y="1258"/>
                    <a:pt x="63" y="1267"/>
                    <a:pt x="63" y="1276"/>
                  </a:cubicBezTo>
                  <a:cubicBezTo>
                    <a:pt x="167" y="1323"/>
                    <a:pt x="271" y="1345"/>
                    <a:pt x="372" y="1345"/>
                  </a:cubicBezTo>
                  <a:cubicBezTo>
                    <a:pt x="961" y="1345"/>
                    <a:pt x="1456" y="626"/>
                    <a:pt x="1205" y="63"/>
                  </a:cubicBezTo>
                  <a:cubicBezTo>
                    <a:pt x="1187" y="54"/>
                    <a:pt x="1169" y="45"/>
                    <a:pt x="1151" y="45"/>
                  </a:cubicBezTo>
                  <a:cubicBezTo>
                    <a:pt x="1187" y="107"/>
                    <a:pt x="1205" y="196"/>
                    <a:pt x="1214" y="259"/>
                  </a:cubicBezTo>
                  <a:cubicBezTo>
                    <a:pt x="1232" y="375"/>
                    <a:pt x="1214" y="518"/>
                    <a:pt x="1151" y="625"/>
                  </a:cubicBezTo>
                  <a:cubicBezTo>
                    <a:pt x="1169" y="491"/>
                    <a:pt x="1178" y="366"/>
                    <a:pt x="1142" y="241"/>
                  </a:cubicBezTo>
                  <a:cubicBezTo>
                    <a:pt x="1134" y="179"/>
                    <a:pt x="1116" y="116"/>
                    <a:pt x="1080" y="63"/>
                  </a:cubicBezTo>
                  <a:cubicBezTo>
                    <a:pt x="1071" y="45"/>
                    <a:pt x="1053" y="27"/>
                    <a:pt x="1044" y="9"/>
                  </a:cubicBezTo>
                  <a:lnTo>
                    <a:pt x="1027" y="9"/>
                  </a:lnTo>
                  <a:cubicBezTo>
                    <a:pt x="1044" y="45"/>
                    <a:pt x="1062" y="89"/>
                    <a:pt x="1071" y="125"/>
                  </a:cubicBezTo>
                  <a:cubicBezTo>
                    <a:pt x="1107" y="223"/>
                    <a:pt x="1142" y="339"/>
                    <a:pt x="1107" y="446"/>
                  </a:cubicBezTo>
                  <a:cubicBezTo>
                    <a:pt x="1107" y="446"/>
                    <a:pt x="1107" y="446"/>
                    <a:pt x="1107" y="437"/>
                  </a:cubicBezTo>
                  <a:cubicBezTo>
                    <a:pt x="1098" y="330"/>
                    <a:pt x="1071" y="241"/>
                    <a:pt x="1027" y="143"/>
                  </a:cubicBezTo>
                  <a:cubicBezTo>
                    <a:pt x="1000" y="89"/>
                    <a:pt x="964" y="45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9"/>
            <p:cNvSpPr/>
            <p:nvPr/>
          </p:nvSpPr>
          <p:spPr>
            <a:xfrm>
              <a:off x="646625" y="118580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1003" y="143"/>
                  </a:moveTo>
                  <a:lnTo>
                    <a:pt x="1003" y="143"/>
                  </a:lnTo>
                  <a:cubicBezTo>
                    <a:pt x="1370" y="411"/>
                    <a:pt x="1027" y="970"/>
                    <a:pt x="642" y="970"/>
                  </a:cubicBezTo>
                  <a:cubicBezTo>
                    <a:pt x="541" y="970"/>
                    <a:pt x="437" y="932"/>
                    <a:pt x="342" y="839"/>
                  </a:cubicBezTo>
                  <a:cubicBezTo>
                    <a:pt x="360" y="767"/>
                    <a:pt x="387" y="705"/>
                    <a:pt x="423" y="634"/>
                  </a:cubicBezTo>
                  <a:cubicBezTo>
                    <a:pt x="472" y="695"/>
                    <a:pt x="548" y="725"/>
                    <a:pt x="625" y="725"/>
                  </a:cubicBezTo>
                  <a:cubicBezTo>
                    <a:pt x="717" y="725"/>
                    <a:pt x="811" y="684"/>
                    <a:pt x="869" y="607"/>
                  </a:cubicBezTo>
                  <a:cubicBezTo>
                    <a:pt x="913" y="535"/>
                    <a:pt x="931" y="446"/>
                    <a:pt x="913" y="366"/>
                  </a:cubicBezTo>
                  <a:cubicBezTo>
                    <a:pt x="895" y="312"/>
                    <a:pt x="851" y="259"/>
                    <a:pt x="806" y="223"/>
                  </a:cubicBezTo>
                  <a:cubicBezTo>
                    <a:pt x="869" y="188"/>
                    <a:pt x="931" y="161"/>
                    <a:pt x="1003" y="143"/>
                  </a:cubicBezTo>
                  <a:close/>
                  <a:moveTo>
                    <a:pt x="1243" y="107"/>
                  </a:moveTo>
                  <a:cubicBezTo>
                    <a:pt x="1279" y="152"/>
                    <a:pt x="1315" y="196"/>
                    <a:pt x="1342" y="250"/>
                  </a:cubicBezTo>
                  <a:cubicBezTo>
                    <a:pt x="1386" y="348"/>
                    <a:pt x="1413" y="437"/>
                    <a:pt x="1422" y="544"/>
                  </a:cubicBezTo>
                  <a:cubicBezTo>
                    <a:pt x="1422" y="553"/>
                    <a:pt x="1422" y="553"/>
                    <a:pt x="1422" y="553"/>
                  </a:cubicBezTo>
                  <a:cubicBezTo>
                    <a:pt x="1457" y="446"/>
                    <a:pt x="1422" y="330"/>
                    <a:pt x="1386" y="232"/>
                  </a:cubicBezTo>
                  <a:cubicBezTo>
                    <a:pt x="1377" y="196"/>
                    <a:pt x="1359" y="152"/>
                    <a:pt x="1342" y="116"/>
                  </a:cubicBezTo>
                  <a:lnTo>
                    <a:pt x="1359" y="116"/>
                  </a:lnTo>
                  <a:cubicBezTo>
                    <a:pt x="1368" y="134"/>
                    <a:pt x="1386" y="152"/>
                    <a:pt x="1395" y="170"/>
                  </a:cubicBezTo>
                  <a:cubicBezTo>
                    <a:pt x="1431" y="223"/>
                    <a:pt x="1449" y="286"/>
                    <a:pt x="1457" y="348"/>
                  </a:cubicBezTo>
                  <a:cubicBezTo>
                    <a:pt x="1493" y="473"/>
                    <a:pt x="1484" y="598"/>
                    <a:pt x="1466" y="732"/>
                  </a:cubicBezTo>
                  <a:cubicBezTo>
                    <a:pt x="1529" y="625"/>
                    <a:pt x="1547" y="482"/>
                    <a:pt x="1529" y="366"/>
                  </a:cubicBezTo>
                  <a:cubicBezTo>
                    <a:pt x="1520" y="303"/>
                    <a:pt x="1502" y="214"/>
                    <a:pt x="1466" y="152"/>
                  </a:cubicBezTo>
                  <a:cubicBezTo>
                    <a:pt x="1484" y="152"/>
                    <a:pt x="1502" y="161"/>
                    <a:pt x="1520" y="170"/>
                  </a:cubicBezTo>
                  <a:cubicBezTo>
                    <a:pt x="1771" y="733"/>
                    <a:pt x="1276" y="1452"/>
                    <a:pt x="687" y="1452"/>
                  </a:cubicBezTo>
                  <a:cubicBezTo>
                    <a:pt x="586" y="1452"/>
                    <a:pt x="482" y="1430"/>
                    <a:pt x="378" y="1383"/>
                  </a:cubicBezTo>
                  <a:cubicBezTo>
                    <a:pt x="378" y="1374"/>
                    <a:pt x="369" y="1365"/>
                    <a:pt x="369" y="1347"/>
                  </a:cubicBezTo>
                  <a:lnTo>
                    <a:pt x="369" y="1347"/>
                  </a:lnTo>
                  <a:cubicBezTo>
                    <a:pt x="440" y="1365"/>
                    <a:pt x="521" y="1383"/>
                    <a:pt x="539" y="1383"/>
                  </a:cubicBezTo>
                  <a:cubicBezTo>
                    <a:pt x="586" y="1387"/>
                    <a:pt x="648" y="1394"/>
                    <a:pt x="711" y="1394"/>
                  </a:cubicBezTo>
                  <a:cubicBezTo>
                    <a:pt x="789" y="1394"/>
                    <a:pt x="868" y="1383"/>
                    <a:pt x="922" y="1338"/>
                  </a:cubicBezTo>
                  <a:lnTo>
                    <a:pt x="922" y="1338"/>
                  </a:lnTo>
                  <a:cubicBezTo>
                    <a:pt x="856" y="1349"/>
                    <a:pt x="793" y="1357"/>
                    <a:pt x="730" y="1357"/>
                  </a:cubicBezTo>
                  <a:cubicBezTo>
                    <a:pt x="690" y="1357"/>
                    <a:pt x="651" y="1354"/>
                    <a:pt x="610" y="1347"/>
                  </a:cubicBezTo>
                  <a:cubicBezTo>
                    <a:pt x="521" y="1338"/>
                    <a:pt x="432" y="1303"/>
                    <a:pt x="342" y="1276"/>
                  </a:cubicBezTo>
                  <a:cubicBezTo>
                    <a:pt x="333" y="1258"/>
                    <a:pt x="333" y="1249"/>
                    <a:pt x="333" y="1231"/>
                  </a:cubicBezTo>
                  <a:lnTo>
                    <a:pt x="333" y="1231"/>
                  </a:lnTo>
                  <a:cubicBezTo>
                    <a:pt x="396" y="1249"/>
                    <a:pt x="458" y="1267"/>
                    <a:pt x="512" y="1276"/>
                  </a:cubicBezTo>
                  <a:cubicBezTo>
                    <a:pt x="574" y="1288"/>
                    <a:pt x="640" y="1305"/>
                    <a:pt x="705" y="1305"/>
                  </a:cubicBezTo>
                  <a:cubicBezTo>
                    <a:pt x="733" y="1305"/>
                    <a:pt x="761" y="1302"/>
                    <a:pt x="788" y="1294"/>
                  </a:cubicBezTo>
                  <a:cubicBezTo>
                    <a:pt x="788" y="1294"/>
                    <a:pt x="788" y="1285"/>
                    <a:pt x="779" y="1285"/>
                  </a:cubicBezTo>
                  <a:cubicBezTo>
                    <a:pt x="690" y="1285"/>
                    <a:pt x="610" y="1267"/>
                    <a:pt x="521" y="1249"/>
                  </a:cubicBezTo>
                  <a:cubicBezTo>
                    <a:pt x="449" y="1231"/>
                    <a:pt x="387" y="1196"/>
                    <a:pt x="316" y="1160"/>
                  </a:cubicBezTo>
                  <a:cubicBezTo>
                    <a:pt x="316" y="1097"/>
                    <a:pt x="316" y="1026"/>
                    <a:pt x="325" y="964"/>
                  </a:cubicBezTo>
                  <a:cubicBezTo>
                    <a:pt x="425" y="1045"/>
                    <a:pt x="532" y="1079"/>
                    <a:pt x="637" y="1079"/>
                  </a:cubicBezTo>
                  <a:cubicBezTo>
                    <a:pt x="1075" y="1079"/>
                    <a:pt x="1471" y="476"/>
                    <a:pt x="1118" y="116"/>
                  </a:cubicBezTo>
                  <a:cubicBezTo>
                    <a:pt x="1163" y="107"/>
                    <a:pt x="1208" y="107"/>
                    <a:pt x="1243" y="107"/>
                  </a:cubicBezTo>
                  <a:close/>
                  <a:moveTo>
                    <a:pt x="1219" y="1"/>
                  </a:moveTo>
                  <a:cubicBezTo>
                    <a:pt x="557" y="1"/>
                    <a:pt x="1" y="801"/>
                    <a:pt x="289" y="1445"/>
                  </a:cubicBezTo>
                  <a:cubicBezTo>
                    <a:pt x="298" y="1454"/>
                    <a:pt x="307" y="1463"/>
                    <a:pt x="307" y="1463"/>
                  </a:cubicBezTo>
                  <a:cubicBezTo>
                    <a:pt x="316" y="1472"/>
                    <a:pt x="316" y="1472"/>
                    <a:pt x="325" y="1472"/>
                  </a:cubicBezTo>
                  <a:cubicBezTo>
                    <a:pt x="446" y="1529"/>
                    <a:pt x="569" y="1555"/>
                    <a:pt x="687" y="1555"/>
                  </a:cubicBezTo>
                  <a:cubicBezTo>
                    <a:pt x="1352" y="1555"/>
                    <a:pt x="1904" y="752"/>
                    <a:pt x="1609" y="116"/>
                  </a:cubicBezTo>
                  <a:cubicBezTo>
                    <a:pt x="1609" y="107"/>
                    <a:pt x="1600" y="98"/>
                    <a:pt x="1591" y="98"/>
                  </a:cubicBezTo>
                  <a:cubicBezTo>
                    <a:pt x="1591" y="89"/>
                    <a:pt x="1582" y="89"/>
                    <a:pt x="1573" y="80"/>
                  </a:cubicBezTo>
                  <a:cubicBezTo>
                    <a:pt x="1455" y="26"/>
                    <a:pt x="1335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9"/>
            <p:cNvSpPr/>
            <p:nvPr/>
          </p:nvSpPr>
          <p:spPr>
            <a:xfrm>
              <a:off x="643575" y="1217825"/>
              <a:ext cx="6275" cy="3025"/>
            </a:xfrm>
            <a:custGeom>
              <a:rect b="b" l="l" r="r" t="t"/>
              <a:pathLst>
                <a:path extrusionOk="0" h="121" w="251">
                  <a:moveTo>
                    <a:pt x="203" y="1"/>
                  </a:moveTo>
                  <a:cubicBezTo>
                    <a:pt x="195" y="1"/>
                    <a:pt x="187" y="2"/>
                    <a:pt x="179" y="4"/>
                  </a:cubicBezTo>
                  <a:cubicBezTo>
                    <a:pt x="143" y="4"/>
                    <a:pt x="108" y="13"/>
                    <a:pt x="63" y="22"/>
                  </a:cubicBezTo>
                  <a:cubicBezTo>
                    <a:pt x="3" y="22"/>
                    <a:pt x="1" y="120"/>
                    <a:pt x="64" y="120"/>
                  </a:cubicBezTo>
                  <a:cubicBezTo>
                    <a:pt x="66" y="120"/>
                    <a:pt x="69" y="120"/>
                    <a:pt x="72" y="120"/>
                  </a:cubicBezTo>
                  <a:cubicBezTo>
                    <a:pt x="116" y="120"/>
                    <a:pt x="161" y="111"/>
                    <a:pt x="215" y="102"/>
                  </a:cubicBezTo>
                  <a:cubicBezTo>
                    <a:pt x="241" y="93"/>
                    <a:pt x="250" y="57"/>
                    <a:pt x="250" y="39"/>
                  </a:cubicBezTo>
                  <a:cubicBezTo>
                    <a:pt x="243" y="12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9"/>
            <p:cNvSpPr/>
            <p:nvPr/>
          </p:nvSpPr>
          <p:spPr>
            <a:xfrm>
              <a:off x="642900" y="1208100"/>
              <a:ext cx="7050" cy="2975"/>
            </a:xfrm>
            <a:custGeom>
              <a:rect b="b" l="l" r="r" t="t"/>
              <a:pathLst>
                <a:path extrusionOk="0" h="119" w="282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27" y="98"/>
                    <a:pt x="54" y="98"/>
                  </a:cubicBezTo>
                  <a:cubicBezTo>
                    <a:pt x="99" y="107"/>
                    <a:pt x="143" y="107"/>
                    <a:pt x="197" y="116"/>
                  </a:cubicBezTo>
                  <a:cubicBezTo>
                    <a:pt x="202" y="118"/>
                    <a:pt x="206" y="118"/>
                    <a:pt x="211" y="118"/>
                  </a:cubicBezTo>
                  <a:cubicBezTo>
                    <a:pt x="263" y="118"/>
                    <a:pt x="281" y="26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9"/>
            <p:cNvSpPr/>
            <p:nvPr/>
          </p:nvSpPr>
          <p:spPr>
            <a:xfrm>
              <a:off x="644475" y="11985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9" y="0"/>
                  </a:moveTo>
                  <a:cubicBezTo>
                    <a:pt x="41" y="0"/>
                    <a:pt x="24" y="10"/>
                    <a:pt x="18" y="27"/>
                  </a:cubicBezTo>
                  <a:cubicBezTo>
                    <a:pt x="0" y="54"/>
                    <a:pt x="9" y="90"/>
                    <a:pt x="36" y="99"/>
                  </a:cubicBezTo>
                  <a:cubicBezTo>
                    <a:pt x="89" y="126"/>
                    <a:pt x="152" y="152"/>
                    <a:pt x="205" y="170"/>
                  </a:cubicBezTo>
                  <a:cubicBezTo>
                    <a:pt x="210" y="172"/>
                    <a:pt x="215" y="172"/>
                    <a:pt x="220" y="172"/>
                  </a:cubicBezTo>
                  <a:cubicBezTo>
                    <a:pt x="272" y="172"/>
                    <a:pt x="289" y="88"/>
                    <a:pt x="232" y="63"/>
                  </a:cubicBezTo>
                  <a:cubicBezTo>
                    <a:pt x="179" y="54"/>
                    <a:pt x="134" y="27"/>
                    <a:pt x="89" y="10"/>
                  </a:cubicBezTo>
                  <a:cubicBezTo>
                    <a:pt x="80" y="3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9"/>
            <p:cNvSpPr/>
            <p:nvPr/>
          </p:nvSpPr>
          <p:spPr>
            <a:xfrm>
              <a:off x="659025" y="1181075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70" y="1"/>
                  </a:moveTo>
                  <a:cubicBezTo>
                    <a:pt x="34" y="1"/>
                    <a:pt x="0" y="39"/>
                    <a:pt x="25" y="82"/>
                  </a:cubicBezTo>
                  <a:cubicBezTo>
                    <a:pt x="43" y="136"/>
                    <a:pt x="78" y="180"/>
                    <a:pt x="105" y="225"/>
                  </a:cubicBezTo>
                  <a:cubicBezTo>
                    <a:pt x="116" y="245"/>
                    <a:pt x="133" y="253"/>
                    <a:pt x="149" y="253"/>
                  </a:cubicBezTo>
                  <a:cubicBezTo>
                    <a:pt x="185" y="253"/>
                    <a:pt x="222" y="214"/>
                    <a:pt x="203" y="171"/>
                  </a:cubicBezTo>
                  <a:cubicBezTo>
                    <a:pt x="168" y="127"/>
                    <a:pt x="141" y="82"/>
                    <a:pt x="114" y="29"/>
                  </a:cubicBezTo>
                  <a:cubicBezTo>
                    <a:pt x="103" y="9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9"/>
            <p:cNvSpPr/>
            <p:nvPr/>
          </p:nvSpPr>
          <p:spPr>
            <a:xfrm>
              <a:off x="670550" y="11763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60" y="0"/>
                  </a:moveTo>
                  <a:cubicBezTo>
                    <a:pt x="55" y="0"/>
                    <a:pt x="50" y="1"/>
                    <a:pt x="46" y="2"/>
                  </a:cubicBezTo>
                  <a:cubicBezTo>
                    <a:pt x="19" y="11"/>
                    <a:pt x="1" y="38"/>
                    <a:pt x="10" y="65"/>
                  </a:cubicBezTo>
                  <a:cubicBezTo>
                    <a:pt x="19" y="110"/>
                    <a:pt x="19" y="163"/>
                    <a:pt x="28" y="217"/>
                  </a:cubicBezTo>
                  <a:cubicBezTo>
                    <a:pt x="28" y="243"/>
                    <a:pt x="46" y="270"/>
                    <a:pt x="81" y="270"/>
                  </a:cubicBezTo>
                  <a:cubicBezTo>
                    <a:pt x="108" y="270"/>
                    <a:pt x="135" y="243"/>
                    <a:pt x="126" y="217"/>
                  </a:cubicBezTo>
                  <a:cubicBezTo>
                    <a:pt x="126" y="154"/>
                    <a:pt x="117" y="92"/>
                    <a:pt x="108" y="38"/>
                  </a:cubicBezTo>
                  <a:cubicBezTo>
                    <a:pt x="108" y="1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9"/>
            <p:cNvSpPr/>
            <p:nvPr/>
          </p:nvSpPr>
          <p:spPr>
            <a:xfrm>
              <a:off x="681700" y="1177100"/>
              <a:ext cx="3300" cy="6275"/>
            </a:xfrm>
            <a:custGeom>
              <a:rect b="b" l="l" r="r" t="t"/>
              <a:pathLst>
                <a:path extrusionOk="0" h="251" w="132">
                  <a:moveTo>
                    <a:pt x="66" y="0"/>
                  </a:moveTo>
                  <a:cubicBezTo>
                    <a:pt x="46" y="0"/>
                    <a:pt x="26" y="11"/>
                    <a:pt x="19" y="36"/>
                  </a:cubicBezTo>
                  <a:cubicBezTo>
                    <a:pt x="10" y="89"/>
                    <a:pt x="10" y="143"/>
                    <a:pt x="1" y="197"/>
                  </a:cubicBezTo>
                  <a:cubicBezTo>
                    <a:pt x="1" y="232"/>
                    <a:pt x="28" y="250"/>
                    <a:pt x="54" y="250"/>
                  </a:cubicBezTo>
                  <a:cubicBezTo>
                    <a:pt x="81" y="250"/>
                    <a:pt x="108" y="232"/>
                    <a:pt x="108" y="197"/>
                  </a:cubicBezTo>
                  <a:cubicBezTo>
                    <a:pt x="108" y="152"/>
                    <a:pt x="117" y="107"/>
                    <a:pt x="126" y="63"/>
                  </a:cubicBezTo>
                  <a:cubicBezTo>
                    <a:pt x="131" y="25"/>
                    <a:pt x="9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9"/>
            <p:cNvSpPr/>
            <p:nvPr/>
          </p:nvSpPr>
          <p:spPr>
            <a:xfrm>
              <a:off x="650350" y="1188550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9" y="1"/>
                    <a:pt x="0" y="52"/>
                    <a:pt x="42" y="86"/>
                  </a:cubicBezTo>
                  <a:cubicBezTo>
                    <a:pt x="86" y="131"/>
                    <a:pt x="122" y="167"/>
                    <a:pt x="167" y="211"/>
                  </a:cubicBezTo>
                  <a:cubicBezTo>
                    <a:pt x="178" y="221"/>
                    <a:pt x="189" y="224"/>
                    <a:pt x="201" y="224"/>
                  </a:cubicBezTo>
                  <a:cubicBezTo>
                    <a:pt x="244" y="224"/>
                    <a:pt x="280" y="166"/>
                    <a:pt x="238" y="131"/>
                  </a:cubicBezTo>
                  <a:cubicBezTo>
                    <a:pt x="202" y="95"/>
                    <a:pt x="158" y="51"/>
                    <a:pt x="113" y="15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9"/>
            <p:cNvSpPr/>
            <p:nvPr/>
          </p:nvSpPr>
          <p:spPr>
            <a:xfrm>
              <a:off x="607450" y="1183775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35"/>
                    <a:pt x="54" y="197"/>
                  </a:cubicBezTo>
                  <a:cubicBezTo>
                    <a:pt x="223" y="197"/>
                    <a:pt x="366" y="376"/>
                    <a:pt x="321" y="545"/>
                  </a:cubicBezTo>
                  <a:cubicBezTo>
                    <a:pt x="304" y="634"/>
                    <a:pt x="250" y="706"/>
                    <a:pt x="170" y="741"/>
                  </a:cubicBezTo>
                  <a:cubicBezTo>
                    <a:pt x="140" y="756"/>
                    <a:pt x="108" y="763"/>
                    <a:pt x="76" y="763"/>
                  </a:cubicBezTo>
                  <a:cubicBezTo>
                    <a:pt x="50" y="763"/>
                    <a:pt x="24" y="758"/>
                    <a:pt x="0" y="750"/>
                  </a:cubicBezTo>
                  <a:lnTo>
                    <a:pt x="0" y="750"/>
                  </a:lnTo>
                  <a:cubicBezTo>
                    <a:pt x="9" y="822"/>
                    <a:pt x="27" y="893"/>
                    <a:pt x="63" y="955"/>
                  </a:cubicBezTo>
                  <a:cubicBezTo>
                    <a:pt x="95" y="963"/>
                    <a:pt x="125" y="966"/>
                    <a:pt x="155" y="966"/>
                  </a:cubicBezTo>
                  <a:cubicBezTo>
                    <a:pt x="640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9"/>
            <p:cNvSpPr/>
            <p:nvPr/>
          </p:nvSpPr>
          <p:spPr>
            <a:xfrm>
              <a:off x="610575" y="1175525"/>
              <a:ext cx="29000" cy="41525"/>
            </a:xfrm>
            <a:custGeom>
              <a:rect b="b" l="l" r="r" t="t"/>
              <a:pathLst>
                <a:path extrusionOk="0" h="1661" w="1160">
                  <a:moveTo>
                    <a:pt x="464" y="1"/>
                  </a:moveTo>
                  <a:cubicBezTo>
                    <a:pt x="446" y="1"/>
                    <a:pt x="437" y="10"/>
                    <a:pt x="419" y="10"/>
                  </a:cubicBezTo>
                  <a:cubicBezTo>
                    <a:pt x="482" y="54"/>
                    <a:pt x="544" y="108"/>
                    <a:pt x="562" y="117"/>
                  </a:cubicBezTo>
                  <a:cubicBezTo>
                    <a:pt x="642" y="197"/>
                    <a:pt x="776" y="313"/>
                    <a:pt x="785" y="438"/>
                  </a:cubicBezTo>
                  <a:cubicBezTo>
                    <a:pt x="723" y="340"/>
                    <a:pt x="669" y="268"/>
                    <a:pt x="589" y="197"/>
                  </a:cubicBezTo>
                  <a:cubicBezTo>
                    <a:pt x="518" y="135"/>
                    <a:pt x="428" y="90"/>
                    <a:pt x="357" y="45"/>
                  </a:cubicBezTo>
                  <a:cubicBezTo>
                    <a:pt x="339" y="54"/>
                    <a:pt x="321" y="54"/>
                    <a:pt x="312" y="63"/>
                  </a:cubicBezTo>
                  <a:cubicBezTo>
                    <a:pt x="366" y="99"/>
                    <a:pt x="419" y="135"/>
                    <a:pt x="473" y="170"/>
                  </a:cubicBezTo>
                  <a:cubicBezTo>
                    <a:pt x="544" y="224"/>
                    <a:pt x="616" y="277"/>
                    <a:pt x="660" y="367"/>
                  </a:cubicBezTo>
                  <a:lnTo>
                    <a:pt x="651" y="367"/>
                  </a:lnTo>
                  <a:cubicBezTo>
                    <a:pt x="589" y="304"/>
                    <a:pt x="526" y="251"/>
                    <a:pt x="455" y="197"/>
                  </a:cubicBezTo>
                  <a:cubicBezTo>
                    <a:pt x="393" y="152"/>
                    <a:pt x="321" y="135"/>
                    <a:pt x="250" y="108"/>
                  </a:cubicBezTo>
                  <a:cubicBezTo>
                    <a:pt x="196" y="144"/>
                    <a:pt x="143" y="188"/>
                    <a:pt x="98" y="242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64"/>
                    <a:pt x="72" y="1500"/>
                  </a:cubicBezTo>
                  <a:cubicBezTo>
                    <a:pt x="134" y="1491"/>
                    <a:pt x="187" y="1491"/>
                    <a:pt x="241" y="1473"/>
                  </a:cubicBezTo>
                  <a:cubicBezTo>
                    <a:pt x="348" y="1446"/>
                    <a:pt x="428" y="1401"/>
                    <a:pt x="526" y="1330"/>
                  </a:cubicBezTo>
                  <a:cubicBezTo>
                    <a:pt x="526" y="1330"/>
                    <a:pt x="526" y="1339"/>
                    <a:pt x="526" y="1339"/>
                  </a:cubicBezTo>
                  <a:cubicBezTo>
                    <a:pt x="464" y="1428"/>
                    <a:pt x="357" y="1482"/>
                    <a:pt x="259" y="1517"/>
                  </a:cubicBezTo>
                  <a:cubicBezTo>
                    <a:pt x="232" y="1535"/>
                    <a:pt x="187" y="1553"/>
                    <a:pt x="143" y="1562"/>
                  </a:cubicBezTo>
                  <a:cubicBezTo>
                    <a:pt x="152" y="1562"/>
                    <a:pt x="152" y="1571"/>
                    <a:pt x="161" y="1571"/>
                  </a:cubicBezTo>
                  <a:cubicBezTo>
                    <a:pt x="179" y="1571"/>
                    <a:pt x="196" y="1571"/>
                    <a:pt x="223" y="1562"/>
                  </a:cubicBezTo>
                  <a:cubicBezTo>
                    <a:pt x="286" y="1553"/>
                    <a:pt x="339" y="1526"/>
                    <a:pt x="393" y="1500"/>
                  </a:cubicBezTo>
                  <a:cubicBezTo>
                    <a:pt x="518" y="1437"/>
                    <a:pt x="598" y="1348"/>
                    <a:pt x="687" y="1241"/>
                  </a:cubicBezTo>
                  <a:cubicBezTo>
                    <a:pt x="687" y="1241"/>
                    <a:pt x="687" y="1241"/>
                    <a:pt x="687" y="1250"/>
                  </a:cubicBezTo>
                  <a:cubicBezTo>
                    <a:pt x="651" y="1366"/>
                    <a:pt x="553" y="1473"/>
                    <a:pt x="455" y="1535"/>
                  </a:cubicBezTo>
                  <a:cubicBezTo>
                    <a:pt x="402" y="1571"/>
                    <a:pt x="330" y="1616"/>
                    <a:pt x="250" y="1633"/>
                  </a:cubicBezTo>
                  <a:cubicBezTo>
                    <a:pt x="268" y="1642"/>
                    <a:pt x="286" y="1651"/>
                    <a:pt x="303" y="1660"/>
                  </a:cubicBezTo>
                  <a:cubicBezTo>
                    <a:pt x="990" y="1446"/>
                    <a:pt x="1160" y="313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9"/>
            <p:cNvSpPr/>
            <p:nvPr/>
          </p:nvSpPr>
          <p:spPr>
            <a:xfrm>
              <a:off x="601200" y="1173525"/>
              <a:ext cx="41500" cy="46200"/>
            </a:xfrm>
            <a:custGeom>
              <a:rect b="b" l="l" r="r" t="t"/>
              <a:pathLst>
                <a:path extrusionOk="0" h="1848" w="1660">
                  <a:moveTo>
                    <a:pt x="402" y="411"/>
                  </a:moveTo>
                  <a:cubicBezTo>
                    <a:pt x="999" y="453"/>
                    <a:pt x="890" y="1376"/>
                    <a:pt x="405" y="1376"/>
                  </a:cubicBezTo>
                  <a:cubicBezTo>
                    <a:pt x="375" y="1376"/>
                    <a:pt x="345" y="1373"/>
                    <a:pt x="313" y="1365"/>
                  </a:cubicBezTo>
                  <a:cubicBezTo>
                    <a:pt x="277" y="1303"/>
                    <a:pt x="259" y="1232"/>
                    <a:pt x="250" y="1160"/>
                  </a:cubicBezTo>
                  <a:lnTo>
                    <a:pt x="250" y="1160"/>
                  </a:lnTo>
                  <a:cubicBezTo>
                    <a:pt x="274" y="1168"/>
                    <a:pt x="300" y="1173"/>
                    <a:pt x="326" y="1173"/>
                  </a:cubicBezTo>
                  <a:cubicBezTo>
                    <a:pt x="358" y="1173"/>
                    <a:pt x="390" y="1166"/>
                    <a:pt x="420" y="1151"/>
                  </a:cubicBezTo>
                  <a:cubicBezTo>
                    <a:pt x="500" y="1116"/>
                    <a:pt x="554" y="1044"/>
                    <a:pt x="571" y="955"/>
                  </a:cubicBezTo>
                  <a:cubicBezTo>
                    <a:pt x="616" y="786"/>
                    <a:pt x="473" y="607"/>
                    <a:pt x="304" y="607"/>
                  </a:cubicBezTo>
                  <a:cubicBezTo>
                    <a:pt x="331" y="545"/>
                    <a:pt x="366" y="473"/>
                    <a:pt x="402" y="411"/>
                  </a:cubicBezTo>
                  <a:close/>
                  <a:moveTo>
                    <a:pt x="839" y="81"/>
                  </a:moveTo>
                  <a:cubicBezTo>
                    <a:pt x="1535" y="393"/>
                    <a:pt x="1365" y="1526"/>
                    <a:pt x="678" y="1740"/>
                  </a:cubicBezTo>
                  <a:cubicBezTo>
                    <a:pt x="661" y="1731"/>
                    <a:pt x="643" y="1722"/>
                    <a:pt x="625" y="1713"/>
                  </a:cubicBezTo>
                  <a:cubicBezTo>
                    <a:pt x="705" y="1696"/>
                    <a:pt x="777" y="1651"/>
                    <a:pt x="830" y="1615"/>
                  </a:cubicBezTo>
                  <a:cubicBezTo>
                    <a:pt x="928" y="1553"/>
                    <a:pt x="1026" y="1446"/>
                    <a:pt x="1062" y="1330"/>
                  </a:cubicBezTo>
                  <a:cubicBezTo>
                    <a:pt x="1062" y="1321"/>
                    <a:pt x="1062" y="1321"/>
                    <a:pt x="1062" y="1321"/>
                  </a:cubicBezTo>
                  <a:cubicBezTo>
                    <a:pt x="973" y="1428"/>
                    <a:pt x="893" y="1517"/>
                    <a:pt x="768" y="1580"/>
                  </a:cubicBezTo>
                  <a:cubicBezTo>
                    <a:pt x="714" y="1606"/>
                    <a:pt x="661" y="1633"/>
                    <a:pt x="598" y="1642"/>
                  </a:cubicBezTo>
                  <a:cubicBezTo>
                    <a:pt x="571" y="1651"/>
                    <a:pt x="554" y="1651"/>
                    <a:pt x="536" y="1651"/>
                  </a:cubicBezTo>
                  <a:cubicBezTo>
                    <a:pt x="527" y="1651"/>
                    <a:pt x="527" y="1642"/>
                    <a:pt x="518" y="1642"/>
                  </a:cubicBezTo>
                  <a:cubicBezTo>
                    <a:pt x="562" y="1633"/>
                    <a:pt x="607" y="1615"/>
                    <a:pt x="634" y="1597"/>
                  </a:cubicBezTo>
                  <a:cubicBezTo>
                    <a:pt x="732" y="1562"/>
                    <a:pt x="848" y="1508"/>
                    <a:pt x="901" y="1419"/>
                  </a:cubicBezTo>
                  <a:cubicBezTo>
                    <a:pt x="901" y="1419"/>
                    <a:pt x="901" y="1410"/>
                    <a:pt x="901" y="1410"/>
                  </a:cubicBezTo>
                  <a:cubicBezTo>
                    <a:pt x="803" y="1481"/>
                    <a:pt x="723" y="1526"/>
                    <a:pt x="616" y="1553"/>
                  </a:cubicBezTo>
                  <a:cubicBezTo>
                    <a:pt x="562" y="1571"/>
                    <a:pt x="509" y="1571"/>
                    <a:pt x="447" y="1580"/>
                  </a:cubicBezTo>
                  <a:cubicBezTo>
                    <a:pt x="420" y="1544"/>
                    <a:pt x="393" y="1517"/>
                    <a:pt x="375" y="1481"/>
                  </a:cubicBezTo>
                  <a:lnTo>
                    <a:pt x="375" y="1481"/>
                  </a:lnTo>
                  <a:cubicBezTo>
                    <a:pt x="383" y="1482"/>
                    <a:pt x="390" y="1482"/>
                    <a:pt x="398" y="1482"/>
                  </a:cubicBezTo>
                  <a:cubicBezTo>
                    <a:pt x="994" y="1482"/>
                    <a:pt x="1134" y="427"/>
                    <a:pt x="473" y="322"/>
                  </a:cubicBezTo>
                  <a:cubicBezTo>
                    <a:pt x="518" y="268"/>
                    <a:pt x="571" y="224"/>
                    <a:pt x="625" y="188"/>
                  </a:cubicBezTo>
                  <a:cubicBezTo>
                    <a:pt x="696" y="215"/>
                    <a:pt x="768" y="232"/>
                    <a:pt x="830" y="277"/>
                  </a:cubicBezTo>
                  <a:cubicBezTo>
                    <a:pt x="901" y="331"/>
                    <a:pt x="964" y="384"/>
                    <a:pt x="1026" y="447"/>
                  </a:cubicBezTo>
                  <a:lnTo>
                    <a:pt x="1035" y="447"/>
                  </a:lnTo>
                  <a:cubicBezTo>
                    <a:pt x="991" y="357"/>
                    <a:pt x="919" y="304"/>
                    <a:pt x="848" y="250"/>
                  </a:cubicBezTo>
                  <a:cubicBezTo>
                    <a:pt x="794" y="215"/>
                    <a:pt x="741" y="179"/>
                    <a:pt x="687" y="143"/>
                  </a:cubicBezTo>
                  <a:cubicBezTo>
                    <a:pt x="696" y="134"/>
                    <a:pt x="714" y="134"/>
                    <a:pt x="732" y="125"/>
                  </a:cubicBezTo>
                  <a:cubicBezTo>
                    <a:pt x="812" y="170"/>
                    <a:pt x="893" y="215"/>
                    <a:pt x="964" y="277"/>
                  </a:cubicBezTo>
                  <a:cubicBezTo>
                    <a:pt x="1044" y="348"/>
                    <a:pt x="1098" y="420"/>
                    <a:pt x="1160" y="518"/>
                  </a:cubicBezTo>
                  <a:cubicBezTo>
                    <a:pt x="1151" y="393"/>
                    <a:pt x="1017" y="277"/>
                    <a:pt x="937" y="197"/>
                  </a:cubicBezTo>
                  <a:cubicBezTo>
                    <a:pt x="919" y="188"/>
                    <a:pt x="857" y="134"/>
                    <a:pt x="794" y="90"/>
                  </a:cubicBezTo>
                  <a:cubicBezTo>
                    <a:pt x="812" y="90"/>
                    <a:pt x="821" y="81"/>
                    <a:pt x="839" y="81"/>
                  </a:cubicBezTo>
                  <a:close/>
                  <a:moveTo>
                    <a:pt x="919" y="1"/>
                  </a:moveTo>
                  <a:lnTo>
                    <a:pt x="339" y="331"/>
                  </a:lnTo>
                  <a:cubicBezTo>
                    <a:pt x="0" y="803"/>
                    <a:pt x="54" y="1580"/>
                    <a:pt x="652" y="1838"/>
                  </a:cubicBezTo>
                  <a:cubicBezTo>
                    <a:pt x="661" y="1847"/>
                    <a:pt x="661" y="1847"/>
                    <a:pt x="670" y="1847"/>
                  </a:cubicBezTo>
                  <a:lnTo>
                    <a:pt x="696" y="1847"/>
                  </a:lnTo>
                  <a:cubicBezTo>
                    <a:pt x="1472" y="1606"/>
                    <a:pt x="1660" y="393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9"/>
            <p:cNvSpPr/>
            <p:nvPr/>
          </p:nvSpPr>
          <p:spPr>
            <a:xfrm>
              <a:off x="594850" y="12020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7" y="1"/>
                  </a:moveTo>
                  <a:cubicBezTo>
                    <a:pt x="234" y="1"/>
                    <a:pt x="231" y="1"/>
                    <a:pt x="228" y="1"/>
                  </a:cubicBezTo>
                  <a:cubicBezTo>
                    <a:pt x="174" y="10"/>
                    <a:pt x="121" y="19"/>
                    <a:pt x="58" y="28"/>
                  </a:cubicBezTo>
                  <a:cubicBezTo>
                    <a:pt x="1" y="45"/>
                    <a:pt x="11" y="137"/>
                    <a:pt x="70" y="137"/>
                  </a:cubicBezTo>
                  <a:cubicBezTo>
                    <a:pt x="74" y="137"/>
                    <a:pt x="80" y="137"/>
                    <a:pt x="85" y="135"/>
                  </a:cubicBezTo>
                  <a:cubicBezTo>
                    <a:pt x="138" y="117"/>
                    <a:pt x="192" y="117"/>
                    <a:pt x="246" y="100"/>
                  </a:cubicBezTo>
                  <a:cubicBezTo>
                    <a:pt x="314" y="91"/>
                    <a:pt x="30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9"/>
            <p:cNvSpPr/>
            <p:nvPr/>
          </p:nvSpPr>
          <p:spPr>
            <a:xfrm>
              <a:off x="598975" y="1212175"/>
              <a:ext cx="6475" cy="5050"/>
            </a:xfrm>
            <a:custGeom>
              <a:rect b="b" l="l" r="r" t="t"/>
              <a:pathLst>
                <a:path extrusionOk="0" h="202" w="259">
                  <a:moveTo>
                    <a:pt x="194" y="1"/>
                  </a:moveTo>
                  <a:cubicBezTo>
                    <a:pt x="183" y="1"/>
                    <a:pt x="172" y="3"/>
                    <a:pt x="161" y="7"/>
                  </a:cubicBezTo>
                  <a:cubicBezTo>
                    <a:pt x="125" y="42"/>
                    <a:pt x="81" y="69"/>
                    <a:pt x="36" y="96"/>
                  </a:cubicBezTo>
                  <a:cubicBezTo>
                    <a:pt x="18" y="114"/>
                    <a:pt x="0" y="141"/>
                    <a:pt x="18" y="167"/>
                  </a:cubicBezTo>
                  <a:cubicBezTo>
                    <a:pt x="25" y="187"/>
                    <a:pt x="45" y="201"/>
                    <a:pt x="66" y="201"/>
                  </a:cubicBezTo>
                  <a:cubicBezTo>
                    <a:pt x="74" y="201"/>
                    <a:pt x="82" y="199"/>
                    <a:pt x="89" y="194"/>
                  </a:cubicBezTo>
                  <a:cubicBezTo>
                    <a:pt x="134" y="158"/>
                    <a:pt x="179" y="123"/>
                    <a:pt x="232" y="87"/>
                  </a:cubicBezTo>
                  <a:cubicBezTo>
                    <a:pt x="259" y="78"/>
                    <a:pt x="250" y="34"/>
                    <a:pt x="241" y="16"/>
                  </a:cubicBezTo>
                  <a:cubicBezTo>
                    <a:pt x="225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9"/>
            <p:cNvSpPr/>
            <p:nvPr/>
          </p:nvSpPr>
          <p:spPr>
            <a:xfrm>
              <a:off x="606850" y="1219800"/>
              <a:ext cx="6200" cy="5325"/>
            </a:xfrm>
            <a:custGeom>
              <a:rect b="b" l="l" r="r" t="t"/>
              <a:pathLst>
                <a:path extrusionOk="0" h="213" w="248">
                  <a:moveTo>
                    <a:pt x="170" y="1"/>
                  </a:moveTo>
                  <a:cubicBezTo>
                    <a:pt x="160" y="1"/>
                    <a:pt x="149" y="5"/>
                    <a:pt x="140" y="14"/>
                  </a:cubicBezTo>
                  <a:cubicBezTo>
                    <a:pt x="105" y="50"/>
                    <a:pt x="60" y="94"/>
                    <a:pt x="33" y="130"/>
                  </a:cubicBezTo>
                  <a:cubicBezTo>
                    <a:pt x="1" y="169"/>
                    <a:pt x="39" y="213"/>
                    <a:pt x="77" y="213"/>
                  </a:cubicBezTo>
                  <a:cubicBezTo>
                    <a:pt x="90" y="213"/>
                    <a:pt x="104" y="207"/>
                    <a:pt x="113" y="192"/>
                  </a:cubicBezTo>
                  <a:cubicBezTo>
                    <a:pt x="140" y="157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9"/>
            <p:cNvSpPr/>
            <p:nvPr/>
          </p:nvSpPr>
          <p:spPr>
            <a:xfrm>
              <a:off x="594800" y="1191575"/>
              <a:ext cx="7925" cy="3175"/>
            </a:xfrm>
            <a:custGeom>
              <a:rect b="b" l="l" r="r" t="t"/>
              <a:pathLst>
                <a:path extrusionOk="0" h="127" w="317">
                  <a:moveTo>
                    <a:pt x="70" y="1"/>
                  </a:moveTo>
                  <a:cubicBezTo>
                    <a:pt x="6" y="1"/>
                    <a:pt x="1" y="100"/>
                    <a:pt x="69" y="108"/>
                  </a:cubicBezTo>
                  <a:cubicBezTo>
                    <a:pt x="123" y="108"/>
                    <a:pt x="185" y="117"/>
                    <a:pt x="239" y="126"/>
                  </a:cubicBezTo>
                  <a:cubicBezTo>
                    <a:pt x="241" y="126"/>
                    <a:pt x="244" y="127"/>
                    <a:pt x="247" y="127"/>
                  </a:cubicBezTo>
                  <a:cubicBezTo>
                    <a:pt x="311" y="127"/>
                    <a:pt x="316" y="28"/>
                    <a:pt x="248" y="19"/>
                  </a:cubicBezTo>
                  <a:cubicBezTo>
                    <a:pt x="194" y="10"/>
                    <a:pt x="132" y="10"/>
                    <a:pt x="78" y="1"/>
                  </a:cubicBezTo>
                  <a:cubicBezTo>
                    <a:pt x="75" y="1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9"/>
            <p:cNvSpPr/>
            <p:nvPr/>
          </p:nvSpPr>
          <p:spPr>
            <a:xfrm>
              <a:off x="687050" y="1230925"/>
              <a:ext cx="20325" cy="24025"/>
            </a:xfrm>
            <a:custGeom>
              <a:rect b="b" l="l" r="r" t="t"/>
              <a:pathLst>
                <a:path extrusionOk="0" h="961" w="813">
                  <a:moveTo>
                    <a:pt x="636" y="1"/>
                  </a:moveTo>
                  <a:cubicBezTo>
                    <a:pt x="184" y="1"/>
                    <a:pt x="0" y="855"/>
                    <a:pt x="572" y="961"/>
                  </a:cubicBezTo>
                  <a:cubicBezTo>
                    <a:pt x="626" y="907"/>
                    <a:pt x="661" y="845"/>
                    <a:pt x="697" y="773"/>
                  </a:cubicBezTo>
                  <a:cubicBezTo>
                    <a:pt x="527" y="764"/>
                    <a:pt x="403" y="568"/>
                    <a:pt x="465" y="399"/>
                  </a:cubicBezTo>
                  <a:cubicBezTo>
                    <a:pt x="492" y="318"/>
                    <a:pt x="554" y="247"/>
                    <a:pt x="634" y="220"/>
                  </a:cubicBezTo>
                  <a:cubicBezTo>
                    <a:pt x="655" y="213"/>
                    <a:pt x="678" y="211"/>
                    <a:pt x="702" y="211"/>
                  </a:cubicBezTo>
                  <a:cubicBezTo>
                    <a:pt x="740" y="211"/>
                    <a:pt x="780" y="218"/>
                    <a:pt x="813" y="229"/>
                  </a:cubicBezTo>
                  <a:cubicBezTo>
                    <a:pt x="804" y="158"/>
                    <a:pt x="795" y="86"/>
                    <a:pt x="768" y="24"/>
                  </a:cubicBezTo>
                  <a:cubicBezTo>
                    <a:pt x="722" y="8"/>
                    <a:pt x="678" y="1"/>
                    <a:pt x="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9"/>
            <p:cNvSpPr/>
            <p:nvPr/>
          </p:nvSpPr>
          <p:spPr>
            <a:xfrm>
              <a:off x="673225" y="1221250"/>
              <a:ext cx="31925" cy="40850"/>
            </a:xfrm>
            <a:custGeom>
              <a:rect b="b" l="l" r="r" t="t"/>
              <a:pathLst>
                <a:path extrusionOk="0" h="1634" w="1277">
                  <a:moveTo>
                    <a:pt x="991" y="1"/>
                  </a:moveTo>
                  <a:cubicBezTo>
                    <a:pt x="286" y="134"/>
                    <a:pt x="1" y="1241"/>
                    <a:pt x="661" y="1633"/>
                  </a:cubicBezTo>
                  <a:cubicBezTo>
                    <a:pt x="679" y="1633"/>
                    <a:pt x="688" y="1624"/>
                    <a:pt x="706" y="1624"/>
                  </a:cubicBezTo>
                  <a:cubicBezTo>
                    <a:pt x="643" y="1580"/>
                    <a:pt x="590" y="1517"/>
                    <a:pt x="581" y="1508"/>
                  </a:cubicBezTo>
                  <a:cubicBezTo>
                    <a:pt x="501" y="1419"/>
                    <a:pt x="385" y="1285"/>
                    <a:pt x="385" y="1160"/>
                  </a:cubicBezTo>
                  <a:lnTo>
                    <a:pt x="385" y="1160"/>
                  </a:lnTo>
                  <a:cubicBezTo>
                    <a:pt x="438" y="1258"/>
                    <a:pt x="483" y="1339"/>
                    <a:pt x="563" y="1428"/>
                  </a:cubicBezTo>
                  <a:cubicBezTo>
                    <a:pt x="625" y="1490"/>
                    <a:pt x="697" y="1544"/>
                    <a:pt x="777" y="1597"/>
                  </a:cubicBezTo>
                  <a:cubicBezTo>
                    <a:pt x="786" y="1597"/>
                    <a:pt x="804" y="1589"/>
                    <a:pt x="822" y="1580"/>
                  </a:cubicBezTo>
                  <a:cubicBezTo>
                    <a:pt x="768" y="1544"/>
                    <a:pt x="715" y="1499"/>
                    <a:pt x="670" y="1464"/>
                  </a:cubicBezTo>
                  <a:cubicBezTo>
                    <a:pt x="608" y="1401"/>
                    <a:pt x="536" y="1339"/>
                    <a:pt x="509" y="1250"/>
                  </a:cubicBezTo>
                  <a:lnTo>
                    <a:pt x="509" y="1250"/>
                  </a:lnTo>
                  <a:cubicBezTo>
                    <a:pt x="563" y="1321"/>
                    <a:pt x="625" y="1374"/>
                    <a:pt x="697" y="1437"/>
                  </a:cubicBezTo>
                  <a:cubicBezTo>
                    <a:pt x="750" y="1482"/>
                    <a:pt x="813" y="1517"/>
                    <a:pt x="884" y="1553"/>
                  </a:cubicBezTo>
                  <a:cubicBezTo>
                    <a:pt x="938" y="1517"/>
                    <a:pt x="991" y="1482"/>
                    <a:pt x="1045" y="1437"/>
                  </a:cubicBezTo>
                  <a:cubicBezTo>
                    <a:pt x="422" y="1258"/>
                    <a:pt x="639" y="289"/>
                    <a:pt x="1197" y="289"/>
                  </a:cubicBezTo>
                  <a:cubicBezTo>
                    <a:pt x="1223" y="289"/>
                    <a:pt x="1249" y="291"/>
                    <a:pt x="1277" y="295"/>
                  </a:cubicBezTo>
                  <a:cubicBezTo>
                    <a:pt x="1259" y="250"/>
                    <a:pt x="1232" y="224"/>
                    <a:pt x="1205" y="188"/>
                  </a:cubicBezTo>
                  <a:cubicBezTo>
                    <a:pt x="1170" y="188"/>
                    <a:pt x="1130" y="184"/>
                    <a:pt x="1092" y="184"/>
                  </a:cubicBezTo>
                  <a:cubicBezTo>
                    <a:pt x="1072" y="184"/>
                    <a:pt x="1054" y="185"/>
                    <a:pt x="1036" y="188"/>
                  </a:cubicBezTo>
                  <a:cubicBezTo>
                    <a:pt x="929" y="206"/>
                    <a:pt x="840" y="241"/>
                    <a:pt x="741" y="295"/>
                  </a:cubicBezTo>
                  <a:cubicBezTo>
                    <a:pt x="813" y="206"/>
                    <a:pt x="920" y="170"/>
                    <a:pt x="1027" y="143"/>
                  </a:cubicBezTo>
                  <a:cubicBezTo>
                    <a:pt x="1054" y="134"/>
                    <a:pt x="1098" y="117"/>
                    <a:pt x="1143" y="117"/>
                  </a:cubicBezTo>
                  <a:cubicBezTo>
                    <a:pt x="1143" y="108"/>
                    <a:pt x="1134" y="108"/>
                    <a:pt x="1134" y="99"/>
                  </a:cubicBezTo>
                  <a:lnTo>
                    <a:pt x="1071" y="99"/>
                  </a:lnTo>
                  <a:cubicBezTo>
                    <a:pt x="1009" y="108"/>
                    <a:pt x="947" y="126"/>
                    <a:pt x="884" y="152"/>
                  </a:cubicBezTo>
                  <a:cubicBezTo>
                    <a:pt x="768" y="197"/>
                    <a:pt x="670" y="277"/>
                    <a:pt x="572" y="366"/>
                  </a:cubicBezTo>
                  <a:cubicBezTo>
                    <a:pt x="625" y="259"/>
                    <a:pt x="724" y="161"/>
                    <a:pt x="840" y="108"/>
                  </a:cubicBezTo>
                  <a:cubicBezTo>
                    <a:pt x="884" y="81"/>
                    <a:pt x="964" y="45"/>
                    <a:pt x="1045" y="36"/>
                  </a:cubicBezTo>
                  <a:cubicBezTo>
                    <a:pt x="1027" y="18"/>
                    <a:pt x="1009" y="10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9"/>
            <p:cNvSpPr/>
            <p:nvPr/>
          </p:nvSpPr>
          <p:spPr>
            <a:xfrm>
              <a:off x="669675" y="1218575"/>
              <a:ext cx="48425" cy="46200"/>
            </a:xfrm>
            <a:custGeom>
              <a:rect b="b" l="l" r="r" t="t"/>
              <a:pathLst>
                <a:path extrusionOk="0" h="1848" w="1937">
                  <a:moveTo>
                    <a:pt x="1331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0"/>
                    <a:pt x="1499" y="652"/>
                    <a:pt x="1508" y="723"/>
                  </a:cubicBezTo>
                  <a:cubicBezTo>
                    <a:pt x="1475" y="712"/>
                    <a:pt x="1435" y="705"/>
                    <a:pt x="1397" y="705"/>
                  </a:cubicBezTo>
                  <a:cubicBezTo>
                    <a:pt x="1373" y="705"/>
                    <a:pt x="1350" y="707"/>
                    <a:pt x="1329" y="714"/>
                  </a:cubicBezTo>
                  <a:cubicBezTo>
                    <a:pt x="1249" y="741"/>
                    <a:pt x="1187" y="812"/>
                    <a:pt x="1160" y="893"/>
                  </a:cubicBezTo>
                  <a:cubicBezTo>
                    <a:pt x="1098" y="1062"/>
                    <a:pt x="1222" y="1258"/>
                    <a:pt x="1392" y="1267"/>
                  </a:cubicBezTo>
                  <a:cubicBezTo>
                    <a:pt x="1356" y="1339"/>
                    <a:pt x="1321" y="1401"/>
                    <a:pt x="1267" y="1455"/>
                  </a:cubicBezTo>
                  <a:cubicBezTo>
                    <a:pt x="695" y="1349"/>
                    <a:pt x="879" y="495"/>
                    <a:pt x="1331" y="495"/>
                  </a:cubicBezTo>
                  <a:close/>
                  <a:moveTo>
                    <a:pt x="1133" y="108"/>
                  </a:moveTo>
                  <a:cubicBezTo>
                    <a:pt x="1151" y="117"/>
                    <a:pt x="1169" y="125"/>
                    <a:pt x="1187" y="143"/>
                  </a:cubicBezTo>
                  <a:cubicBezTo>
                    <a:pt x="1106" y="152"/>
                    <a:pt x="1026" y="188"/>
                    <a:pt x="982" y="215"/>
                  </a:cubicBezTo>
                  <a:cubicBezTo>
                    <a:pt x="866" y="268"/>
                    <a:pt x="767" y="366"/>
                    <a:pt x="714" y="473"/>
                  </a:cubicBezTo>
                  <a:cubicBezTo>
                    <a:pt x="812" y="384"/>
                    <a:pt x="910" y="304"/>
                    <a:pt x="1026" y="259"/>
                  </a:cubicBezTo>
                  <a:cubicBezTo>
                    <a:pt x="1089" y="233"/>
                    <a:pt x="1151" y="215"/>
                    <a:pt x="1213" y="206"/>
                  </a:cubicBezTo>
                  <a:lnTo>
                    <a:pt x="1276" y="206"/>
                  </a:lnTo>
                  <a:cubicBezTo>
                    <a:pt x="1276" y="215"/>
                    <a:pt x="1285" y="215"/>
                    <a:pt x="1285" y="224"/>
                  </a:cubicBezTo>
                  <a:cubicBezTo>
                    <a:pt x="1240" y="224"/>
                    <a:pt x="1196" y="241"/>
                    <a:pt x="1169" y="250"/>
                  </a:cubicBezTo>
                  <a:cubicBezTo>
                    <a:pt x="1062" y="277"/>
                    <a:pt x="955" y="313"/>
                    <a:pt x="883" y="402"/>
                  </a:cubicBezTo>
                  <a:cubicBezTo>
                    <a:pt x="982" y="348"/>
                    <a:pt x="1071" y="313"/>
                    <a:pt x="1178" y="295"/>
                  </a:cubicBezTo>
                  <a:cubicBezTo>
                    <a:pt x="1196" y="292"/>
                    <a:pt x="1214" y="291"/>
                    <a:pt x="1234" y="291"/>
                  </a:cubicBezTo>
                  <a:cubicBezTo>
                    <a:pt x="1272" y="291"/>
                    <a:pt x="1312" y="295"/>
                    <a:pt x="1347" y="295"/>
                  </a:cubicBezTo>
                  <a:cubicBezTo>
                    <a:pt x="1374" y="331"/>
                    <a:pt x="1401" y="357"/>
                    <a:pt x="1419" y="402"/>
                  </a:cubicBezTo>
                  <a:cubicBezTo>
                    <a:pt x="1391" y="398"/>
                    <a:pt x="1365" y="396"/>
                    <a:pt x="1339" y="396"/>
                  </a:cubicBezTo>
                  <a:cubicBezTo>
                    <a:pt x="781" y="396"/>
                    <a:pt x="564" y="1365"/>
                    <a:pt x="1187" y="1544"/>
                  </a:cubicBezTo>
                  <a:cubicBezTo>
                    <a:pt x="1133" y="1589"/>
                    <a:pt x="1080" y="1624"/>
                    <a:pt x="1026" y="1660"/>
                  </a:cubicBezTo>
                  <a:cubicBezTo>
                    <a:pt x="955" y="1624"/>
                    <a:pt x="892" y="1589"/>
                    <a:pt x="839" y="1544"/>
                  </a:cubicBezTo>
                  <a:cubicBezTo>
                    <a:pt x="767" y="1481"/>
                    <a:pt x="705" y="1428"/>
                    <a:pt x="651" y="1357"/>
                  </a:cubicBezTo>
                  <a:lnTo>
                    <a:pt x="651" y="1357"/>
                  </a:lnTo>
                  <a:cubicBezTo>
                    <a:pt x="678" y="1446"/>
                    <a:pt x="750" y="1508"/>
                    <a:pt x="812" y="1571"/>
                  </a:cubicBezTo>
                  <a:cubicBezTo>
                    <a:pt x="857" y="1606"/>
                    <a:pt x="910" y="1651"/>
                    <a:pt x="964" y="1687"/>
                  </a:cubicBezTo>
                  <a:cubicBezTo>
                    <a:pt x="946" y="1696"/>
                    <a:pt x="928" y="1704"/>
                    <a:pt x="919" y="1704"/>
                  </a:cubicBezTo>
                  <a:cubicBezTo>
                    <a:pt x="839" y="1651"/>
                    <a:pt x="767" y="1597"/>
                    <a:pt x="705" y="1535"/>
                  </a:cubicBezTo>
                  <a:cubicBezTo>
                    <a:pt x="625" y="1446"/>
                    <a:pt x="580" y="1365"/>
                    <a:pt x="527" y="1267"/>
                  </a:cubicBezTo>
                  <a:lnTo>
                    <a:pt x="527" y="1267"/>
                  </a:lnTo>
                  <a:cubicBezTo>
                    <a:pt x="527" y="1392"/>
                    <a:pt x="643" y="1526"/>
                    <a:pt x="723" y="1615"/>
                  </a:cubicBezTo>
                  <a:cubicBezTo>
                    <a:pt x="732" y="1624"/>
                    <a:pt x="785" y="1687"/>
                    <a:pt x="848" y="1731"/>
                  </a:cubicBezTo>
                  <a:cubicBezTo>
                    <a:pt x="830" y="1731"/>
                    <a:pt x="821" y="1740"/>
                    <a:pt x="803" y="1740"/>
                  </a:cubicBezTo>
                  <a:cubicBezTo>
                    <a:pt x="143" y="1348"/>
                    <a:pt x="428" y="241"/>
                    <a:pt x="1133" y="108"/>
                  </a:cubicBezTo>
                  <a:close/>
                  <a:moveTo>
                    <a:pt x="1133" y="1"/>
                  </a:moveTo>
                  <a:cubicBezTo>
                    <a:pt x="312" y="152"/>
                    <a:pt x="0" y="1392"/>
                    <a:pt x="767" y="1838"/>
                  </a:cubicBezTo>
                  <a:lnTo>
                    <a:pt x="785" y="1838"/>
                  </a:lnTo>
                  <a:cubicBezTo>
                    <a:pt x="785" y="1847"/>
                    <a:pt x="794" y="1847"/>
                    <a:pt x="803" y="1847"/>
                  </a:cubicBezTo>
                  <a:cubicBezTo>
                    <a:pt x="1624" y="1696"/>
                    <a:pt x="1936" y="447"/>
                    <a:pt x="1178" y="9"/>
                  </a:cubicBezTo>
                  <a:cubicBezTo>
                    <a:pt x="1169" y="9"/>
                    <a:pt x="1169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9"/>
            <p:cNvSpPr/>
            <p:nvPr/>
          </p:nvSpPr>
          <p:spPr>
            <a:xfrm>
              <a:off x="693750" y="1266225"/>
              <a:ext cx="4700" cy="5525"/>
            </a:xfrm>
            <a:custGeom>
              <a:rect b="b" l="l" r="r" t="t"/>
              <a:pathLst>
                <a:path extrusionOk="0" h="221" w="188">
                  <a:moveTo>
                    <a:pt x="65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9" y="13"/>
                    <a:pt x="1" y="39"/>
                    <a:pt x="19" y="66"/>
                  </a:cubicBezTo>
                  <a:cubicBezTo>
                    <a:pt x="36" y="111"/>
                    <a:pt x="54" y="155"/>
                    <a:pt x="81" y="200"/>
                  </a:cubicBezTo>
                  <a:cubicBezTo>
                    <a:pt x="91" y="214"/>
                    <a:pt x="104" y="220"/>
                    <a:pt x="116" y="220"/>
                  </a:cubicBezTo>
                  <a:cubicBezTo>
                    <a:pt x="152" y="220"/>
                    <a:pt x="187" y="177"/>
                    <a:pt x="161" y="137"/>
                  </a:cubicBezTo>
                  <a:cubicBezTo>
                    <a:pt x="143" y="102"/>
                    <a:pt x="126" y="66"/>
                    <a:pt x="117" y="30"/>
                  </a:cubicBezTo>
                  <a:cubicBezTo>
                    <a:pt x="103" y="10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9"/>
            <p:cNvSpPr/>
            <p:nvPr/>
          </p:nvSpPr>
          <p:spPr>
            <a:xfrm>
              <a:off x="701350" y="1261075"/>
              <a:ext cx="6025" cy="5700"/>
            </a:xfrm>
            <a:custGeom>
              <a:rect b="b" l="l" r="r" t="t"/>
              <a:pathLst>
                <a:path extrusionOk="0" h="228" w="241">
                  <a:moveTo>
                    <a:pt x="74" y="0"/>
                  </a:moveTo>
                  <a:cubicBezTo>
                    <a:pt x="32" y="0"/>
                    <a:pt x="0" y="58"/>
                    <a:pt x="36" y="94"/>
                  </a:cubicBezTo>
                  <a:cubicBezTo>
                    <a:pt x="71" y="129"/>
                    <a:pt x="98" y="165"/>
                    <a:pt x="134" y="201"/>
                  </a:cubicBezTo>
                  <a:cubicBezTo>
                    <a:pt x="145" y="218"/>
                    <a:pt x="161" y="228"/>
                    <a:pt x="177" y="228"/>
                  </a:cubicBezTo>
                  <a:cubicBezTo>
                    <a:pt x="186" y="228"/>
                    <a:pt x="196" y="225"/>
                    <a:pt x="205" y="219"/>
                  </a:cubicBezTo>
                  <a:cubicBezTo>
                    <a:pt x="232" y="201"/>
                    <a:pt x="241" y="165"/>
                    <a:pt x="223" y="147"/>
                  </a:cubicBezTo>
                  <a:cubicBezTo>
                    <a:pt x="187" y="94"/>
                    <a:pt x="143" y="58"/>
                    <a:pt x="107" y="13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9"/>
            <p:cNvSpPr/>
            <p:nvPr/>
          </p:nvSpPr>
          <p:spPr>
            <a:xfrm>
              <a:off x="706975" y="1254825"/>
              <a:ext cx="7100" cy="4900"/>
            </a:xfrm>
            <a:custGeom>
              <a:rect b="b" l="l" r="r" t="t"/>
              <a:pathLst>
                <a:path extrusionOk="0" h="196" w="284">
                  <a:moveTo>
                    <a:pt x="80" y="1"/>
                  </a:moveTo>
                  <a:cubicBezTo>
                    <a:pt x="36" y="1"/>
                    <a:pt x="0" y="58"/>
                    <a:pt x="43" y="94"/>
                  </a:cubicBezTo>
                  <a:cubicBezTo>
                    <a:pt x="96" y="130"/>
                    <a:pt x="150" y="156"/>
                    <a:pt x="194" y="192"/>
                  </a:cubicBezTo>
                  <a:cubicBezTo>
                    <a:pt x="201" y="194"/>
                    <a:pt x="208" y="195"/>
                    <a:pt x="215" y="195"/>
                  </a:cubicBezTo>
                  <a:cubicBezTo>
                    <a:pt x="237" y="195"/>
                    <a:pt x="259" y="185"/>
                    <a:pt x="266" y="165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3" y="67"/>
                    <a:pt x="150" y="40"/>
                    <a:pt x="114" y="14"/>
                  </a:cubicBez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9"/>
            <p:cNvSpPr/>
            <p:nvPr/>
          </p:nvSpPr>
          <p:spPr>
            <a:xfrm>
              <a:off x="712050" y="1235075"/>
              <a:ext cx="7750" cy="2925"/>
            </a:xfrm>
            <a:custGeom>
              <a:rect b="b" l="l" r="r" t="t"/>
              <a:pathLst>
                <a:path extrusionOk="0" h="117" w="310">
                  <a:moveTo>
                    <a:pt x="248" y="0"/>
                  </a:moveTo>
                  <a:cubicBezTo>
                    <a:pt x="246" y="0"/>
                    <a:pt x="244" y="0"/>
                    <a:pt x="241" y="1"/>
                  </a:cubicBezTo>
                  <a:cubicBezTo>
                    <a:pt x="188" y="10"/>
                    <a:pt x="125" y="10"/>
                    <a:pt x="72" y="10"/>
                  </a:cubicBezTo>
                  <a:cubicBezTo>
                    <a:pt x="0" y="19"/>
                    <a:pt x="9" y="117"/>
                    <a:pt x="81" y="117"/>
                  </a:cubicBezTo>
                  <a:cubicBezTo>
                    <a:pt x="107" y="112"/>
                    <a:pt x="136" y="112"/>
                    <a:pt x="165" y="112"/>
                  </a:cubicBezTo>
                  <a:cubicBezTo>
                    <a:pt x="194" y="112"/>
                    <a:pt x="223" y="112"/>
                    <a:pt x="250" y="108"/>
                  </a:cubicBezTo>
                  <a:cubicBezTo>
                    <a:pt x="310" y="99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9"/>
            <p:cNvSpPr/>
            <p:nvPr/>
          </p:nvSpPr>
          <p:spPr>
            <a:xfrm>
              <a:off x="710475" y="12229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1"/>
                  </a:moveTo>
                  <a:cubicBezTo>
                    <a:pt x="198" y="1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01"/>
                    <a:pt x="1" y="146"/>
                    <a:pt x="19" y="164"/>
                  </a:cubicBezTo>
                  <a:cubicBezTo>
                    <a:pt x="30" y="181"/>
                    <a:pt x="45" y="187"/>
                    <a:pt x="61" y="187"/>
                  </a:cubicBezTo>
                  <a:cubicBezTo>
                    <a:pt x="70" y="187"/>
                    <a:pt x="80" y="185"/>
                    <a:pt x="90" y="181"/>
                  </a:cubicBezTo>
                  <a:cubicBezTo>
                    <a:pt x="135" y="155"/>
                    <a:pt x="170" y="128"/>
                    <a:pt x="224" y="101"/>
                  </a:cubicBezTo>
                  <a:cubicBezTo>
                    <a:pt x="242" y="92"/>
                    <a:pt x="259" y="65"/>
                    <a:pt x="251" y="39"/>
                  </a:cubicBezTo>
                  <a:cubicBezTo>
                    <a:pt x="243" y="17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9"/>
            <p:cNvSpPr/>
            <p:nvPr/>
          </p:nvSpPr>
          <p:spPr>
            <a:xfrm>
              <a:off x="703575" y="1214175"/>
              <a:ext cx="6675" cy="5100"/>
            </a:xfrm>
            <a:custGeom>
              <a:rect b="b" l="l" r="r" t="t"/>
              <a:pathLst>
                <a:path extrusionOk="0" h="204" w="267">
                  <a:moveTo>
                    <a:pt x="188" y="1"/>
                  </a:moveTo>
                  <a:cubicBezTo>
                    <a:pt x="175" y="1"/>
                    <a:pt x="163" y="5"/>
                    <a:pt x="152" y="16"/>
                  </a:cubicBezTo>
                  <a:cubicBezTo>
                    <a:pt x="116" y="52"/>
                    <a:pt x="89" y="78"/>
                    <a:pt x="45" y="105"/>
                  </a:cubicBezTo>
                  <a:cubicBezTo>
                    <a:pt x="1" y="142"/>
                    <a:pt x="36" y="203"/>
                    <a:pt x="79" y="203"/>
                  </a:cubicBezTo>
                  <a:cubicBezTo>
                    <a:pt x="88" y="203"/>
                    <a:pt x="98" y="201"/>
                    <a:pt x="107" y="194"/>
                  </a:cubicBezTo>
                  <a:cubicBezTo>
                    <a:pt x="152" y="159"/>
                    <a:pt x="188" y="123"/>
                    <a:pt x="232" y="87"/>
                  </a:cubicBezTo>
                  <a:cubicBezTo>
                    <a:pt x="266" y="47"/>
                    <a:pt x="228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9"/>
            <p:cNvSpPr/>
            <p:nvPr/>
          </p:nvSpPr>
          <p:spPr>
            <a:xfrm>
              <a:off x="711050" y="1245300"/>
              <a:ext cx="7800" cy="3450"/>
            </a:xfrm>
            <a:custGeom>
              <a:rect b="b" l="l" r="r" t="t"/>
              <a:pathLst>
                <a:path extrusionOk="0" h="138" w="312">
                  <a:moveTo>
                    <a:pt x="62" y="0"/>
                  </a:moveTo>
                  <a:cubicBezTo>
                    <a:pt x="11" y="0"/>
                    <a:pt x="0" y="92"/>
                    <a:pt x="58" y="100"/>
                  </a:cubicBezTo>
                  <a:cubicBezTo>
                    <a:pt x="112" y="118"/>
                    <a:pt x="174" y="127"/>
                    <a:pt x="228" y="136"/>
                  </a:cubicBezTo>
                  <a:cubicBezTo>
                    <a:pt x="232" y="137"/>
                    <a:pt x="237" y="138"/>
                    <a:pt x="241" y="138"/>
                  </a:cubicBezTo>
                  <a:cubicBezTo>
                    <a:pt x="294" y="138"/>
                    <a:pt x="311" y="46"/>
                    <a:pt x="245" y="38"/>
                  </a:cubicBezTo>
                  <a:cubicBezTo>
                    <a:pt x="192" y="29"/>
                    <a:pt x="138" y="11"/>
                    <a:pt x="76" y="2"/>
                  </a:cubicBezTo>
                  <a:cubicBezTo>
                    <a:pt x="71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9"/>
            <p:cNvSpPr/>
            <p:nvPr/>
          </p:nvSpPr>
          <p:spPr>
            <a:xfrm>
              <a:off x="627525" y="1247800"/>
              <a:ext cx="25450" cy="14750"/>
            </a:xfrm>
            <a:custGeom>
              <a:rect b="b" l="l" r="r" t="t"/>
              <a:pathLst>
                <a:path extrusionOk="0" h="590" w="1018">
                  <a:moveTo>
                    <a:pt x="723" y="0"/>
                  </a:moveTo>
                  <a:cubicBezTo>
                    <a:pt x="776" y="161"/>
                    <a:pt x="642" y="348"/>
                    <a:pt x="464" y="357"/>
                  </a:cubicBezTo>
                  <a:cubicBezTo>
                    <a:pt x="454" y="358"/>
                    <a:pt x="444" y="359"/>
                    <a:pt x="434" y="359"/>
                  </a:cubicBezTo>
                  <a:cubicBezTo>
                    <a:pt x="362" y="359"/>
                    <a:pt x="287" y="330"/>
                    <a:pt x="232" y="268"/>
                  </a:cubicBezTo>
                  <a:cubicBezTo>
                    <a:pt x="196" y="232"/>
                    <a:pt x="179" y="170"/>
                    <a:pt x="179" y="107"/>
                  </a:cubicBezTo>
                  <a:cubicBezTo>
                    <a:pt x="116" y="143"/>
                    <a:pt x="54" y="179"/>
                    <a:pt x="0" y="223"/>
                  </a:cubicBezTo>
                  <a:cubicBezTo>
                    <a:pt x="19" y="474"/>
                    <a:pt x="224" y="590"/>
                    <a:pt x="438" y="590"/>
                  </a:cubicBezTo>
                  <a:cubicBezTo>
                    <a:pt x="720" y="590"/>
                    <a:pt x="1018" y="390"/>
                    <a:pt x="937" y="36"/>
                  </a:cubicBezTo>
                  <a:cubicBezTo>
                    <a:pt x="865" y="18"/>
                    <a:pt x="79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9"/>
            <p:cNvSpPr/>
            <p:nvPr/>
          </p:nvSpPr>
          <p:spPr>
            <a:xfrm>
              <a:off x="621275" y="1249800"/>
              <a:ext cx="40825" cy="24200"/>
            </a:xfrm>
            <a:custGeom>
              <a:rect b="b" l="l" r="r" t="t"/>
              <a:pathLst>
                <a:path extrusionOk="0" h="968" w="1633">
                  <a:moveTo>
                    <a:pt x="1303" y="1"/>
                  </a:moveTo>
                  <a:lnTo>
                    <a:pt x="1303" y="1"/>
                  </a:lnTo>
                  <a:cubicBezTo>
                    <a:pt x="1355" y="388"/>
                    <a:pt x="1014" y="608"/>
                    <a:pt x="688" y="608"/>
                  </a:cubicBezTo>
                  <a:cubicBezTo>
                    <a:pt x="452" y="608"/>
                    <a:pt x="225" y="493"/>
                    <a:pt x="161" y="241"/>
                  </a:cubicBezTo>
                  <a:cubicBezTo>
                    <a:pt x="134" y="268"/>
                    <a:pt x="107" y="304"/>
                    <a:pt x="90" y="340"/>
                  </a:cubicBezTo>
                  <a:cubicBezTo>
                    <a:pt x="116" y="393"/>
                    <a:pt x="134" y="447"/>
                    <a:pt x="161" y="500"/>
                  </a:cubicBezTo>
                  <a:cubicBezTo>
                    <a:pt x="223" y="589"/>
                    <a:pt x="286" y="652"/>
                    <a:pt x="375" y="723"/>
                  </a:cubicBezTo>
                  <a:cubicBezTo>
                    <a:pt x="268" y="696"/>
                    <a:pt x="188" y="607"/>
                    <a:pt x="125" y="527"/>
                  </a:cubicBezTo>
                  <a:cubicBezTo>
                    <a:pt x="98" y="500"/>
                    <a:pt x="72" y="464"/>
                    <a:pt x="54" y="429"/>
                  </a:cubicBezTo>
                  <a:cubicBezTo>
                    <a:pt x="45" y="429"/>
                    <a:pt x="45" y="438"/>
                    <a:pt x="45" y="447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8" y="554"/>
                    <a:pt x="134" y="607"/>
                    <a:pt x="179" y="652"/>
                  </a:cubicBezTo>
                  <a:cubicBezTo>
                    <a:pt x="277" y="741"/>
                    <a:pt x="393" y="803"/>
                    <a:pt x="509" y="857"/>
                  </a:cubicBezTo>
                  <a:cubicBezTo>
                    <a:pt x="384" y="848"/>
                    <a:pt x="259" y="794"/>
                    <a:pt x="161" y="714"/>
                  </a:cubicBezTo>
                  <a:cubicBezTo>
                    <a:pt x="116" y="679"/>
                    <a:pt x="54" y="616"/>
                    <a:pt x="9" y="554"/>
                  </a:cubicBezTo>
                  <a:cubicBezTo>
                    <a:pt x="9" y="571"/>
                    <a:pt x="9" y="589"/>
                    <a:pt x="0" y="607"/>
                  </a:cubicBezTo>
                  <a:cubicBezTo>
                    <a:pt x="168" y="852"/>
                    <a:pt x="455" y="968"/>
                    <a:pt x="743" y="968"/>
                  </a:cubicBezTo>
                  <a:cubicBezTo>
                    <a:pt x="1159" y="968"/>
                    <a:pt x="1575" y="725"/>
                    <a:pt x="1633" y="277"/>
                  </a:cubicBezTo>
                  <a:cubicBezTo>
                    <a:pt x="1624" y="268"/>
                    <a:pt x="1615" y="250"/>
                    <a:pt x="1615" y="241"/>
                  </a:cubicBezTo>
                  <a:cubicBezTo>
                    <a:pt x="1588" y="313"/>
                    <a:pt x="1553" y="393"/>
                    <a:pt x="1553" y="402"/>
                  </a:cubicBezTo>
                  <a:cubicBezTo>
                    <a:pt x="1499" y="509"/>
                    <a:pt x="1428" y="670"/>
                    <a:pt x="1312" y="714"/>
                  </a:cubicBezTo>
                  <a:cubicBezTo>
                    <a:pt x="1383" y="625"/>
                    <a:pt x="1437" y="554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0"/>
                    <a:pt x="1544" y="161"/>
                    <a:pt x="1526" y="152"/>
                  </a:cubicBezTo>
                  <a:cubicBezTo>
                    <a:pt x="1517" y="215"/>
                    <a:pt x="1490" y="277"/>
                    <a:pt x="1472" y="331"/>
                  </a:cubicBezTo>
                  <a:cubicBezTo>
                    <a:pt x="1446" y="420"/>
                    <a:pt x="1410" y="509"/>
                    <a:pt x="1339" y="571"/>
                  </a:cubicBezTo>
                  <a:cubicBezTo>
                    <a:pt x="1339" y="571"/>
                    <a:pt x="1339" y="571"/>
                    <a:pt x="1339" y="563"/>
                  </a:cubicBezTo>
                  <a:cubicBezTo>
                    <a:pt x="1383" y="491"/>
                    <a:pt x="1419" y="411"/>
                    <a:pt x="1446" y="322"/>
                  </a:cubicBezTo>
                  <a:cubicBezTo>
                    <a:pt x="1463" y="250"/>
                    <a:pt x="1472" y="179"/>
                    <a:pt x="1472" y="108"/>
                  </a:cubicBezTo>
                  <a:cubicBezTo>
                    <a:pt x="1419" y="63"/>
                    <a:pt x="1365" y="27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9"/>
            <p:cNvSpPr/>
            <p:nvPr/>
          </p:nvSpPr>
          <p:spPr>
            <a:xfrm>
              <a:off x="618600" y="1245075"/>
              <a:ext cx="46175" cy="31550"/>
            </a:xfrm>
            <a:custGeom>
              <a:rect b="b" l="l" r="r" t="t"/>
              <a:pathLst>
                <a:path extrusionOk="0" h="1262" w="1847">
                  <a:moveTo>
                    <a:pt x="1080" y="109"/>
                  </a:moveTo>
                  <a:cubicBezTo>
                    <a:pt x="1151" y="109"/>
                    <a:pt x="1222" y="127"/>
                    <a:pt x="1294" y="145"/>
                  </a:cubicBezTo>
                  <a:cubicBezTo>
                    <a:pt x="1375" y="499"/>
                    <a:pt x="1077" y="699"/>
                    <a:pt x="795" y="699"/>
                  </a:cubicBezTo>
                  <a:cubicBezTo>
                    <a:pt x="581" y="699"/>
                    <a:pt x="376" y="583"/>
                    <a:pt x="357" y="332"/>
                  </a:cubicBezTo>
                  <a:cubicBezTo>
                    <a:pt x="411" y="288"/>
                    <a:pt x="473" y="252"/>
                    <a:pt x="536" y="216"/>
                  </a:cubicBezTo>
                  <a:cubicBezTo>
                    <a:pt x="536" y="279"/>
                    <a:pt x="553" y="341"/>
                    <a:pt x="589" y="377"/>
                  </a:cubicBezTo>
                  <a:cubicBezTo>
                    <a:pt x="644" y="439"/>
                    <a:pt x="719" y="468"/>
                    <a:pt x="791" y="468"/>
                  </a:cubicBezTo>
                  <a:cubicBezTo>
                    <a:pt x="801" y="468"/>
                    <a:pt x="811" y="467"/>
                    <a:pt x="821" y="466"/>
                  </a:cubicBezTo>
                  <a:cubicBezTo>
                    <a:pt x="999" y="457"/>
                    <a:pt x="1133" y="270"/>
                    <a:pt x="1080" y="109"/>
                  </a:cubicBezTo>
                  <a:close/>
                  <a:moveTo>
                    <a:pt x="1410" y="190"/>
                  </a:moveTo>
                  <a:lnTo>
                    <a:pt x="1410" y="190"/>
                  </a:lnTo>
                  <a:cubicBezTo>
                    <a:pt x="1472" y="216"/>
                    <a:pt x="1526" y="252"/>
                    <a:pt x="1579" y="297"/>
                  </a:cubicBezTo>
                  <a:cubicBezTo>
                    <a:pt x="1579" y="368"/>
                    <a:pt x="1570" y="439"/>
                    <a:pt x="1553" y="511"/>
                  </a:cubicBezTo>
                  <a:cubicBezTo>
                    <a:pt x="1526" y="600"/>
                    <a:pt x="1490" y="680"/>
                    <a:pt x="1446" y="752"/>
                  </a:cubicBezTo>
                  <a:cubicBezTo>
                    <a:pt x="1446" y="760"/>
                    <a:pt x="1446" y="760"/>
                    <a:pt x="1446" y="760"/>
                  </a:cubicBezTo>
                  <a:cubicBezTo>
                    <a:pt x="1517" y="698"/>
                    <a:pt x="1553" y="609"/>
                    <a:pt x="1579" y="520"/>
                  </a:cubicBezTo>
                  <a:cubicBezTo>
                    <a:pt x="1597" y="466"/>
                    <a:pt x="1624" y="404"/>
                    <a:pt x="1633" y="341"/>
                  </a:cubicBezTo>
                  <a:cubicBezTo>
                    <a:pt x="1651" y="350"/>
                    <a:pt x="1660" y="359"/>
                    <a:pt x="1669" y="377"/>
                  </a:cubicBezTo>
                  <a:cubicBezTo>
                    <a:pt x="1651" y="466"/>
                    <a:pt x="1633" y="555"/>
                    <a:pt x="1588" y="644"/>
                  </a:cubicBezTo>
                  <a:cubicBezTo>
                    <a:pt x="1544" y="743"/>
                    <a:pt x="1490" y="814"/>
                    <a:pt x="1419" y="903"/>
                  </a:cubicBezTo>
                  <a:cubicBezTo>
                    <a:pt x="1535" y="859"/>
                    <a:pt x="1606" y="698"/>
                    <a:pt x="1660" y="591"/>
                  </a:cubicBezTo>
                  <a:cubicBezTo>
                    <a:pt x="1660" y="582"/>
                    <a:pt x="1695" y="502"/>
                    <a:pt x="1722" y="430"/>
                  </a:cubicBezTo>
                  <a:cubicBezTo>
                    <a:pt x="1731" y="439"/>
                    <a:pt x="1731" y="457"/>
                    <a:pt x="1740" y="466"/>
                  </a:cubicBezTo>
                  <a:cubicBezTo>
                    <a:pt x="1682" y="914"/>
                    <a:pt x="1266" y="1157"/>
                    <a:pt x="850" y="1157"/>
                  </a:cubicBezTo>
                  <a:cubicBezTo>
                    <a:pt x="562" y="1157"/>
                    <a:pt x="275" y="1041"/>
                    <a:pt x="107" y="796"/>
                  </a:cubicBezTo>
                  <a:cubicBezTo>
                    <a:pt x="116" y="778"/>
                    <a:pt x="116" y="760"/>
                    <a:pt x="116" y="743"/>
                  </a:cubicBezTo>
                  <a:cubicBezTo>
                    <a:pt x="161" y="805"/>
                    <a:pt x="223" y="868"/>
                    <a:pt x="268" y="903"/>
                  </a:cubicBezTo>
                  <a:cubicBezTo>
                    <a:pt x="366" y="983"/>
                    <a:pt x="491" y="1037"/>
                    <a:pt x="616" y="1046"/>
                  </a:cubicBezTo>
                  <a:cubicBezTo>
                    <a:pt x="500" y="992"/>
                    <a:pt x="384" y="930"/>
                    <a:pt x="286" y="841"/>
                  </a:cubicBezTo>
                  <a:cubicBezTo>
                    <a:pt x="241" y="796"/>
                    <a:pt x="205" y="743"/>
                    <a:pt x="179" y="689"/>
                  </a:cubicBezTo>
                  <a:cubicBezTo>
                    <a:pt x="161" y="671"/>
                    <a:pt x="161" y="653"/>
                    <a:pt x="152" y="636"/>
                  </a:cubicBezTo>
                  <a:cubicBezTo>
                    <a:pt x="152" y="627"/>
                    <a:pt x="152" y="618"/>
                    <a:pt x="161" y="618"/>
                  </a:cubicBezTo>
                  <a:cubicBezTo>
                    <a:pt x="179" y="653"/>
                    <a:pt x="205" y="689"/>
                    <a:pt x="232" y="716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1"/>
                    <a:pt x="330" y="778"/>
                    <a:pt x="268" y="689"/>
                  </a:cubicBezTo>
                  <a:cubicBezTo>
                    <a:pt x="241" y="636"/>
                    <a:pt x="223" y="582"/>
                    <a:pt x="197" y="529"/>
                  </a:cubicBezTo>
                  <a:cubicBezTo>
                    <a:pt x="223" y="493"/>
                    <a:pt x="241" y="457"/>
                    <a:pt x="268" y="430"/>
                  </a:cubicBezTo>
                  <a:cubicBezTo>
                    <a:pt x="332" y="682"/>
                    <a:pt x="559" y="797"/>
                    <a:pt x="795" y="797"/>
                  </a:cubicBezTo>
                  <a:cubicBezTo>
                    <a:pt x="1121" y="797"/>
                    <a:pt x="1462" y="577"/>
                    <a:pt x="1410" y="190"/>
                  </a:cubicBezTo>
                  <a:close/>
                  <a:moveTo>
                    <a:pt x="997" y="1"/>
                  </a:moveTo>
                  <a:cubicBezTo>
                    <a:pt x="530" y="1"/>
                    <a:pt x="63" y="280"/>
                    <a:pt x="0" y="796"/>
                  </a:cubicBezTo>
                  <a:cubicBezTo>
                    <a:pt x="0" y="805"/>
                    <a:pt x="0" y="814"/>
                    <a:pt x="9" y="814"/>
                  </a:cubicBezTo>
                  <a:cubicBezTo>
                    <a:pt x="9" y="823"/>
                    <a:pt x="9" y="832"/>
                    <a:pt x="18" y="841"/>
                  </a:cubicBezTo>
                  <a:cubicBezTo>
                    <a:pt x="205" y="1126"/>
                    <a:pt x="528" y="1261"/>
                    <a:pt x="852" y="1261"/>
                  </a:cubicBezTo>
                  <a:cubicBezTo>
                    <a:pt x="1317" y="1261"/>
                    <a:pt x="1784" y="982"/>
                    <a:pt x="1847" y="466"/>
                  </a:cubicBezTo>
                  <a:cubicBezTo>
                    <a:pt x="1847" y="457"/>
                    <a:pt x="1847" y="448"/>
                    <a:pt x="1847" y="448"/>
                  </a:cubicBezTo>
                  <a:cubicBezTo>
                    <a:pt x="1847" y="439"/>
                    <a:pt x="1847" y="430"/>
                    <a:pt x="1838" y="421"/>
                  </a:cubicBezTo>
                  <a:cubicBezTo>
                    <a:pt x="1648" y="136"/>
                    <a:pt x="132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9"/>
            <p:cNvSpPr/>
            <p:nvPr/>
          </p:nvSpPr>
          <p:spPr>
            <a:xfrm>
              <a:off x="663425" y="1245675"/>
              <a:ext cx="5500" cy="5050"/>
            </a:xfrm>
            <a:custGeom>
              <a:rect b="b" l="l" r="r" t="t"/>
              <a:pathLst>
                <a:path extrusionOk="0" h="202" w="220">
                  <a:moveTo>
                    <a:pt x="148" y="1"/>
                  </a:moveTo>
                  <a:cubicBezTo>
                    <a:pt x="133" y="1"/>
                    <a:pt x="118" y="7"/>
                    <a:pt x="107" y="23"/>
                  </a:cubicBezTo>
                  <a:cubicBezTo>
                    <a:pt x="81" y="58"/>
                    <a:pt x="54" y="85"/>
                    <a:pt x="27" y="112"/>
                  </a:cubicBezTo>
                  <a:cubicBezTo>
                    <a:pt x="9" y="130"/>
                    <a:pt x="0" y="166"/>
                    <a:pt x="27" y="183"/>
                  </a:cubicBezTo>
                  <a:cubicBezTo>
                    <a:pt x="38" y="194"/>
                    <a:pt x="56" y="202"/>
                    <a:pt x="72" y="202"/>
                  </a:cubicBezTo>
                  <a:cubicBezTo>
                    <a:pt x="82" y="202"/>
                    <a:pt x="92" y="199"/>
                    <a:pt x="99" y="192"/>
                  </a:cubicBezTo>
                  <a:cubicBezTo>
                    <a:pt x="125" y="157"/>
                    <a:pt x="161" y="121"/>
                    <a:pt x="188" y="76"/>
                  </a:cubicBezTo>
                  <a:cubicBezTo>
                    <a:pt x="219" y="38"/>
                    <a:pt x="18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9"/>
            <p:cNvSpPr/>
            <p:nvPr/>
          </p:nvSpPr>
          <p:spPr>
            <a:xfrm>
              <a:off x="655650" y="1239300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4" y="1"/>
                  </a:moveTo>
                  <a:cubicBezTo>
                    <a:pt x="115" y="1"/>
                    <a:pt x="94" y="11"/>
                    <a:pt x="88" y="28"/>
                  </a:cubicBezTo>
                  <a:cubicBezTo>
                    <a:pt x="62" y="82"/>
                    <a:pt x="35" y="126"/>
                    <a:pt x="17" y="180"/>
                  </a:cubicBezTo>
                  <a:cubicBezTo>
                    <a:pt x="0" y="219"/>
                    <a:pt x="33" y="248"/>
                    <a:pt x="67" y="248"/>
                  </a:cubicBezTo>
                  <a:cubicBezTo>
                    <a:pt x="86" y="248"/>
                    <a:pt x="105" y="238"/>
                    <a:pt x="115" y="215"/>
                  </a:cubicBezTo>
                  <a:cubicBezTo>
                    <a:pt x="133" y="171"/>
                    <a:pt x="151" y="126"/>
                    <a:pt x="178" y="82"/>
                  </a:cubicBezTo>
                  <a:cubicBezTo>
                    <a:pt x="187" y="55"/>
                    <a:pt x="187" y="28"/>
                    <a:pt x="160" y="10"/>
                  </a:cubicBezTo>
                  <a:cubicBezTo>
                    <a:pt x="153" y="4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9"/>
            <p:cNvSpPr/>
            <p:nvPr/>
          </p:nvSpPr>
          <p:spPr>
            <a:xfrm>
              <a:off x="647750" y="1235925"/>
              <a:ext cx="3650" cy="6750"/>
            </a:xfrm>
            <a:custGeom>
              <a:rect b="b" l="l" r="r" t="t"/>
              <a:pathLst>
                <a:path extrusionOk="0" h="270" w="146">
                  <a:moveTo>
                    <a:pt x="79" y="1"/>
                  </a:moveTo>
                  <a:cubicBezTo>
                    <a:pt x="52" y="1"/>
                    <a:pt x="37" y="24"/>
                    <a:pt x="30" y="47"/>
                  </a:cubicBezTo>
                  <a:cubicBezTo>
                    <a:pt x="21" y="101"/>
                    <a:pt x="21" y="154"/>
                    <a:pt x="12" y="199"/>
                  </a:cubicBezTo>
                  <a:cubicBezTo>
                    <a:pt x="1" y="242"/>
                    <a:pt x="34" y="269"/>
                    <a:pt x="65" y="269"/>
                  </a:cubicBezTo>
                  <a:cubicBezTo>
                    <a:pt x="84" y="269"/>
                    <a:pt x="103" y="259"/>
                    <a:pt x="110" y="234"/>
                  </a:cubicBezTo>
                  <a:cubicBezTo>
                    <a:pt x="119" y="172"/>
                    <a:pt x="128" y="118"/>
                    <a:pt x="137" y="56"/>
                  </a:cubicBezTo>
                  <a:cubicBezTo>
                    <a:pt x="146" y="29"/>
                    <a:pt x="110" y="2"/>
                    <a:pt x="92" y="2"/>
                  </a:cubicBezTo>
                  <a:cubicBezTo>
                    <a:pt x="87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9"/>
            <p:cNvSpPr/>
            <p:nvPr/>
          </p:nvSpPr>
          <p:spPr>
            <a:xfrm>
              <a:off x="625575" y="1239400"/>
              <a:ext cx="5450" cy="6275"/>
            </a:xfrm>
            <a:custGeom>
              <a:rect b="b" l="l" r="r" t="t"/>
              <a:pathLst>
                <a:path extrusionOk="0" h="251" w="218">
                  <a:moveTo>
                    <a:pt x="77" y="0"/>
                  </a:moveTo>
                  <a:cubicBezTo>
                    <a:pt x="39" y="0"/>
                    <a:pt x="0" y="35"/>
                    <a:pt x="25" y="78"/>
                  </a:cubicBezTo>
                  <a:cubicBezTo>
                    <a:pt x="60" y="122"/>
                    <a:pt x="78" y="176"/>
                    <a:pt x="105" y="220"/>
                  </a:cubicBezTo>
                  <a:cubicBezTo>
                    <a:pt x="114" y="241"/>
                    <a:pt x="131" y="250"/>
                    <a:pt x="149" y="250"/>
                  </a:cubicBezTo>
                  <a:cubicBezTo>
                    <a:pt x="183" y="250"/>
                    <a:pt x="218" y="217"/>
                    <a:pt x="194" y="176"/>
                  </a:cubicBezTo>
                  <a:cubicBezTo>
                    <a:pt x="167" y="122"/>
                    <a:pt x="150" y="78"/>
                    <a:pt x="123" y="24"/>
                  </a:cubicBez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9"/>
            <p:cNvSpPr/>
            <p:nvPr/>
          </p:nvSpPr>
          <p:spPr>
            <a:xfrm>
              <a:off x="615925" y="1246475"/>
              <a:ext cx="6275" cy="5150"/>
            </a:xfrm>
            <a:custGeom>
              <a:rect b="b" l="l" r="r" t="t"/>
              <a:pathLst>
                <a:path extrusionOk="0" h="206" w="251">
                  <a:moveTo>
                    <a:pt x="54" y="1"/>
                  </a:moveTo>
                  <a:cubicBezTo>
                    <a:pt x="42" y="1"/>
                    <a:pt x="30" y="5"/>
                    <a:pt x="18" y="18"/>
                  </a:cubicBezTo>
                  <a:cubicBezTo>
                    <a:pt x="0" y="35"/>
                    <a:pt x="0" y="71"/>
                    <a:pt x="18" y="89"/>
                  </a:cubicBezTo>
                  <a:cubicBezTo>
                    <a:pt x="63" y="125"/>
                    <a:pt x="116" y="160"/>
                    <a:pt x="161" y="196"/>
                  </a:cubicBezTo>
                  <a:cubicBezTo>
                    <a:pt x="167" y="202"/>
                    <a:pt x="176" y="205"/>
                    <a:pt x="185" y="205"/>
                  </a:cubicBezTo>
                  <a:cubicBezTo>
                    <a:pt x="202" y="205"/>
                    <a:pt x="221" y="195"/>
                    <a:pt x="232" y="178"/>
                  </a:cubicBezTo>
                  <a:cubicBezTo>
                    <a:pt x="250" y="151"/>
                    <a:pt x="241" y="125"/>
                    <a:pt x="214" y="107"/>
                  </a:cubicBezTo>
                  <a:cubicBezTo>
                    <a:pt x="179" y="80"/>
                    <a:pt x="134" y="53"/>
                    <a:pt x="98" y="18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9"/>
            <p:cNvSpPr/>
            <p:nvPr/>
          </p:nvSpPr>
          <p:spPr>
            <a:xfrm>
              <a:off x="610075" y="1256600"/>
              <a:ext cx="7175" cy="4150"/>
            </a:xfrm>
            <a:custGeom>
              <a:rect b="b" l="l" r="r" t="t"/>
              <a:pathLst>
                <a:path extrusionOk="0" h="166" w="287">
                  <a:moveTo>
                    <a:pt x="71" y="0"/>
                  </a:moveTo>
                  <a:cubicBezTo>
                    <a:pt x="22" y="0"/>
                    <a:pt x="1" y="80"/>
                    <a:pt x="56" y="103"/>
                  </a:cubicBezTo>
                  <a:cubicBezTo>
                    <a:pt x="100" y="121"/>
                    <a:pt x="145" y="139"/>
                    <a:pt x="181" y="157"/>
                  </a:cubicBezTo>
                  <a:cubicBezTo>
                    <a:pt x="191" y="163"/>
                    <a:pt x="201" y="165"/>
                    <a:pt x="210" y="165"/>
                  </a:cubicBezTo>
                  <a:cubicBezTo>
                    <a:pt x="258" y="165"/>
                    <a:pt x="287" y="99"/>
                    <a:pt x="234" y="76"/>
                  </a:cubicBezTo>
                  <a:cubicBezTo>
                    <a:pt x="190" y="50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9"/>
            <p:cNvSpPr/>
            <p:nvPr/>
          </p:nvSpPr>
          <p:spPr>
            <a:xfrm>
              <a:off x="636625" y="1236025"/>
              <a:ext cx="3750" cy="6825"/>
            </a:xfrm>
            <a:custGeom>
              <a:rect b="b" l="l" r="r" t="t"/>
              <a:pathLst>
                <a:path extrusionOk="0" h="273" w="150">
                  <a:moveTo>
                    <a:pt x="62" y="0"/>
                  </a:moveTo>
                  <a:cubicBezTo>
                    <a:pt x="32" y="0"/>
                    <a:pt x="0" y="25"/>
                    <a:pt x="11" y="61"/>
                  </a:cubicBezTo>
                  <a:cubicBezTo>
                    <a:pt x="20" y="123"/>
                    <a:pt x="29" y="177"/>
                    <a:pt x="38" y="230"/>
                  </a:cubicBezTo>
                  <a:cubicBezTo>
                    <a:pt x="45" y="260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9"/>
                    <a:pt x="127" y="97"/>
                    <a:pt x="109" y="43"/>
                  </a:cubicBezTo>
                  <a:cubicBezTo>
                    <a:pt x="105" y="13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9"/>
            <p:cNvSpPr/>
            <p:nvPr/>
          </p:nvSpPr>
          <p:spPr>
            <a:xfrm>
              <a:off x="567300" y="1234475"/>
              <a:ext cx="10500" cy="9775"/>
            </a:xfrm>
            <a:custGeom>
              <a:rect b="b" l="l" r="r" t="t"/>
              <a:pathLst>
                <a:path extrusionOk="0" h="391" w="420">
                  <a:moveTo>
                    <a:pt x="170" y="0"/>
                  </a:moveTo>
                  <a:cubicBezTo>
                    <a:pt x="134" y="0"/>
                    <a:pt x="99" y="2"/>
                    <a:pt x="63" y="7"/>
                  </a:cubicBezTo>
                  <a:cubicBezTo>
                    <a:pt x="0" y="132"/>
                    <a:pt x="9" y="248"/>
                    <a:pt x="54" y="346"/>
                  </a:cubicBezTo>
                  <a:lnTo>
                    <a:pt x="99" y="346"/>
                  </a:lnTo>
                  <a:cubicBezTo>
                    <a:pt x="204" y="355"/>
                    <a:pt x="309" y="372"/>
                    <a:pt x="415" y="390"/>
                  </a:cubicBezTo>
                  <a:lnTo>
                    <a:pt x="415" y="390"/>
                  </a:lnTo>
                  <a:cubicBezTo>
                    <a:pt x="407" y="387"/>
                    <a:pt x="399" y="380"/>
                    <a:pt x="384" y="373"/>
                  </a:cubicBezTo>
                  <a:cubicBezTo>
                    <a:pt x="313" y="328"/>
                    <a:pt x="259" y="257"/>
                    <a:pt x="241" y="176"/>
                  </a:cubicBezTo>
                  <a:cubicBezTo>
                    <a:pt x="232" y="123"/>
                    <a:pt x="250" y="51"/>
                    <a:pt x="277" y="7"/>
                  </a:cubicBezTo>
                  <a:cubicBezTo>
                    <a:pt x="241" y="2"/>
                    <a:pt x="206" y="0"/>
                    <a:pt x="170" y="0"/>
                  </a:cubicBezTo>
                  <a:close/>
                  <a:moveTo>
                    <a:pt x="415" y="390"/>
                  </a:moveTo>
                  <a:cubicBezTo>
                    <a:pt x="417" y="390"/>
                    <a:pt x="418" y="390"/>
                    <a:pt x="420" y="390"/>
                  </a:cubicBezTo>
                  <a:cubicBezTo>
                    <a:pt x="418" y="390"/>
                    <a:pt x="417" y="390"/>
                    <a:pt x="415" y="3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9"/>
            <p:cNvSpPr/>
            <p:nvPr/>
          </p:nvSpPr>
          <p:spPr>
            <a:xfrm>
              <a:off x="578675" y="1239775"/>
              <a:ext cx="12525" cy="10925"/>
            </a:xfrm>
            <a:custGeom>
              <a:rect b="b" l="l" r="r" t="t"/>
              <a:pathLst>
                <a:path extrusionOk="0" h="437" w="501">
                  <a:moveTo>
                    <a:pt x="339" y="0"/>
                  </a:moveTo>
                  <a:cubicBezTo>
                    <a:pt x="314" y="119"/>
                    <a:pt x="192" y="197"/>
                    <a:pt x="73" y="197"/>
                  </a:cubicBezTo>
                  <a:cubicBezTo>
                    <a:pt x="67" y="197"/>
                    <a:pt x="60" y="197"/>
                    <a:pt x="54" y="196"/>
                  </a:cubicBezTo>
                  <a:lnTo>
                    <a:pt x="54" y="196"/>
                  </a:lnTo>
                  <a:lnTo>
                    <a:pt x="81" y="205"/>
                  </a:lnTo>
                  <a:lnTo>
                    <a:pt x="54" y="268"/>
                  </a:lnTo>
                  <a:cubicBezTo>
                    <a:pt x="36" y="321"/>
                    <a:pt x="18" y="375"/>
                    <a:pt x="0" y="428"/>
                  </a:cubicBezTo>
                  <a:cubicBezTo>
                    <a:pt x="33" y="434"/>
                    <a:pt x="66" y="437"/>
                    <a:pt x="98" y="437"/>
                  </a:cubicBezTo>
                  <a:cubicBezTo>
                    <a:pt x="268" y="437"/>
                    <a:pt x="425" y="354"/>
                    <a:pt x="500" y="152"/>
                  </a:cubicBezTo>
                  <a:cubicBezTo>
                    <a:pt x="455" y="98"/>
                    <a:pt x="402" y="45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9"/>
            <p:cNvSpPr/>
            <p:nvPr/>
          </p:nvSpPr>
          <p:spPr>
            <a:xfrm>
              <a:off x="575325" y="1246000"/>
              <a:ext cx="21000" cy="16750"/>
            </a:xfrm>
            <a:custGeom>
              <a:rect b="b" l="l" r="r" t="t"/>
              <a:pathLst>
                <a:path extrusionOk="0" h="670" w="840">
                  <a:moveTo>
                    <a:pt x="705" y="1"/>
                  </a:moveTo>
                  <a:cubicBezTo>
                    <a:pt x="613" y="207"/>
                    <a:pt x="436" y="294"/>
                    <a:pt x="250" y="294"/>
                  </a:cubicBezTo>
                  <a:cubicBezTo>
                    <a:pt x="203" y="294"/>
                    <a:pt x="155" y="288"/>
                    <a:pt x="108" y="277"/>
                  </a:cubicBezTo>
                  <a:cubicBezTo>
                    <a:pt x="72" y="376"/>
                    <a:pt x="36" y="474"/>
                    <a:pt x="1" y="581"/>
                  </a:cubicBezTo>
                  <a:cubicBezTo>
                    <a:pt x="81" y="607"/>
                    <a:pt x="170" y="643"/>
                    <a:pt x="259" y="670"/>
                  </a:cubicBezTo>
                  <a:lnTo>
                    <a:pt x="268" y="670"/>
                  </a:lnTo>
                  <a:cubicBezTo>
                    <a:pt x="473" y="670"/>
                    <a:pt x="688" y="590"/>
                    <a:pt x="839" y="411"/>
                  </a:cubicBezTo>
                  <a:cubicBezTo>
                    <a:pt x="839" y="393"/>
                    <a:pt x="839" y="384"/>
                    <a:pt x="839" y="367"/>
                  </a:cubicBezTo>
                  <a:cubicBezTo>
                    <a:pt x="777" y="420"/>
                    <a:pt x="714" y="465"/>
                    <a:pt x="696" y="474"/>
                  </a:cubicBezTo>
                  <a:cubicBezTo>
                    <a:pt x="607" y="531"/>
                    <a:pt x="473" y="610"/>
                    <a:pt x="362" y="610"/>
                  </a:cubicBezTo>
                  <a:cubicBezTo>
                    <a:pt x="351" y="610"/>
                    <a:pt x="341" y="609"/>
                    <a:pt x="331" y="607"/>
                  </a:cubicBezTo>
                  <a:cubicBezTo>
                    <a:pt x="331" y="599"/>
                    <a:pt x="331" y="599"/>
                    <a:pt x="331" y="599"/>
                  </a:cubicBezTo>
                  <a:cubicBezTo>
                    <a:pt x="438" y="572"/>
                    <a:pt x="518" y="536"/>
                    <a:pt x="616" y="474"/>
                  </a:cubicBezTo>
                  <a:cubicBezTo>
                    <a:pt x="696" y="429"/>
                    <a:pt x="759" y="358"/>
                    <a:pt x="830" y="295"/>
                  </a:cubicBezTo>
                  <a:cubicBezTo>
                    <a:pt x="821" y="277"/>
                    <a:pt x="821" y="260"/>
                    <a:pt x="812" y="251"/>
                  </a:cubicBezTo>
                  <a:cubicBezTo>
                    <a:pt x="768" y="295"/>
                    <a:pt x="714" y="340"/>
                    <a:pt x="670" y="376"/>
                  </a:cubicBezTo>
                  <a:cubicBezTo>
                    <a:pt x="598" y="429"/>
                    <a:pt x="527" y="483"/>
                    <a:pt x="429" y="500"/>
                  </a:cubicBezTo>
                  <a:cubicBezTo>
                    <a:pt x="429" y="500"/>
                    <a:pt x="429" y="492"/>
                    <a:pt x="429" y="492"/>
                  </a:cubicBezTo>
                  <a:cubicBezTo>
                    <a:pt x="509" y="456"/>
                    <a:pt x="580" y="402"/>
                    <a:pt x="652" y="349"/>
                  </a:cubicBezTo>
                  <a:cubicBezTo>
                    <a:pt x="705" y="295"/>
                    <a:pt x="750" y="242"/>
                    <a:pt x="795" y="179"/>
                  </a:cubicBezTo>
                  <a:cubicBezTo>
                    <a:pt x="777" y="117"/>
                    <a:pt x="750" y="54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9"/>
            <p:cNvSpPr/>
            <p:nvPr/>
          </p:nvSpPr>
          <p:spPr>
            <a:xfrm>
              <a:off x="564625" y="1231825"/>
              <a:ext cx="34375" cy="32950"/>
            </a:xfrm>
            <a:custGeom>
              <a:rect b="b" l="l" r="r" t="t"/>
              <a:pathLst>
                <a:path extrusionOk="0" h="1318" w="1375">
                  <a:moveTo>
                    <a:pt x="295" y="1"/>
                  </a:moveTo>
                  <a:cubicBezTo>
                    <a:pt x="213" y="1"/>
                    <a:pt x="132" y="11"/>
                    <a:pt x="54" y="33"/>
                  </a:cubicBezTo>
                  <a:cubicBezTo>
                    <a:pt x="54" y="42"/>
                    <a:pt x="45" y="50"/>
                    <a:pt x="45" y="50"/>
                  </a:cubicBezTo>
                  <a:cubicBezTo>
                    <a:pt x="27" y="86"/>
                    <a:pt x="18" y="122"/>
                    <a:pt x="0" y="166"/>
                  </a:cubicBezTo>
                  <a:cubicBezTo>
                    <a:pt x="18" y="157"/>
                    <a:pt x="36" y="149"/>
                    <a:pt x="54" y="149"/>
                  </a:cubicBezTo>
                  <a:cubicBezTo>
                    <a:pt x="18" y="247"/>
                    <a:pt x="18" y="354"/>
                    <a:pt x="45" y="443"/>
                  </a:cubicBezTo>
                  <a:cubicBezTo>
                    <a:pt x="81" y="443"/>
                    <a:pt x="125" y="452"/>
                    <a:pt x="161" y="452"/>
                  </a:cubicBezTo>
                  <a:cubicBezTo>
                    <a:pt x="116" y="354"/>
                    <a:pt x="107" y="238"/>
                    <a:pt x="170" y="113"/>
                  </a:cubicBezTo>
                  <a:cubicBezTo>
                    <a:pt x="206" y="108"/>
                    <a:pt x="241" y="106"/>
                    <a:pt x="277" y="106"/>
                  </a:cubicBezTo>
                  <a:cubicBezTo>
                    <a:pt x="313" y="106"/>
                    <a:pt x="348" y="108"/>
                    <a:pt x="384" y="113"/>
                  </a:cubicBezTo>
                  <a:cubicBezTo>
                    <a:pt x="357" y="157"/>
                    <a:pt x="339" y="229"/>
                    <a:pt x="348" y="282"/>
                  </a:cubicBezTo>
                  <a:cubicBezTo>
                    <a:pt x="366" y="363"/>
                    <a:pt x="420" y="434"/>
                    <a:pt x="491" y="479"/>
                  </a:cubicBezTo>
                  <a:cubicBezTo>
                    <a:pt x="509" y="488"/>
                    <a:pt x="518" y="496"/>
                    <a:pt x="527" y="496"/>
                  </a:cubicBezTo>
                  <a:cubicBezTo>
                    <a:pt x="545" y="496"/>
                    <a:pt x="554" y="505"/>
                    <a:pt x="571" y="505"/>
                  </a:cubicBezTo>
                  <a:lnTo>
                    <a:pt x="616" y="514"/>
                  </a:lnTo>
                  <a:cubicBezTo>
                    <a:pt x="622" y="515"/>
                    <a:pt x="629" y="515"/>
                    <a:pt x="635" y="515"/>
                  </a:cubicBezTo>
                  <a:cubicBezTo>
                    <a:pt x="754" y="515"/>
                    <a:pt x="876" y="437"/>
                    <a:pt x="901" y="318"/>
                  </a:cubicBezTo>
                  <a:cubicBezTo>
                    <a:pt x="964" y="363"/>
                    <a:pt x="1017" y="416"/>
                    <a:pt x="1062" y="470"/>
                  </a:cubicBezTo>
                  <a:cubicBezTo>
                    <a:pt x="987" y="672"/>
                    <a:pt x="830" y="755"/>
                    <a:pt x="660" y="755"/>
                  </a:cubicBezTo>
                  <a:cubicBezTo>
                    <a:pt x="628" y="755"/>
                    <a:pt x="595" y="752"/>
                    <a:pt x="562" y="746"/>
                  </a:cubicBezTo>
                  <a:cubicBezTo>
                    <a:pt x="562" y="755"/>
                    <a:pt x="562" y="755"/>
                    <a:pt x="562" y="755"/>
                  </a:cubicBezTo>
                  <a:cubicBezTo>
                    <a:pt x="554" y="791"/>
                    <a:pt x="545" y="818"/>
                    <a:pt x="536" y="844"/>
                  </a:cubicBezTo>
                  <a:cubicBezTo>
                    <a:pt x="583" y="855"/>
                    <a:pt x="631" y="861"/>
                    <a:pt x="678" y="861"/>
                  </a:cubicBezTo>
                  <a:cubicBezTo>
                    <a:pt x="864" y="861"/>
                    <a:pt x="1041" y="774"/>
                    <a:pt x="1133" y="568"/>
                  </a:cubicBezTo>
                  <a:cubicBezTo>
                    <a:pt x="1169" y="621"/>
                    <a:pt x="1205" y="684"/>
                    <a:pt x="1223" y="746"/>
                  </a:cubicBezTo>
                  <a:cubicBezTo>
                    <a:pt x="1178" y="809"/>
                    <a:pt x="1133" y="862"/>
                    <a:pt x="1080" y="916"/>
                  </a:cubicBezTo>
                  <a:cubicBezTo>
                    <a:pt x="1008" y="969"/>
                    <a:pt x="937" y="1023"/>
                    <a:pt x="857" y="1059"/>
                  </a:cubicBezTo>
                  <a:cubicBezTo>
                    <a:pt x="857" y="1059"/>
                    <a:pt x="857" y="1067"/>
                    <a:pt x="857" y="1067"/>
                  </a:cubicBezTo>
                  <a:cubicBezTo>
                    <a:pt x="955" y="1050"/>
                    <a:pt x="1026" y="996"/>
                    <a:pt x="1098" y="943"/>
                  </a:cubicBezTo>
                  <a:cubicBezTo>
                    <a:pt x="1142" y="907"/>
                    <a:pt x="1196" y="862"/>
                    <a:pt x="1240" y="818"/>
                  </a:cubicBezTo>
                  <a:cubicBezTo>
                    <a:pt x="1249" y="827"/>
                    <a:pt x="1249" y="844"/>
                    <a:pt x="1258" y="862"/>
                  </a:cubicBezTo>
                  <a:cubicBezTo>
                    <a:pt x="1187" y="925"/>
                    <a:pt x="1124" y="996"/>
                    <a:pt x="1044" y="1041"/>
                  </a:cubicBezTo>
                  <a:cubicBezTo>
                    <a:pt x="946" y="1103"/>
                    <a:pt x="866" y="1139"/>
                    <a:pt x="759" y="1166"/>
                  </a:cubicBezTo>
                  <a:cubicBezTo>
                    <a:pt x="759" y="1166"/>
                    <a:pt x="759" y="1166"/>
                    <a:pt x="759" y="1174"/>
                  </a:cubicBezTo>
                  <a:cubicBezTo>
                    <a:pt x="769" y="1176"/>
                    <a:pt x="779" y="1177"/>
                    <a:pt x="790" y="1177"/>
                  </a:cubicBezTo>
                  <a:cubicBezTo>
                    <a:pt x="901" y="1177"/>
                    <a:pt x="1035" y="1098"/>
                    <a:pt x="1124" y="1041"/>
                  </a:cubicBezTo>
                  <a:cubicBezTo>
                    <a:pt x="1142" y="1032"/>
                    <a:pt x="1205" y="987"/>
                    <a:pt x="1267" y="934"/>
                  </a:cubicBezTo>
                  <a:cubicBezTo>
                    <a:pt x="1267" y="951"/>
                    <a:pt x="1267" y="960"/>
                    <a:pt x="1267" y="978"/>
                  </a:cubicBezTo>
                  <a:cubicBezTo>
                    <a:pt x="1116" y="1157"/>
                    <a:pt x="901" y="1237"/>
                    <a:pt x="696" y="1237"/>
                  </a:cubicBezTo>
                  <a:cubicBezTo>
                    <a:pt x="759" y="1264"/>
                    <a:pt x="839" y="1290"/>
                    <a:pt x="910" y="1317"/>
                  </a:cubicBezTo>
                  <a:cubicBezTo>
                    <a:pt x="1071" y="1273"/>
                    <a:pt x="1232" y="1183"/>
                    <a:pt x="1356" y="1032"/>
                  </a:cubicBezTo>
                  <a:cubicBezTo>
                    <a:pt x="1356" y="1032"/>
                    <a:pt x="1365" y="1023"/>
                    <a:pt x="1365" y="1014"/>
                  </a:cubicBezTo>
                  <a:cubicBezTo>
                    <a:pt x="1365" y="1014"/>
                    <a:pt x="1374" y="1005"/>
                    <a:pt x="1374" y="996"/>
                  </a:cubicBezTo>
                  <a:cubicBezTo>
                    <a:pt x="1367" y="425"/>
                    <a:pt x="81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9"/>
            <p:cNvSpPr/>
            <p:nvPr/>
          </p:nvSpPr>
          <p:spPr>
            <a:xfrm>
              <a:off x="601200" y="1249475"/>
              <a:ext cx="6525" cy="3525"/>
            </a:xfrm>
            <a:custGeom>
              <a:rect b="b" l="l" r="r" t="t"/>
              <a:pathLst>
                <a:path extrusionOk="0" h="141" w="261">
                  <a:moveTo>
                    <a:pt x="182" y="0"/>
                  </a:moveTo>
                  <a:cubicBezTo>
                    <a:pt x="176" y="0"/>
                    <a:pt x="168" y="1"/>
                    <a:pt x="161" y="5"/>
                  </a:cubicBezTo>
                  <a:cubicBezTo>
                    <a:pt x="125" y="22"/>
                    <a:pt x="81" y="31"/>
                    <a:pt x="45" y="40"/>
                  </a:cubicBezTo>
                  <a:cubicBezTo>
                    <a:pt x="18" y="49"/>
                    <a:pt x="0" y="67"/>
                    <a:pt x="0" y="103"/>
                  </a:cubicBezTo>
                  <a:cubicBezTo>
                    <a:pt x="8" y="118"/>
                    <a:pt x="29" y="140"/>
                    <a:pt x="52" y="140"/>
                  </a:cubicBezTo>
                  <a:cubicBezTo>
                    <a:pt x="56" y="140"/>
                    <a:pt x="59" y="140"/>
                    <a:pt x="63" y="138"/>
                  </a:cubicBezTo>
                  <a:cubicBezTo>
                    <a:pt x="108" y="129"/>
                    <a:pt x="161" y="121"/>
                    <a:pt x="206" y="103"/>
                  </a:cubicBezTo>
                  <a:cubicBezTo>
                    <a:pt x="261" y="79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9"/>
            <p:cNvSpPr/>
            <p:nvPr/>
          </p:nvSpPr>
          <p:spPr>
            <a:xfrm>
              <a:off x="596975" y="1239800"/>
              <a:ext cx="6925" cy="4675"/>
            </a:xfrm>
            <a:custGeom>
              <a:rect b="b" l="l" r="r" t="t"/>
              <a:pathLst>
                <a:path extrusionOk="0" h="187" w="277">
                  <a:moveTo>
                    <a:pt x="214" y="1"/>
                  </a:moveTo>
                  <a:cubicBezTo>
                    <a:pt x="208" y="1"/>
                    <a:pt x="201" y="3"/>
                    <a:pt x="196" y="8"/>
                  </a:cubicBezTo>
                  <a:cubicBezTo>
                    <a:pt x="143" y="35"/>
                    <a:pt x="89" y="62"/>
                    <a:pt x="45" y="97"/>
                  </a:cubicBezTo>
                  <a:cubicBezTo>
                    <a:pt x="0" y="127"/>
                    <a:pt x="35" y="186"/>
                    <a:pt x="84" y="186"/>
                  </a:cubicBezTo>
                  <a:cubicBezTo>
                    <a:pt x="94" y="186"/>
                    <a:pt x="105" y="184"/>
                    <a:pt x="116" y="177"/>
                  </a:cubicBezTo>
                  <a:cubicBezTo>
                    <a:pt x="152" y="151"/>
                    <a:pt x="187" y="124"/>
                    <a:pt x="232" y="97"/>
                  </a:cubicBezTo>
                  <a:cubicBezTo>
                    <a:pt x="259" y="88"/>
                    <a:pt x="277" y="62"/>
                    <a:pt x="259" y="35"/>
                  </a:cubicBezTo>
                  <a:cubicBezTo>
                    <a:pt x="252" y="15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9"/>
            <p:cNvSpPr/>
            <p:nvPr/>
          </p:nvSpPr>
          <p:spPr>
            <a:xfrm>
              <a:off x="591900" y="1231950"/>
              <a:ext cx="6200" cy="5800"/>
            </a:xfrm>
            <a:custGeom>
              <a:rect b="b" l="l" r="r" t="t"/>
              <a:pathLst>
                <a:path extrusionOk="0" h="232" w="248">
                  <a:moveTo>
                    <a:pt x="191" y="0"/>
                  </a:moveTo>
                  <a:cubicBezTo>
                    <a:pt x="175" y="0"/>
                    <a:pt x="160" y="8"/>
                    <a:pt x="149" y="19"/>
                  </a:cubicBezTo>
                  <a:cubicBezTo>
                    <a:pt x="114" y="63"/>
                    <a:pt x="78" y="99"/>
                    <a:pt x="42" y="135"/>
                  </a:cubicBezTo>
                  <a:cubicBezTo>
                    <a:pt x="1" y="169"/>
                    <a:pt x="35" y="232"/>
                    <a:pt x="73" y="232"/>
                  </a:cubicBezTo>
                  <a:cubicBezTo>
                    <a:pt x="84" y="232"/>
                    <a:pt x="95" y="227"/>
                    <a:pt x="105" y="215"/>
                  </a:cubicBezTo>
                  <a:cubicBezTo>
                    <a:pt x="149" y="179"/>
                    <a:pt x="185" y="126"/>
                    <a:pt x="230" y="81"/>
                  </a:cubicBezTo>
                  <a:cubicBezTo>
                    <a:pt x="248" y="63"/>
                    <a:pt x="239" y="28"/>
                    <a:pt x="221" y="10"/>
                  </a:cubicBezTo>
                  <a:cubicBezTo>
                    <a:pt x="211" y="3"/>
                    <a:pt x="20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9"/>
            <p:cNvSpPr/>
            <p:nvPr/>
          </p:nvSpPr>
          <p:spPr>
            <a:xfrm>
              <a:off x="574100" y="1222650"/>
              <a:ext cx="3150" cy="6775"/>
            </a:xfrm>
            <a:custGeom>
              <a:rect b="b" l="l" r="r" t="t"/>
              <a:pathLst>
                <a:path extrusionOk="0" h="271" w="126">
                  <a:moveTo>
                    <a:pt x="70" y="0"/>
                  </a:moveTo>
                  <a:cubicBezTo>
                    <a:pt x="46" y="0"/>
                    <a:pt x="23" y="14"/>
                    <a:pt x="23" y="43"/>
                  </a:cubicBezTo>
                  <a:cubicBezTo>
                    <a:pt x="23" y="105"/>
                    <a:pt x="5" y="159"/>
                    <a:pt x="5" y="212"/>
                  </a:cubicBezTo>
                  <a:cubicBezTo>
                    <a:pt x="0" y="250"/>
                    <a:pt x="28" y="270"/>
                    <a:pt x="56" y="270"/>
                  </a:cubicBezTo>
                  <a:cubicBezTo>
                    <a:pt x="80" y="270"/>
                    <a:pt x="103" y="255"/>
                    <a:pt x="103" y="221"/>
                  </a:cubicBezTo>
                  <a:cubicBezTo>
                    <a:pt x="112" y="168"/>
                    <a:pt x="121" y="114"/>
                    <a:pt x="121" y="52"/>
                  </a:cubicBezTo>
                  <a:cubicBezTo>
                    <a:pt x="126" y="18"/>
                    <a:pt x="9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9"/>
            <p:cNvSpPr/>
            <p:nvPr/>
          </p:nvSpPr>
          <p:spPr>
            <a:xfrm>
              <a:off x="583350" y="1225700"/>
              <a:ext cx="4925" cy="6600"/>
            </a:xfrm>
            <a:custGeom>
              <a:rect b="b" l="l" r="r" t="t"/>
              <a:pathLst>
                <a:path extrusionOk="0" h="264" w="197">
                  <a:moveTo>
                    <a:pt x="129" y="0"/>
                  </a:moveTo>
                  <a:cubicBezTo>
                    <a:pt x="110" y="0"/>
                    <a:pt x="91" y="11"/>
                    <a:pt x="81" y="37"/>
                  </a:cubicBezTo>
                  <a:cubicBezTo>
                    <a:pt x="63" y="90"/>
                    <a:pt x="36" y="135"/>
                    <a:pt x="19" y="188"/>
                  </a:cubicBezTo>
                  <a:cubicBezTo>
                    <a:pt x="1" y="230"/>
                    <a:pt x="38" y="263"/>
                    <a:pt x="72" y="263"/>
                  </a:cubicBezTo>
                  <a:cubicBezTo>
                    <a:pt x="90" y="263"/>
                    <a:pt x="108" y="254"/>
                    <a:pt x="117" y="233"/>
                  </a:cubicBezTo>
                  <a:cubicBezTo>
                    <a:pt x="135" y="179"/>
                    <a:pt x="161" y="126"/>
                    <a:pt x="179" y="72"/>
                  </a:cubicBezTo>
                  <a:cubicBezTo>
                    <a:pt x="196" y="33"/>
                    <a:pt x="16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9"/>
            <p:cNvSpPr/>
            <p:nvPr/>
          </p:nvSpPr>
          <p:spPr>
            <a:xfrm>
              <a:off x="741475" y="12212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90" y="18"/>
                    <a:pt x="518" y="54"/>
                    <a:pt x="456" y="90"/>
                  </a:cubicBezTo>
                  <a:cubicBezTo>
                    <a:pt x="509" y="126"/>
                    <a:pt x="554" y="170"/>
                    <a:pt x="563" y="224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1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5" y="798"/>
                    <a:pt x="199" y="837"/>
                    <a:pt x="300" y="837"/>
                  </a:cubicBezTo>
                  <a:cubicBezTo>
                    <a:pt x="685" y="837"/>
                    <a:pt x="1026" y="276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9"/>
            <p:cNvSpPr/>
            <p:nvPr/>
          </p:nvSpPr>
          <p:spPr>
            <a:xfrm>
              <a:off x="741025" y="1248450"/>
              <a:ext cx="3825" cy="2050"/>
            </a:xfrm>
            <a:custGeom>
              <a:rect b="b" l="l" r="r" t="t"/>
              <a:pathLst>
                <a:path extrusionOk="0" h="82" w="153">
                  <a:moveTo>
                    <a:pt x="1" y="1"/>
                  </a:moveTo>
                  <a:lnTo>
                    <a:pt x="1" y="1"/>
                  </a:lnTo>
                  <a:cubicBezTo>
                    <a:pt x="10" y="19"/>
                    <a:pt x="10" y="37"/>
                    <a:pt x="19" y="55"/>
                  </a:cubicBezTo>
                  <a:cubicBezTo>
                    <a:pt x="37" y="63"/>
                    <a:pt x="63" y="72"/>
                    <a:pt x="90" y="81"/>
                  </a:cubicBezTo>
                  <a:cubicBezTo>
                    <a:pt x="108" y="63"/>
                    <a:pt x="126" y="55"/>
                    <a:pt x="153" y="46"/>
                  </a:cubicBezTo>
                  <a:cubicBezTo>
                    <a:pt x="99" y="37"/>
                    <a:pt x="5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9"/>
            <p:cNvSpPr/>
            <p:nvPr/>
          </p:nvSpPr>
          <p:spPr>
            <a:xfrm>
              <a:off x="740600" y="1220350"/>
              <a:ext cx="29675" cy="28575"/>
            </a:xfrm>
            <a:custGeom>
              <a:rect b="b" l="l" r="r" t="t"/>
              <a:pathLst>
                <a:path extrusionOk="0" h="1143" w="1187">
                  <a:moveTo>
                    <a:pt x="937" y="1"/>
                  </a:moveTo>
                  <a:cubicBezTo>
                    <a:pt x="892" y="1"/>
                    <a:pt x="857" y="1"/>
                    <a:pt x="812" y="10"/>
                  </a:cubicBezTo>
                  <a:cubicBezTo>
                    <a:pt x="1164" y="369"/>
                    <a:pt x="770" y="977"/>
                    <a:pt x="328" y="977"/>
                  </a:cubicBezTo>
                  <a:cubicBezTo>
                    <a:pt x="221" y="977"/>
                    <a:pt x="112" y="941"/>
                    <a:pt x="9" y="857"/>
                  </a:cubicBezTo>
                  <a:cubicBezTo>
                    <a:pt x="0" y="929"/>
                    <a:pt x="0" y="991"/>
                    <a:pt x="9" y="1063"/>
                  </a:cubicBezTo>
                  <a:cubicBezTo>
                    <a:pt x="71" y="1089"/>
                    <a:pt x="134" y="1125"/>
                    <a:pt x="205" y="1143"/>
                  </a:cubicBezTo>
                  <a:cubicBezTo>
                    <a:pt x="241" y="1125"/>
                    <a:pt x="277" y="1107"/>
                    <a:pt x="312" y="1089"/>
                  </a:cubicBezTo>
                  <a:cubicBezTo>
                    <a:pt x="589" y="938"/>
                    <a:pt x="865" y="786"/>
                    <a:pt x="1151" y="625"/>
                  </a:cubicBezTo>
                  <a:cubicBezTo>
                    <a:pt x="1169" y="501"/>
                    <a:pt x="1187" y="367"/>
                    <a:pt x="1151" y="242"/>
                  </a:cubicBezTo>
                  <a:cubicBezTo>
                    <a:pt x="1133" y="179"/>
                    <a:pt x="1115" y="117"/>
                    <a:pt x="1088" y="63"/>
                  </a:cubicBezTo>
                  <a:cubicBezTo>
                    <a:pt x="1071" y="54"/>
                    <a:pt x="1062" y="37"/>
                    <a:pt x="1053" y="19"/>
                  </a:cubicBezTo>
                  <a:lnTo>
                    <a:pt x="1035" y="19"/>
                  </a:lnTo>
                  <a:cubicBezTo>
                    <a:pt x="1053" y="54"/>
                    <a:pt x="1071" y="99"/>
                    <a:pt x="1080" y="126"/>
                  </a:cubicBezTo>
                  <a:cubicBezTo>
                    <a:pt x="1115" y="224"/>
                    <a:pt x="1151" y="340"/>
                    <a:pt x="1115" y="447"/>
                  </a:cubicBezTo>
                  <a:cubicBezTo>
                    <a:pt x="1097" y="340"/>
                    <a:pt x="1080" y="251"/>
                    <a:pt x="1035" y="144"/>
                  </a:cubicBezTo>
                  <a:cubicBezTo>
                    <a:pt x="1008" y="99"/>
                    <a:pt x="964" y="54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9"/>
            <p:cNvSpPr/>
            <p:nvPr/>
          </p:nvSpPr>
          <p:spPr>
            <a:xfrm>
              <a:off x="769575" y="1221475"/>
              <a:ext cx="3375" cy="14525"/>
            </a:xfrm>
            <a:custGeom>
              <a:rect b="b" l="l" r="r" t="t"/>
              <a:pathLst>
                <a:path extrusionOk="0" h="581" w="135">
                  <a:moveTo>
                    <a:pt x="1" y="1"/>
                  </a:moveTo>
                  <a:lnTo>
                    <a:pt x="1" y="1"/>
                  </a:lnTo>
                  <a:cubicBezTo>
                    <a:pt x="28" y="72"/>
                    <a:pt x="45" y="161"/>
                    <a:pt x="54" y="215"/>
                  </a:cubicBezTo>
                  <a:cubicBezTo>
                    <a:pt x="72" y="331"/>
                    <a:pt x="63" y="473"/>
                    <a:pt x="1" y="580"/>
                  </a:cubicBezTo>
                  <a:cubicBezTo>
                    <a:pt x="37" y="563"/>
                    <a:pt x="72" y="536"/>
                    <a:pt x="99" y="518"/>
                  </a:cubicBezTo>
                  <a:cubicBezTo>
                    <a:pt x="135" y="357"/>
                    <a:pt x="126" y="188"/>
                    <a:pt x="54" y="27"/>
                  </a:cubicBezTo>
                  <a:cubicBezTo>
                    <a:pt x="37" y="18"/>
                    <a:pt x="19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9"/>
            <p:cNvSpPr/>
            <p:nvPr/>
          </p:nvSpPr>
          <p:spPr>
            <a:xfrm>
              <a:off x="733625" y="1217925"/>
              <a:ext cx="41775" cy="34575"/>
            </a:xfrm>
            <a:custGeom>
              <a:rect b="b" l="l" r="r" t="t"/>
              <a:pathLst>
                <a:path extrusionOk="0" h="1383" w="1671">
                  <a:moveTo>
                    <a:pt x="966" y="134"/>
                  </a:moveTo>
                  <a:lnTo>
                    <a:pt x="966" y="134"/>
                  </a:lnTo>
                  <a:cubicBezTo>
                    <a:pt x="1340" y="409"/>
                    <a:pt x="999" y="970"/>
                    <a:pt x="614" y="970"/>
                  </a:cubicBezTo>
                  <a:cubicBezTo>
                    <a:pt x="513" y="970"/>
                    <a:pt x="409" y="931"/>
                    <a:pt x="315" y="838"/>
                  </a:cubicBezTo>
                  <a:cubicBezTo>
                    <a:pt x="333" y="767"/>
                    <a:pt x="359" y="696"/>
                    <a:pt x="395" y="633"/>
                  </a:cubicBezTo>
                  <a:cubicBezTo>
                    <a:pt x="444" y="695"/>
                    <a:pt x="520" y="724"/>
                    <a:pt x="597" y="724"/>
                  </a:cubicBezTo>
                  <a:cubicBezTo>
                    <a:pt x="687" y="724"/>
                    <a:pt x="779" y="684"/>
                    <a:pt x="832" y="606"/>
                  </a:cubicBezTo>
                  <a:cubicBezTo>
                    <a:pt x="886" y="535"/>
                    <a:pt x="904" y="446"/>
                    <a:pt x="877" y="357"/>
                  </a:cubicBezTo>
                  <a:cubicBezTo>
                    <a:pt x="868" y="303"/>
                    <a:pt x="823" y="259"/>
                    <a:pt x="770" y="223"/>
                  </a:cubicBezTo>
                  <a:cubicBezTo>
                    <a:pt x="832" y="187"/>
                    <a:pt x="904" y="151"/>
                    <a:pt x="966" y="134"/>
                  </a:cubicBezTo>
                  <a:close/>
                  <a:moveTo>
                    <a:pt x="1188" y="0"/>
                  </a:moveTo>
                  <a:cubicBezTo>
                    <a:pt x="545" y="0"/>
                    <a:pt x="1" y="749"/>
                    <a:pt x="235" y="1383"/>
                  </a:cubicBezTo>
                  <a:cubicBezTo>
                    <a:pt x="243" y="1374"/>
                    <a:pt x="252" y="1374"/>
                    <a:pt x="252" y="1374"/>
                  </a:cubicBezTo>
                  <a:cubicBezTo>
                    <a:pt x="297" y="1347"/>
                    <a:pt x="342" y="1320"/>
                    <a:pt x="386" y="1302"/>
                  </a:cubicBezTo>
                  <a:cubicBezTo>
                    <a:pt x="359" y="1293"/>
                    <a:pt x="333" y="1284"/>
                    <a:pt x="315" y="1276"/>
                  </a:cubicBezTo>
                  <a:cubicBezTo>
                    <a:pt x="306" y="1258"/>
                    <a:pt x="306" y="1240"/>
                    <a:pt x="297" y="1222"/>
                  </a:cubicBezTo>
                  <a:lnTo>
                    <a:pt x="297" y="1222"/>
                  </a:lnTo>
                  <a:cubicBezTo>
                    <a:pt x="350" y="1240"/>
                    <a:pt x="395" y="1258"/>
                    <a:pt x="449" y="1267"/>
                  </a:cubicBezTo>
                  <a:cubicBezTo>
                    <a:pt x="458" y="1258"/>
                    <a:pt x="475" y="1249"/>
                    <a:pt x="484" y="1240"/>
                  </a:cubicBezTo>
                  <a:cubicBezTo>
                    <a:pt x="413" y="1222"/>
                    <a:pt x="350" y="1186"/>
                    <a:pt x="288" y="1160"/>
                  </a:cubicBezTo>
                  <a:cubicBezTo>
                    <a:pt x="279" y="1088"/>
                    <a:pt x="279" y="1026"/>
                    <a:pt x="288" y="954"/>
                  </a:cubicBezTo>
                  <a:cubicBezTo>
                    <a:pt x="391" y="1038"/>
                    <a:pt x="500" y="1074"/>
                    <a:pt x="607" y="1074"/>
                  </a:cubicBezTo>
                  <a:cubicBezTo>
                    <a:pt x="1049" y="1074"/>
                    <a:pt x="1443" y="466"/>
                    <a:pt x="1091" y="107"/>
                  </a:cubicBezTo>
                  <a:cubicBezTo>
                    <a:pt x="1136" y="98"/>
                    <a:pt x="1171" y="98"/>
                    <a:pt x="1216" y="98"/>
                  </a:cubicBezTo>
                  <a:cubicBezTo>
                    <a:pt x="1252" y="151"/>
                    <a:pt x="1287" y="196"/>
                    <a:pt x="1314" y="241"/>
                  </a:cubicBezTo>
                  <a:cubicBezTo>
                    <a:pt x="1359" y="348"/>
                    <a:pt x="1376" y="437"/>
                    <a:pt x="1394" y="544"/>
                  </a:cubicBezTo>
                  <a:cubicBezTo>
                    <a:pt x="1430" y="437"/>
                    <a:pt x="1394" y="321"/>
                    <a:pt x="1359" y="223"/>
                  </a:cubicBezTo>
                  <a:cubicBezTo>
                    <a:pt x="1350" y="196"/>
                    <a:pt x="1332" y="151"/>
                    <a:pt x="1314" y="116"/>
                  </a:cubicBezTo>
                  <a:lnTo>
                    <a:pt x="1332" y="116"/>
                  </a:lnTo>
                  <a:cubicBezTo>
                    <a:pt x="1341" y="134"/>
                    <a:pt x="1350" y="151"/>
                    <a:pt x="1367" y="169"/>
                  </a:cubicBezTo>
                  <a:cubicBezTo>
                    <a:pt x="1394" y="214"/>
                    <a:pt x="1412" y="276"/>
                    <a:pt x="1430" y="339"/>
                  </a:cubicBezTo>
                  <a:cubicBezTo>
                    <a:pt x="1466" y="464"/>
                    <a:pt x="1448" y="598"/>
                    <a:pt x="1430" y="722"/>
                  </a:cubicBezTo>
                  <a:lnTo>
                    <a:pt x="1439" y="722"/>
                  </a:lnTo>
                  <a:cubicBezTo>
                    <a:pt x="1501" y="615"/>
                    <a:pt x="1510" y="473"/>
                    <a:pt x="1492" y="357"/>
                  </a:cubicBezTo>
                  <a:cubicBezTo>
                    <a:pt x="1483" y="303"/>
                    <a:pt x="1466" y="214"/>
                    <a:pt x="1439" y="143"/>
                  </a:cubicBezTo>
                  <a:lnTo>
                    <a:pt x="1439" y="143"/>
                  </a:lnTo>
                  <a:cubicBezTo>
                    <a:pt x="1457" y="151"/>
                    <a:pt x="1475" y="160"/>
                    <a:pt x="1492" y="169"/>
                  </a:cubicBezTo>
                  <a:cubicBezTo>
                    <a:pt x="1564" y="330"/>
                    <a:pt x="1573" y="499"/>
                    <a:pt x="1537" y="660"/>
                  </a:cubicBezTo>
                  <a:cubicBezTo>
                    <a:pt x="1573" y="642"/>
                    <a:pt x="1617" y="624"/>
                    <a:pt x="1653" y="598"/>
                  </a:cubicBezTo>
                  <a:cubicBezTo>
                    <a:pt x="1671" y="437"/>
                    <a:pt x="1653" y="267"/>
                    <a:pt x="1582" y="107"/>
                  </a:cubicBezTo>
                  <a:cubicBezTo>
                    <a:pt x="1573" y="98"/>
                    <a:pt x="1573" y="98"/>
                    <a:pt x="1564" y="89"/>
                  </a:cubicBezTo>
                  <a:cubicBezTo>
                    <a:pt x="1555" y="89"/>
                    <a:pt x="1555" y="80"/>
                    <a:pt x="1546" y="80"/>
                  </a:cubicBezTo>
                  <a:cubicBezTo>
                    <a:pt x="1426" y="25"/>
                    <a:pt x="1306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9"/>
            <p:cNvSpPr/>
            <p:nvPr/>
          </p:nvSpPr>
          <p:spPr>
            <a:xfrm>
              <a:off x="729875" y="12497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3" y="0"/>
                  </a:moveTo>
                  <a:cubicBezTo>
                    <a:pt x="189" y="0"/>
                    <a:pt x="184" y="1"/>
                    <a:pt x="179" y="3"/>
                  </a:cubicBezTo>
                  <a:cubicBezTo>
                    <a:pt x="144" y="11"/>
                    <a:pt x="108" y="20"/>
                    <a:pt x="63" y="20"/>
                  </a:cubicBezTo>
                  <a:cubicBezTo>
                    <a:pt x="1" y="20"/>
                    <a:pt x="1" y="127"/>
                    <a:pt x="63" y="127"/>
                  </a:cubicBezTo>
                  <a:cubicBezTo>
                    <a:pt x="117" y="127"/>
                    <a:pt x="161" y="110"/>
                    <a:pt x="206" y="101"/>
                  </a:cubicBezTo>
                  <a:cubicBezTo>
                    <a:pt x="242" y="101"/>
                    <a:pt x="251" y="65"/>
                    <a:pt x="242" y="38"/>
                  </a:cubicBezTo>
                  <a:cubicBezTo>
                    <a:pt x="234" y="1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9"/>
            <p:cNvSpPr/>
            <p:nvPr/>
          </p:nvSpPr>
          <p:spPr>
            <a:xfrm>
              <a:off x="729000" y="1239975"/>
              <a:ext cx="7300" cy="3175"/>
            </a:xfrm>
            <a:custGeom>
              <a:rect b="b" l="l" r="r" t="t"/>
              <a:pathLst>
                <a:path extrusionOk="0" h="127" w="292">
                  <a:moveTo>
                    <a:pt x="54" y="1"/>
                  </a:moveTo>
                  <a:cubicBezTo>
                    <a:pt x="27" y="1"/>
                    <a:pt x="0" y="28"/>
                    <a:pt x="9" y="55"/>
                  </a:cubicBezTo>
                  <a:cubicBezTo>
                    <a:pt x="9" y="90"/>
                    <a:pt x="27" y="108"/>
                    <a:pt x="63" y="108"/>
                  </a:cubicBezTo>
                  <a:cubicBezTo>
                    <a:pt x="107" y="108"/>
                    <a:pt x="152" y="117"/>
                    <a:pt x="205" y="126"/>
                  </a:cubicBezTo>
                  <a:cubicBezTo>
                    <a:pt x="208" y="126"/>
                    <a:pt x="211" y="126"/>
                    <a:pt x="213" y="126"/>
                  </a:cubicBezTo>
                  <a:cubicBezTo>
                    <a:pt x="270" y="126"/>
                    <a:pt x="292" y="36"/>
                    <a:pt x="223" y="19"/>
                  </a:cubicBezTo>
                  <a:cubicBezTo>
                    <a:pt x="170" y="10"/>
                    <a:pt x="116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9"/>
            <p:cNvSpPr/>
            <p:nvPr/>
          </p:nvSpPr>
          <p:spPr>
            <a:xfrm>
              <a:off x="730775" y="12305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1" y="1"/>
                  </a:moveTo>
                  <a:cubicBezTo>
                    <a:pt x="41" y="1"/>
                    <a:pt x="23" y="11"/>
                    <a:pt x="10" y="31"/>
                  </a:cubicBezTo>
                  <a:cubicBezTo>
                    <a:pt x="1" y="49"/>
                    <a:pt x="10" y="85"/>
                    <a:pt x="36" y="94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7" y="83"/>
                    <a:pt x="224" y="67"/>
                  </a:cubicBezTo>
                  <a:cubicBezTo>
                    <a:pt x="179" y="49"/>
                    <a:pt x="134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9"/>
            <p:cNvSpPr/>
            <p:nvPr/>
          </p:nvSpPr>
          <p:spPr>
            <a:xfrm>
              <a:off x="745250" y="12132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7" y="0"/>
                    <a:pt x="1" y="39"/>
                    <a:pt x="19" y="82"/>
                  </a:cubicBezTo>
                  <a:cubicBezTo>
                    <a:pt x="46" y="126"/>
                    <a:pt x="82" y="171"/>
                    <a:pt x="109" y="224"/>
                  </a:cubicBezTo>
                  <a:cubicBezTo>
                    <a:pt x="119" y="240"/>
                    <a:pt x="134" y="247"/>
                    <a:pt x="149" y="247"/>
                  </a:cubicBezTo>
                  <a:cubicBezTo>
                    <a:pt x="186" y="247"/>
                    <a:pt x="223" y="209"/>
                    <a:pt x="198" y="171"/>
                  </a:cubicBezTo>
                  <a:cubicBezTo>
                    <a:pt x="171" y="117"/>
                    <a:pt x="135" y="73"/>
                    <a:pt x="109" y="28"/>
                  </a:cubicBezTo>
                  <a:cubicBezTo>
                    <a:pt x="100" y="9"/>
                    <a:pt x="8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9"/>
            <p:cNvSpPr/>
            <p:nvPr/>
          </p:nvSpPr>
          <p:spPr>
            <a:xfrm>
              <a:off x="756875" y="1208250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1"/>
                  </a:moveTo>
                  <a:cubicBezTo>
                    <a:pt x="54" y="1"/>
                    <a:pt x="50" y="2"/>
                    <a:pt x="45" y="3"/>
                  </a:cubicBezTo>
                  <a:cubicBezTo>
                    <a:pt x="9" y="12"/>
                    <a:pt x="0" y="39"/>
                    <a:pt x="9" y="66"/>
                  </a:cubicBezTo>
                  <a:cubicBezTo>
                    <a:pt x="18" y="119"/>
                    <a:pt x="18" y="173"/>
                    <a:pt x="18" y="217"/>
                  </a:cubicBezTo>
                  <a:cubicBezTo>
                    <a:pt x="27" y="253"/>
                    <a:pt x="45" y="271"/>
                    <a:pt x="72" y="271"/>
                  </a:cubicBezTo>
                  <a:cubicBezTo>
                    <a:pt x="98" y="271"/>
                    <a:pt x="134" y="244"/>
                    <a:pt x="125" y="217"/>
                  </a:cubicBezTo>
                  <a:cubicBezTo>
                    <a:pt x="116" y="164"/>
                    <a:pt x="116" y="101"/>
                    <a:pt x="107" y="39"/>
                  </a:cubicBezTo>
                  <a:cubicBezTo>
                    <a:pt x="100" y="17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9"/>
            <p:cNvSpPr/>
            <p:nvPr/>
          </p:nvSpPr>
          <p:spPr>
            <a:xfrm>
              <a:off x="768025" y="1209050"/>
              <a:ext cx="3175" cy="6250"/>
            </a:xfrm>
            <a:custGeom>
              <a:rect b="b" l="l" r="r" t="t"/>
              <a:pathLst>
                <a:path extrusionOk="0" h="250" w="127">
                  <a:moveTo>
                    <a:pt x="63" y="1"/>
                  </a:moveTo>
                  <a:cubicBezTo>
                    <a:pt x="42" y="1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5" y="250"/>
                    <a:pt x="51" y="250"/>
                  </a:cubicBezTo>
                  <a:cubicBezTo>
                    <a:pt x="76" y="250"/>
                    <a:pt x="103" y="234"/>
                    <a:pt x="107" y="203"/>
                  </a:cubicBezTo>
                  <a:cubicBezTo>
                    <a:pt x="107" y="159"/>
                    <a:pt x="107" y="114"/>
                    <a:pt x="116" y="69"/>
                  </a:cubicBezTo>
                  <a:cubicBezTo>
                    <a:pt x="127" y="27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9"/>
            <p:cNvSpPr/>
            <p:nvPr/>
          </p:nvSpPr>
          <p:spPr>
            <a:xfrm>
              <a:off x="736625" y="12204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7" y="1"/>
                    <a:pt x="1" y="59"/>
                    <a:pt x="43" y="94"/>
                  </a:cubicBezTo>
                  <a:cubicBezTo>
                    <a:pt x="79" y="130"/>
                    <a:pt x="123" y="174"/>
                    <a:pt x="168" y="210"/>
                  </a:cubicBezTo>
                  <a:cubicBezTo>
                    <a:pt x="180" y="220"/>
                    <a:pt x="193" y="224"/>
                    <a:pt x="205" y="224"/>
                  </a:cubicBezTo>
                  <a:cubicBezTo>
                    <a:pt x="247" y="224"/>
                    <a:pt x="281" y="173"/>
                    <a:pt x="239" y="139"/>
                  </a:cubicBezTo>
                  <a:cubicBezTo>
                    <a:pt x="195" y="94"/>
                    <a:pt x="150" y="58"/>
                    <a:pt x="115" y="14"/>
                  </a:cubicBezTo>
                  <a:cubicBezTo>
                    <a:pt x="103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9"/>
            <p:cNvSpPr/>
            <p:nvPr/>
          </p:nvSpPr>
          <p:spPr>
            <a:xfrm>
              <a:off x="790325" y="11137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27" y="54"/>
                    <a:pt x="464" y="90"/>
                  </a:cubicBezTo>
                  <a:cubicBezTo>
                    <a:pt x="509" y="117"/>
                    <a:pt x="554" y="170"/>
                    <a:pt x="571" y="224"/>
                  </a:cubicBezTo>
                  <a:cubicBezTo>
                    <a:pt x="589" y="304"/>
                    <a:pt x="571" y="393"/>
                    <a:pt x="518" y="465"/>
                  </a:cubicBezTo>
                  <a:cubicBezTo>
                    <a:pt x="465" y="547"/>
                    <a:pt x="373" y="587"/>
                    <a:pt x="282" y="587"/>
                  </a:cubicBezTo>
                  <a:cubicBezTo>
                    <a:pt x="206" y="587"/>
                    <a:pt x="130" y="558"/>
                    <a:pt x="81" y="500"/>
                  </a:cubicBezTo>
                  <a:cubicBezTo>
                    <a:pt x="45" y="563"/>
                    <a:pt x="18" y="634"/>
                    <a:pt x="1" y="705"/>
                  </a:cubicBezTo>
                  <a:cubicBezTo>
                    <a:pt x="95" y="798"/>
                    <a:pt x="198" y="836"/>
                    <a:pt x="298" y="836"/>
                  </a:cubicBezTo>
                  <a:cubicBezTo>
                    <a:pt x="683" y="836"/>
                    <a:pt x="1027" y="27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9"/>
            <p:cNvSpPr/>
            <p:nvPr/>
          </p:nvSpPr>
          <p:spPr>
            <a:xfrm>
              <a:off x="789650" y="1112875"/>
              <a:ext cx="36450" cy="33750"/>
            </a:xfrm>
            <a:custGeom>
              <a:rect b="b" l="l" r="r" t="t"/>
              <a:pathLst>
                <a:path extrusionOk="0" h="1350" w="1458">
                  <a:moveTo>
                    <a:pt x="929" y="0"/>
                  </a:moveTo>
                  <a:cubicBezTo>
                    <a:pt x="893" y="0"/>
                    <a:pt x="848" y="0"/>
                    <a:pt x="804" y="9"/>
                  </a:cubicBezTo>
                  <a:cubicBezTo>
                    <a:pt x="1156" y="368"/>
                    <a:pt x="762" y="976"/>
                    <a:pt x="325" y="976"/>
                  </a:cubicBezTo>
                  <a:cubicBezTo>
                    <a:pt x="219" y="976"/>
                    <a:pt x="111" y="940"/>
                    <a:pt x="10" y="856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8"/>
                    <a:pt x="135" y="1124"/>
                    <a:pt x="206" y="1142"/>
                  </a:cubicBezTo>
                  <a:cubicBezTo>
                    <a:pt x="295" y="1169"/>
                    <a:pt x="375" y="1187"/>
                    <a:pt x="465" y="1187"/>
                  </a:cubicBezTo>
                  <a:lnTo>
                    <a:pt x="474" y="1187"/>
                  </a:lnTo>
                  <a:cubicBezTo>
                    <a:pt x="441" y="1196"/>
                    <a:pt x="407" y="1200"/>
                    <a:pt x="372" y="1200"/>
                  </a:cubicBezTo>
                  <a:cubicBezTo>
                    <a:pt x="313" y="1200"/>
                    <a:pt x="253" y="1189"/>
                    <a:pt x="197" y="1178"/>
                  </a:cubicBezTo>
                  <a:cubicBezTo>
                    <a:pt x="143" y="1160"/>
                    <a:pt x="72" y="1151"/>
                    <a:pt x="19" y="1124"/>
                  </a:cubicBezTo>
                  <a:lnTo>
                    <a:pt x="19" y="1124"/>
                  </a:lnTo>
                  <a:cubicBezTo>
                    <a:pt x="19" y="1142"/>
                    <a:pt x="19" y="1160"/>
                    <a:pt x="28" y="1178"/>
                  </a:cubicBezTo>
                  <a:cubicBezTo>
                    <a:pt x="117" y="1204"/>
                    <a:pt x="206" y="1240"/>
                    <a:pt x="295" y="1249"/>
                  </a:cubicBezTo>
                  <a:cubicBezTo>
                    <a:pt x="326" y="1252"/>
                    <a:pt x="357" y="1253"/>
                    <a:pt x="387" y="1253"/>
                  </a:cubicBezTo>
                  <a:cubicBezTo>
                    <a:pt x="460" y="1253"/>
                    <a:pt x="532" y="1246"/>
                    <a:pt x="607" y="1240"/>
                  </a:cubicBezTo>
                  <a:lnTo>
                    <a:pt x="607" y="1240"/>
                  </a:lnTo>
                  <a:cubicBezTo>
                    <a:pt x="553" y="1279"/>
                    <a:pt x="474" y="1292"/>
                    <a:pt x="395" y="1292"/>
                  </a:cubicBezTo>
                  <a:cubicBezTo>
                    <a:pt x="331" y="1292"/>
                    <a:pt x="267" y="1284"/>
                    <a:pt x="215" y="1276"/>
                  </a:cubicBezTo>
                  <a:cubicBezTo>
                    <a:pt x="206" y="1276"/>
                    <a:pt x="126" y="1267"/>
                    <a:pt x="54" y="1249"/>
                  </a:cubicBezTo>
                  <a:lnTo>
                    <a:pt x="54" y="1249"/>
                  </a:lnTo>
                  <a:cubicBezTo>
                    <a:pt x="54" y="1258"/>
                    <a:pt x="63" y="1267"/>
                    <a:pt x="63" y="1285"/>
                  </a:cubicBezTo>
                  <a:cubicBezTo>
                    <a:pt x="165" y="1330"/>
                    <a:pt x="267" y="1350"/>
                    <a:pt x="366" y="1350"/>
                  </a:cubicBezTo>
                  <a:cubicBezTo>
                    <a:pt x="957" y="1350"/>
                    <a:pt x="1457" y="629"/>
                    <a:pt x="1205" y="71"/>
                  </a:cubicBezTo>
                  <a:cubicBezTo>
                    <a:pt x="1187" y="62"/>
                    <a:pt x="1169" y="54"/>
                    <a:pt x="1152" y="45"/>
                  </a:cubicBezTo>
                  <a:lnTo>
                    <a:pt x="1152" y="45"/>
                  </a:lnTo>
                  <a:cubicBezTo>
                    <a:pt x="1187" y="116"/>
                    <a:pt x="1205" y="205"/>
                    <a:pt x="1214" y="259"/>
                  </a:cubicBezTo>
                  <a:cubicBezTo>
                    <a:pt x="1232" y="384"/>
                    <a:pt x="1214" y="517"/>
                    <a:pt x="1152" y="624"/>
                  </a:cubicBezTo>
                  <a:cubicBezTo>
                    <a:pt x="1169" y="500"/>
                    <a:pt x="1178" y="366"/>
                    <a:pt x="1143" y="241"/>
                  </a:cubicBezTo>
                  <a:cubicBezTo>
                    <a:pt x="1134" y="178"/>
                    <a:pt x="1116" y="116"/>
                    <a:pt x="1080" y="62"/>
                  </a:cubicBezTo>
                  <a:cubicBezTo>
                    <a:pt x="1071" y="45"/>
                    <a:pt x="1053" y="36"/>
                    <a:pt x="1045" y="18"/>
                  </a:cubicBezTo>
                  <a:cubicBezTo>
                    <a:pt x="1036" y="18"/>
                    <a:pt x="1036" y="18"/>
                    <a:pt x="1027" y="9"/>
                  </a:cubicBezTo>
                  <a:lnTo>
                    <a:pt x="1027" y="9"/>
                  </a:lnTo>
                  <a:cubicBezTo>
                    <a:pt x="1045" y="54"/>
                    <a:pt x="1062" y="89"/>
                    <a:pt x="1071" y="125"/>
                  </a:cubicBezTo>
                  <a:cubicBezTo>
                    <a:pt x="1107" y="223"/>
                    <a:pt x="1143" y="339"/>
                    <a:pt x="1107" y="446"/>
                  </a:cubicBezTo>
                  <a:cubicBezTo>
                    <a:pt x="1098" y="339"/>
                    <a:pt x="1071" y="241"/>
                    <a:pt x="1027" y="143"/>
                  </a:cubicBezTo>
                  <a:cubicBezTo>
                    <a:pt x="1000" y="98"/>
                    <a:pt x="964" y="54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9"/>
            <p:cNvSpPr/>
            <p:nvPr/>
          </p:nvSpPr>
          <p:spPr>
            <a:xfrm>
              <a:off x="781800" y="111035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993" y="137"/>
                  </a:moveTo>
                  <a:cubicBezTo>
                    <a:pt x="1368" y="406"/>
                    <a:pt x="1024" y="972"/>
                    <a:pt x="639" y="972"/>
                  </a:cubicBezTo>
                  <a:cubicBezTo>
                    <a:pt x="539" y="972"/>
                    <a:pt x="436" y="934"/>
                    <a:pt x="342" y="841"/>
                  </a:cubicBezTo>
                  <a:cubicBezTo>
                    <a:pt x="359" y="770"/>
                    <a:pt x="386" y="699"/>
                    <a:pt x="422" y="636"/>
                  </a:cubicBezTo>
                  <a:cubicBezTo>
                    <a:pt x="471" y="694"/>
                    <a:pt x="547" y="723"/>
                    <a:pt x="623" y="723"/>
                  </a:cubicBezTo>
                  <a:cubicBezTo>
                    <a:pt x="714" y="723"/>
                    <a:pt x="806" y="683"/>
                    <a:pt x="859" y="601"/>
                  </a:cubicBezTo>
                  <a:cubicBezTo>
                    <a:pt x="912" y="529"/>
                    <a:pt x="930" y="440"/>
                    <a:pt x="912" y="360"/>
                  </a:cubicBezTo>
                  <a:cubicBezTo>
                    <a:pt x="895" y="306"/>
                    <a:pt x="850" y="253"/>
                    <a:pt x="805" y="226"/>
                  </a:cubicBezTo>
                  <a:cubicBezTo>
                    <a:pt x="868" y="190"/>
                    <a:pt x="930" y="155"/>
                    <a:pt x="993" y="137"/>
                  </a:cubicBezTo>
                  <a:close/>
                  <a:moveTo>
                    <a:pt x="1243" y="101"/>
                  </a:moveTo>
                  <a:cubicBezTo>
                    <a:pt x="1278" y="155"/>
                    <a:pt x="1314" y="199"/>
                    <a:pt x="1341" y="244"/>
                  </a:cubicBezTo>
                  <a:cubicBezTo>
                    <a:pt x="1385" y="342"/>
                    <a:pt x="1412" y="440"/>
                    <a:pt x="1421" y="547"/>
                  </a:cubicBezTo>
                  <a:cubicBezTo>
                    <a:pt x="1457" y="440"/>
                    <a:pt x="1421" y="324"/>
                    <a:pt x="1385" y="226"/>
                  </a:cubicBezTo>
                  <a:cubicBezTo>
                    <a:pt x="1376" y="190"/>
                    <a:pt x="1359" y="155"/>
                    <a:pt x="1341" y="110"/>
                  </a:cubicBezTo>
                  <a:lnTo>
                    <a:pt x="1341" y="110"/>
                  </a:lnTo>
                  <a:cubicBezTo>
                    <a:pt x="1350" y="119"/>
                    <a:pt x="1350" y="119"/>
                    <a:pt x="1359" y="119"/>
                  </a:cubicBezTo>
                  <a:cubicBezTo>
                    <a:pt x="1367" y="137"/>
                    <a:pt x="1385" y="146"/>
                    <a:pt x="1394" y="163"/>
                  </a:cubicBezTo>
                  <a:cubicBezTo>
                    <a:pt x="1430" y="217"/>
                    <a:pt x="1448" y="279"/>
                    <a:pt x="1457" y="342"/>
                  </a:cubicBezTo>
                  <a:cubicBezTo>
                    <a:pt x="1492" y="467"/>
                    <a:pt x="1483" y="601"/>
                    <a:pt x="1466" y="725"/>
                  </a:cubicBezTo>
                  <a:cubicBezTo>
                    <a:pt x="1528" y="618"/>
                    <a:pt x="1546" y="485"/>
                    <a:pt x="1528" y="360"/>
                  </a:cubicBezTo>
                  <a:cubicBezTo>
                    <a:pt x="1519" y="306"/>
                    <a:pt x="1501" y="217"/>
                    <a:pt x="1466" y="146"/>
                  </a:cubicBezTo>
                  <a:lnTo>
                    <a:pt x="1466" y="146"/>
                  </a:lnTo>
                  <a:cubicBezTo>
                    <a:pt x="1483" y="155"/>
                    <a:pt x="1501" y="163"/>
                    <a:pt x="1519" y="172"/>
                  </a:cubicBezTo>
                  <a:cubicBezTo>
                    <a:pt x="1771" y="730"/>
                    <a:pt x="1271" y="1451"/>
                    <a:pt x="680" y="1451"/>
                  </a:cubicBezTo>
                  <a:cubicBezTo>
                    <a:pt x="581" y="1451"/>
                    <a:pt x="479" y="1431"/>
                    <a:pt x="377" y="1386"/>
                  </a:cubicBezTo>
                  <a:cubicBezTo>
                    <a:pt x="377" y="1368"/>
                    <a:pt x="368" y="1359"/>
                    <a:pt x="368" y="1350"/>
                  </a:cubicBezTo>
                  <a:lnTo>
                    <a:pt x="368" y="1350"/>
                  </a:lnTo>
                  <a:cubicBezTo>
                    <a:pt x="440" y="1368"/>
                    <a:pt x="520" y="1377"/>
                    <a:pt x="529" y="1377"/>
                  </a:cubicBezTo>
                  <a:cubicBezTo>
                    <a:pt x="581" y="1385"/>
                    <a:pt x="645" y="1393"/>
                    <a:pt x="709" y="1393"/>
                  </a:cubicBezTo>
                  <a:cubicBezTo>
                    <a:pt x="788" y="1393"/>
                    <a:pt x="867" y="1380"/>
                    <a:pt x="921" y="1341"/>
                  </a:cubicBezTo>
                  <a:lnTo>
                    <a:pt x="921" y="1341"/>
                  </a:lnTo>
                  <a:cubicBezTo>
                    <a:pt x="846" y="1347"/>
                    <a:pt x="774" y="1354"/>
                    <a:pt x="701" y="1354"/>
                  </a:cubicBezTo>
                  <a:cubicBezTo>
                    <a:pt x="671" y="1354"/>
                    <a:pt x="640" y="1353"/>
                    <a:pt x="609" y="1350"/>
                  </a:cubicBezTo>
                  <a:cubicBezTo>
                    <a:pt x="520" y="1341"/>
                    <a:pt x="431" y="1305"/>
                    <a:pt x="342" y="1279"/>
                  </a:cubicBezTo>
                  <a:cubicBezTo>
                    <a:pt x="333" y="1261"/>
                    <a:pt x="333" y="1243"/>
                    <a:pt x="333" y="1225"/>
                  </a:cubicBezTo>
                  <a:lnTo>
                    <a:pt x="333" y="1225"/>
                  </a:lnTo>
                  <a:cubicBezTo>
                    <a:pt x="386" y="1252"/>
                    <a:pt x="457" y="1261"/>
                    <a:pt x="511" y="1279"/>
                  </a:cubicBezTo>
                  <a:cubicBezTo>
                    <a:pt x="567" y="1290"/>
                    <a:pt x="627" y="1301"/>
                    <a:pt x="686" y="1301"/>
                  </a:cubicBezTo>
                  <a:cubicBezTo>
                    <a:pt x="721" y="1301"/>
                    <a:pt x="755" y="1297"/>
                    <a:pt x="788" y="1288"/>
                  </a:cubicBezTo>
                  <a:lnTo>
                    <a:pt x="779" y="1288"/>
                  </a:lnTo>
                  <a:cubicBezTo>
                    <a:pt x="689" y="1288"/>
                    <a:pt x="609" y="1270"/>
                    <a:pt x="520" y="1243"/>
                  </a:cubicBezTo>
                  <a:cubicBezTo>
                    <a:pt x="449" y="1225"/>
                    <a:pt x="386" y="1189"/>
                    <a:pt x="315" y="1154"/>
                  </a:cubicBezTo>
                  <a:cubicBezTo>
                    <a:pt x="306" y="1091"/>
                    <a:pt x="315" y="1020"/>
                    <a:pt x="324" y="957"/>
                  </a:cubicBezTo>
                  <a:cubicBezTo>
                    <a:pt x="425" y="1041"/>
                    <a:pt x="533" y="1077"/>
                    <a:pt x="639" y="1077"/>
                  </a:cubicBezTo>
                  <a:cubicBezTo>
                    <a:pt x="1076" y="1077"/>
                    <a:pt x="1470" y="469"/>
                    <a:pt x="1118" y="110"/>
                  </a:cubicBezTo>
                  <a:cubicBezTo>
                    <a:pt x="1162" y="101"/>
                    <a:pt x="1207" y="101"/>
                    <a:pt x="1243" y="101"/>
                  </a:cubicBezTo>
                  <a:close/>
                  <a:moveTo>
                    <a:pt x="1213" y="1"/>
                  </a:moveTo>
                  <a:cubicBezTo>
                    <a:pt x="554" y="1"/>
                    <a:pt x="0" y="803"/>
                    <a:pt x="288" y="1439"/>
                  </a:cubicBezTo>
                  <a:cubicBezTo>
                    <a:pt x="297" y="1448"/>
                    <a:pt x="306" y="1457"/>
                    <a:pt x="306" y="1466"/>
                  </a:cubicBezTo>
                  <a:cubicBezTo>
                    <a:pt x="315" y="1466"/>
                    <a:pt x="315" y="1475"/>
                    <a:pt x="324" y="1475"/>
                  </a:cubicBezTo>
                  <a:cubicBezTo>
                    <a:pt x="444" y="1530"/>
                    <a:pt x="565" y="1554"/>
                    <a:pt x="682" y="1554"/>
                  </a:cubicBezTo>
                  <a:cubicBezTo>
                    <a:pt x="1349" y="1554"/>
                    <a:pt x="1904" y="755"/>
                    <a:pt x="1608" y="110"/>
                  </a:cubicBezTo>
                  <a:cubicBezTo>
                    <a:pt x="1599" y="101"/>
                    <a:pt x="1599" y="92"/>
                    <a:pt x="1590" y="92"/>
                  </a:cubicBezTo>
                  <a:cubicBezTo>
                    <a:pt x="1590" y="83"/>
                    <a:pt x="1582" y="83"/>
                    <a:pt x="1573" y="83"/>
                  </a:cubicBezTo>
                  <a:cubicBezTo>
                    <a:pt x="1452" y="26"/>
                    <a:pt x="133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9"/>
            <p:cNvSpPr/>
            <p:nvPr/>
          </p:nvSpPr>
          <p:spPr>
            <a:xfrm>
              <a:off x="778725" y="11422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7" y="0"/>
                  </a:moveTo>
                  <a:cubicBezTo>
                    <a:pt x="191" y="0"/>
                    <a:pt x="185" y="1"/>
                    <a:pt x="179" y="3"/>
                  </a:cubicBezTo>
                  <a:cubicBezTo>
                    <a:pt x="143" y="12"/>
                    <a:pt x="108" y="20"/>
                    <a:pt x="63" y="20"/>
                  </a:cubicBezTo>
                  <a:cubicBezTo>
                    <a:pt x="1" y="20"/>
                    <a:pt x="1" y="127"/>
                    <a:pt x="72" y="127"/>
                  </a:cubicBezTo>
                  <a:cubicBezTo>
                    <a:pt x="117" y="127"/>
                    <a:pt x="161" y="110"/>
                    <a:pt x="215" y="101"/>
                  </a:cubicBezTo>
                  <a:cubicBezTo>
                    <a:pt x="241" y="101"/>
                    <a:pt x="250" y="65"/>
                    <a:pt x="250" y="38"/>
                  </a:cubicBezTo>
                  <a:cubicBezTo>
                    <a:pt x="243" y="16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9"/>
            <p:cNvSpPr/>
            <p:nvPr/>
          </p:nvSpPr>
          <p:spPr>
            <a:xfrm>
              <a:off x="778050" y="1132500"/>
              <a:ext cx="7100" cy="3150"/>
            </a:xfrm>
            <a:custGeom>
              <a:rect b="b" l="l" r="r" t="t"/>
              <a:pathLst>
                <a:path extrusionOk="0" h="126" w="284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0"/>
                    <a:pt x="28" y="107"/>
                    <a:pt x="54" y="107"/>
                  </a:cubicBezTo>
                  <a:cubicBezTo>
                    <a:pt x="99" y="107"/>
                    <a:pt x="144" y="116"/>
                    <a:pt x="197" y="125"/>
                  </a:cubicBezTo>
                  <a:cubicBezTo>
                    <a:pt x="200" y="125"/>
                    <a:pt x="202" y="126"/>
                    <a:pt x="205" y="126"/>
                  </a:cubicBezTo>
                  <a:cubicBezTo>
                    <a:pt x="262" y="126"/>
                    <a:pt x="284" y="35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9"/>
            <p:cNvSpPr/>
            <p:nvPr/>
          </p:nvSpPr>
          <p:spPr>
            <a:xfrm>
              <a:off x="779625" y="1123000"/>
              <a:ext cx="7250" cy="4225"/>
            </a:xfrm>
            <a:custGeom>
              <a:rect b="b" l="l" r="r" t="t"/>
              <a:pathLst>
                <a:path extrusionOk="0" h="169" w="290">
                  <a:moveTo>
                    <a:pt x="58" y="0"/>
                  </a:moveTo>
                  <a:cubicBezTo>
                    <a:pt x="40" y="0"/>
                    <a:pt x="24" y="6"/>
                    <a:pt x="18" y="23"/>
                  </a:cubicBezTo>
                  <a:cubicBezTo>
                    <a:pt x="0" y="50"/>
                    <a:pt x="9" y="86"/>
                    <a:pt x="36" y="95"/>
                  </a:cubicBezTo>
                  <a:cubicBezTo>
                    <a:pt x="90" y="121"/>
                    <a:pt x="143" y="148"/>
                    <a:pt x="205" y="166"/>
                  </a:cubicBezTo>
                  <a:cubicBezTo>
                    <a:pt x="211" y="167"/>
                    <a:pt x="216" y="168"/>
                    <a:pt x="220" y="168"/>
                  </a:cubicBezTo>
                  <a:cubicBezTo>
                    <a:pt x="272" y="168"/>
                    <a:pt x="290" y="84"/>
                    <a:pt x="232" y="68"/>
                  </a:cubicBezTo>
                  <a:cubicBezTo>
                    <a:pt x="179" y="50"/>
                    <a:pt x="134" y="23"/>
                    <a:pt x="90" y="5"/>
                  </a:cubicBezTo>
                  <a:cubicBezTo>
                    <a:pt x="80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9"/>
            <p:cNvSpPr/>
            <p:nvPr/>
          </p:nvSpPr>
          <p:spPr>
            <a:xfrm>
              <a:off x="794175" y="11057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5" y="0"/>
                    <a:pt x="0" y="39"/>
                    <a:pt x="25" y="82"/>
                  </a:cubicBezTo>
                  <a:cubicBezTo>
                    <a:pt x="43" y="126"/>
                    <a:pt x="78" y="171"/>
                    <a:pt x="105" y="225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2" y="209"/>
                    <a:pt x="203" y="171"/>
                  </a:cubicBezTo>
                  <a:cubicBezTo>
                    <a:pt x="168" y="118"/>
                    <a:pt x="132" y="73"/>
                    <a:pt x="114" y="28"/>
                  </a:cubicBezTo>
                  <a:cubicBezTo>
                    <a:pt x="103" y="9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9"/>
            <p:cNvSpPr/>
            <p:nvPr/>
          </p:nvSpPr>
          <p:spPr>
            <a:xfrm>
              <a:off x="805725" y="1100750"/>
              <a:ext cx="3350" cy="6775"/>
            </a:xfrm>
            <a:custGeom>
              <a:rect b="b" l="l" r="r" t="t"/>
              <a:pathLst>
                <a:path extrusionOk="0" h="271" w="134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39"/>
                    <a:pt x="9" y="66"/>
                  </a:cubicBezTo>
                  <a:cubicBezTo>
                    <a:pt x="18" y="119"/>
                    <a:pt x="18" y="173"/>
                    <a:pt x="27" y="217"/>
                  </a:cubicBezTo>
                  <a:cubicBezTo>
                    <a:pt x="27" y="244"/>
                    <a:pt x="45" y="271"/>
                    <a:pt x="80" y="271"/>
                  </a:cubicBezTo>
                  <a:cubicBezTo>
                    <a:pt x="107" y="271"/>
                    <a:pt x="134" y="244"/>
                    <a:pt x="125" y="217"/>
                  </a:cubicBezTo>
                  <a:cubicBezTo>
                    <a:pt x="125" y="155"/>
                    <a:pt x="116" y="101"/>
                    <a:pt x="107" y="39"/>
                  </a:cubicBezTo>
                  <a:cubicBezTo>
                    <a:pt x="107" y="17"/>
                    <a:pt x="83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9"/>
            <p:cNvSpPr/>
            <p:nvPr/>
          </p:nvSpPr>
          <p:spPr>
            <a:xfrm>
              <a:off x="816875" y="1101550"/>
              <a:ext cx="3275" cy="6275"/>
            </a:xfrm>
            <a:custGeom>
              <a:rect b="b" l="l" r="r" t="t"/>
              <a:pathLst>
                <a:path extrusionOk="0" h="251" w="131">
                  <a:moveTo>
                    <a:pt x="65" y="0"/>
                  </a:moveTo>
                  <a:cubicBezTo>
                    <a:pt x="43" y="0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7" y="250"/>
                    <a:pt x="54" y="250"/>
                  </a:cubicBezTo>
                  <a:cubicBezTo>
                    <a:pt x="80" y="250"/>
                    <a:pt x="107" y="234"/>
                    <a:pt x="107" y="203"/>
                  </a:cubicBezTo>
                  <a:cubicBezTo>
                    <a:pt x="107" y="150"/>
                    <a:pt x="116" y="105"/>
                    <a:pt x="125" y="60"/>
                  </a:cubicBezTo>
                  <a:cubicBezTo>
                    <a:pt x="130" y="24"/>
                    <a:pt x="9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9"/>
            <p:cNvSpPr/>
            <p:nvPr/>
          </p:nvSpPr>
          <p:spPr>
            <a:xfrm>
              <a:off x="785475" y="11129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4" y="1"/>
                  </a:moveTo>
                  <a:cubicBezTo>
                    <a:pt x="42" y="1"/>
                    <a:pt x="0" y="59"/>
                    <a:pt x="43" y="94"/>
                  </a:cubicBezTo>
                  <a:cubicBezTo>
                    <a:pt x="87" y="130"/>
                    <a:pt x="123" y="174"/>
                    <a:pt x="168" y="210"/>
                  </a:cubicBezTo>
                  <a:cubicBezTo>
                    <a:pt x="180" y="220"/>
                    <a:pt x="192" y="224"/>
                    <a:pt x="204" y="224"/>
                  </a:cubicBezTo>
                  <a:cubicBezTo>
                    <a:pt x="247" y="224"/>
                    <a:pt x="281" y="172"/>
                    <a:pt x="239" y="130"/>
                  </a:cubicBezTo>
                  <a:cubicBezTo>
                    <a:pt x="203" y="94"/>
                    <a:pt x="159" y="58"/>
                    <a:pt x="114" y="14"/>
                  </a:cubicBezTo>
                  <a:cubicBezTo>
                    <a:pt x="105" y="5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9"/>
            <p:cNvSpPr/>
            <p:nvPr/>
          </p:nvSpPr>
          <p:spPr>
            <a:xfrm>
              <a:off x="742600" y="11084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25"/>
                    <a:pt x="54" y="197"/>
                  </a:cubicBezTo>
                  <a:cubicBezTo>
                    <a:pt x="58" y="197"/>
                    <a:pt x="62" y="197"/>
                    <a:pt x="66" y="197"/>
                  </a:cubicBezTo>
                  <a:cubicBezTo>
                    <a:pt x="230" y="197"/>
                    <a:pt x="365" y="379"/>
                    <a:pt x="322" y="545"/>
                  </a:cubicBezTo>
                  <a:cubicBezTo>
                    <a:pt x="304" y="625"/>
                    <a:pt x="250" y="705"/>
                    <a:pt x="170" y="741"/>
                  </a:cubicBezTo>
                  <a:cubicBezTo>
                    <a:pt x="137" y="752"/>
                    <a:pt x="100" y="760"/>
                    <a:pt x="65" y="760"/>
                  </a:cubicBezTo>
                  <a:cubicBezTo>
                    <a:pt x="43" y="760"/>
                    <a:pt x="21" y="757"/>
                    <a:pt x="0" y="750"/>
                  </a:cubicBezTo>
                  <a:lnTo>
                    <a:pt x="0" y="750"/>
                  </a:lnTo>
                  <a:cubicBezTo>
                    <a:pt x="9" y="821"/>
                    <a:pt x="27" y="893"/>
                    <a:pt x="63" y="955"/>
                  </a:cubicBezTo>
                  <a:cubicBezTo>
                    <a:pt x="95" y="962"/>
                    <a:pt x="125" y="966"/>
                    <a:pt x="155" y="966"/>
                  </a:cubicBezTo>
                  <a:cubicBezTo>
                    <a:pt x="641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9"/>
            <p:cNvSpPr/>
            <p:nvPr/>
          </p:nvSpPr>
          <p:spPr>
            <a:xfrm>
              <a:off x="745725" y="1099925"/>
              <a:ext cx="29025" cy="41500"/>
            </a:xfrm>
            <a:custGeom>
              <a:rect b="b" l="l" r="r" t="t"/>
              <a:pathLst>
                <a:path extrusionOk="0" h="1660" w="1161">
                  <a:moveTo>
                    <a:pt x="464" y="1"/>
                  </a:moveTo>
                  <a:cubicBezTo>
                    <a:pt x="446" y="10"/>
                    <a:pt x="437" y="10"/>
                    <a:pt x="420" y="18"/>
                  </a:cubicBezTo>
                  <a:cubicBezTo>
                    <a:pt x="482" y="54"/>
                    <a:pt x="544" y="108"/>
                    <a:pt x="562" y="125"/>
                  </a:cubicBezTo>
                  <a:cubicBezTo>
                    <a:pt x="643" y="197"/>
                    <a:pt x="776" y="313"/>
                    <a:pt x="785" y="438"/>
                  </a:cubicBezTo>
                  <a:cubicBezTo>
                    <a:pt x="723" y="349"/>
                    <a:pt x="669" y="268"/>
                    <a:pt x="589" y="197"/>
                  </a:cubicBezTo>
                  <a:cubicBezTo>
                    <a:pt x="518" y="134"/>
                    <a:pt x="429" y="90"/>
                    <a:pt x="348" y="45"/>
                  </a:cubicBezTo>
                  <a:cubicBezTo>
                    <a:pt x="339" y="54"/>
                    <a:pt x="321" y="63"/>
                    <a:pt x="313" y="72"/>
                  </a:cubicBezTo>
                  <a:cubicBezTo>
                    <a:pt x="366" y="99"/>
                    <a:pt x="420" y="143"/>
                    <a:pt x="473" y="179"/>
                  </a:cubicBezTo>
                  <a:cubicBezTo>
                    <a:pt x="544" y="233"/>
                    <a:pt x="616" y="286"/>
                    <a:pt x="660" y="366"/>
                  </a:cubicBezTo>
                  <a:cubicBezTo>
                    <a:pt x="660" y="366"/>
                    <a:pt x="656" y="370"/>
                    <a:pt x="654" y="370"/>
                  </a:cubicBezTo>
                  <a:cubicBezTo>
                    <a:pt x="653" y="370"/>
                    <a:pt x="652" y="369"/>
                    <a:pt x="652" y="366"/>
                  </a:cubicBezTo>
                  <a:cubicBezTo>
                    <a:pt x="589" y="304"/>
                    <a:pt x="527" y="250"/>
                    <a:pt x="455" y="206"/>
                  </a:cubicBezTo>
                  <a:cubicBezTo>
                    <a:pt x="393" y="161"/>
                    <a:pt x="321" y="134"/>
                    <a:pt x="250" y="108"/>
                  </a:cubicBezTo>
                  <a:cubicBezTo>
                    <a:pt x="197" y="143"/>
                    <a:pt x="143" y="188"/>
                    <a:pt x="98" y="241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73"/>
                    <a:pt x="72" y="1499"/>
                  </a:cubicBezTo>
                  <a:cubicBezTo>
                    <a:pt x="134" y="1490"/>
                    <a:pt x="188" y="1490"/>
                    <a:pt x="241" y="1473"/>
                  </a:cubicBezTo>
                  <a:cubicBezTo>
                    <a:pt x="348" y="1446"/>
                    <a:pt x="429" y="1401"/>
                    <a:pt x="518" y="1339"/>
                  </a:cubicBezTo>
                  <a:lnTo>
                    <a:pt x="527" y="1339"/>
                  </a:lnTo>
                  <a:cubicBezTo>
                    <a:pt x="464" y="1437"/>
                    <a:pt x="357" y="1481"/>
                    <a:pt x="259" y="1526"/>
                  </a:cubicBezTo>
                  <a:cubicBezTo>
                    <a:pt x="232" y="1535"/>
                    <a:pt x="188" y="1553"/>
                    <a:pt x="143" y="1562"/>
                  </a:cubicBezTo>
                  <a:cubicBezTo>
                    <a:pt x="152" y="1571"/>
                    <a:pt x="152" y="1571"/>
                    <a:pt x="161" y="1571"/>
                  </a:cubicBezTo>
                  <a:lnTo>
                    <a:pt x="223" y="1571"/>
                  </a:lnTo>
                  <a:cubicBezTo>
                    <a:pt x="286" y="1562"/>
                    <a:pt x="339" y="1535"/>
                    <a:pt x="393" y="1499"/>
                  </a:cubicBezTo>
                  <a:cubicBezTo>
                    <a:pt x="518" y="1446"/>
                    <a:pt x="598" y="1348"/>
                    <a:pt x="687" y="1250"/>
                  </a:cubicBezTo>
                  <a:lnTo>
                    <a:pt x="687" y="1250"/>
                  </a:lnTo>
                  <a:cubicBezTo>
                    <a:pt x="652" y="1366"/>
                    <a:pt x="553" y="1473"/>
                    <a:pt x="455" y="1544"/>
                  </a:cubicBezTo>
                  <a:cubicBezTo>
                    <a:pt x="402" y="1571"/>
                    <a:pt x="330" y="1615"/>
                    <a:pt x="250" y="1633"/>
                  </a:cubicBezTo>
                  <a:cubicBezTo>
                    <a:pt x="268" y="1642"/>
                    <a:pt x="286" y="1651"/>
                    <a:pt x="304" y="1660"/>
                  </a:cubicBezTo>
                  <a:cubicBezTo>
                    <a:pt x="991" y="1446"/>
                    <a:pt x="1160" y="322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9"/>
            <p:cNvSpPr/>
            <p:nvPr/>
          </p:nvSpPr>
          <p:spPr>
            <a:xfrm>
              <a:off x="736350" y="1098150"/>
              <a:ext cx="41500" cy="45950"/>
            </a:xfrm>
            <a:custGeom>
              <a:rect b="b" l="l" r="r" t="t"/>
              <a:pathLst>
                <a:path extrusionOk="0" h="1838" w="1660">
                  <a:moveTo>
                    <a:pt x="402" y="411"/>
                  </a:moveTo>
                  <a:cubicBezTo>
                    <a:pt x="999" y="453"/>
                    <a:pt x="891" y="1376"/>
                    <a:pt x="405" y="1376"/>
                  </a:cubicBezTo>
                  <a:cubicBezTo>
                    <a:pt x="375" y="1376"/>
                    <a:pt x="345" y="1372"/>
                    <a:pt x="313" y="1365"/>
                  </a:cubicBezTo>
                  <a:cubicBezTo>
                    <a:pt x="277" y="1303"/>
                    <a:pt x="259" y="1231"/>
                    <a:pt x="250" y="1160"/>
                  </a:cubicBezTo>
                  <a:lnTo>
                    <a:pt x="250" y="1160"/>
                  </a:lnTo>
                  <a:cubicBezTo>
                    <a:pt x="271" y="1167"/>
                    <a:pt x="293" y="1170"/>
                    <a:pt x="315" y="1170"/>
                  </a:cubicBezTo>
                  <a:cubicBezTo>
                    <a:pt x="350" y="1170"/>
                    <a:pt x="387" y="1162"/>
                    <a:pt x="420" y="1151"/>
                  </a:cubicBezTo>
                  <a:cubicBezTo>
                    <a:pt x="500" y="1115"/>
                    <a:pt x="554" y="1035"/>
                    <a:pt x="572" y="955"/>
                  </a:cubicBezTo>
                  <a:cubicBezTo>
                    <a:pt x="615" y="789"/>
                    <a:pt x="480" y="607"/>
                    <a:pt x="316" y="607"/>
                  </a:cubicBezTo>
                  <a:cubicBezTo>
                    <a:pt x="312" y="607"/>
                    <a:pt x="308" y="607"/>
                    <a:pt x="304" y="607"/>
                  </a:cubicBezTo>
                  <a:cubicBezTo>
                    <a:pt x="331" y="535"/>
                    <a:pt x="366" y="473"/>
                    <a:pt x="402" y="411"/>
                  </a:cubicBezTo>
                  <a:close/>
                  <a:moveTo>
                    <a:pt x="839" y="72"/>
                  </a:moveTo>
                  <a:lnTo>
                    <a:pt x="839" y="72"/>
                  </a:lnTo>
                  <a:cubicBezTo>
                    <a:pt x="1535" y="393"/>
                    <a:pt x="1366" y="1517"/>
                    <a:pt x="679" y="1731"/>
                  </a:cubicBezTo>
                  <a:cubicBezTo>
                    <a:pt x="661" y="1722"/>
                    <a:pt x="643" y="1713"/>
                    <a:pt x="625" y="1704"/>
                  </a:cubicBezTo>
                  <a:cubicBezTo>
                    <a:pt x="705" y="1686"/>
                    <a:pt x="777" y="1642"/>
                    <a:pt x="830" y="1615"/>
                  </a:cubicBezTo>
                  <a:cubicBezTo>
                    <a:pt x="928" y="1544"/>
                    <a:pt x="1027" y="1437"/>
                    <a:pt x="1062" y="1321"/>
                  </a:cubicBezTo>
                  <a:lnTo>
                    <a:pt x="1062" y="1321"/>
                  </a:lnTo>
                  <a:cubicBezTo>
                    <a:pt x="973" y="1419"/>
                    <a:pt x="893" y="1517"/>
                    <a:pt x="768" y="1570"/>
                  </a:cubicBezTo>
                  <a:cubicBezTo>
                    <a:pt x="714" y="1606"/>
                    <a:pt x="661" y="1633"/>
                    <a:pt x="598" y="1642"/>
                  </a:cubicBezTo>
                  <a:lnTo>
                    <a:pt x="536" y="1642"/>
                  </a:lnTo>
                  <a:cubicBezTo>
                    <a:pt x="527" y="1642"/>
                    <a:pt x="527" y="1642"/>
                    <a:pt x="518" y="1633"/>
                  </a:cubicBezTo>
                  <a:cubicBezTo>
                    <a:pt x="563" y="1624"/>
                    <a:pt x="607" y="1606"/>
                    <a:pt x="634" y="1597"/>
                  </a:cubicBezTo>
                  <a:cubicBezTo>
                    <a:pt x="732" y="1552"/>
                    <a:pt x="839" y="1508"/>
                    <a:pt x="902" y="1410"/>
                  </a:cubicBezTo>
                  <a:lnTo>
                    <a:pt x="893" y="1410"/>
                  </a:lnTo>
                  <a:cubicBezTo>
                    <a:pt x="804" y="1472"/>
                    <a:pt x="723" y="1517"/>
                    <a:pt x="616" y="1544"/>
                  </a:cubicBezTo>
                  <a:cubicBezTo>
                    <a:pt x="563" y="1561"/>
                    <a:pt x="509" y="1561"/>
                    <a:pt x="447" y="1570"/>
                  </a:cubicBezTo>
                  <a:cubicBezTo>
                    <a:pt x="420" y="1544"/>
                    <a:pt x="393" y="1508"/>
                    <a:pt x="375" y="1472"/>
                  </a:cubicBezTo>
                  <a:lnTo>
                    <a:pt x="375" y="1472"/>
                  </a:lnTo>
                  <a:cubicBezTo>
                    <a:pt x="383" y="1473"/>
                    <a:pt x="390" y="1473"/>
                    <a:pt x="398" y="1473"/>
                  </a:cubicBezTo>
                  <a:cubicBezTo>
                    <a:pt x="994" y="1473"/>
                    <a:pt x="1134" y="418"/>
                    <a:pt x="473" y="312"/>
                  </a:cubicBezTo>
                  <a:cubicBezTo>
                    <a:pt x="518" y="259"/>
                    <a:pt x="572" y="214"/>
                    <a:pt x="625" y="179"/>
                  </a:cubicBezTo>
                  <a:cubicBezTo>
                    <a:pt x="696" y="205"/>
                    <a:pt x="768" y="232"/>
                    <a:pt x="830" y="277"/>
                  </a:cubicBezTo>
                  <a:cubicBezTo>
                    <a:pt x="902" y="321"/>
                    <a:pt x="964" y="375"/>
                    <a:pt x="1027" y="437"/>
                  </a:cubicBezTo>
                  <a:cubicBezTo>
                    <a:pt x="1027" y="440"/>
                    <a:pt x="1028" y="441"/>
                    <a:pt x="1029" y="441"/>
                  </a:cubicBezTo>
                  <a:cubicBezTo>
                    <a:pt x="1031" y="441"/>
                    <a:pt x="1035" y="437"/>
                    <a:pt x="1035" y="437"/>
                  </a:cubicBezTo>
                  <a:cubicBezTo>
                    <a:pt x="991" y="357"/>
                    <a:pt x="919" y="304"/>
                    <a:pt x="848" y="250"/>
                  </a:cubicBezTo>
                  <a:cubicBezTo>
                    <a:pt x="795" y="214"/>
                    <a:pt x="741" y="170"/>
                    <a:pt x="688" y="143"/>
                  </a:cubicBezTo>
                  <a:cubicBezTo>
                    <a:pt x="696" y="134"/>
                    <a:pt x="714" y="125"/>
                    <a:pt x="723" y="116"/>
                  </a:cubicBezTo>
                  <a:cubicBezTo>
                    <a:pt x="804" y="161"/>
                    <a:pt x="893" y="205"/>
                    <a:pt x="964" y="268"/>
                  </a:cubicBezTo>
                  <a:cubicBezTo>
                    <a:pt x="1044" y="339"/>
                    <a:pt x="1098" y="420"/>
                    <a:pt x="1160" y="509"/>
                  </a:cubicBezTo>
                  <a:cubicBezTo>
                    <a:pt x="1151" y="384"/>
                    <a:pt x="1018" y="268"/>
                    <a:pt x="937" y="196"/>
                  </a:cubicBezTo>
                  <a:cubicBezTo>
                    <a:pt x="919" y="179"/>
                    <a:pt x="857" y="125"/>
                    <a:pt x="795" y="89"/>
                  </a:cubicBezTo>
                  <a:cubicBezTo>
                    <a:pt x="812" y="81"/>
                    <a:pt x="821" y="81"/>
                    <a:pt x="839" y="72"/>
                  </a:cubicBezTo>
                  <a:close/>
                  <a:moveTo>
                    <a:pt x="919" y="0"/>
                  </a:moveTo>
                  <a:lnTo>
                    <a:pt x="919" y="0"/>
                  </a:lnTo>
                  <a:cubicBezTo>
                    <a:pt x="893" y="18"/>
                    <a:pt x="857" y="27"/>
                    <a:pt x="830" y="45"/>
                  </a:cubicBezTo>
                  <a:lnTo>
                    <a:pt x="349" y="312"/>
                  </a:lnTo>
                  <a:cubicBezTo>
                    <a:pt x="349" y="321"/>
                    <a:pt x="340" y="321"/>
                    <a:pt x="340" y="321"/>
                  </a:cubicBezTo>
                  <a:cubicBezTo>
                    <a:pt x="1" y="794"/>
                    <a:pt x="54" y="1570"/>
                    <a:pt x="652" y="1838"/>
                  </a:cubicBezTo>
                  <a:lnTo>
                    <a:pt x="696" y="1838"/>
                  </a:lnTo>
                  <a:cubicBezTo>
                    <a:pt x="1473" y="1606"/>
                    <a:pt x="1660" y="384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9"/>
            <p:cNvSpPr/>
            <p:nvPr/>
          </p:nvSpPr>
          <p:spPr>
            <a:xfrm>
              <a:off x="730025" y="11264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4" y="1"/>
                  </a:moveTo>
                  <a:cubicBezTo>
                    <a:pt x="232" y="1"/>
                    <a:pt x="229" y="1"/>
                    <a:pt x="227" y="1"/>
                  </a:cubicBezTo>
                  <a:cubicBezTo>
                    <a:pt x="173" y="19"/>
                    <a:pt x="120" y="19"/>
                    <a:pt x="57" y="37"/>
                  </a:cubicBezTo>
                  <a:cubicBezTo>
                    <a:pt x="0" y="53"/>
                    <a:pt x="10" y="137"/>
                    <a:pt x="68" y="137"/>
                  </a:cubicBezTo>
                  <a:cubicBezTo>
                    <a:pt x="73" y="137"/>
                    <a:pt x="78" y="136"/>
                    <a:pt x="84" y="135"/>
                  </a:cubicBezTo>
                  <a:cubicBezTo>
                    <a:pt x="138" y="126"/>
                    <a:pt x="191" y="117"/>
                    <a:pt x="245" y="108"/>
                  </a:cubicBezTo>
                  <a:cubicBezTo>
                    <a:pt x="313" y="100"/>
                    <a:pt x="29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9"/>
            <p:cNvSpPr/>
            <p:nvPr/>
          </p:nvSpPr>
          <p:spPr>
            <a:xfrm>
              <a:off x="734125" y="1136650"/>
              <a:ext cx="6500" cy="4975"/>
            </a:xfrm>
            <a:custGeom>
              <a:rect b="b" l="l" r="r" t="t"/>
              <a:pathLst>
                <a:path extrusionOk="0" h="199" w="260">
                  <a:moveTo>
                    <a:pt x="197" y="0"/>
                  </a:moveTo>
                  <a:cubicBezTo>
                    <a:pt x="185" y="0"/>
                    <a:pt x="173" y="4"/>
                    <a:pt x="161" y="12"/>
                  </a:cubicBezTo>
                  <a:cubicBezTo>
                    <a:pt x="125" y="39"/>
                    <a:pt x="81" y="75"/>
                    <a:pt x="36" y="102"/>
                  </a:cubicBezTo>
                  <a:cubicBezTo>
                    <a:pt x="18" y="111"/>
                    <a:pt x="0" y="137"/>
                    <a:pt x="18" y="173"/>
                  </a:cubicBezTo>
                  <a:cubicBezTo>
                    <a:pt x="25" y="186"/>
                    <a:pt x="44" y="198"/>
                    <a:pt x="65" y="198"/>
                  </a:cubicBezTo>
                  <a:cubicBezTo>
                    <a:pt x="73" y="198"/>
                    <a:pt x="82" y="196"/>
                    <a:pt x="90" y="191"/>
                  </a:cubicBezTo>
                  <a:cubicBezTo>
                    <a:pt x="134" y="164"/>
                    <a:pt x="179" y="128"/>
                    <a:pt x="232" y="93"/>
                  </a:cubicBezTo>
                  <a:cubicBezTo>
                    <a:pt x="259" y="75"/>
                    <a:pt x="250" y="39"/>
                    <a:pt x="241" y="21"/>
                  </a:cubicBezTo>
                  <a:cubicBezTo>
                    <a:pt x="227" y="7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9"/>
            <p:cNvSpPr/>
            <p:nvPr/>
          </p:nvSpPr>
          <p:spPr>
            <a:xfrm>
              <a:off x="742000" y="1144200"/>
              <a:ext cx="6200" cy="5450"/>
            </a:xfrm>
            <a:custGeom>
              <a:rect b="b" l="l" r="r" t="t"/>
              <a:pathLst>
                <a:path extrusionOk="0" h="218" w="248">
                  <a:moveTo>
                    <a:pt x="170" y="1"/>
                  </a:moveTo>
                  <a:cubicBezTo>
                    <a:pt x="160" y="1"/>
                    <a:pt x="150" y="5"/>
                    <a:pt x="140" y="14"/>
                  </a:cubicBezTo>
                  <a:cubicBezTo>
                    <a:pt x="105" y="58"/>
                    <a:pt x="60" y="94"/>
                    <a:pt x="33" y="139"/>
                  </a:cubicBezTo>
                  <a:cubicBezTo>
                    <a:pt x="0" y="178"/>
                    <a:pt x="40" y="218"/>
                    <a:pt x="78" y="218"/>
                  </a:cubicBezTo>
                  <a:cubicBezTo>
                    <a:pt x="91" y="218"/>
                    <a:pt x="104" y="213"/>
                    <a:pt x="114" y="201"/>
                  </a:cubicBezTo>
                  <a:cubicBezTo>
                    <a:pt x="140" y="165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9"/>
            <p:cNvSpPr/>
            <p:nvPr/>
          </p:nvSpPr>
          <p:spPr>
            <a:xfrm>
              <a:off x="729875" y="1115975"/>
              <a:ext cx="8000" cy="3175"/>
            </a:xfrm>
            <a:custGeom>
              <a:rect b="b" l="l" r="r" t="t"/>
              <a:pathLst>
                <a:path extrusionOk="0" h="127" w="320">
                  <a:moveTo>
                    <a:pt x="81" y="1"/>
                  </a:moveTo>
                  <a:cubicBezTo>
                    <a:pt x="10" y="1"/>
                    <a:pt x="1" y="108"/>
                    <a:pt x="72" y="108"/>
                  </a:cubicBezTo>
                  <a:cubicBezTo>
                    <a:pt x="126" y="117"/>
                    <a:pt x="188" y="117"/>
                    <a:pt x="242" y="126"/>
                  </a:cubicBezTo>
                  <a:cubicBezTo>
                    <a:pt x="245" y="126"/>
                    <a:pt x="247" y="126"/>
                    <a:pt x="250" y="126"/>
                  </a:cubicBezTo>
                  <a:cubicBezTo>
                    <a:pt x="314" y="126"/>
                    <a:pt x="319" y="28"/>
                    <a:pt x="251" y="28"/>
                  </a:cubicBezTo>
                  <a:cubicBezTo>
                    <a:pt x="197" y="19"/>
                    <a:pt x="135" y="10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9"/>
            <p:cNvSpPr/>
            <p:nvPr/>
          </p:nvSpPr>
          <p:spPr>
            <a:xfrm>
              <a:off x="822200" y="1155325"/>
              <a:ext cx="20350" cy="24025"/>
            </a:xfrm>
            <a:custGeom>
              <a:rect b="b" l="l" r="r" t="t"/>
              <a:pathLst>
                <a:path extrusionOk="0" h="961" w="814">
                  <a:moveTo>
                    <a:pt x="635" y="1"/>
                  </a:moveTo>
                  <a:cubicBezTo>
                    <a:pt x="177" y="1"/>
                    <a:pt x="0" y="862"/>
                    <a:pt x="572" y="960"/>
                  </a:cubicBezTo>
                  <a:cubicBezTo>
                    <a:pt x="626" y="907"/>
                    <a:pt x="661" y="844"/>
                    <a:pt x="697" y="782"/>
                  </a:cubicBezTo>
                  <a:cubicBezTo>
                    <a:pt x="528" y="764"/>
                    <a:pt x="403" y="568"/>
                    <a:pt x="465" y="407"/>
                  </a:cubicBezTo>
                  <a:cubicBezTo>
                    <a:pt x="492" y="318"/>
                    <a:pt x="554" y="256"/>
                    <a:pt x="635" y="229"/>
                  </a:cubicBezTo>
                  <a:cubicBezTo>
                    <a:pt x="659" y="221"/>
                    <a:pt x="686" y="217"/>
                    <a:pt x="714" y="217"/>
                  </a:cubicBezTo>
                  <a:cubicBezTo>
                    <a:pt x="749" y="217"/>
                    <a:pt x="784" y="223"/>
                    <a:pt x="813" y="238"/>
                  </a:cubicBezTo>
                  <a:cubicBezTo>
                    <a:pt x="804" y="158"/>
                    <a:pt x="795" y="95"/>
                    <a:pt x="768" y="24"/>
                  </a:cubicBezTo>
                  <a:cubicBezTo>
                    <a:pt x="722" y="8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9"/>
            <p:cNvSpPr/>
            <p:nvPr/>
          </p:nvSpPr>
          <p:spPr>
            <a:xfrm>
              <a:off x="808400" y="1145650"/>
              <a:ext cx="31900" cy="40825"/>
            </a:xfrm>
            <a:custGeom>
              <a:rect b="b" l="l" r="r" t="t"/>
              <a:pathLst>
                <a:path extrusionOk="0" h="1633" w="1276">
                  <a:moveTo>
                    <a:pt x="990" y="0"/>
                  </a:moveTo>
                  <a:cubicBezTo>
                    <a:pt x="286" y="143"/>
                    <a:pt x="0" y="1249"/>
                    <a:pt x="660" y="1633"/>
                  </a:cubicBezTo>
                  <a:cubicBezTo>
                    <a:pt x="678" y="1633"/>
                    <a:pt x="687" y="1633"/>
                    <a:pt x="696" y="1624"/>
                  </a:cubicBezTo>
                  <a:cubicBezTo>
                    <a:pt x="642" y="1579"/>
                    <a:pt x="589" y="1517"/>
                    <a:pt x="580" y="1508"/>
                  </a:cubicBezTo>
                  <a:cubicBezTo>
                    <a:pt x="500" y="1419"/>
                    <a:pt x="384" y="1294"/>
                    <a:pt x="384" y="1169"/>
                  </a:cubicBezTo>
                  <a:lnTo>
                    <a:pt x="384" y="1169"/>
                  </a:lnTo>
                  <a:cubicBezTo>
                    <a:pt x="437" y="1267"/>
                    <a:pt x="482" y="1347"/>
                    <a:pt x="562" y="1428"/>
                  </a:cubicBezTo>
                  <a:cubicBezTo>
                    <a:pt x="625" y="1499"/>
                    <a:pt x="696" y="1553"/>
                    <a:pt x="776" y="1606"/>
                  </a:cubicBezTo>
                  <a:cubicBezTo>
                    <a:pt x="785" y="1597"/>
                    <a:pt x="803" y="1588"/>
                    <a:pt x="821" y="1588"/>
                  </a:cubicBezTo>
                  <a:cubicBezTo>
                    <a:pt x="767" y="1553"/>
                    <a:pt x="714" y="1499"/>
                    <a:pt x="669" y="1463"/>
                  </a:cubicBezTo>
                  <a:cubicBezTo>
                    <a:pt x="607" y="1401"/>
                    <a:pt x="535" y="1339"/>
                    <a:pt x="509" y="1249"/>
                  </a:cubicBezTo>
                  <a:lnTo>
                    <a:pt x="509" y="1249"/>
                  </a:lnTo>
                  <a:cubicBezTo>
                    <a:pt x="562" y="1321"/>
                    <a:pt x="625" y="1383"/>
                    <a:pt x="687" y="1437"/>
                  </a:cubicBezTo>
                  <a:cubicBezTo>
                    <a:pt x="749" y="1490"/>
                    <a:pt x="812" y="1517"/>
                    <a:pt x="883" y="1553"/>
                  </a:cubicBezTo>
                  <a:cubicBezTo>
                    <a:pt x="937" y="1526"/>
                    <a:pt x="990" y="1481"/>
                    <a:pt x="1044" y="1437"/>
                  </a:cubicBezTo>
                  <a:cubicBezTo>
                    <a:pt x="421" y="1266"/>
                    <a:pt x="638" y="288"/>
                    <a:pt x="1197" y="288"/>
                  </a:cubicBezTo>
                  <a:cubicBezTo>
                    <a:pt x="1222" y="288"/>
                    <a:pt x="1249" y="290"/>
                    <a:pt x="1276" y="295"/>
                  </a:cubicBezTo>
                  <a:cubicBezTo>
                    <a:pt x="1249" y="259"/>
                    <a:pt x="1231" y="223"/>
                    <a:pt x="1204" y="188"/>
                  </a:cubicBezTo>
                  <a:cubicBezTo>
                    <a:pt x="1151" y="188"/>
                    <a:pt x="1088" y="188"/>
                    <a:pt x="1035" y="197"/>
                  </a:cubicBezTo>
                  <a:cubicBezTo>
                    <a:pt x="928" y="215"/>
                    <a:pt x="839" y="250"/>
                    <a:pt x="741" y="304"/>
                  </a:cubicBezTo>
                  <a:cubicBezTo>
                    <a:pt x="803" y="215"/>
                    <a:pt x="919" y="170"/>
                    <a:pt x="1026" y="143"/>
                  </a:cubicBezTo>
                  <a:cubicBezTo>
                    <a:pt x="1053" y="134"/>
                    <a:pt x="1097" y="125"/>
                    <a:pt x="1142" y="116"/>
                  </a:cubicBezTo>
                  <a:cubicBezTo>
                    <a:pt x="1142" y="116"/>
                    <a:pt x="1133" y="107"/>
                    <a:pt x="1133" y="107"/>
                  </a:cubicBezTo>
                  <a:lnTo>
                    <a:pt x="1071" y="107"/>
                  </a:lnTo>
                  <a:cubicBezTo>
                    <a:pt x="1008" y="107"/>
                    <a:pt x="946" y="125"/>
                    <a:pt x="883" y="152"/>
                  </a:cubicBezTo>
                  <a:cubicBezTo>
                    <a:pt x="767" y="197"/>
                    <a:pt x="669" y="286"/>
                    <a:pt x="571" y="375"/>
                  </a:cubicBezTo>
                  <a:cubicBezTo>
                    <a:pt x="625" y="259"/>
                    <a:pt x="723" y="161"/>
                    <a:pt x="839" y="107"/>
                  </a:cubicBezTo>
                  <a:cubicBezTo>
                    <a:pt x="883" y="81"/>
                    <a:pt x="964" y="45"/>
                    <a:pt x="1044" y="36"/>
                  </a:cubicBezTo>
                  <a:cubicBezTo>
                    <a:pt x="1026" y="27"/>
                    <a:pt x="1008" y="9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9"/>
            <p:cNvSpPr/>
            <p:nvPr/>
          </p:nvSpPr>
          <p:spPr>
            <a:xfrm>
              <a:off x="804825" y="1142975"/>
              <a:ext cx="48425" cy="46175"/>
            </a:xfrm>
            <a:custGeom>
              <a:rect b="b" l="l" r="r" t="t"/>
              <a:pathLst>
                <a:path extrusionOk="0" h="1847" w="1937">
                  <a:moveTo>
                    <a:pt x="1330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9"/>
                    <a:pt x="1499" y="652"/>
                    <a:pt x="1508" y="732"/>
                  </a:cubicBezTo>
                  <a:cubicBezTo>
                    <a:pt x="1473" y="715"/>
                    <a:pt x="1431" y="705"/>
                    <a:pt x="1392" y="705"/>
                  </a:cubicBezTo>
                  <a:cubicBezTo>
                    <a:pt x="1370" y="705"/>
                    <a:pt x="1349" y="708"/>
                    <a:pt x="1330" y="714"/>
                  </a:cubicBezTo>
                  <a:cubicBezTo>
                    <a:pt x="1249" y="750"/>
                    <a:pt x="1187" y="812"/>
                    <a:pt x="1160" y="901"/>
                  </a:cubicBezTo>
                  <a:cubicBezTo>
                    <a:pt x="1098" y="1062"/>
                    <a:pt x="1223" y="1258"/>
                    <a:pt x="1392" y="1276"/>
                  </a:cubicBezTo>
                  <a:cubicBezTo>
                    <a:pt x="1356" y="1338"/>
                    <a:pt x="1321" y="1401"/>
                    <a:pt x="1267" y="1454"/>
                  </a:cubicBezTo>
                  <a:cubicBezTo>
                    <a:pt x="695" y="1356"/>
                    <a:pt x="872" y="495"/>
                    <a:pt x="1330" y="495"/>
                  </a:cubicBezTo>
                  <a:close/>
                  <a:moveTo>
                    <a:pt x="1133" y="107"/>
                  </a:moveTo>
                  <a:cubicBezTo>
                    <a:pt x="1151" y="116"/>
                    <a:pt x="1169" y="134"/>
                    <a:pt x="1187" y="143"/>
                  </a:cubicBezTo>
                  <a:cubicBezTo>
                    <a:pt x="1107" y="152"/>
                    <a:pt x="1026" y="188"/>
                    <a:pt x="982" y="214"/>
                  </a:cubicBezTo>
                  <a:cubicBezTo>
                    <a:pt x="866" y="268"/>
                    <a:pt x="768" y="366"/>
                    <a:pt x="714" y="482"/>
                  </a:cubicBezTo>
                  <a:cubicBezTo>
                    <a:pt x="812" y="393"/>
                    <a:pt x="910" y="304"/>
                    <a:pt x="1026" y="259"/>
                  </a:cubicBezTo>
                  <a:cubicBezTo>
                    <a:pt x="1089" y="232"/>
                    <a:pt x="1151" y="214"/>
                    <a:pt x="1214" y="214"/>
                  </a:cubicBezTo>
                  <a:lnTo>
                    <a:pt x="1276" y="214"/>
                  </a:lnTo>
                  <a:cubicBezTo>
                    <a:pt x="1276" y="214"/>
                    <a:pt x="1285" y="223"/>
                    <a:pt x="1285" y="223"/>
                  </a:cubicBezTo>
                  <a:cubicBezTo>
                    <a:pt x="1240" y="232"/>
                    <a:pt x="1196" y="241"/>
                    <a:pt x="1169" y="250"/>
                  </a:cubicBezTo>
                  <a:cubicBezTo>
                    <a:pt x="1062" y="277"/>
                    <a:pt x="946" y="322"/>
                    <a:pt x="884" y="411"/>
                  </a:cubicBezTo>
                  <a:cubicBezTo>
                    <a:pt x="982" y="357"/>
                    <a:pt x="1071" y="322"/>
                    <a:pt x="1178" y="304"/>
                  </a:cubicBezTo>
                  <a:cubicBezTo>
                    <a:pt x="1231" y="295"/>
                    <a:pt x="1294" y="295"/>
                    <a:pt x="1347" y="295"/>
                  </a:cubicBezTo>
                  <a:cubicBezTo>
                    <a:pt x="1374" y="330"/>
                    <a:pt x="1392" y="366"/>
                    <a:pt x="1419" y="402"/>
                  </a:cubicBezTo>
                  <a:cubicBezTo>
                    <a:pt x="1392" y="397"/>
                    <a:pt x="1365" y="395"/>
                    <a:pt x="1340" y="395"/>
                  </a:cubicBezTo>
                  <a:cubicBezTo>
                    <a:pt x="781" y="395"/>
                    <a:pt x="564" y="1373"/>
                    <a:pt x="1187" y="1544"/>
                  </a:cubicBezTo>
                  <a:cubicBezTo>
                    <a:pt x="1133" y="1588"/>
                    <a:pt x="1080" y="1633"/>
                    <a:pt x="1026" y="1660"/>
                  </a:cubicBezTo>
                  <a:cubicBezTo>
                    <a:pt x="955" y="1624"/>
                    <a:pt x="892" y="1597"/>
                    <a:pt x="830" y="1544"/>
                  </a:cubicBezTo>
                  <a:cubicBezTo>
                    <a:pt x="768" y="1490"/>
                    <a:pt x="705" y="1428"/>
                    <a:pt x="652" y="1356"/>
                  </a:cubicBezTo>
                  <a:lnTo>
                    <a:pt x="652" y="1356"/>
                  </a:lnTo>
                  <a:cubicBezTo>
                    <a:pt x="678" y="1446"/>
                    <a:pt x="750" y="1508"/>
                    <a:pt x="812" y="1570"/>
                  </a:cubicBezTo>
                  <a:cubicBezTo>
                    <a:pt x="857" y="1606"/>
                    <a:pt x="910" y="1660"/>
                    <a:pt x="964" y="1695"/>
                  </a:cubicBezTo>
                  <a:cubicBezTo>
                    <a:pt x="946" y="1695"/>
                    <a:pt x="928" y="1704"/>
                    <a:pt x="919" y="1713"/>
                  </a:cubicBezTo>
                  <a:cubicBezTo>
                    <a:pt x="839" y="1660"/>
                    <a:pt x="768" y="1606"/>
                    <a:pt x="705" y="1535"/>
                  </a:cubicBezTo>
                  <a:cubicBezTo>
                    <a:pt x="625" y="1454"/>
                    <a:pt x="580" y="1374"/>
                    <a:pt x="527" y="1276"/>
                  </a:cubicBezTo>
                  <a:lnTo>
                    <a:pt x="527" y="1276"/>
                  </a:lnTo>
                  <a:cubicBezTo>
                    <a:pt x="527" y="1401"/>
                    <a:pt x="643" y="1526"/>
                    <a:pt x="723" y="1615"/>
                  </a:cubicBezTo>
                  <a:cubicBezTo>
                    <a:pt x="732" y="1624"/>
                    <a:pt x="785" y="1686"/>
                    <a:pt x="839" y="1731"/>
                  </a:cubicBezTo>
                  <a:cubicBezTo>
                    <a:pt x="830" y="1740"/>
                    <a:pt x="821" y="1740"/>
                    <a:pt x="803" y="1740"/>
                  </a:cubicBezTo>
                  <a:cubicBezTo>
                    <a:pt x="143" y="1356"/>
                    <a:pt x="429" y="250"/>
                    <a:pt x="1133" y="107"/>
                  </a:cubicBezTo>
                  <a:close/>
                  <a:moveTo>
                    <a:pt x="1133" y="0"/>
                  </a:moveTo>
                  <a:cubicBezTo>
                    <a:pt x="313" y="161"/>
                    <a:pt x="0" y="1401"/>
                    <a:pt x="759" y="1838"/>
                  </a:cubicBezTo>
                  <a:cubicBezTo>
                    <a:pt x="768" y="1847"/>
                    <a:pt x="777" y="1847"/>
                    <a:pt x="785" y="1847"/>
                  </a:cubicBezTo>
                  <a:lnTo>
                    <a:pt x="803" y="1847"/>
                  </a:lnTo>
                  <a:cubicBezTo>
                    <a:pt x="1624" y="1695"/>
                    <a:pt x="1936" y="455"/>
                    <a:pt x="1178" y="9"/>
                  </a:cubicBezTo>
                  <a:lnTo>
                    <a:pt x="1160" y="9"/>
                  </a:lnTo>
                  <a:cubicBezTo>
                    <a:pt x="1151" y="0"/>
                    <a:pt x="1142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9"/>
            <p:cNvSpPr/>
            <p:nvPr/>
          </p:nvSpPr>
          <p:spPr>
            <a:xfrm>
              <a:off x="828900" y="1190650"/>
              <a:ext cx="4675" cy="5525"/>
            </a:xfrm>
            <a:custGeom>
              <a:rect b="b" l="l" r="r" t="t"/>
              <a:pathLst>
                <a:path extrusionOk="0" h="221" w="187">
                  <a:moveTo>
                    <a:pt x="60" y="0"/>
                  </a:moveTo>
                  <a:cubicBezTo>
                    <a:pt x="55" y="0"/>
                    <a:pt x="50" y="1"/>
                    <a:pt x="45" y="2"/>
                  </a:cubicBezTo>
                  <a:cubicBezTo>
                    <a:pt x="19" y="11"/>
                    <a:pt x="1" y="47"/>
                    <a:pt x="10" y="74"/>
                  </a:cubicBezTo>
                  <a:cubicBezTo>
                    <a:pt x="37" y="109"/>
                    <a:pt x="54" y="163"/>
                    <a:pt x="81" y="199"/>
                  </a:cubicBezTo>
                  <a:cubicBezTo>
                    <a:pt x="91" y="214"/>
                    <a:pt x="105" y="221"/>
                    <a:pt x="119" y="221"/>
                  </a:cubicBezTo>
                  <a:cubicBezTo>
                    <a:pt x="153" y="221"/>
                    <a:pt x="187" y="181"/>
                    <a:pt x="161" y="136"/>
                  </a:cubicBezTo>
                  <a:cubicBezTo>
                    <a:pt x="144" y="109"/>
                    <a:pt x="126" y="74"/>
                    <a:pt x="117" y="38"/>
                  </a:cubicBezTo>
                  <a:cubicBezTo>
                    <a:pt x="102" y="16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9"/>
            <p:cNvSpPr/>
            <p:nvPr/>
          </p:nvSpPr>
          <p:spPr>
            <a:xfrm>
              <a:off x="836525" y="1185575"/>
              <a:ext cx="6025" cy="5600"/>
            </a:xfrm>
            <a:custGeom>
              <a:rect b="b" l="l" r="r" t="t"/>
              <a:pathLst>
                <a:path extrusionOk="0" h="224" w="241">
                  <a:moveTo>
                    <a:pt x="69" y="0"/>
                  </a:moveTo>
                  <a:cubicBezTo>
                    <a:pt x="29" y="0"/>
                    <a:pt x="1" y="55"/>
                    <a:pt x="35" y="89"/>
                  </a:cubicBezTo>
                  <a:cubicBezTo>
                    <a:pt x="71" y="125"/>
                    <a:pt x="97" y="161"/>
                    <a:pt x="133" y="197"/>
                  </a:cubicBezTo>
                  <a:cubicBezTo>
                    <a:pt x="145" y="214"/>
                    <a:pt x="160" y="224"/>
                    <a:pt x="176" y="224"/>
                  </a:cubicBezTo>
                  <a:cubicBezTo>
                    <a:pt x="185" y="224"/>
                    <a:pt x="195" y="221"/>
                    <a:pt x="204" y="214"/>
                  </a:cubicBezTo>
                  <a:cubicBezTo>
                    <a:pt x="231" y="197"/>
                    <a:pt x="240" y="161"/>
                    <a:pt x="222" y="143"/>
                  </a:cubicBezTo>
                  <a:cubicBezTo>
                    <a:pt x="187" y="98"/>
                    <a:pt x="142" y="54"/>
                    <a:pt x="106" y="18"/>
                  </a:cubicBezTo>
                  <a:cubicBezTo>
                    <a:pt x="94" y="6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9"/>
            <p:cNvSpPr/>
            <p:nvPr/>
          </p:nvSpPr>
          <p:spPr>
            <a:xfrm>
              <a:off x="842075" y="1179325"/>
              <a:ext cx="7150" cy="4875"/>
            </a:xfrm>
            <a:custGeom>
              <a:rect b="b" l="l" r="r" t="t"/>
              <a:pathLst>
                <a:path extrusionOk="0" h="195" w="286">
                  <a:moveTo>
                    <a:pt x="87" y="0"/>
                  </a:moveTo>
                  <a:cubicBezTo>
                    <a:pt x="41" y="0"/>
                    <a:pt x="1" y="60"/>
                    <a:pt x="45" y="90"/>
                  </a:cubicBezTo>
                  <a:cubicBezTo>
                    <a:pt x="98" y="125"/>
                    <a:pt x="152" y="152"/>
                    <a:pt x="196" y="188"/>
                  </a:cubicBezTo>
                  <a:cubicBezTo>
                    <a:pt x="204" y="193"/>
                    <a:pt x="212" y="195"/>
                    <a:pt x="220" y="195"/>
                  </a:cubicBezTo>
                  <a:cubicBezTo>
                    <a:pt x="241" y="195"/>
                    <a:pt x="261" y="180"/>
                    <a:pt x="268" y="161"/>
                  </a:cubicBezTo>
                  <a:cubicBezTo>
                    <a:pt x="286" y="134"/>
                    <a:pt x="268" y="108"/>
                    <a:pt x="250" y="99"/>
                  </a:cubicBezTo>
                  <a:cubicBezTo>
                    <a:pt x="205" y="63"/>
                    <a:pt x="152" y="45"/>
                    <a:pt x="116" y="9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9"/>
            <p:cNvSpPr/>
            <p:nvPr/>
          </p:nvSpPr>
          <p:spPr>
            <a:xfrm>
              <a:off x="847275" y="1159450"/>
              <a:ext cx="7700" cy="2950"/>
            </a:xfrm>
            <a:custGeom>
              <a:rect b="b" l="l" r="r" t="t"/>
              <a:pathLst>
                <a:path extrusionOk="0" h="118" w="308">
                  <a:moveTo>
                    <a:pt x="245" y="1"/>
                  </a:moveTo>
                  <a:cubicBezTo>
                    <a:pt x="243" y="1"/>
                    <a:pt x="241" y="1"/>
                    <a:pt x="238" y="2"/>
                  </a:cubicBezTo>
                  <a:cubicBezTo>
                    <a:pt x="185" y="10"/>
                    <a:pt x="122" y="10"/>
                    <a:pt x="69" y="19"/>
                  </a:cubicBezTo>
                  <a:cubicBezTo>
                    <a:pt x="0" y="19"/>
                    <a:pt x="6" y="118"/>
                    <a:pt x="69" y="118"/>
                  </a:cubicBezTo>
                  <a:cubicBezTo>
                    <a:pt x="72" y="118"/>
                    <a:pt x="75" y="118"/>
                    <a:pt x="78" y="117"/>
                  </a:cubicBezTo>
                  <a:cubicBezTo>
                    <a:pt x="131" y="117"/>
                    <a:pt x="185" y="117"/>
                    <a:pt x="247" y="109"/>
                  </a:cubicBezTo>
                  <a:cubicBezTo>
                    <a:pt x="307" y="100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9"/>
            <p:cNvSpPr/>
            <p:nvPr/>
          </p:nvSpPr>
          <p:spPr>
            <a:xfrm>
              <a:off x="845625" y="11473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10"/>
                    <a:pt x="1" y="146"/>
                    <a:pt x="19" y="163"/>
                  </a:cubicBezTo>
                  <a:cubicBezTo>
                    <a:pt x="30" y="180"/>
                    <a:pt x="45" y="187"/>
                    <a:pt x="61" y="187"/>
                  </a:cubicBezTo>
                  <a:cubicBezTo>
                    <a:pt x="71" y="187"/>
                    <a:pt x="80" y="184"/>
                    <a:pt x="90" y="181"/>
                  </a:cubicBezTo>
                  <a:cubicBezTo>
                    <a:pt x="135" y="154"/>
                    <a:pt x="170" y="128"/>
                    <a:pt x="224" y="110"/>
                  </a:cubicBezTo>
                  <a:cubicBezTo>
                    <a:pt x="242" y="92"/>
                    <a:pt x="260" y="65"/>
                    <a:pt x="251" y="38"/>
                  </a:cubicBezTo>
                  <a:cubicBezTo>
                    <a:pt x="243" y="16"/>
                    <a:pt x="22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9"/>
            <p:cNvSpPr/>
            <p:nvPr/>
          </p:nvSpPr>
          <p:spPr>
            <a:xfrm>
              <a:off x="838750" y="1138600"/>
              <a:ext cx="6650" cy="5150"/>
            </a:xfrm>
            <a:custGeom>
              <a:rect b="b" l="l" r="r" t="t"/>
              <a:pathLst>
                <a:path extrusionOk="0" h="206" w="266">
                  <a:moveTo>
                    <a:pt x="184" y="1"/>
                  </a:moveTo>
                  <a:cubicBezTo>
                    <a:pt x="173" y="1"/>
                    <a:pt x="161" y="5"/>
                    <a:pt x="151" y="15"/>
                  </a:cubicBezTo>
                  <a:cubicBezTo>
                    <a:pt x="115" y="50"/>
                    <a:pt x="80" y="77"/>
                    <a:pt x="44" y="104"/>
                  </a:cubicBezTo>
                  <a:cubicBezTo>
                    <a:pt x="1" y="140"/>
                    <a:pt x="33" y="205"/>
                    <a:pt x="76" y="205"/>
                  </a:cubicBezTo>
                  <a:cubicBezTo>
                    <a:pt x="86" y="205"/>
                    <a:pt x="96" y="202"/>
                    <a:pt x="106" y="193"/>
                  </a:cubicBezTo>
                  <a:cubicBezTo>
                    <a:pt x="151" y="158"/>
                    <a:pt x="187" y="122"/>
                    <a:pt x="231" y="86"/>
                  </a:cubicBezTo>
                  <a:cubicBezTo>
                    <a:pt x="266" y="5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9"/>
            <p:cNvSpPr/>
            <p:nvPr/>
          </p:nvSpPr>
          <p:spPr>
            <a:xfrm>
              <a:off x="846150" y="1169725"/>
              <a:ext cx="7900" cy="3625"/>
            </a:xfrm>
            <a:custGeom>
              <a:rect b="b" l="l" r="r" t="t"/>
              <a:pathLst>
                <a:path extrusionOk="0" h="145" w="316">
                  <a:moveTo>
                    <a:pt x="70" y="0"/>
                  </a:moveTo>
                  <a:cubicBezTo>
                    <a:pt x="14" y="0"/>
                    <a:pt x="0" y="91"/>
                    <a:pt x="60" y="108"/>
                  </a:cubicBezTo>
                  <a:cubicBezTo>
                    <a:pt x="114" y="117"/>
                    <a:pt x="176" y="135"/>
                    <a:pt x="230" y="144"/>
                  </a:cubicBezTo>
                  <a:cubicBezTo>
                    <a:pt x="232" y="144"/>
                    <a:pt x="235" y="144"/>
                    <a:pt x="238" y="144"/>
                  </a:cubicBezTo>
                  <a:cubicBezTo>
                    <a:pt x="294" y="144"/>
                    <a:pt x="316" y="54"/>
                    <a:pt x="248" y="37"/>
                  </a:cubicBezTo>
                  <a:cubicBezTo>
                    <a:pt x="194" y="28"/>
                    <a:pt x="141" y="19"/>
                    <a:pt x="78" y="1"/>
                  </a:cubicBezTo>
                  <a:cubicBezTo>
                    <a:pt x="75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9"/>
            <p:cNvSpPr/>
            <p:nvPr/>
          </p:nvSpPr>
          <p:spPr>
            <a:xfrm>
              <a:off x="762675" y="1172175"/>
              <a:ext cx="25475" cy="14925"/>
            </a:xfrm>
            <a:custGeom>
              <a:rect b="b" l="l" r="r" t="t"/>
              <a:pathLst>
                <a:path extrusionOk="0" h="597" w="1019">
                  <a:moveTo>
                    <a:pt x="723" y="1"/>
                  </a:moveTo>
                  <a:lnTo>
                    <a:pt x="723" y="1"/>
                  </a:lnTo>
                  <a:cubicBezTo>
                    <a:pt x="776" y="162"/>
                    <a:pt x="643" y="358"/>
                    <a:pt x="464" y="367"/>
                  </a:cubicBezTo>
                  <a:cubicBezTo>
                    <a:pt x="384" y="367"/>
                    <a:pt x="295" y="340"/>
                    <a:pt x="232" y="278"/>
                  </a:cubicBezTo>
                  <a:cubicBezTo>
                    <a:pt x="197" y="233"/>
                    <a:pt x="179" y="170"/>
                    <a:pt x="179" y="108"/>
                  </a:cubicBezTo>
                  <a:cubicBezTo>
                    <a:pt x="116" y="144"/>
                    <a:pt x="54" y="188"/>
                    <a:pt x="0" y="233"/>
                  </a:cubicBezTo>
                  <a:cubicBezTo>
                    <a:pt x="19" y="482"/>
                    <a:pt x="222" y="596"/>
                    <a:pt x="435" y="596"/>
                  </a:cubicBezTo>
                  <a:cubicBezTo>
                    <a:pt x="717" y="596"/>
                    <a:pt x="1018" y="396"/>
                    <a:pt x="937" y="46"/>
                  </a:cubicBezTo>
                  <a:cubicBezTo>
                    <a:pt x="866" y="19"/>
                    <a:pt x="794" y="10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9"/>
            <p:cNvSpPr/>
            <p:nvPr/>
          </p:nvSpPr>
          <p:spPr>
            <a:xfrm>
              <a:off x="756425" y="1174200"/>
              <a:ext cx="40850" cy="24350"/>
            </a:xfrm>
            <a:custGeom>
              <a:rect b="b" l="l" r="r" t="t"/>
              <a:pathLst>
                <a:path extrusionOk="0" h="974" w="1634">
                  <a:moveTo>
                    <a:pt x="1303" y="0"/>
                  </a:moveTo>
                  <a:lnTo>
                    <a:pt x="1303" y="0"/>
                  </a:lnTo>
                  <a:cubicBezTo>
                    <a:pt x="1355" y="389"/>
                    <a:pt x="1013" y="612"/>
                    <a:pt x="687" y="612"/>
                  </a:cubicBezTo>
                  <a:cubicBezTo>
                    <a:pt x="451" y="612"/>
                    <a:pt x="225" y="496"/>
                    <a:pt x="161" y="241"/>
                  </a:cubicBezTo>
                  <a:cubicBezTo>
                    <a:pt x="134" y="277"/>
                    <a:pt x="108" y="304"/>
                    <a:pt x="90" y="348"/>
                  </a:cubicBezTo>
                  <a:cubicBezTo>
                    <a:pt x="116" y="393"/>
                    <a:pt x="134" y="446"/>
                    <a:pt x="161" y="500"/>
                  </a:cubicBezTo>
                  <a:cubicBezTo>
                    <a:pt x="224" y="589"/>
                    <a:pt x="286" y="660"/>
                    <a:pt x="375" y="723"/>
                  </a:cubicBezTo>
                  <a:cubicBezTo>
                    <a:pt x="375" y="723"/>
                    <a:pt x="375" y="732"/>
                    <a:pt x="375" y="732"/>
                  </a:cubicBezTo>
                  <a:cubicBezTo>
                    <a:pt x="268" y="705"/>
                    <a:pt x="188" y="616"/>
                    <a:pt x="125" y="527"/>
                  </a:cubicBezTo>
                  <a:cubicBezTo>
                    <a:pt x="99" y="500"/>
                    <a:pt x="72" y="464"/>
                    <a:pt x="45" y="428"/>
                  </a:cubicBezTo>
                  <a:cubicBezTo>
                    <a:pt x="45" y="437"/>
                    <a:pt x="45" y="437"/>
                    <a:pt x="45" y="446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9" y="562"/>
                    <a:pt x="134" y="607"/>
                    <a:pt x="179" y="652"/>
                  </a:cubicBezTo>
                  <a:cubicBezTo>
                    <a:pt x="277" y="750"/>
                    <a:pt x="393" y="803"/>
                    <a:pt x="509" y="857"/>
                  </a:cubicBezTo>
                  <a:cubicBezTo>
                    <a:pt x="384" y="857"/>
                    <a:pt x="259" y="794"/>
                    <a:pt x="161" y="714"/>
                  </a:cubicBezTo>
                  <a:cubicBezTo>
                    <a:pt x="116" y="678"/>
                    <a:pt x="54" y="616"/>
                    <a:pt x="9" y="553"/>
                  </a:cubicBezTo>
                  <a:cubicBezTo>
                    <a:pt x="9" y="571"/>
                    <a:pt x="9" y="589"/>
                    <a:pt x="1" y="616"/>
                  </a:cubicBezTo>
                  <a:cubicBezTo>
                    <a:pt x="167" y="858"/>
                    <a:pt x="451" y="973"/>
                    <a:pt x="737" y="973"/>
                  </a:cubicBezTo>
                  <a:cubicBezTo>
                    <a:pt x="1154" y="973"/>
                    <a:pt x="1575" y="727"/>
                    <a:pt x="1633" y="277"/>
                  </a:cubicBezTo>
                  <a:cubicBezTo>
                    <a:pt x="1624" y="268"/>
                    <a:pt x="1615" y="259"/>
                    <a:pt x="1615" y="250"/>
                  </a:cubicBezTo>
                  <a:cubicBezTo>
                    <a:pt x="1588" y="313"/>
                    <a:pt x="1553" y="393"/>
                    <a:pt x="1553" y="411"/>
                  </a:cubicBezTo>
                  <a:cubicBezTo>
                    <a:pt x="1499" y="509"/>
                    <a:pt x="1428" y="669"/>
                    <a:pt x="1312" y="714"/>
                  </a:cubicBezTo>
                  <a:cubicBezTo>
                    <a:pt x="1383" y="634"/>
                    <a:pt x="1437" y="553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9"/>
                    <a:pt x="1544" y="161"/>
                    <a:pt x="1526" y="152"/>
                  </a:cubicBezTo>
                  <a:cubicBezTo>
                    <a:pt x="1517" y="214"/>
                    <a:pt x="1490" y="277"/>
                    <a:pt x="1472" y="339"/>
                  </a:cubicBezTo>
                  <a:cubicBezTo>
                    <a:pt x="1437" y="420"/>
                    <a:pt x="1410" y="509"/>
                    <a:pt x="1339" y="571"/>
                  </a:cubicBezTo>
                  <a:cubicBezTo>
                    <a:pt x="1383" y="491"/>
                    <a:pt x="1419" y="411"/>
                    <a:pt x="1446" y="330"/>
                  </a:cubicBezTo>
                  <a:cubicBezTo>
                    <a:pt x="1464" y="259"/>
                    <a:pt x="1472" y="179"/>
                    <a:pt x="1472" y="107"/>
                  </a:cubicBezTo>
                  <a:cubicBezTo>
                    <a:pt x="1419" y="63"/>
                    <a:pt x="1365" y="27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9"/>
            <p:cNvSpPr/>
            <p:nvPr/>
          </p:nvSpPr>
          <p:spPr>
            <a:xfrm>
              <a:off x="753750" y="1169650"/>
              <a:ext cx="46200" cy="31425"/>
            </a:xfrm>
            <a:custGeom>
              <a:rect b="b" l="l" r="r" t="t"/>
              <a:pathLst>
                <a:path extrusionOk="0" h="1257" w="1848">
                  <a:moveTo>
                    <a:pt x="1080" y="102"/>
                  </a:moveTo>
                  <a:lnTo>
                    <a:pt x="1080" y="102"/>
                  </a:lnTo>
                  <a:cubicBezTo>
                    <a:pt x="1151" y="111"/>
                    <a:pt x="1223" y="120"/>
                    <a:pt x="1294" y="147"/>
                  </a:cubicBezTo>
                  <a:cubicBezTo>
                    <a:pt x="1375" y="497"/>
                    <a:pt x="1074" y="697"/>
                    <a:pt x="792" y="697"/>
                  </a:cubicBezTo>
                  <a:cubicBezTo>
                    <a:pt x="579" y="697"/>
                    <a:pt x="376" y="583"/>
                    <a:pt x="357" y="334"/>
                  </a:cubicBezTo>
                  <a:cubicBezTo>
                    <a:pt x="411" y="289"/>
                    <a:pt x="473" y="245"/>
                    <a:pt x="536" y="209"/>
                  </a:cubicBezTo>
                  <a:cubicBezTo>
                    <a:pt x="536" y="271"/>
                    <a:pt x="554" y="334"/>
                    <a:pt x="589" y="379"/>
                  </a:cubicBezTo>
                  <a:cubicBezTo>
                    <a:pt x="652" y="441"/>
                    <a:pt x="741" y="468"/>
                    <a:pt x="821" y="468"/>
                  </a:cubicBezTo>
                  <a:cubicBezTo>
                    <a:pt x="1000" y="459"/>
                    <a:pt x="1133" y="263"/>
                    <a:pt x="1080" y="102"/>
                  </a:cubicBezTo>
                  <a:close/>
                  <a:moveTo>
                    <a:pt x="1410" y="182"/>
                  </a:moveTo>
                  <a:lnTo>
                    <a:pt x="1410" y="182"/>
                  </a:lnTo>
                  <a:cubicBezTo>
                    <a:pt x="1472" y="209"/>
                    <a:pt x="1526" y="245"/>
                    <a:pt x="1579" y="289"/>
                  </a:cubicBezTo>
                  <a:cubicBezTo>
                    <a:pt x="1579" y="361"/>
                    <a:pt x="1571" y="441"/>
                    <a:pt x="1553" y="512"/>
                  </a:cubicBezTo>
                  <a:cubicBezTo>
                    <a:pt x="1526" y="593"/>
                    <a:pt x="1490" y="673"/>
                    <a:pt x="1446" y="753"/>
                  </a:cubicBezTo>
                  <a:cubicBezTo>
                    <a:pt x="1517" y="691"/>
                    <a:pt x="1544" y="602"/>
                    <a:pt x="1579" y="521"/>
                  </a:cubicBezTo>
                  <a:cubicBezTo>
                    <a:pt x="1597" y="459"/>
                    <a:pt x="1624" y="396"/>
                    <a:pt x="1633" y="334"/>
                  </a:cubicBezTo>
                  <a:cubicBezTo>
                    <a:pt x="1651" y="343"/>
                    <a:pt x="1660" y="361"/>
                    <a:pt x="1669" y="370"/>
                  </a:cubicBezTo>
                  <a:cubicBezTo>
                    <a:pt x="1651" y="459"/>
                    <a:pt x="1633" y="548"/>
                    <a:pt x="1588" y="637"/>
                  </a:cubicBezTo>
                  <a:cubicBezTo>
                    <a:pt x="1544" y="735"/>
                    <a:pt x="1490" y="816"/>
                    <a:pt x="1419" y="896"/>
                  </a:cubicBezTo>
                  <a:cubicBezTo>
                    <a:pt x="1535" y="851"/>
                    <a:pt x="1606" y="691"/>
                    <a:pt x="1660" y="593"/>
                  </a:cubicBezTo>
                  <a:cubicBezTo>
                    <a:pt x="1660" y="575"/>
                    <a:pt x="1695" y="495"/>
                    <a:pt x="1722" y="432"/>
                  </a:cubicBezTo>
                  <a:cubicBezTo>
                    <a:pt x="1722" y="441"/>
                    <a:pt x="1731" y="450"/>
                    <a:pt x="1740" y="459"/>
                  </a:cubicBezTo>
                  <a:cubicBezTo>
                    <a:pt x="1682" y="909"/>
                    <a:pt x="1261" y="1155"/>
                    <a:pt x="844" y="1155"/>
                  </a:cubicBezTo>
                  <a:cubicBezTo>
                    <a:pt x="558" y="1155"/>
                    <a:pt x="274" y="1040"/>
                    <a:pt x="108" y="798"/>
                  </a:cubicBezTo>
                  <a:cubicBezTo>
                    <a:pt x="116" y="771"/>
                    <a:pt x="116" y="753"/>
                    <a:pt x="116" y="735"/>
                  </a:cubicBezTo>
                  <a:cubicBezTo>
                    <a:pt x="161" y="798"/>
                    <a:pt x="223" y="860"/>
                    <a:pt x="268" y="896"/>
                  </a:cubicBezTo>
                  <a:cubicBezTo>
                    <a:pt x="366" y="976"/>
                    <a:pt x="491" y="1039"/>
                    <a:pt x="616" y="1039"/>
                  </a:cubicBezTo>
                  <a:cubicBezTo>
                    <a:pt x="500" y="985"/>
                    <a:pt x="384" y="932"/>
                    <a:pt x="286" y="834"/>
                  </a:cubicBezTo>
                  <a:cubicBezTo>
                    <a:pt x="241" y="789"/>
                    <a:pt x="206" y="744"/>
                    <a:pt x="170" y="682"/>
                  </a:cubicBezTo>
                  <a:cubicBezTo>
                    <a:pt x="161" y="664"/>
                    <a:pt x="161" y="646"/>
                    <a:pt x="152" y="628"/>
                  </a:cubicBezTo>
                  <a:cubicBezTo>
                    <a:pt x="152" y="619"/>
                    <a:pt x="152" y="619"/>
                    <a:pt x="152" y="610"/>
                  </a:cubicBezTo>
                  <a:cubicBezTo>
                    <a:pt x="179" y="646"/>
                    <a:pt x="206" y="682"/>
                    <a:pt x="232" y="709"/>
                  </a:cubicBezTo>
                  <a:cubicBezTo>
                    <a:pt x="295" y="798"/>
                    <a:pt x="375" y="887"/>
                    <a:pt x="482" y="914"/>
                  </a:cubicBezTo>
                  <a:cubicBezTo>
                    <a:pt x="482" y="914"/>
                    <a:pt x="482" y="905"/>
                    <a:pt x="482" y="905"/>
                  </a:cubicBezTo>
                  <a:cubicBezTo>
                    <a:pt x="393" y="842"/>
                    <a:pt x="331" y="771"/>
                    <a:pt x="268" y="682"/>
                  </a:cubicBezTo>
                  <a:cubicBezTo>
                    <a:pt x="241" y="628"/>
                    <a:pt x="223" y="575"/>
                    <a:pt x="197" y="530"/>
                  </a:cubicBezTo>
                  <a:cubicBezTo>
                    <a:pt x="215" y="486"/>
                    <a:pt x="241" y="459"/>
                    <a:pt x="268" y="423"/>
                  </a:cubicBezTo>
                  <a:cubicBezTo>
                    <a:pt x="332" y="678"/>
                    <a:pt x="558" y="794"/>
                    <a:pt x="794" y="794"/>
                  </a:cubicBezTo>
                  <a:cubicBezTo>
                    <a:pt x="1120" y="794"/>
                    <a:pt x="1462" y="571"/>
                    <a:pt x="1410" y="182"/>
                  </a:cubicBezTo>
                  <a:close/>
                  <a:moveTo>
                    <a:pt x="1002" y="1"/>
                  </a:moveTo>
                  <a:cubicBezTo>
                    <a:pt x="533" y="1"/>
                    <a:pt x="64" y="280"/>
                    <a:pt x="0" y="798"/>
                  </a:cubicBezTo>
                  <a:cubicBezTo>
                    <a:pt x="0" y="807"/>
                    <a:pt x="0" y="807"/>
                    <a:pt x="9" y="816"/>
                  </a:cubicBezTo>
                  <a:cubicBezTo>
                    <a:pt x="9" y="825"/>
                    <a:pt x="9" y="834"/>
                    <a:pt x="9" y="842"/>
                  </a:cubicBezTo>
                  <a:cubicBezTo>
                    <a:pt x="199" y="1123"/>
                    <a:pt x="522" y="1256"/>
                    <a:pt x="845" y="1256"/>
                  </a:cubicBezTo>
                  <a:cubicBezTo>
                    <a:pt x="1314" y="1256"/>
                    <a:pt x="1784" y="976"/>
                    <a:pt x="1847" y="459"/>
                  </a:cubicBezTo>
                  <a:cubicBezTo>
                    <a:pt x="1847" y="450"/>
                    <a:pt x="1847" y="450"/>
                    <a:pt x="1847" y="441"/>
                  </a:cubicBezTo>
                  <a:cubicBezTo>
                    <a:pt x="1847" y="432"/>
                    <a:pt x="1847" y="423"/>
                    <a:pt x="1838" y="414"/>
                  </a:cubicBezTo>
                  <a:cubicBezTo>
                    <a:pt x="1649" y="134"/>
                    <a:pt x="132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9"/>
            <p:cNvSpPr/>
            <p:nvPr/>
          </p:nvSpPr>
          <p:spPr>
            <a:xfrm>
              <a:off x="798575" y="1170125"/>
              <a:ext cx="5525" cy="5100"/>
            </a:xfrm>
            <a:custGeom>
              <a:rect b="b" l="l" r="r" t="t"/>
              <a:pathLst>
                <a:path extrusionOk="0" h="204" w="221">
                  <a:moveTo>
                    <a:pt x="141" y="0"/>
                  </a:moveTo>
                  <a:cubicBezTo>
                    <a:pt x="126" y="0"/>
                    <a:pt x="111" y="6"/>
                    <a:pt x="99" y="21"/>
                  </a:cubicBezTo>
                  <a:cubicBezTo>
                    <a:pt x="81" y="56"/>
                    <a:pt x="54" y="83"/>
                    <a:pt x="27" y="110"/>
                  </a:cubicBezTo>
                  <a:cubicBezTo>
                    <a:pt x="10" y="137"/>
                    <a:pt x="1" y="163"/>
                    <a:pt x="18" y="190"/>
                  </a:cubicBezTo>
                  <a:cubicBezTo>
                    <a:pt x="27" y="199"/>
                    <a:pt x="43" y="203"/>
                    <a:pt x="59" y="203"/>
                  </a:cubicBezTo>
                  <a:cubicBezTo>
                    <a:pt x="74" y="203"/>
                    <a:pt x="90" y="199"/>
                    <a:pt x="99" y="190"/>
                  </a:cubicBezTo>
                  <a:cubicBezTo>
                    <a:pt x="125" y="154"/>
                    <a:pt x="161" y="119"/>
                    <a:pt x="188" y="83"/>
                  </a:cubicBezTo>
                  <a:cubicBezTo>
                    <a:pt x="220" y="44"/>
                    <a:pt x="18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9"/>
            <p:cNvSpPr/>
            <p:nvPr/>
          </p:nvSpPr>
          <p:spPr>
            <a:xfrm>
              <a:off x="790825" y="1163800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8" y="1"/>
                  </a:moveTo>
                  <a:cubicBezTo>
                    <a:pt x="110" y="1"/>
                    <a:pt x="93" y="7"/>
                    <a:pt x="88" y="24"/>
                  </a:cubicBezTo>
                  <a:cubicBezTo>
                    <a:pt x="61" y="77"/>
                    <a:pt x="34" y="131"/>
                    <a:pt x="16" y="184"/>
                  </a:cubicBezTo>
                  <a:cubicBezTo>
                    <a:pt x="0" y="222"/>
                    <a:pt x="29" y="247"/>
                    <a:pt x="61" y="247"/>
                  </a:cubicBezTo>
                  <a:cubicBezTo>
                    <a:pt x="82" y="247"/>
                    <a:pt x="104" y="236"/>
                    <a:pt x="114" y="211"/>
                  </a:cubicBezTo>
                  <a:cubicBezTo>
                    <a:pt x="132" y="166"/>
                    <a:pt x="150" y="131"/>
                    <a:pt x="177" y="86"/>
                  </a:cubicBezTo>
                  <a:cubicBezTo>
                    <a:pt x="186" y="59"/>
                    <a:pt x="186" y="24"/>
                    <a:pt x="159" y="6"/>
                  </a:cubicBezTo>
                  <a:cubicBezTo>
                    <a:pt x="149" y="3"/>
                    <a:pt x="13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9"/>
            <p:cNvSpPr/>
            <p:nvPr/>
          </p:nvSpPr>
          <p:spPr>
            <a:xfrm>
              <a:off x="782925" y="1160375"/>
              <a:ext cx="3625" cy="6800"/>
            </a:xfrm>
            <a:custGeom>
              <a:rect b="b" l="l" r="r" t="t"/>
              <a:pathLst>
                <a:path extrusionOk="0" h="272" w="145">
                  <a:moveTo>
                    <a:pt x="82" y="0"/>
                  </a:moveTo>
                  <a:cubicBezTo>
                    <a:pt x="56" y="0"/>
                    <a:pt x="38" y="18"/>
                    <a:pt x="29" y="54"/>
                  </a:cubicBezTo>
                  <a:cubicBezTo>
                    <a:pt x="20" y="98"/>
                    <a:pt x="20" y="152"/>
                    <a:pt x="11" y="205"/>
                  </a:cubicBezTo>
                  <a:cubicBezTo>
                    <a:pt x="0" y="243"/>
                    <a:pt x="32" y="272"/>
                    <a:pt x="63" y="272"/>
                  </a:cubicBezTo>
                  <a:cubicBezTo>
                    <a:pt x="83" y="272"/>
                    <a:pt x="102" y="260"/>
                    <a:pt x="109" y="232"/>
                  </a:cubicBezTo>
                  <a:cubicBezTo>
                    <a:pt x="118" y="179"/>
                    <a:pt x="127" y="116"/>
                    <a:pt x="136" y="54"/>
                  </a:cubicBezTo>
                  <a:cubicBezTo>
                    <a:pt x="1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9"/>
            <p:cNvSpPr/>
            <p:nvPr/>
          </p:nvSpPr>
          <p:spPr>
            <a:xfrm>
              <a:off x="760750" y="1163850"/>
              <a:ext cx="5450" cy="6375"/>
            </a:xfrm>
            <a:custGeom>
              <a:rect b="b" l="l" r="r" t="t"/>
              <a:pathLst>
                <a:path extrusionOk="0" h="255" w="218">
                  <a:moveTo>
                    <a:pt x="72" y="1"/>
                  </a:moveTo>
                  <a:cubicBezTo>
                    <a:pt x="35" y="1"/>
                    <a:pt x="0" y="34"/>
                    <a:pt x="24" y="75"/>
                  </a:cubicBezTo>
                  <a:cubicBezTo>
                    <a:pt x="59" y="120"/>
                    <a:pt x="77" y="173"/>
                    <a:pt x="104" y="227"/>
                  </a:cubicBezTo>
                  <a:cubicBezTo>
                    <a:pt x="112" y="247"/>
                    <a:pt x="128" y="255"/>
                    <a:pt x="144" y="255"/>
                  </a:cubicBezTo>
                  <a:cubicBezTo>
                    <a:pt x="179" y="255"/>
                    <a:pt x="218" y="216"/>
                    <a:pt x="193" y="173"/>
                  </a:cubicBezTo>
                  <a:cubicBezTo>
                    <a:pt x="167" y="129"/>
                    <a:pt x="149" y="75"/>
                    <a:pt x="122" y="31"/>
                  </a:cubicBezTo>
                  <a:cubicBezTo>
                    <a:pt x="110" y="9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9"/>
            <p:cNvSpPr/>
            <p:nvPr/>
          </p:nvSpPr>
          <p:spPr>
            <a:xfrm>
              <a:off x="750850" y="1170950"/>
              <a:ext cx="6500" cy="5250"/>
            </a:xfrm>
            <a:custGeom>
              <a:rect b="b" l="l" r="r" t="t"/>
              <a:pathLst>
                <a:path extrusionOk="0" h="210" w="260">
                  <a:moveTo>
                    <a:pt x="66" y="1"/>
                  </a:moveTo>
                  <a:cubicBezTo>
                    <a:pt x="54" y="1"/>
                    <a:pt x="41" y="5"/>
                    <a:pt x="27" y="14"/>
                  </a:cubicBezTo>
                  <a:cubicBezTo>
                    <a:pt x="9" y="32"/>
                    <a:pt x="0" y="68"/>
                    <a:pt x="27" y="86"/>
                  </a:cubicBezTo>
                  <a:cubicBezTo>
                    <a:pt x="72" y="130"/>
                    <a:pt x="125" y="157"/>
                    <a:pt x="170" y="202"/>
                  </a:cubicBezTo>
                  <a:cubicBezTo>
                    <a:pt x="175" y="207"/>
                    <a:pt x="182" y="209"/>
                    <a:pt x="189" y="209"/>
                  </a:cubicBezTo>
                  <a:cubicBezTo>
                    <a:pt x="207" y="209"/>
                    <a:pt x="229" y="196"/>
                    <a:pt x="241" y="184"/>
                  </a:cubicBezTo>
                  <a:cubicBezTo>
                    <a:pt x="259" y="157"/>
                    <a:pt x="241" y="130"/>
                    <a:pt x="224" y="112"/>
                  </a:cubicBezTo>
                  <a:cubicBezTo>
                    <a:pt x="188" y="77"/>
                    <a:pt x="143" y="50"/>
                    <a:pt x="99" y="14"/>
                  </a:cubicBezTo>
                  <a:cubicBezTo>
                    <a:pt x="90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9"/>
            <p:cNvSpPr/>
            <p:nvPr/>
          </p:nvSpPr>
          <p:spPr>
            <a:xfrm>
              <a:off x="745225" y="1181000"/>
              <a:ext cx="7225" cy="4275"/>
            </a:xfrm>
            <a:custGeom>
              <a:rect b="b" l="l" r="r" t="t"/>
              <a:pathLst>
                <a:path extrusionOk="0" h="171" w="289">
                  <a:moveTo>
                    <a:pt x="71" y="0"/>
                  </a:moveTo>
                  <a:cubicBezTo>
                    <a:pt x="22" y="0"/>
                    <a:pt x="1" y="79"/>
                    <a:pt x="56" y="103"/>
                  </a:cubicBezTo>
                  <a:cubicBezTo>
                    <a:pt x="101" y="121"/>
                    <a:pt x="145" y="139"/>
                    <a:pt x="181" y="165"/>
                  </a:cubicBezTo>
                  <a:cubicBezTo>
                    <a:pt x="190" y="169"/>
                    <a:pt x="198" y="171"/>
                    <a:pt x="206" y="171"/>
                  </a:cubicBezTo>
                  <a:cubicBezTo>
                    <a:pt x="256" y="171"/>
                    <a:pt x="288" y="107"/>
                    <a:pt x="234" y="76"/>
                  </a:cubicBezTo>
                  <a:cubicBezTo>
                    <a:pt x="190" y="49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9"/>
            <p:cNvSpPr/>
            <p:nvPr/>
          </p:nvSpPr>
          <p:spPr>
            <a:xfrm>
              <a:off x="771775" y="1160525"/>
              <a:ext cx="3750" cy="6850"/>
            </a:xfrm>
            <a:custGeom>
              <a:rect b="b" l="l" r="r" t="t"/>
              <a:pathLst>
                <a:path extrusionOk="0" h="274" w="150">
                  <a:moveTo>
                    <a:pt x="63" y="1"/>
                  </a:moveTo>
                  <a:cubicBezTo>
                    <a:pt x="33" y="1"/>
                    <a:pt x="1" y="24"/>
                    <a:pt x="11" y="66"/>
                  </a:cubicBezTo>
                  <a:cubicBezTo>
                    <a:pt x="20" y="119"/>
                    <a:pt x="29" y="173"/>
                    <a:pt x="38" y="235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50"/>
                    <a:pt x="145" y="208"/>
                  </a:cubicBezTo>
                  <a:cubicBezTo>
                    <a:pt x="136" y="155"/>
                    <a:pt x="118" y="101"/>
                    <a:pt x="109" y="39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9"/>
            <p:cNvSpPr/>
            <p:nvPr/>
          </p:nvSpPr>
          <p:spPr>
            <a:xfrm>
              <a:off x="699475" y="1158925"/>
              <a:ext cx="26875" cy="16275"/>
            </a:xfrm>
            <a:custGeom>
              <a:rect b="b" l="l" r="r" t="t"/>
              <a:pathLst>
                <a:path extrusionOk="0" h="651" w="1075">
                  <a:moveTo>
                    <a:pt x="333" y="1"/>
                  </a:moveTo>
                  <a:cubicBezTo>
                    <a:pt x="283" y="1"/>
                    <a:pt x="233" y="7"/>
                    <a:pt x="182" y="14"/>
                  </a:cubicBezTo>
                  <a:cubicBezTo>
                    <a:pt x="1" y="347"/>
                    <a:pt x="349" y="650"/>
                    <a:pt x="671" y="650"/>
                  </a:cubicBezTo>
                  <a:cubicBezTo>
                    <a:pt x="839" y="650"/>
                    <a:pt x="1001" y="567"/>
                    <a:pt x="1074" y="361"/>
                  </a:cubicBezTo>
                  <a:cubicBezTo>
                    <a:pt x="1030" y="308"/>
                    <a:pt x="976" y="254"/>
                    <a:pt x="914" y="210"/>
                  </a:cubicBezTo>
                  <a:cubicBezTo>
                    <a:pt x="888" y="334"/>
                    <a:pt x="762" y="415"/>
                    <a:pt x="637" y="415"/>
                  </a:cubicBezTo>
                  <a:cubicBezTo>
                    <a:pt x="590" y="415"/>
                    <a:pt x="544" y="403"/>
                    <a:pt x="503" y="379"/>
                  </a:cubicBezTo>
                  <a:cubicBezTo>
                    <a:pt x="432" y="335"/>
                    <a:pt x="378" y="263"/>
                    <a:pt x="360" y="174"/>
                  </a:cubicBezTo>
                  <a:cubicBezTo>
                    <a:pt x="352" y="121"/>
                    <a:pt x="369" y="58"/>
                    <a:pt x="396" y="5"/>
                  </a:cubicBezTo>
                  <a:cubicBezTo>
                    <a:pt x="375" y="2"/>
                    <a:pt x="354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9"/>
            <p:cNvSpPr/>
            <p:nvPr/>
          </p:nvSpPr>
          <p:spPr>
            <a:xfrm>
              <a:off x="692650" y="1159925"/>
              <a:ext cx="38825" cy="27400"/>
            </a:xfrm>
            <a:custGeom>
              <a:rect b="b" l="l" r="r" t="t"/>
              <a:pathLst>
                <a:path extrusionOk="0" h="1096" w="1553">
                  <a:moveTo>
                    <a:pt x="339" y="0"/>
                  </a:moveTo>
                  <a:cubicBezTo>
                    <a:pt x="294" y="9"/>
                    <a:pt x="259" y="27"/>
                    <a:pt x="223" y="45"/>
                  </a:cubicBezTo>
                  <a:cubicBezTo>
                    <a:pt x="214" y="107"/>
                    <a:pt x="196" y="161"/>
                    <a:pt x="196" y="214"/>
                  </a:cubicBezTo>
                  <a:cubicBezTo>
                    <a:pt x="196" y="330"/>
                    <a:pt x="214" y="420"/>
                    <a:pt x="250" y="518"/>
                  </a:cubicBezTo>
                  <a:cubicBezTo>
                    <a:pt x="250" y="527"/>
                    <a:pt x="250" y="527"/>
                    <a:pt x="250" y="527"/>
                  </a:cubicBezTo>
                  <a:cubicBezTo>
                    <a:pt x="170" y="446"/>
                    <a:pt x="152" y="321"/>
                    <a:pt x="143" y="223"/>
                  </a:cubicBezTo>
                  <a:cubicBezTo>
                    <a:pt x="143" y="188"/>
                    <a:pt x="134" y="143"/>
                    <a:pt x="134" y="98"/>
                  </a:cubicBezTo>
                  <a:cubicBezTo>
                    <a:pt x="134" y="98"/>
                    <a:pt x="125" y="107"/>
                    <a:pt x="125" y="107"/>
                  </a:cubicBezTo>
                  <a:cubicBezTo>
                    <a:pt x="125" y="125"/>
                    <a:pt x="116" y="143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82"/>
                    <a:pt x="223" y="598"/>
                    <a:pt x="294" y="705"/>
                  </a:cubicBezTo>
                  <a:lnTo>
                    <a:pt x="286" y="705"/>
                  </a:lnTo>
                  <a:cubicBezTo>
                    <a:pt x="187" y="634"/>
                    <a:pt x="116" y="518"/>
                    <a:pt x="80" y="402"/>
                  </a:cubicBezTo>
                  <a:cubicBezTo>
                    <a:pt x="63" y="348"/>
                    <a:pt x="36" y="259"/>
                    <a:pt x="45" y="179"/>
                  </a:cubicBezTo>
                  <a:lnTo>
                    <a:pt x="45" y="179"/>
                  </a:lnTo>
                  <a:cubicBezTo>
                    <a:pt x="27" y="197"/>
                    <a:pt x="9" y="206"/>
                    <a:pt x="0" y="223"/>
                  </a:cubicBezTo>
                  <a:cubicBezTo>
                    <a:pt x="12" y="718"/>
                    <a:pt x="501" y="1096"/>
                    <a:pt x="969" y="1096"/>
                  </a:cubicBezTo>
                  <a:cubicBezTo>
                    <a:pt x="1184" y="1096"/>
                    <a:pt x="1395" y="1016"/>
                    <a:pt x="1552" y="830"/>
                  </a:cubicBezTo>
                  <a:cubicBezTo>
                    <a:pt x="1552" y="821"/>
                    <a:pt x="1552" y="803"/>
                    <a:pt x="1552" y="794"/>
                  </a:cubicBezTo>
                  <a:cubicBezTo>
                    <a:pt x="1490" y="839"/>
                    <a:pt x="1427" y="884"/>
                    <a:pt x="1410" y="892"/>
                  </a:cubicBezTo>
                  <a:cubicBezTo>
                    <a:pt x="1320" y="949"/>
                    <a:pt x="1186" y="1029"/>
                    <a:pt x="1075" y="1029"/>
                  </a:cubicBezTo>
                  <a:cubicBezTo>
                    <a:pt x="1065" y="1029"/>
                    <a:pt x="1054" y="1028"/>
                    <a:pt x="1044" y="1026"/>
                  </a:cubicBezTo>
                  <a:cubicBezTo>
                    <a:pt x="1151" y="991"/>
                    <a:pt x="1231" y="955"/>
                    <a:pt x="1329" y="901"/>
                  </a:cubicBezTo>
                  <a:cubicBezTo>
                    <a:pt x="1410" y="848"/>
                    <a:pt x="1472" y="785"/>
                    <a:pt x="1543" y="714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14"/>
                    <a:pt x="1427" y="759"/>
                    <a:pt x="1383" y="794"/>
                  </a:cubicBezTo>
                  <a:cubicBezTo>
                    <a:pt x="1311" y="848"/>
                    <a:pt x="1240" y="910"/>
                    <a:pt x="1142" y="919"/>
                  </a:cubicBezTo>
                  <a:cubicBezTo>
                    <a:pt x="1222" y="875"/>
                    <a:pt x="1294" y="830"/>
                    <a:pt x="1365" y="768"/>
                  </a:cubicBezTo>
                  <a:cubicBezTo>
                    <a:pt x="1419" y="723"/>
                    <a:pt x="1463" y="660"/>
                    <a:pt x="1508" y="598"/>
                  </a:cubicBezTo>
                  <a:cubicBezTo>
                    <a:pt x="1490" y="536"/>
                    <a:pt x="1454" y="482"/>
                    <a:pt x="1419" y="420"/>
                  </a:cubicBezTo>
                  <a:cubicBezTo>
                    <a:pt x="1321" y="629"/>
                    <a:pt x="1142" y="715"/>
                    <a:pt x="955" y="715"/>
                  </a:cubicBezTo>
                  <a:cubicBezTo>
                    <a:pt x="593" y="715"/>
                    <a:pt x="204" y="389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9"/>
            <p:cNvSpPr/>
            <p:nvPr/>
          </p:nvSpPr>
          <p:spPr>
            <a:xfrm>
              <a:off x="689975" y="1156400"/>
              <a:ext cx="44175" cy="33500"/>
            </a:xfrm>
            <a:custGeom>
              <a:rect b="b" l="l" r="r" t="t"/>
              <a:pathLst>
                <a:path extrusionOk="0" h="1340" w="1767">
                  <a:moveTo>
                    <a:pt x="713" y="102"/>
                  </a:moveTo>
                  <a:cubicBezTo>
                    <a:pt x="734" y="102"/>
                    <a:pt x="755" y="103"/>
                    <a:pt x="776" y="106"/>
                  </a:cubicBezTo>
                  <a:cubicBezTo>
                    <a:pt x="749" y="159"/>
                    <a:pt x="732" y="222"/>
                    <a:pt x="740" y="275"/>
                  </a:cubicBezTo>
                  <a:cubicBezTo>
                    <a:pt x="758" y="364"/>
                    <a:pt x="812" y="436"/>
                    <a:pt x="883" y="480"/>
                  </a:cubicBezTo>
                  <a:cubicBezTo>
                    <a:pt x="924" y="504"/>
                    <a:pt x="970" y="516"/>
                    <a:pt x="1017" y="516"/>
                  </a:cubicBezTo>
                  <a:cubicBezTo>
                    <a:pt x="1142" y="516"/>
                    <a:pt x="1268" y="435"/>
                    <a:pt x="1294" y="311"/>
                  </a:cubicBezTo>
                  <a:cubicBezTo>
                    <a:pt x="1356" y="355"/>
                    <a:pt x="1410" y="409"/>
                    <a:pt x="1454" y="462"/>
                  </a:cubicBezTo>
                  <a:cubicBezTo>
                    <a:pt x="1381" y="668"/>
                    <a:pt x="1219" y="751"/>
                    <a:pt x="1051" y="751"/>
                  </a:cubicBezTo>
                  <a:cubicBezTo>
                    <a:pt x="729" y="751"/>
                    <a:pt x="381" y="448"/>
                    <a:pt x="562" y="115"/>
                  </a:cubicBezTo>
                  <a:cubicBezTo>
                    <a:pt x="613" y="108"/>
                    <a:pt x="663" y="102"/>
                    <a:pt x="713" y="102"/>
                  </a:cubicBezTo>
                  <a:close/>
                  <a:moveTo>
                    <a:pt x="446" y="141"/>
                  </a:moveTo>
                  <a:lnTo>
                    <a:pt x="446" y="141"/>
                  </a:lnTo>
                  <a:cubicBezTo>
                    <a:pt x="311" y="530"/>
                    <a:pt x="700" y="856"/>
                    <a:pt x="1062" y="856"/>
                  </a:cubicBezTo>
                  <a:cubicBezTo>
                    <a:pt x="1249" y="856"/>
                    <a:pt x="1428" y="770"/>
                    <a:pt x="1526" y="561"/>
                  </a:cubicBezTo>
                  <a:cubicBezTo>
                    <a:pt x="1561" y="623"/>
                    <a:pt x="1597" y="677"/>
                    <a:pt x="1615" y="739"/>
                  </a:cubicBezTo>
                  <a:cubicBezTo>
                    <a:pt x="1570" y="801"/>
                    <a:pt x="1526" y="864"/>
                    <a:pt x="1472" y="909"/>
                  </a:cubicBezTo>
                  <a:cubicBezTo>
                    <a:pt x="1401" y="971"/>
                    <a:pt x="1329" y="1016"/>
                    <a:pt x="1249" y="1060"/>
                  </a:cubicBezTo>
                  <a:cubicBezTo>
                    <a:pt x="1347" y="1051"/>
                    <a:pt x="1418" y="989"/>
                    <a:pt x="1490" y="935"/>
                  </a:cubicBezTo>
                  <a:cubicBezTo>
                    <a:pt x="1534" y="900"/>
                    <a:pt x="1588" y="855"/>
                    <a:pt x="1633" y="810"/>
                  </a:cubicBezTo>
                  <a:cubicBezTo>
                    <a:pt x="1642" y="828"/>
                    <a:pt x="1642" y="846"/>
                    <a:pt x="1650" y="855"/>
                  </a:cubicBezTo>
                  <a:cubicBezTo>
                    <a:pt x="1579" y="926"/>
                    <a:pt x="1517" y="989"/>
                    <a:pt x="1436" y="1042"/>
                  </a:cubicBezTo>
                  <a:cubicBezTo>
                    <a:pt x="1338" y="1096"/>
                    <a:pt x="1258" y="1132"/>
                    <a:pt x="1151" y="1167"/>
                  </a:cubicBezTo>
                  <a:cubicBezTo>
                    <a:pt x="1161" y="1169"/>
                    <a:pt x="1172" y="1170"/>
                    <a:pt x="1182" y="1170"/>
                  </a:cubicBezTo>
                  <a:cubicBezTo>
                    <a:pt x="1293" y="1170"/>
                    <a:pt x="1427" y="1090"/>
                    <a:pt x="1517" y="1033"/>
                  </a:cubicBezTo>
                  <a:cubicBezTo>
                    <a:pt x="1534" y="1025"/>
                    <a:pt x="1597" y="980"/>
                    <a:pt x="1659" y="935"/>
                  </a:cubicBezTo>
                  <a:cubicBezTo>
                    <a:pt x="1659" y="944"/>
                    <a:pt x="1659" y="962"/>
                    <a:pt x="1659" y="971"/>
                  </a:cubicBezTo>
                  <a:cubicBezTo>
                    <a:pt x="1502" y="1157"/>
                    <a:pt x="1291" y="1237"/>
                    <a:pt x="1076" y="1237"/>
                  </a:cubicBezTo>
                  <a:cubicBezTo>
                    <a:pt x="608" y="1237"/>
                    <a:pt x="119" y="859"/>
                    <a:pt x="107" y="364"/>
                  </a:cubicBezTo>
                  <a:cubicBezTo>
                    <a:pt x="116" y="347"/>
                    <a:pt x="134" y="338"/>
                    <a:pt x="152" y="320"/>
                  </a:cubicBezTo>
                  <a:lnTo>
                    <a:pt x="152" y="320"/>
                  </a:lnTo>
                  <a:cubicBezTo>
                    <a:pt x="143" y="400"/>
                    <a:pt x="170" y="489"/>
                    <a:pt x="187" y="543"/>
                  </a:cubicBezTo>
                  <a:cubicBezTo>
                    <a:pt x="223" y="659"/>
                    <a:pt x="294" y="775"/>
                    <a:pt x="393" y="846"/>
                  </a:cubicBezTo>
                  <a:lnTo>
                    <a:pt x="401" y="846"/>
                  </a:lnTo>
                  <a:cubicBezTo>
                    <a:pt x="330" y="739"/>
                    <a:pt x="259" y="623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84"/>
                    <a:pt x="232" y="266"/>
                    <a:pt x="232" y="248"/>
                  </a:cubicBezTo>
                  <a:cubicBezTo>
                    <a:pt x="232" y="248"/>
                    <a:pt x="241" y="239"/>
                    <a:pt x="241" y="239"/>
                  </a:cubicBezTo>
                  <a:cubicBezTo>
                    <a:pt x="241" y="284"/>
                    <a:pt x="250" y="329"/>
                    <a:pt x="250" y="364"/>
                  </a:cubicBezTo>
                  <a:cubicBezTo>
                    <a:pt x="259" y="462"/>
                    <a:pt x="277" y="587"/>
                    <a:pt x="357" y="668"/>
                  </a:cubicBezTo>
                  <a:cubicBezTo>
                    <a:pt x="357" y="668"/>
                    <a:pt x="357" y="668"/>
                    <a:pt x="357" y="659"/>
                  </a:cubicBezTo>
                  <a:cubicBezTo>
                    <a:pt x="321" y="561"/>
                    <a:pt x="303" y="471"/>
                    <a:pt x="303" y="355"/>
                  </a:cubicBezTo>
                  <a:cubicBezTo>
                    <a:pt x="303" y="302"/>
                    <a:pt x="321" y="248"/>
                    <a:pt x="330" y="186"/>
                  </a:cubicBezTo>
                  <a:cubicBezTo>
                    <a:pt x="366" y="168"/>
                    <a:pt x="401" y="150"/>
                    <a:pt x="446" y="141"/>
                  </a:cubicBezTo>
                  <a:close/>
                  <a:moveTo>
                    <a:pt x="686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18" y="311"/>
                    <a:pt x="9" y="320"/>
                    <a:pt x="9" y="329"/>
                  </a:cubicBezTo>
                  <a:cubicBezTo>
                    <a:pt x="9" y="329"/>
                    <a:pt x="0" y="338"/>
                    <a:pt x="0" y="347"/>
                  </a:cubicBezTo>
                  <a:cubicBezTo>
                    <a:pt x="6" y="918"/>
                    <a:pt x="550" y="1340"/>
                    <a:pt x="1077" y="1340"/>
                  </a:cubicBezTo>
                  <a:cubicBezTo>
                    <a:pt x="1323" y="1340"/>
                    <a:pt x="1566" y="1247"/>
                    <a:pt x="1749" y="1033"/>
                  </a:cubicBezTo>
                  <a:cubicBezTo>
                    <a:pt x="1749" y="1025"/>
                    <a:pt x="1757" y="1025"/>
                    <a:pt x="1757" y="1016"/>
                  </a:cubicBezTo>
                  <a:cubicBezTo>
                    <a:pt x="1757" y="1007"/>
                    <a:pt x="1766" y="998"/>
                    <a:pt x="1766" y="989"/>
                  </a:cubicBezTo>
                  <a:cubicBezTo>
                    <a:pt x="1754" y="424"/>
                    <a:pt x="1210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9"/>
            <p:cNvSpPr/>
            <p:nvPr/>
          </p:nvSpPr>
          <p:spPr>
            <a:xfrm>
              <a:off x="736350" y="1174075"/>
              <a:ext cx="6325" cy="3525"/>
            </a:xfrm>
            <a:custGeom>
              <a:rect b="b" l="l" r="r" t="t"/>
              <a:pathLst>
                <a:path extrusionOk="0" h="141" w="253">
                  <a:moveTo>
                    <a:pt x="184" y="0"/>
                  </a:moveTo>
                  <a:cubicBezTo>
                    <a:pt x="177" y="0"/>
                    <a:pt x="169" y="2"/>
                    <a:pt x="161" y="5"/>
                  </a:cubicBezTo>
                  <a:cubicBezTo>
                    <a:pt x="126" y="14"/>
                    <a:pt x="81" y="23"/>
                    <a:pt x="45" y="32"/>
                  </a:cubicBezTo>
                  <a:cubicBezTo>
                    <a:pt x="18" y="41"/>
                    <a:pt x="1" y="68"/>
                    <a:pt x="1" y="94"/>
                  </a:cubicBezTo>
                  <a:cubicBezTo>
                    <a:pt x="8" y="118"/>
                    <a:pt x="29" y="141"/>
                    <a:pt x="52" y="141"/>
                  </a:cubicBezTo>
                  <a:cubicBezTo>
                    <a:pt x="56" y="141"/>
                    <a:pt x="59" y="140"/>
                    <a:pt x="63" y="139"/>
                  </a:cubicBezTo>
                  <a:cubicBezTo>
                    <a:pt x="108" y="121"/>
                    <a:pt x="161" y="112"/>
                    <a:pt x="206" y="94"/>
                  </a:cubicBezTo>
                  <a:cubicBezTo>
                    <a:pt x="252" y="71"/>
                    <a:pt x="23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9"/>
            <p:cNvSpPr/>
            <p:nvPr/>
          </p:nvSpPr>
          <p:spPr>
            <a:xfrm>
              <a:off x="732175" y="1164200"/>
              <a:ext cx="6875" cy="4775"/>
            </a:xfrm>
            <a:custGeom>
              <a:rect b="b" l="l" r="r" t="t"/>
              <a:pathLst>
                <a:path extrusionOk="0" h="191" w="275">
                  <a:moveTo>
                    <a:pt x="209" y="1"/>
                  </a:moveTo>
                  <a:cubicBezTo>
                    <a:pt x="201" y="1"/>
                    <a:pt x="193" y="3"/>
                    <a:pt x="185" y="8"/>
                  </a:cubicBezTo>
                  <a:cubicBezTo>
                    <a:pt x="141" y="35"/>
                    <a:pt x="87" y="61"/>
                    <a:pt x="43" y="97"/>
                  </a:cubicBezTo>
                  <a:cubicBezTo>
                    <a:pt x="0" y="132"/>
                    <a:pt x="31" y="190"/>
                    <a:pt x="72" y="190"/>
                  </a:cubicBezTo>
                  <a:cubicBezTo>
                    <a:pt x="83" y="190"/>
                    <a:pt x="94" y="186"/>
                    <a:pt x="105" y="177"/>
                  </a:cubicBezTo>
                  <a:cubicBezTo>
                    <a:pt x="150" y="150"/>
                    <a:pt x="185" y="124"/>
                    <a:pt x="230" y="106"/>
                  </a:cubicBezTo>
                  <a:cubicBezTo>
                    <a:pt x="257" y="88"/>
                    <a:pt x="275" y="61"/>
                    <a:pt x="257" y="35"/>
                  </a:cubicBezTo>
                  <a:cubicBezTo>
                    <a:pt x="250" y="15"/>
                    <a:pt x="23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9"/>
            <p:cNvSpPr/>
            <p:nvPr/>
          </p:nvSpPr>
          <p:spPr>
            <a:xfrm>
              <a:off x="727050" y="1156350"/>
              <a:ext cx="6200" cy="5925"/>
            </a:xfrm>
            <a:custGeom>
              <a:rect b="b" l="l" r="r" t="t"/>
              <a:pathLst>
                <a:path extrusionOk="0" h="237" w="248">
                  <a:moveTo>
                    <a:pt x="193" y="0"/>
                  </a:moveTo>
                  <a:cubicBezTo>
                    <a:pt x="176" y="0"/>
                    <a:pt x="161" y="10"/>
                    <a:pt x="150" y="27"/>
                  </a:cubicBezTo>
                  <a:cubicBezTo>
                    <a:pt x="114" y="63"/>
                    <a:pt x="78" y="108"/>
                    <a:pt x="43" y="143"/>
                  </a:cubicBezTo>
                  <a:cubicBezTo>
                    <a:pt x="0" y="179"/>
                    <a:pt x="36" y="237"/>
                    <a:pt x="75" y="237"/>
                  </a:cubicBezTo>
                  <a:cubicBezTo>
                    <a:pt x="85" y="237"/>
                    <a:pt x="96" y="233"/>
                    <a:pt x="105" y="224"/>
                  </a:cubicBezTo>
                  <a:cubicBezTo>
                    <a:pt x="150" y="179"/>
                    <a:pt x="185" y="134"/>
                    <a:pt x="230" y="90"/>
                  </a:cubicBezTo>
                  <a:cubicBezTo>
                    <a:pt x="248" y="63"/>
                    <a:pt x="239" y="27"/>
                    <a:pt x="221" y="10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9"/>
            <p:cNvSpPr/>
            <p:nvPr/>
          </p:nvSpPr>
          <p:spPr>
            <a:xfrm>
              <a:off x="709250" y="1147100"/>
              <a:ext cx="3150" cy="6750"/>
            </a:xfrm>
            <a:custGeom>
              <a:rect b="b" l="l" r="r" t="t"/>
              <a:pathLst>
                <a:path extrusionOk="0" h="270" w="126">
                  <a:moveTo>
                    <a:pt x="71" y="0"/>
                  </a:moveTo>
                  <a:cubicBezTo>
                    <a:pt x="47" y="0"/>
                    <a:pt x="23" y="16"/>
                    <a:pt x="23" y="49"/>
                  </a:cubicBezTo>
                  <a:cubicBezTo>
                    <a:pt x="14" y="103"/>
                    <a:pt x="5" y="157"/>
                    <a:pt x="5" y="210"/>
                  </a:cubicBezTo>
                  <a:cubicBezTo>
                    <a:pt x="0" y="249"/>
                    <a:pt x="28" y="270"/>
                    <a:pt x="55" y="270"/>
                  </a:cubicBezTo>
                  <a:cubicBezTo>
                    <a:pt x="77" y="270"/>
                    <a:pt x="99" y="256"/>
                    <a:pt x="103" y="228"/>
                  </a:cubicBezTo>
                  <a:cubicBezTo>
                    <a:pt x="112" y="165"/>
                    <a:pt x="121" y="112"/>
                    <a:pt x="121" y="58"/>
                  </a:cubicBezTo>
                  <a:cubicBezTo>
                    <a:pt x="126" y="20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9"/>
            <p:cNvSpPr/>
            <p:nvPr/>
          </p:nvSpPr>
          <p:spPr>
            <a:xfrm>
              <a:off x="697100" y="1147600"/>
              <a:ext cx="4275" cy="6400"/>
            </a:xfrm>
            <a:custGeom>
              <a:rect b="b" l="l" r="r" t="t"/>
              <a:pathLst>
                <a:path extrusionOk="0" h="256" w="171">
                  <a:moveTo>
                    <a:pt x="68" y="0"/>
                  </a:moveTo>
                  <a:cubicBezTo>
                    <a:pt x="64" y="0"/>
                    <a:pt x="59" y="1"/>
                    <a:pt x="54" y="3"/>
                  </a:cubicBezTo>
                  <a:cubicBezTo>
                    <a:pt x="27" y="3"/>
                    <a:pt x="1" y="29"/>
                    <a:pt x="9" y="56"/>
                  </a:cubicBezTo>
                  <a:cubicBezTo>
                    <a:pt x="27" y="119"/>
                    <a:pt x="54" y="172"/>
                    <a:pt x="72" y="226"/>
                  </a:cubicBezTo>
                  <a:cubicBezTo>
                    <a:pt x="79" y="246"/>
                    <a:pt x="100" y="256"/>
                    <a:pt x="122" y="256"/>
                  </a:cubicBezTo>
                  <a:cubicBezTo>
                    <a:pt x="129" y="256"/>
                    <a:pt x="137" y="255"/>
                    <a:pt x="143" y="252"/>
                  </a:cubicBezTo>
                  <a:cubicBezTo>
                    <a:pt x="170" y="244"/>
                    <a:pt x="170" y="217"/>
                    <a:pt x="161" y="181"/>
                  </a:cubicBezTo>
                  <a:cubicBezTo>
                    <a:pt x="152" y="137"/>
                    <a:pt x="125" y="92"/>
                    <a:pt x="116" y="38"/>
                  </a:cubicBezTo>
                  <a:cubicBezTo>
                    <a:pt x="109" y="16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9"/>
            <p:cNvSpPr/>
            <p:nvPr/>
          </p:nvSpPr>
          <p:spPr>
            <a:xfrm>
              <a:off x="686925" y="1153175"/>
              <a:ext cx="5425" cy="5750"/>
            </a:xfrm>
            <a:custGeom>
              <a:rect b="b" l="l" r="r" t="t"/>
              <a:pathLst>
                <a:path extrusionOk="0" h="230" w="217">
                  <a:moveTo>
                    <a:pt x="72" y="0"/>
                  </a:moveTo>
                  <a:cubicBezTo>
                    <a:pt x="34" y="0"/>
                    <a:pt x="0" y="44"/>
                    <a:pt x="33" y="83"/>
                  </a:cubicBezTo>
                  <a:cubicBezTo>
                    <a:pt x="60" y="119"/>
                    <a:pt x="77" y="154"/>
                    <a:pt x="104" y="199"/>
                  </a:cubicBezTo>
                  <a:cubicBezTo>
                    <a:pt x="113" y="220"/>
                    <a:pt x="131" y="229"/>
                    <a:pt x="148" y="229"/>
                  </a:cubicBezTo>
                  <a:cubicBezTo>
                    <a:pt x="182" y="229"/>
                    <a:pt x="217" y="196"/>
                    <a:pt x="193" y="154"/>
                  </a:cubicBezTo>
                  <a:cubicBezTo>
                    <a:pt x="167" y="110"/>
                    <a:pt x="140" y="65"/>
                    <a:pt x="113" y="21"/>
                  </a:cubicBezTo>
                  <a:cubicBezTo>
                    <a:pt x="101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9"/>
            <p:cNvSpPr/>
            <p:nvPr/>
          </p:nvSpPr>
          <p:spPr>
            <a:xfrm>
              <a:off x="718525" y="11501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1"/>
                    <a:pt x="80" y="34"/>
                  </a:cubicBezTo>
                  <a:cubicBezTo>
                    <a:pt x="62" y="87"/>
                    <a:pt x="36" y="141"/>
                    <a:pt x="18" y="194"/>
                  </a:cubicBezTo>
                  <a:cubicBezTo>
                    <a:pt x="1" y="234"/>
                    <a:pt x="34" y="262"/>
                    <a:pt x="67" y="262"/>
                  </a:cubicBezTo>
                  <a:cubicBezTo>
                    <a:pt x="87" y="262"/>
                    <a:pt x="106" y="253"/>
                    <a:pt x="116" y="230"/>
                  </a:cubicBezTo>
                  <a:cubicBezTo>
                    <a:pt x="134" y="176"/>
                    <a:pt x="161" y="123"/>
                    <a:pt x="178" y="69"/>
                  </a:cubicBezTo>
                  <a:cubicBezTo>
                    <a:pt x="195" y="30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9"/>
            <p:cNvSpPr/>
            <p:nvPr/>
          </p:nvSpPr>
          <p:spPr>
            <a:xfrm>
              <a:off x="876625" y="11456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0"/>
                  </a:moveTo>
                  <a:lnTo>
                    <a:pt x="652" y="0"/>
                  </a:lnTo>
                  <a:cubicBezTo>
                    <a:pt x="590" y="27"/>
                    <a:pt x="518" y="54"/>
                    <a:pt x="456" y="90"/>
                  </a:cubicBezTo>
                  <a:cubicBezTo>
                    <a:pt x="509" y="125"/>
                    <a:pt x="554" y="179"/>
                    <a:pt x="563" y="232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6" y="571"/>
                    <a:pt x="19" y="634"/>
                    <a:pt x="1" y="705"/>
                  </a:cubicBezTo>
                  <a:cubicBezTo>
                    <a:pt x="94" y="798"/>
                    <a:pt x="197" y="837"/>
                    <a:pt x="297" y="837"/>
                  </a:cubicBezTo>
                  <a:cubicBezTo>
                    <a:pt x="679" y="837"/>
                    <a:pt x="1027" y="276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9"/>
            <p:cNvSpPr/>
            <p:nvPr/>
          </p:nvSpPr>
          <p:spPr>
            <a:xfrm>
              <a:off x="904750" y="1146100"/>
              <a:ext cx="3350" cy="13850"/>
            </a:xfrm>
            <a:custGeom>
              <a:rect b="b" l="l" r="r" t="t"/>
              <a:pathLst>
                <a:path extrusionOk="0" h="554" w="134">
                  <a:moveTo>
                    <a:pt x="0" y="0"/>
                  </a:moveTo>
                  <a:cubicBezTo>
                    <a:pt x="27" y="63"/>
                    <a:pt x="45" y="152"/>
                    <a:pt x="54" y="205"/>
                  </a:cubicBezTo>
                  <a:cubicBezTo>
                    <a:pt x="71" y="321"/>
                    <a:pt x="62" y="446"/>
                    <a:pt x="9" y="553"/>
                  </a:cubicBezTo>
                  <a:cubicBezTo>
                    <a:pt x="45" y="536"/>
                    <a:pt x="71" y="518"/>
                    <a:pt x="98" y="500"/>
                  </a:cubicBezTo>
                  <a:cubicBezTo>
                    <a:pt x="134" y="339"/>
                    <a:pt x="125" y="179"/>
                    <a:pt x="54" y="18"/>
                  </a:cubicBez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9"/>
            <p:cNvSpPr/>
            <p:nvPr/>
          </p:nvSpPr>
          <p:spPr>
            <a:xfrm>
              <a:off x="875750" y="1144975"/>
              <a:ext cx="29675" cy="28350"/>
            </a:xfrm>
            <a:custGeom>
              <a:rect b="b" l="l" r="r" t="t"/>
              <a:pathLst>
                <a:path extrusionOk="0" h="1134" w="1187">
                  <a:moveTo>
                    <a:pt x="812" y="1"/>
                  </a:moveTo>
                  <a:cubicBezTo>
                    <a:pt x="1165" y="368"/>
                    <a:pt x="768" y="973"/>
                    <a:pt x="326" y="973"/>
                  </a:cubicBezTo>
                  <a:cubicBezTo>
                    <a:pt x="220" y="973"/>
                    <a:pt x="111" y="938"/>
                    <a:pt x="9" y="857"/>
                  </a:cubicBezTo>
                  <a:cubicBezTo>
                    <a:pt x="0" y="919"/>
                    <a:pt x="0" y="982"/>
                    <a:pt x="9" y="1053"/>
                  </a:cubicBezTo>
                  <a:cubicBezTo>
                    <a:pt x="72" y="1089"/>
                    <a:pt x="134" y="1116"/>
                    <a:pt x="205" y="1134"/>
                  </a:cubicBezTo>
                  <a:cubicBezTo>
                    <a:pt x="304" y="1080"/>
                    <a:pt x="411" y="1018"/>
                    <a:pt x="509" y="964"/>
                  </a:cubicBezTo>
                  <a:cubicBezTo>
                    <a:pt x="741" y="839"/>
                    <a:pt x="955" y="723"/>
                    <a:pt x="1160" y="607"/>
                  </a:cubicBezTo>
                  <a:cubicBezTo>
                    <a:pt x="1169" y="482"/>
                    <a:pt x="1187" y="357"/>
                    <a:pt x="1151" y="242"/>
                  </a:cubicBezTo>
                  <a:cubicBezTo>
                    <a:pt x="1133" y="179"/>
                    <a:pt x="1115" y="117"/>
                    <a:pt x="1089" y="63"/>
                  </a:cubicBezTo>
                  <a:cubicBezTo>
                    <a:pt x="1071" y="45"/>
                    <a:pt x="1062" y="27"/>
                    <a:pt x="1053" y="10"/>
                  </a:cubicBezTo>
                  <a:lnTo>
                    <a:pt x="1035" y="10"/>
                  </a:lnTo>
                  <a:cubicBezTo>
                    <a:pt x="1053" y="45"/>
                    <a:pt x="1071" y="90"/>
                    <a:pt x="1080" y="126"/>
                  </a:cubicBezTo>
                  <a:cubicBezTo>
                    <a:pt x="1115" y="224"/>
                    <a:pt x="1151" y="340"/>
                    <a:pt x="1115" y="438"/>
                  </a:cubicBezTo>
                  <a:cubicBezTo>
                    <a:pt x="1098" y="331"/>
                    <a:pt x="1080" y="242"/>
                    <a:pt x="1035" y="143"/>
                  </a:cubicBezTo>
                  <a:cubicBezTo>
                    <a:pt x="1008" y="90"/>
                    <a:pt x="964" y="45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9"/>
            <p:cNvSpPr/>
            <p:nvPr/>
          </p:nvSpPr>
          <p:spPr>
            <a:xfrm>
              <a:off x="876200" y="1173075"/>
              <a:ext cx="3575" cy="1825"/>
            </a:xfrm>
            <a:custGeom>
              <a:rect b="b" l="l" r="r" t="t"/>
              <a:pathLst>
                <a:path extrusionOk="0" h="73" w="143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9" y="27"/>
                    <a:pt x="18" y="45"/>
                  </a:cubicBezTo>
                  <a:cubicBezTo>
                    <a:pt x="36" y="54"/>
                    <a:pt x="63" y="63"/>
                    <a:pt x="80" y="72"/>
                  </a:cubicBezTo>
                  <a:lnTo>
                    <a:pt x="143" y="36"/>
                  </a:lnTo>
                  <a:cubicBezTo>
                    <a:pt x="98" y="27"/>
                    <a:pt x="4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9"/>
            <p:cNvSpPr/>
            <p:nvPr/>
          </p:nvSpPr>
          <p:spPr>
            <a:xfrm>
              <a:off x="868775" y="1142300"/>
              <a:ext cx="41775" cy="34600"/>
            </a:xfrm>
            <a:custGeom>
              <a:rect b="b" l="l" r="r" t="t"/>
              <a:pathLst>
                <a:path extrusionOk="0" h="1384" w="1671">
                  <a:moveTo>
                    <a:pt x="966" y="134"/>
                  </a:moveTo>
                  <a:cubicBezTo>
                    <a:pt x="1341" y="410"/>
                    <a:pt x="993" y="971"/>
                    <a:pt x="611" y="971"/>
                  </a:cubicBezTo>
                  <a:cubicBezTo>
                    <a:pt x="511" y="971"/>
                    <a:pt x="408" y="932"/>
                    <a:pt x="315" y="839"/>
                  </a:cubicBezTo>
                  <a:cubicBezTo>
                    <a:pt x="333" y="768"/>
                    <a:pt x="360" y="705"/>
                    <a:pt x="395" y="634"/>
                  </a:cubicBezTo>
                  <a:cubicBezTo>
                    <a:pt x="444" y="696"/>
                    <a:pt x="520" y="725"/>
                    <a:pt x="597" y="725"/>
                  </a:cubicBezTo>
                  <a:cubicBezTo>
                    <a:pt x="687" y="725"/>
                    <a:pt x="779" y="684"/>
                    <a:pt x="832" y="607"/>
                  </a:cubicBezTo>
                  <a:cubicBezTo>
                    <a:pt x="886" y="536"/>
                    <a:pt x="904" y="447"/>
                    <a:pt x="877" y="366"/>
                  </a:cubicBezTo>
                  <a:cubicBezTo>
                    <a:pt x="868" y="313"/>
                    <a:pt x="823" y="259"/>
                    <a:pt x="770" y="224"/>
                  </a:cubicBezTo>
                  <a:cubicBezTo>
                    <a:pt x="832" y="188"/>
                    <a:pt x="904" y="161"/>
                    <a:pt x="966" y="134"/>
                  </a:cubicBezTo>
                  <a:close/>
                  <a:moveTo>
                    <a:pt x="1188" y="1"/>
                  </a:moveTo>
                  <a:cubicBezTo>
                    <a:pt x="545" y="1"/>
                    <a:pt x="1" y="750"/>
                    <a:pt x="235" y="1383"/>
                  </a:cubicBezTo>
                  <a:lnTo>
                    <a:pt x="377" y="1303"/>
                  </a:lnTo>
                  <a:cubicBezTo>
                    <a:pt x="360" y="1294"/>
                    <a:pt x="333" y="1285"/>
                    <a:pt x="315" y="1276"/>
                  </a:cubicBezTo>
                  <a:cubicBezTo>
                    <a:pt x="306" y="1258"/>
                    <a:pt x="306" y="1250"/>
                    <a:pt x="297" y="1232"/>
                  </a:cubicBezTo>
                  <a:lnTo>
                    <a:pt x="297" y="1232"/>
                  </a:lnTo>
                  <a:cubicBezTo>
                    <a:pt x="342" y="1250"/>
                    <a:pt x="395" y="1258"/>
                    <a:pt x="440" y="1267"/>
                  </a:cubicBezTo>
                  <a:cubicBezTo>
                    <a:pt x="458" y="1258"/>
                    <a:pt x="467" y="1250"/>
                    <a:pt x="484" y="1241"/>
                  </a:cubicBezTo>
                  <a:cubicBezTo>
                    <a:pt x="413" y="1223"/>
                    <a:pt x="351" y="1196"/>
                    <a:pt x="288" y="1160"/>
                  </a:cubicBezTo>
                  <a:cubicBezTo>
                    <a:pt x="279" y="1089"/>
                    <a:pt x="279" y="1026"/>
                    <a:pt x="288" y="964"/>
                  </a:cubicBezTo>
                  <a:cubicBezTo>
                    <a:pt x="390" y="1045"/>
                    <a:pt x="499" y="1080"/>
                    <a:pt x="605" y="1080"/>
                  </a:cubicBezTo>
                  <a:cubicBezTo>
                    <a:pt x="1047" y="1080"/>
                    <a:pt x="1444" y="475"/>
                    <a:pt x="1091" y="108"/>
                  </a:cubicBezTo>
                  <a:lnTo>
                    <a:pt x="1216" y="108"/>
                  </a:lnTo>
                  <a:cubicBezTo>
                    <a:pt x="1243" y="152"/>
                    <a:pt x="1287" y="197"/>
                    <a:pt x="1314" y="250"/>
                  </a:cubicBezTo>
                  <a:cubicBezTo>
                    <a:pt x="1359" y="349"/>
                    <a:pt x="1377" y="438"/>
                    <a:pt x="1394" y="545"/>
                  </a:cubicBezTo>
                  <a:cubicBezTo>
                    <a:pt x="1430" y="447"/>
                    <a:pt x="1394" y="331"/>
                    <a:pt x="1359" y="233"/>
                  </a:cubicBezTo>
                  <a:cubicBezTo>
                    <a:pt x="1350" y="197"/>
                    <a:pt x="1332" y="152"/>
                    <a:pt x="1314" y="117"/>
                  </a:cubicBezTo>
                  <a:lnTo>
                    <a:pt x="1332" y="117"/>
                  </a:lnTo>
                  <a:cubicBezTo>
                    <a:pt x="1341" y="134"/>
                    <a:pt x="1350" y="152"/>
                    <a:pt x="1368" y="170"/>
                  </a:cubicBezTo>
                  <a:cubicBezTo>
                    <a:pt x="1394" y="224"/>
                    <a:pt x="1412" y="286"/>
                    <a:pt x="1430" y="349"/>
                  </a:cubicBezTo>
                  <a:cubicBezTo>
                    <a:pt x="1466" y="464"/>
                    <a:pt x="1448" y="589"/>
                    <a:pt x="1439" y="714"/>
                  </a:cubicBezTo>
                  <a:cubicBezTo>
                    <a:pt x="1439" y="714"/>
                    <a:pt x="1448" y="705"/>
                    <a:pt x="1448" y="705"/>
                  </a:cubicBezTo>
                  <a:cubicBezTo>
                    <a:pt x="1501" y="598"/>
                    <a:pt x="1510" y="473"/>
                    <a:pt x="1493" y="357"/>
                  </a:cubicBezTo>
                  <a:cubicBezTo>
                    <a:pt x="1484" y="304"/>
                    <a:pt x="1466" y="215"/>
                    <a:pt x="1439" y="152"/>
                  </a:cubicBezTo>
                  <a:cubicBezTo>
                    <a:pt x="1457" y="152"/>
                    <a:pt x="1475" y="161"/>
                    <a:pt x="1493" y="170"/>
                  </a:cubicBezTo>
                  <a:cubicBezTo>
                    <a:pt x="1564" y="331"/>
                    <a:pt x="1573" y="491"/>
                    <a:pt x="1537" y="652"/>
                  </a:cubicBezTo>
                  <a:cubicBezTo>
                    <a:pt x="1582" y="634"/>
                    <a:pt x="1617" y="616"/>
                    <a:pt x="1653" y="589"/>
                  </a:cubicBezTo>
                  <a:cubicBezTo>
                    <a:pt x="1671" y="429"/>
                    <a:pt x="1653" y="268"/>
                    <a:pt x="1582" y="117"/>
                  </a:cubicBezTo>
                  <a:cubicBezTo>
                    <a:pt x="1573" y="108"/>
                    <a:pt x="1564" y="99"/>
                    <a:pt x="1564" y="90"/>
                  </a:cubicBezTo>
                  <a:cubicBezTo>
                    <a:pt x="1555" y="90"/>
                    <a:pt x="1555" y="81"/>
                    <a:pt x="1546" y="81"/>
                  </a:cubicBezTo>
                  <a:cubicBezTo>
                    <a:pt x="1426" y="26"/>
                    <a:pt x="130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9"/>
            <p:cNvSpPr/>
            <p:nvPr/>
          </p:nvSpPr>
          <p:spPr>
            <a:xfrm>
              <a:off x="865050" y="1174200"/>
              <a:ext cx="6250" cy="3150"/>
            </a:xfrm>
            <a:custGeom>
              <a:rect b="b" l="l" r="r" t="t"/>
              <a:pathLst>
                <a:path extrusionOk="0" h="126" w="250">
                  <a:moveTo>
                    <a:pt x="178" y="0"/>
                  </a:moveTo>
                  <a:cubicBezTo>
                    <a:pt x="143" y="9"/>
                    <a:pt x="107" y="18"/>
                    <a:pt x="63" y="27"/>
                  </a:cubicBezTo>
                  <a:cubicBezTo>
                    <a:pt x="3" y="27"/>
                    <a:pt x="0" y="126"/>
                    <a:pt x="55" y="126"/>
                  </a:cubicBezTo>
                  <a:cubicBezTo>
                    <a:pt x="58" y="126"/>
                    <a:pt x="60" y="126"/>
                    <a:pt x="63" y="125"/>
                  </a:cubicBezTo>
                  <a:cubicBezTo>
                    <a:pt x="116" y="125"/>
                    <a:pt x="161" y="116"/>
                    <a:pt x="205" y="107"/>
                  </a:cubicBezTo>
                  <a:cubicBezTo>
                    <a:pt x="232" y="98"/>
                    <a:pt x="250" y="63"/>
                    <a:pt x="241" y="36"/>
                  </a:cubicBezTo>
                  <a:cubicBezTo>
                    <a:pt x="232" y="9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9"/>
            <p:cNvSpPr/>
            <p:nvPr/>
          </p:nvSpPr>
          <p:spPr>
            <a:xfrm>
              <a:off x="864175" y="1164575"/>
              <a:ext cx="7225" cy="3000"/>
            </a:xfrm>
            <a:custGeom>
              <a:rect b="b" l="l" r="r" t="t"/>
              <a:pathLst>
                <a:path extrusionOk="0" h="120" w="289">
                  <a:moveTo>
                    <a:pt x="44" y="0"/>
                  </a:moveTo>
                  <a:cubicBezTo>
                    <a:pt x="21" y="0"/>
                    <a:pt x="0" y="31"/>
                    <a:pt x="8" y="55"/>
                  </a:cubicBezTo>
                  <a:cubicBezTo>
                    <a:pt x="8" y="82"/>
                    <a:pt x="26" y="100"/>
                    <a:pt x="53" y="100"/>
                  </a:cubicBezTo>
                  <a:cubicBezTo>
                    <a:pt x="106" y="109"/>
                    <a:pt x="151" y="109"/>
                    <a:pt x="205" y="118"/>
                  </a:cubicBezTo>
                  <a:cubicBezTo>
                    <a:pt x="209" y="119"/>
                    <a:pt x="214" y="120"/>
                    <a:pt x="218" y="120"/>
                  </a:cubicBezTo>
                  <a:cubicBezTo>
                    <a:pt x="271" y="120"/>
                    <a:pt x="288" y="28"/>
                    <a:pt x="222" y="20"/>
                  </a:cubicBezTo>
                  <a:cubicBezTo>
                    <a:pt x="169" y="11"/>
                    <a:pt x="115" y="2"/>
                    <a:pt x="53" y="2"/>
                  </a:cubicBez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9"/>
            <p:cNvSpPr/>
            <p:nvPr/>
          </p:nvSpPr>
          <p:spPr>
            <a:xfrm>
              <a:off x="865925" y="11550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3" y="1"/>
                  </a:moveTo>
                  <a:cubicBezTo>
                    <a:pt x="36" y="1"/>
                    <a:pt x="21" y="11"/>
                    <a:pt x="10" y="28"/>
                  </a:cubicBezTo>
                  <a:cubicBezTo>
                    <a:pt x="1" y="55"/>
                    <a:pt x="10" y="90"/>
                    <a:pt x="36" y="99"/>
                  </a:cubicBezTo>
                  <a:cubicBezTo>
                    <a:pt x="90" y="117"/>
                    <a:pt x="143" y="153"/>
                    <a:pt x="206" y="171"/>
                  </a:cubicBezTo>
                  <a:cubicBezTo>
                    <a:pt x="211" y="172"/>
                    <a:pt x="216" y="173"/>
                    <a:pt x="221" y="173"/>
                  </a:cubicBezTo>
                  <a:cubicBezTo>
                    <a:pt x="272" y="173"/>
                    <a:pt x="289" y="88"/>
                    <a:pt x="224" y="64"/>
                  </a:cubicBezTo>
                  <a:cubicBezTo>
                    <a:pt x="179" y="46"/>
                    <a:pt x="135" y="28"/>
                    <a:pt x="81" y="10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9"/>
            <p:cNvSpPr/>
            <p:nvPr/>
          </p:nvSpPr>
          <p:spPr>
            <a:xfrm>
              <a:off x="880425" y="1137600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69" y="0"/>
                  </a:moveTo>
                  <a:cubicBezTo>
                    <a:pt x="36" y="0"/>
                    <a:pt x="0" y="39"/>
                    <a:pt x="18" y="82"/>
                  </a:cubicBezTo>
                  <a:cubicBezTo>
                    <a:pt x="45" y="135"/>
                    <a:pt x="81" y="180"/>
                    <a:pt x="108" y="224"/>
                  </a:cubicBezTo>
                  <a:cubicBezTo>
                    <a:pt x="119" y="244"/>
                    <a:pt x="135" y="252"/>
                    <a:pt x="152" y="252"/>
                  </a:cubicBezTo>
                  <a:cubicBezTo>
                    <a:pt x="187" y="252"/>
                    <a:pt x="221" y="214"/>
                    <a:pt x="197" y="171"/>
                  </a:cubicBezTo>
                  <a:cubicBezTo>
                    <a:pt x="170" y="126"/>
                    <a:pt x="134" y="82"/>
                    <a:pt x="108" y="28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9"/>
            <p:cNvSpPr/>
            <p:nvPr/>
          </p:nvSpPr>
          <p:spPr>
            <a:xfrm>
              <a:off x="892025" y="1132850"/>
              <a:ext cx="3375" cy="6625"/>
            </a:xfrm>
            <a:custGeom>
              <a:rect b="b" l="l" r="r" t="t"/>
              <a:pathLst>
                <a:path extrusionOk="0" h="265" w="135">
                  <a:moveTo>
                    <a:pt x="64" y="1"/>
                  </a:moveTo>
                  <a:cubicBezTo>
                    <a:pt x="58" y="1"/>
                    <a:pt x="51" y="2"/>
                    <a:pt x="45" y="4"/>
                  </a:cubicBezTo>
                  <a:cubicBezTo>
                    <a:pt x="9" y="13"/>
                    <a:pt x="1" y="40"/>
                    <a:pt x="9" y="66"/>
                  </a:cubicBezTo>
                  <a:cubicBezTo>
                    <a:pt x="18" y="111"/>
                    <a:pt x="18" y="164"/>
                    <a:pt x="18" y="218"/>
                  </a:cubicBezTo>
                  <a:cubicBezTo>
                    <a:pt x="26" y="241"/>
                    <a:pt x="40" y="264"/>
                    <a:pt x="62" y="264"/>
                  </a:cubicBezTo>
                  <a:cubicBezTo>
                    <a:pt x="65" y="264"/>
                    <a:pt x="68" y="264"/>
                    <a:pt x="72" y="263"/>
                  </a:cubicBezTo>
                  <a:cubicBezTo>
                    <a:pt x="99" y="263"/>
                    <a:pt x="134" y="245"/>
                    <a:pt x="125" y="218"/>
                  </a:cubicBezTo>
                  <a:cubicBezTo>
                    <a:pt x="116" y="156"/>
                    <a:pt x="116" y="93"/>
                    <a:pt x="108" y="40"/>
                  </a:cubicBezTo>
                  <a:cubicBezTo>
                    <a:pt x="101" y="12"/>
                    <a:pt x="84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9"/>
            <p:cNvSpPr/>
            <p:nvPr/>
          </p:nvSpPr>
          <p:spPr>
            <a:xfrm>
              <a:off x="903175" y="1133600"/>
              <a:ext cx="3200" cy="6275"/>
            </a:xfrm>
            <a:custGeom>
              <a:rect b="b" l="l" r="r" t="t"/>
              <a:pathLst>
                <a:path extrusionOk="0" h="251" w="128">
                  <a:moveTo>
                    <a:pt x="62" y="1"/>
                  </a:moveTo>
                  <a:cubicBezTo>
                    <a:pt x="41" y="1"/>
                    <a:pt x="22" y="12"/>
                    <a:pt x="18" y="36"/>
                  </a:cubicBezTo>
                  <a:cubicBezTo>
                    <a:pt x="9" y="90"/>
                    <a:pt x="1" y="143"/>
                    <a:pt x="1" y="197"/>
                  </a:cubicBezTo>
                  <a:cubicBezTo>
                    <a:pt x="1" y="233"/>
                    <a:pt x="25" y="250"/>
                    <a:pt x="51" y="250"/>
                  </a:cubicBezTo>
                  <a:cubicBezTo>
                    <a:pt x="76" y="250"/>
                    <a:pt x="103" y="233"/>
                    <a:pt x="108" y="197"/>
                  </a:cubicBezTo>
                  <a:cubicBezTo>
                    <a:pt x="108" y="152"/>
                    <a:pt x="108" y="108"/>
                    <a:pt x="117" y="63"/>
                  </a:cubicBezTo>
                  <a:cubicBezTo>
                    <a:pt x="127" y="25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9"/>
            <p:cNvSpPr/>
            <p:nvPr/>
          </p:nvSpPr>
          <p:spPr>
            <a:xfrm>
              <a:off x="871800" y="1145075"/>
              <a:ext cx="7025" cy="5400"/>
            </a:xfrm>
            <a:custGeom>
              <a:rect b="b" l="l" r="r" t="t"/>
              <a:pathLst>
                <a:path extrusionOk="0" h="216" w="281">
                  <a:moveTo>
                    <a:pt x="77" y="0"/>
                  </a:moveTo>
                  <a:cubicBezTo>
                    <a:pt x="35" y="0"/>
                    <a:pt x="1" y="51"/>
                    <a:pt x="42" y="86"/>
                  </a:cubicBezTo>
                  <a:cubicBezTo>
                    <a:pt x="78" y="130"/>
                    <a:pt x="123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9" y="130"/>
                  </a:cubicBezTo>
                  <a:cubicBezTo>
                    <a:pt x="194" y="95"/>
                    <a:pt x="149" y="50"/>
                    <a:pt x="114" y="14"/>
                  </a:cubicBezTo>
                  <a:cubicBezTo>
                    <a:pt x="102" y="5"/>
                    <a:pt x="89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9"/>
            <p:cNvSpPr/>
            <p:nvPr/>
          </p:nvSpPr>
          <p:spPr>
            <a:xfrm>
              <a:off x="925475" y="1038150"/>
              <a:ext cx="22825" cy="20950"/>
            </a:xfrm>
            <a:custGeom>
              <a:rect b="b" l="l" r="r" t="t"/>
              <a:pathLst>
                <a:path extrusionOk="0" h="838" w="913">
                  <a:moveTo>
                    <a:pt x="652" y="0"/>
                  </a:moveTo>
                  <a:cubicBezTo>
                    <a:pt x="589" y="27"/>
                    <a:pt x="518" y="54"/>
                    <a:pt x="465" y="90"/>
                  </a:cubicBezTo>
                  <a:cubicBezTo>
                    <a:pt x="509" y="125"/>
                    <a:pt x="554" y="170"/>
                    <a:pt x="572" y="224"/>
                  </a:cubicBezTo>
                  <a:cubicBezTo>
                    <a:pt x="589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4" y="799"/>
                    <a:pt x="197" y="837"/>
                    <a:pt x="297" y="837"/>
                  </a:cubicBezTo>
                  <a:cubicBezTo>
                    <a:pt x="619" y="837"/>
                    <a:pt x="913" y="438"/>
                    <a:pt x="777" y="152"/>
                  </a:cubicBezTo>
                  <a:cubicBezTo>
                    <a:pt x="759" y="143"/>
                    <a:pt x="732" y="143"/>
                    <a:pt x="705" y="134"/>
                  </a:cubicBezTo>
                  <a:lnTo>
                    <a:pt x="643" y="125"/>
                  </a:lnTo>
                  <a:lnTo>
                    <a:pt x="661" y="54"/>
                  </a:lnTo>
                  <a:cubicBezTo>
                    <a:pt x="661" y="45"/>
                    <a:pt x="661" y="27"/>
                    <a:pt x="670" y="18"/>
                  </a:cubicBezTo>
                  <a:cubicBezTo>
                    <a:pt x="661" y="9"/>
                    <a:pt x="661" y="9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9"/>
            <p:cNvSpPr/>
            <p:nvPr/>
          </p:nvSpPr>
          <p:spPr>
            <a:xfrm>
              <a:off x="924575" y="1042600"/>
              <a:ext cx="29700" cy="28450"/>
            </a:xfrm>
            <a:custGeom>
              <a:rect b="b" l="l" r="r" t="t"/>
              <a:pathLst>
                <a:path extrusionOk="0" h="1138" w="1188">
                  <a:moveTo>
                    <a:pt x="929" y="1"/>
                  </a:moveTo>
                  <a:cubicBezTo>
                    <a:pt x="1025" y="346"/>
                    <a:pt x="696" y="765"/>
                    <a:pt x="335" y="765"/>
                  </a:cubicBezTo>
                  <a:cubicBezTo>
                    <a:pt x="229" y="765"/>
                    <a:pt x="120" y="728"/>
                    <a:pt x="19" y="643"/>
                  </a:cubicBezTo>
                  <a:cubicBezTo>
                    <a:pt x="10" y="715"/>
                    <a:pt x="1" y="777"/>
                    <a:pt x="10" y="848"/>
                  </a:cubicBezTo>
                  <a:cubicBezTo>
                    <a:pt x="81" y="884"/>
                    <a:pt x="144" y="920"/>
                    <a:pt x="215" y="938"/>
                  </a:cubicBezTo>
                  <a:cubicBezTo>
                    <a:pt x="304" y="955"/>
                    <a:pt x="385" y="973"/>
                    <a:pt x="474" y="973"/>
                  </a:cubicBezTo>
                  <a:cubicBezTo>
                    <a:pt x="483" y="973"/>
                    <a:pt x="483" y="973"/>
                    <a:pt x="474" y="982"/>
                  </a:cubicBezTo>
                  <a:cubicBezTo>
                    <a:pt x="449" y="990"/>
                    <a:pt x="423" y="994"/>
                    <a:pt x="396" y="994"/>
                  </a:cubicBezTo>
                  <a:cubicBezTo>
                    <a:pt x="335" y="994"/>
                    <a:pt x="268" y="977"/>
                    <a:pt x="206" y="964"/>
                  </a:cubicBezTo>
                  <a:cubicBezTo>
                    <a:pt x="153" y="955"/>
                    <a:pt x="81" y="938"/>
                    <a:pt x="28" y="920"/>
                  </a:cubicBezTo>
                  <a:lnTo>
                    <a:pt x="28" y="920"/>
                  </a:lnTo>
                  <a:cubicBezTo>
                    <a:pt x="28" y="929"/>
                    <a:pt x="28" y="947"/>
                    <a:pt x="37" y="964"/>
                  </a:cubicBezTo>
                  <a:cubicBezTo>
                    <a:pt x="126" y="991"/>
                    <a:pt x="206" y="1027"/>
                    <a:pt x="304" y="1036"/>
                  </a:cubicBezTo>
                  <a:cubicBezTo>
                    <a:pt x="345" y="1043"/>
                    <a:pt x="385" y="1045"/>
                    <a:pt x="424" y="1045"/>
                  </a:cubicBezTo>
                  <a:cubicBezTo>
                    <a:pt x="488" y="1045"/>
                    <a:pt x="550" y="1038"/>
                    <a:pt x="617" y="1027"/>
                  </a:cubicBezTo>
                  <a:lnTo>
                    <a:pt x="617" y="1027"/>
                  </a:lnTo>
                  <a:cubicBezTo>
                    <a:pt x="558" y="1069"/>
                    <a:pt x="472" y="1080"/>
                    <a:pt x="387" y="1080"/>
                  </a:cubicBezTo>
                  <a:cubicBezTo>
                    <a:pt x="328" y="1080"/>
                    <a:pt x="271" y="1075"/>
                    <a:pt x="224" y="1071"/>
                  </a:cubicBezTo>
                  <a:cubicBezTo>
                    <a:pt x="215" y="1062"/>
                    <a:pt x="135" y="1054"/>
                    <a:pt x="63" y="1036"/>
                  </a:cubicBezTo>
                  <a:lnTo>
                    <a:pt x="63" y="1036"/>
                  </a:lnTo>
                  <a:cubicBezTo>
                    <a:pt x="63" y="1045"/>
                    <a:pt x="72" y="1062"/>
                    <a:pt x="72" y="1071"/>
                  </a:cubicBezTo>
                  <a:cubicBezTo>
                    <a:pt x="174" y="1117"/>
                    <a:pt x="276" y="1137"/>
                    <a:pt x="376" y="1137"/>
                  </a:cubicBezTo>
                  <a:cubicBezTo>
                    <a:pt x="707" y="1137"/>
                    <a:pt x="1012" y="911"/>
                    <a:pt x="1170" y="616"/>
                  </a:cubicBezTo>
                  <a:cubicBezTo>
                    <a:pt x="1161" y="616"/>
                    <a:pt x="1152" y="608"/>
                    <a:pt x="1152" y="608"/>
                  </a:cubicBezTo>
                  <a:lnTo>
                    <a:pt x="1098" y="581"/>
                  </a:lnTo>
                  <a:lnTo>
                    <a:pt x="1116" y="527"/>
                  </a:lnTo>
                  <a:cubicBezTo>
                    <a:pt x="1134" y="492"/>
                    <a:pt x="1143" y="456"/>
                    <a:pt x="1161" y="420"/>
                  </a:cubicBezTo>
                  <a:cubicBezTo>
                    <a:pt x="1170" y="304"/>
                    <a:pt x="1187" y="188"/>
                    <a:pt x="1161" y="72"/>
                  </a:cubicBezTo>
                  <a:cubicBezTo>
                    <a:pt x="1152" y="63"/>
                    <a:pt x="1134" y="63"/>
                    <a:pt x="1125" y="54"/>
                  </a:cubicBezTo>
                  <a:lnTo>
                    <a:pt x="1125" y="54"/>
                  </a:lnTo>
                  <a:cubicBezTo>
                    <a:pt x="1134" y="117"/>
                    <a:pt x="1134" y="179"/>
                    <a:pt x="1116" y="233"/>
                  </a:cubicBezTo>
                  <a:cubicBezTo>
                    <a:pt x="1107" y="161"/>
                    <a:pt x="1098" y="99"/>
                    <a:pt x="1080" y="37"/>
                  </a:cubicBezTo>
                  <a:cubicBezTo>
                    <a:pt x="1027" y="28"/>
                    <a:pt x="982" y="10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9"/>
            <p:cNvSpPr/>
            <p:nvPr/>
          </p:nvSpPr>
          <p:spPr>
            <a:xfrm>
              <a:off x="954700" y="1045075"/>
              <a:ext cx="1800" cy="5375"/>
            </a:xfrm>
            <a:custGeom>
              <a:rect b="b" l="l" r="r" t="t"/>
              <a:pathLst>
                <a:path extrusionOk="0" h="215" w="72">
                  <a:moveTo>
                    <a:pt x="18" y="0"/>
                  </a:moveTo>
                  <a:cubicBezTo>
                    <a:pt x="27" y="71"/>
                    <a:pt x="18" y="143"/>
                    <a:pt x="0" y="214"/>
                  </a:cubicBezTo>
                  <a:cubicBezTo>
                    <a:pt x="27" y="152"/>
                    <a:pt x="54" y="89"/>
                    <a:pt x="72" y="27"/>
                  </a:cubicBezTo>
                  <a:cubicBezTo>
                    <a:pt x="54" y="18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9"/>
            <p:cNvSpPr/>
            <p:nvPr/>
          </p:nvSpPr>
          <p:spPr>
            <a:xfrm>
              <a:off x="917450" y="1035250"/>
              <a:ext cx="38600" cy="38400"/>
            </a:xfrm>
            <a:custGeom>
              <a:rect b="b" l="l" r="r" t="t"/>
              <a:pathLst>
                <a:path extrusionOk="0" h="1536" w="1544">
                  <a:moveTo>
                    <a:pt x="1026" y="1"/>
                  </a:moveTo>
                  <a:cubicBezTo>
                    <a:pt x="438" y="125"/>
                    <a:pt x="1" y="839"/>
                    <a:pt x="268" y="1428"/>
                  </a:cubicBezTo>
                  <a:cubicBezTo>
                    <a:pt x="277" y="1437"/>
                    <a:pt x="286" y="1437"/>
                    <a:pt x="286" y="1446"/>
                  </a:cubicBezTo>
                  <a:cubicBezTo>
                    <a:pt x="295" y="1446"/>
                    <a:pt x="295" y="1455"/>
                    <a:pt x="304" y="1455"/>
                  </a:cubicBezTo>
                  <a:cubicBezTo>
                    <a:pt x="425" y="1511"/>
                    <a:pt x="546" y="1536"/>
                    <a:pt x="663" y="1536"/>
                  </a:cubicBezTo>
                  <a:cubicBezTo>
                    <a:pt x="1033" y="1536"/>
                    <a:pt x="1368" y="1287"/>
                    <a:pt x="1544" y="955"/>
                  </a:cubicBezTo>
                  <a:cubicBezTo>
                    <a:pt x="1508" y="946"/>
                    <a:pt x="1481" y="928"/>
                    <a:pt x="1455" y="910"/>
                  </a:cubicBezTo>
                  <a:cubicBezTo>
                    <a:pt x="1297" y="1205"/>
                    <a:pt x="992" y="1431"/>
                    <a:pt x="661" y="1431"/>
                  </a:cubicBezTo>
                  <a:cubicBezTo>
                    <a:pt x="561" y="1431"/>
                    <a:pt x="459" y="1411"/>
                    <a:pt x="357" y="1365"/>
                  </a:cubicBezTo>
                  <a:cubicBezTo>
                    <a:pt x="357" y="1356"/>
                    <a:pt x="348" y="1339"/>
                    <a:pt x="348" y="1330"/>
                  </a:cubicBezTo>
                  <a:lnTo>
                    <a:pt x="348" y="1330"/>
                  </a:lnTo>
                  <a:cubicBezTo>
                    <a:pt x="420" y="1348"/>
                    <a:pt x="500" y="1356"/>
                    <a:pt x="509" y="1365"/>
                  </a:cubicBezTo>
                  <a:cubicBezTo>
                    <a:pt x="556" y="1369"/>
                    <a:pt x="613" y="1374"/>
                    <a:pt x="672" y="1374"/>
                  </a:cubicBezTo>
                  <a:cubicBezTo>
                    <a:pt x="757" y="1374"/>
                    <a:pt x="843" y="1363"/>
                    <a:pt x="902" y="1321"/>
                  </a:cubicBezTo>
                  <a:lnTo>
                    <a:pt x="902" y="1321"/>
                  </a:lnTo>
                  <a:cubicBezTo>
                    <a:pt x="835" y="1332"/>
                    <a:pt x="773" y="1339"/>
                    <a:pt x="709" y="1339"/>
                  </a:cubicBezTo>
                  <a:cubicBezTo>
                    <a:pt x="670" y="1339"/>
                    <a:pt x="630" y="1337"/>
                    <a:pt x="589" y="1330"/>
                  </a:cubicBezTo>
                  <a:cubicBezTo>
                    <a:pt x="491" y="1321"/>
                    <a:pt x="411" y="1285"/>
                    <a:pt x="322" y="1258"/>
                  </a:cubicBezTo>
                  <a:cubicBezTo>
                    <a:pt x="313" y="1241"/>
                    <a:pt x="313" y="1223"/>
                    <a:pt x="313" y="1214"/>
                  </a:cubicBezTo>
                  <a:lnTo>
                    <a:pt x="313" y="1214"/>
                  </a:lnTo>
                  <a:cubicBezTo>
                    <a:pt x="366" y="1232"/>
                    <a:pt x="438" y="1249"/>
                    <a:pt x="491" y="1258"/>
                  </a:cubicBezTo>
                  <a:cubicBezTo>
                    <a:pt x="553" y="1271"/>
                    <a:pt x="620" y="1288"/>
                    <a:pt x="681" y="1288"/>
                  </a:cubicBezTo>
                  <a:cubicBezTo>
                    <a:pt x="708" y="1288"/>
                    <a:pt x="734" y="1284"/>
                    <a:pt x="759" y="1276"/>
                  </a:cubicBezTo>
                  <a:cubicBezTo>
                    <a:pt x="768" y="1267"/>
                    <a:pt x="768" y="1267"/>
                    <a:pt x="759" y="1267"/>
                  </a:cubicBezTo>
                  <a:cubicBezTo>
                    <a:pt x="670" y="1267"/>
                    <a:pt x="589" y="1249"/>
                    <a:pt x="500" y="1232"/>
                  </a:cubicBezTo>
                  <a:cubicBezTo>
                    <a:pt x="429" y="1214"/>
                    <a:pt x="366" y="1178"/>
                    <a:pt x="295" y="1142"/>
                  </a:cubicBezTo>
                  <a:cubicBezTo>
                    <a:pt x="286" y="1071"/>
                    <a:pt x="295" y="1009"/>
                    <a:pt x="304" y="937"/>
                  </a:cubicBezTo>
                  <a:cubicBezTo>
                    <a:pt x="405" y="1022"/>
                    <a:pt x="514" y="1059"/>
                    <a:pt x="620" y="1059"/>
                  </a:cubicBezTo>
                  <a:cubicBezTo>
                    <a:pt x="981" y="1059"/>
                    <a:pt x="1310" y="640"/>
                    <a:pt x="1214" y="295"/>
                  </a:cubicBezTo>
                  <a:cubicBezTo>
                    <a:pt x="1178" y="286"/>
                    <a:pt x="1142" y="277"/>
                    <a:pt x="1098" y="268"/>
                  </a:cubicBezTo>
                  <a:lnTo>
                    <a:pt x="1098" y="268"/>
                  </a:lnTo>
                  <a:cubicBezTo>
                    <a:pt x="1234" y="554"/>
                    <a:pt x="940" y="953"/>
                    <a:pt x="618" y="953"/>
                  </a:cubicBezTo>
                  <a:cubicBezTo>
                    <a:pt x="518" y="953"/>
                    <a:pt x="415" y="915"/>
                    <a:pt x="322" y="821"/>
                  </a:cubicBezTo>
                  <a:cubicBezTo>
                    <a:pt x="340" y="750"/>
                    <a:pt x="366" y="679"/>
                    <a:pt x="402" y="616"/>
                  </a:cubicBezTo>
                  <a:cubicBezTo>
                    <a:pt x="451" y="678"/>
                    <a:pt x="527" y="707"/>
                    <a:pt x="604" y="707"/>
                  </a:cubicBezTo>
                  <a:cubicBezTo>
                    <a:pt x="694" y="707"/>
                    <a:pt x="786" y="666"/>
                    <a:pt x="839" y="589"/>
                  </a:cubicBezTo>
                  <a:cubicBezTo>
                    <a:pt x="893" y="518"/>
                    <a:pt x="910" y="429"/>
                    <a:pt x="893" y="340"/>
                  </a:cubicBezTo>
                  <a:cubicBezTo>
                    <a:pt x="875" y="286"/>
                    <a:pt x="830" y="241"/>
                    <a:pt x="786" y="206"/>
                  </a:cubicBezTo>
                  <a:cubicBezTo>
                    <a:pt x="839" y="170"/>
                    <a:pt x="910" y="143"/>
                    <a:pt x="973" y="116"/>
                  </a:cubicBezTo>
                  <a:cubicBezTo>
                    <a:pt x="982" y="125"/>
                    <a:pt x="982" y="125"/>
                    <a:pt x="991" y="134"/>
                  </a:cubicBezTo>
                  <a:cubicBezTo>
                    <a:pt x="1000" y="90"/>
                    <a:pt x="1009" y="45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9"/>
            <p:cNvSpPr/>
            <p:nvPr/>
          </p:nvSpPr>
          <p:spPr>
            <a:xfrm>
              <a:off x="951575" y="1043500"/>
              <a:ext cx="1350" cy="4925"/>
            </a:xfrm>
            <a:custGeom>
              <a:rect b="b" l="l" r="r" t="t"/>
              <a:pathLst>
                <a:path extrusionOk="0" h="197" w="54">
                  <a:moveTo>
                    <a:pt x="0" y="1"/>
                  </a:moveTo>
                  <a:cubicBezTo>
                    <a:pt x="18" y="63"/>
                    <a:pt x="27" y="125"/>
                    <a:pt x="36" y="197"/>
                  </a:cubicBezTo>
                  <a:cubicBezTo>
                    <a:pt x="54" y="143"/>
                    <a:pt x="54" y="81"/>
                    <a:pt x="45" y="18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9"/>
            <p:cNvSpPr/>
            <p:nvPr/>
          </p:nvSpPr>
          <p:spPr>
            <a:xfrm>
              <a:off x="953575" y="1044400"/>
              <a:ext cx="1825" cy="8725"/>
            </a:xfrm>
            <a:custGeom>
              <a:rect b="b" l="l" r="r" t="t"/>
              <a:pathLst>
                <a:path extrusionOk="0" h="349" w="73">
                  <a:moveTo>
                    <a:pt x="1" y="0"/>
                  </a:moveTo>
                  <a:lnTo>
                    <a:pt x="1" y="0"/>
                  </a:lnTo>
                  <a:cubicBezTo>
                    <a:pt x="27" y="116"/>
                    <a:pt x="10" y="232"/>
                    <a:pt x="1" y="348"/>
                  </a:cubicBezTo>
                  <a:cubicBezTo>
                    <a:pt x="10" y="321"/>
                    <a:pt x="19" y="295"/>
                    <a:pt x="36" y="268"/>
                  </a:cubicBezTo>
                  <a:cubicBezTo>
                    <a:pt x="36" y="259"/>
                    <a:pt x="36" y="250"/>
                    <a:pt x="45" y="241"/>
                  </a:cubicBezTo>
                  <a:cubicBezTo>
                    <a:pt x="63" y="170"/>
                    <a:pt x="72" y="98"/>
                    <a:pt x="63" y="27"/>
                  </a:cubicBezTo>
                  <a:cubicBezTo>
                    <a:pt x="45" y="18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9"/>
            <p:cNvSpPr/>
            <p:nvPr/>
          </p:nvSpPr>
          <p:spPr>
            <a:xfrm>
              <a:off x="913875" y="1066700"/>
              <a:ext cx="6275" cy="3150"/>
            </a:xfrm>
            <a:custGeom>
              <a:rect b="b" l="l" r="r" t="t"/>
              <a:pathLst>
                <a:path extrusionOk="0" h="126" w="251">
                  <a:moveTo>
                    <a:pt x="179" y="0"/>
                  </a:moveTo>
                  <a:cubicBezTo>
                    <a:pt x="144" y="9"/>
                    <a:pt x="108" y="18"/>
                    <a:pt x="63" y="18"/>
                  </a:cubicBezTo>
                  <a:cubicBezTo>
                    <a:pt x="1" y="27"/>
                    <a:pt x="1" y="125"/>
                    <a:pt x="72" y="125"/>
                  </a:cubicBezTo>
                  <a:cubicBezTo>
                    <a:pt x="117" y="125"/>
                    <a:pt x="161" y="107"/>
                    <a:pt x="215" y="107"/>
                  </a:cubicBezTo>
                  <a:cubicBezTo>
                    <a:pt x="242" y="98"/>
                    <a:pt x="251" y="63"/>
                    <a:pt x="251" y="36"/>
                  </a:cubicBezTo>
                  <a:cubicBezTo>
                    <a:pt x="242" y="9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9"/>
            <p:cNvSpPr/>
            <p:nvPr/>
          </p:nvSpPr>
          <p:spPr>
            <a:xfrm>
              <a:off x="913225" y="1056875"/>
              <a:ext cx="7075" cy="3175"/>
            </a:xfrm>
            <a:custGeom>
              <a:rect b="b" l="l" r="r" t="t"/>
              <a:pathLst>
                <a:path extrusionOk="0" h="127" w="283">
                  <a:moveTo>
                    <a:pt x="54" y="1"/>
                  </a:moveTo>
                  <a:cubicBezTo>
                    <a:pt x="18" y="1"/>
                    <a:pt x="0" y="28"/>
                    <a:pt x="0" y="54"/>
                  </a:cubicBezTo>
                  <a:cubicBezTo>
                    <a:pt x="0" y="90"/>
                    <a:pt x="27" y="108"/>
                    <a:pt x="54" y="108"/>
                  </a:cubicBezTo>
                  <a:cubicBezTo>
                    <a:pt x="98" y="117"/>
                    <a:pt x="143" y="117"/>
                    <a:pt x="196" y="126"/>
                  </a:cubicBezTo>
                  <a:cubicBezTo>
                    <a:pt x="199" y="126"/>
                    <a:pt x="202" y="126"/>
                    <a:pt x="204" y="126"/>
                  </a:cubicBezTo>
                  <a:cubicBezTo>
                    <a:pt x="261" y="126"/>
                    <a:pt x="283" y="36"/>
                    <a:pt x="223" y="28"/>
                  </a:cubicBezTo>
                  <a:cubicBezTo>
                    <a:pt x="161" y="19"/>
                    <a:pt x="107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9"/>
            <p:cNvSpPr/>
            <p:nvPr/>
          </p:nvSpPr>
          <p:spPr>
            <a:xfrm>
              <a:off x="914775" y="10474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8" y="1"/>
                  </a:moveTo>
                  <a:cubicBezTo>
                    <a:pt x="47" y="1"/>
                    <a:pt x="25" y="11"/>
                    <a:pt x="18" y="31"/>
                  </a:cubicBezTo>
                  <a:cubicBezTo>
                    <a:pt x="0" y="49"/>
                    <a:pt x="9" y="93"/>
                    <a:pt x="36" y="102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8" y="82"/>
                    <a:pt x="232" y="67"/>
                  </a:cubicBezTo>
                  <a:cubicBezTo>
                    <a:pt x="179" y="49"/>
                    <a:pt x="134" y="31"/>
                    <a:pt x="90" y="4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9"/>
            <p:cNvSpPr/>
            <p:nvPr/>
          </p:nvSpPr>
          <p:spPr>
            <a:xfrm>
              <a:off x="929325" y="1030100"/>
              <a:ext cx="5500" cy="6175"/>
            </a:xfrm>
            <a:custGeom>
              <a:rect b="b" l="l" r="r" t="t"/>
              <a:pathLst>
                <a:path extrusionOk="0" h="247" w="220">
                  <a:moveTo>
                    <a:pt x="70" y="0"/>
                  </a:moveTo>
                  <a:cubicBezTo>
                    <a:pt x="35" y="0"/>
                    <a:pt x="1" y="39"/>
                    <a:pt x="25" y="82"/>
                  </a:cubicBezTo>
                  <a:cubicBezTo>
                    <a:pt x="43" y="135"/>
                    <a:pt x="79" y="180"/>
                    <a:pt x="105" y="224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0" y="209"/>
                    <a:pt x="195" y="171"/>
                  </a:cubicBezTo>
                  <a:cubicBezTo>
                    <a:pt x="168" y="126"/>
                    <a:pt x="132" y="82"/>
                    <a:pt x="114" y="28"/>
                  </a:cubicBezTo>
                  <a:cubicBezTo>
                    <a:pt x="103" y="8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9"/>
            <p:cNvSpPr/>
            <p:nvPr/>
          </p:nvSpPr>
          <p:spPr>
            <a:xfrm>
              <a:off x="941100" y="1026550"/>
              <a:ext cx="3150" cy="5375"/>
            </a:xfrm>
            <a:custGeom>
              <a:rect b="b" l="l" r="r" t="t"/>
              <a:pathLst>
                <a:path extrusionOk="0" h="215" w="126">
                  <a:moveTo>
                    <a:pt x="0" y="1"/>
                  </a:moveTo>
                  <a:cubicBezTo>
                    <a:pt x="0" y="10"/>
                    <a:pt x="0" y="10"/>
                    <a:pt x="0" y="18"/>
                  </a:cubicBezTo>
                  <a:cubicBezTo>
                    <a:pt x="9" y="63"/>
                    <a:pt x="9" y="117"/>
                    <a:pt x="18" y="170"/>
                  </a:cubicBezTo>
                  <a:cubicBezTo>
                    <a:pt x="18" y="197"/>
                    <a:pt x="36" y="215"/>
                    <a:pt x="72" y="215"/>
                  </a:cubicBezTo>
                  <a:cubicBezTo>
                    <a:pt x="98" y="215"/>
                    <a:pt x="125" y="197"/>
                    <a:pt x="116" y="161"/>
                  </a:cubicBezTo>
                  <a:cubicBezTo>
                    <a:pt x="116" y="117"/>
                    <a:pt x="107" y="63"/>
                    <a:pt x="107" y="10"/>
                  </a:cubicBezTo>
                  <a:cubicBezTo>
                    <a:pt x="72" y="10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9"/>
            <p:cNvSpPr/>
            <p:nvPr/>
          </p:nvSpPr>
          <p:spPr>
            <a:xfrm>
              <a:off x="920650" y="1037575"/>
              <a:ext cx="7000" cy="5425"/>
            </a:xfrm>
            <a:custGeom>
              <a:rect b="b" l="l" r="r" t="t"/>
              <a:pathLst>
                <a:path extrusionOk="0" h="217" w="280">
                  <a:moveTo>
                    <a:pt x="80" y="0"/>
                  </a:moveTo>
                  <a:cubicBezTo>
                    <a:pt x="40" y="0"/>
                    <a:pt x="0" y="51"/>
                    <a:pt x="42" y="86"/>
                  </a:cubicBezTo>
                  <a:cubicBezTo>
                    <a:pt x="87" y="131"/>
                    <a:pt x="122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8" y="131"/>
                  </a:cubicBezTo>
                  <a:cubicBezTo>
                    <a:pt x="203" y="86"/>
                    <a:pt x="158" y="50"/>
                    <a:pt x="113" y="15"/>
                  </a:cubicBezTo>
                  <a:cubicBezTo>
                    <a:pt x="103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9"/>
            <p:cNvSpPr/>
            <p:nvPr/>
          </p:nvSpPr>
          <p:spPr>
            <a:xfrm>
              <a:off x="877750" y="10328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0"/>
                  </a:moveTo>
                  <a:cubicBezTo>
                    <a:pt x="117" y="63"/>
                    <a:pt x="81" y="125"/>
                    <a:pt x="54" y="197"/>
                  </a:cubicBezTo>
                  <a:cubicBezTo>
                    <a:pt x="58" y="196"/>
                    <a:pt x="62" y="196"/>
                    <a:pt x="66" y="196"/>
                  </a:cubicBezTo>
                  <a:cubicBezTo>
                    <a:pt x="230" y="196"/>
                    <a:pt x="365" y="379"/>
                    <a:pt x="322" y="545"/>
                  </a:cubicBezTo>
                  <a:cubicBezTo>
                    <a:pt x="304" y="634"/>
                    <a:pt x="250" y="705"/>
                    <a:pt x="170" y="741"/>
                  </a:cubicBezTo>
                  <a:cubicBezTo>
                    <a:pt x="141" y="756"/>
                    <a:pt x="108" y="762"/>
                    <a:pt x="77" y="762"/>
                  </a:cubicBezTo>
                  <a:cubicBezTo>
                    <a:pt x="50" y="762"/>
                    <a:pt x="25" y="758"/>
                    <a:pt x="1" y="750"/>
                  </a:cubicBezTo>
                  <a:lnTo>
                    <a:pt x="1" y="750"/>
                  </a:lnTo>
                  <a:cubicBezTo>
                    <a:pt x="9" y="821"/>
                    <a:pt x="27" y="892"/>
                    <a:pt x="63" y="955"/>
                  </a:cubicBezTo>
                  <a:cubicBezTo>
                    <a:pt x="95" y="962"/>
                    <a:pt x="126" y="965"/>
                    <a:pt x="155" y="965"/>
                  </a:cubicBezTo>
                  <a:cubicBezTo>
                    <a:pt x="641" y="965"/>
                    <a:pt x="750" y="42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9"/>
            <p:cNvSpPr/>
            <p:nvPr/>
          </p:nvSpPr>
          <p:spPr>
            <a:xfrm>
              <a:off x="880875" y="1025000"/>
              <a:ext cx="28800" cy="41050"/>
            </a:xfrm>
            <a:custGeom>
              <a:rect b="b" l="l" r="r" t="t"/>
              <a:pathLst>
                <a:path extrusionOk="0" h="1642" w="1152">
                  <a:moveTo>
                    <a:pt x="500" y="0"/>
                  </a:moveTo>
                  <a:lnTo>
                    <a:pt x="500" y="0"/>
                  </a:lnTo>
                  <a:cubicBezTo>
                    <a:pt x="482" y="9"/>
                    <a:pt x="473" y="9"/>
                    <a:pt x="455" y="18"/>
                  </a:cubicBezTo>
                  <a:cubicBezTo>
                    <a:pt x="509" y="54"/>
                    <a:pt x="545" y="89"/>
                    <a:pt x="554" y="98"/>
                  </a:cubicBezTo>
                  <a:cubicBezTo>
                    <a:pt x="643" y="170"/>
                    <a:pt x="777" y="295"/>
                    <a:pt x="786" y="411"/>
                  </a:cubicBezTo>
                  <a:cubicBezTo>
                    <a:pt x="786" y="419"/>
                    <a:pt x="786" y="419"/>
                    <a:pt x="786" y="419"/>
                  </a:cubicBezTo>
                  <a:cubicBezTo>
                    <a:pt x="723" y="321"/>
                    <a:pt x="670" y="250"/>
                    <a:pt x="580" y="179"/>
                  </a:cubicBezTo>
                  <a:cubicBezTo>
                    <a:pt x="527" y="125"/>
                    <a:pt x="464" y="89"/>
                    <a:pt x="402" y="45"/>
                  </a:cubicBezTo>
                  <a:cubicBezTo>
                    <a:pt x="384" y="54"/>
                    <a:pt x="366" y="63"/>
                    <a:pt x="357" y="72"/>
                  </a:cubicBezTo>
                  <a:cubicBezTo>
                    <a:pt x="393" y="98"/>
                    <a:pt x="438" y="125"/>
                    <a:pt x="464" y="152"/>
                  </a:cubicBezTo>
                  <a:cubicBezTo>
                    <a:pt x="545" y="205"/>
                    <a:pt x="616" y="259"/>
                    <a:pt x="652" y="348"/>
                  </a:cubicBezTo>
                  <a:cubicBezTo>
                    <a:pt x="589" y="277"/>
                    <a:pt x="527" y="232"/>
                    <a:pt x="447" y="179"/>
                  </a:cubicBezTo>
                  <a:cubicBezTo>
                    <a:pt x="402" y="143"/>
                    <a:pt x="348" y="125"/>
                    <a:pt x="295" y="107"/>
                  </a:cubicBezTo>
                  <a:cubicBezTo>
                    <a:pt x="241" y="134"/>
                    <a:pt x="179" y="170"/>
                    <a:pt x="116" y="196"/>
                  </a:cubicBezTo>
                  <a:cubicBezTo>
                    <a:pt x="116" y="205"/>
                    <a:pt x="108" y="214"/>
                    <a:pt x="99" y="214"/>
                  </a:cubicBezTo>
                  <a:cubicBezTo>
                    <a:pt x="759" y="329"/>
                    <a:pt x="620" y="1383"/>
                    <a:pt x="23" y="1383"/>
                  </a:cubicBezTo>
                  <a:cubicBezTo>
                    <a:pt x="15" y="1383"/>
                    <a:pt x="8" y="1383"/>
                    <a:pt x="0" y="1383"/>
                  </a:cubicBezTo>
                  <a:lnTo>
                    <a:pt x="0" y="1383"/>
                  </a:lnTo>
                  <a:cubicBezTo>
                    <a:pt x="18" y="1410"/>
                    <a:pt x="45" y="1445"/>
                    <a:pt x="72" y="1472"/>
                  </a:cubicBezTo>
                  <a:cubicBezTo>
                    <a:pt x="134" y="1472"/>
                    <a:pt x="188" y="1463"/>
                    <a:pt x="241" y="1454"/>
                  </a:cubicBezTo>
                  <a:cubicBezTo>
                    <a:pt x="348" y="1419"/>
                    <a:pt x="429" y="1374"/>
                    <a:pt x="518" y="1312"/>
                  </a:cubicBezTo>
                  <a:cubicBezTo>
                    <a:pt x="527" y="1312"/>
                    <a:pt x="527" y="1312"/>
                    <a:pt x="527" y="1320"/>
                  </a:cubicBezTo>
                  <a:cubicBezTo>
                    <a:pt x="464" y="1410"/>
                    <a:pt x="357" y="1463"/>
                    <a:pt x="259" y="1499"/>
                  </a:cubicBezTo>
                  <a:cubicBezTo>
                    <a:pt x="232" y="1517"/>
                    <a:pt x="188" y="1535"/>
                    <a:pt x="143" y="1543"/>
                  </a:cubicBezTo>
                  <a:cubicBezTo>
                    <a:pt x="152" y="1543"/>
                    <a:pt x="152" y="1543"/>
                    <a:pt x="161" y="1552"/>
                  </a:cubicBezTo>
                  <a:cubicBezTo>
                    <a:pt x="179" y="1552"/>
                    <a:pt x="197" y="1552"/>
                    <a:pt x="223" y="1543"/>
                  </a:cubicBezTo>
                  <a:cubicBezTo>
                    <a:pt x="286" y="1535"/>
                    <a:pt x="339" y="1508"/>
                    <a:pt x="393" y="1481"/>
                  </a:cubicBezTo>
                  <a:cubicBezTo>
                    <a:pt x="518" y="1419"/>
                    <a:pt x="598" y="1320"/>
                    <a:pt x="687" y="1222"/>
                  </a:cubicBezTo>
                  <a:lnTo>
                    <a:pt x="687" y="1222"/>
                  </a:lnTo>
                  <a:cubicBezTo>
                    <a:pt x="652" y="1347"/>
                    <a:pt x="554" y="1445"/>
                    <a:pt x="447" y="1517"/>
                  </a:cubicBezTo>
                  <a:cubicBezTo>
                    <a:pt x="402" y="1543"/>
                    <a:pt x="331" y="1588"/>
                    <a:pt x="250" y="1615"/>
                  </a:cubicBezTo>
                  <a:cubicBezTo>
                    <a:pt x="268" y="1624"/>
                    <a:pt x="286" y="1633"/>
                    <a:pt x="304" y="1642"/>
                  </a:cubicBezTo>
                  <a:cubicBezTo>
                    <a:pt x="982" y="1428"/>
                    <a:pt x="1151" y="339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9"/>
            <p:cNvSpPr/>
            <p:nvPr/>
          </p:nvSpPr>
          <p:spPr>
            <a:xfrm>
              <a:off x="871725" y="1023425"/>
              <a:ext cx="41075" cy="45250"/>
            </a:xfrm>
            <a:custGeom>
              <a:rect b="b" l="l" r="r" t="t"/>
              <a:pathLst>
                <a:path extrusionOk="0" h="1810" w="1643">
                  <a:moveTo>
                    <a:pt x="393" y="375"/>
                  </a:moveTo>
                  <a:cubicBezTo>
                    <a:pt x="991" y="417"/>
                    <a:pt x="882" y="1340"/>
                    <a:pt x="396" y="1340"/>
                  </a:cubicBezTo>
                  <a:cubicBezTo>
                    <a:pt x="367" y="1340"/>
                    <a:pt x="336" y="1337"/>
                    <a:pt x="304" y="1330"/>
                  </a:cubicBezTo>
                  <a:cubicBezTo>
                    <a:pt x="268" y="1267"/>
                    <a:pt x="250" y="1196"/>
                    <a:pt x="242" y="1125"/>
                  </a:cubicBezTo>
                  <a:lnTo>
                    <a:pt x="242" y="1125"/>
                  </a:lnTo>
                  <a:cubicBezTo>
                    <a:pt x="266" y="1133"/>
                    <a:pt x="291" y="1137"/>
                    <a:pt x="318" y="1137"/>
                  </a:cubicBezTo>
                  <a:cubicBezTo>
                    <a:pt x="349" y="1137"/>
                    <a:pt x="382" y="1131"/>
                    <a:pt x="411" y="1116"/>
                  </a:cubicBezTo>
                  <a:cubicBezTo>
                    <a:pt x="491" y="1080"/>
                    <a:pt x="545" y="1009"/>
                    <a:pt x="563" y="920"/>
                  </a:cubicBezTo>
                  <a:cubicBezTo>
                    <a:pt x="606" y="754"/>
                    <a:pt x="471" y="571"/>
                    <a:pt x="307" y="571"/>
                  </a:cubicBezTo>
                  <a:cubicBezTo>
                    <a:pt x="303" y="571"/>
                    <a:pt x="299" y="571"/>
                    <a:pt x="295" y="572"/>
                  </a:cubicBezTo>
                  <a:cubicBezTo>
                    <a:pt x="322" y="500"/>
                    <a:pt x="358" y="438"/>
                    <a:pt x="393" y="375"/>
                  </a:cubicBezTo>
                  <a:close/>
                  <a:moveTo>
                    <a:pt x="973" y="1"/>
                  </a:moveTo>
                  <a:cubicBezTo>
                    <a:pt x="937" y="27"/>
                    <a:pt x="902" y="45"/>
                    <a:pt x="866" y="63"/>
                  </a:cubicBezTo>
                  <a:cubicBezTo>
                    <a:pt x="1517" y="402"/>
                    <a:pt x="1348" y="1491"/>
                    <a:pt x="670" y="1705"/>
                  </a:cubicBezTo>
                  <a:cubicBezTo>
                    <a:pt x="652" y="1696"/>
                    <a:pt x="634" y="1687"/>
                    <a:pt x="616" y="1678"/>
                  </a:cubicBezTo>
                  <a:cubicBezTo>
                    <a:pt x="697" y="1651"/>
                    <a:pt x="768" y="1606"/>
                    <a:pt x="821" y="1580"/>
                  </a:cubicBezTo>
                  <a:cubicBezTo>
                    <a:pt x="920" y="1508"/>
                    <a:pt x="1018" y="1410"/>
                    <a:pt x="1053" y="1285"/>
                  </a:cubicBezTo>
                  <a:lnTo>
                    <a:pt x="1053" y="1285"/>
                  </a:lnTo>
                  <a:cubicBezTo>
                    <a:pt x="964" y="1383"/>
                    <a:pt x="884" y="1482"/>
                    <a:pt x="759" y="1544"/>
                  </a:cubicBezTo>
                  <a:cubicBezTo>
                    <a:pt x="705" y="1571"/>
                    <a:pt x="652" y="1598"/>
                    <a:pt x="589" y="1606"/>
                  </a:cubicBezTo>
                  <a:cubicBezTo>
                    <a:pt x="563" y="1615"/>
                    <a:pt x="545" y="1615"/>
                    <a:pt x="527" y="1615"/>
                  </a:cubicBezTo>
                  <a:cubicBezTo>
                    <a:pt x="518" y="1606"/>
                    <a:pt x="518" y="1606"/>
                    <a:pt x="509" y="1606"/>
                  </a:cubicBezTo>
                  <a:cubicBezTo>
                    <a:pt x="554" y="1598"/>
                    <a:pt x="598" y="1580"/>
                    <a:pt x="625" y="1562"/>
                  </a:cubicBezTo>
                  <a:cubicBezTo>
                    <a:pt x="723" y="1526"/>
                    <a:pt x="830" y="1473"/>
                    <a:pt x="893" y="1383"/>
                  </a:cubicBezTo>
                  <a:cubicBezTo>
                    <a:pt x="893" y="1375"/>
                    <a:pt x="893" y="1375"/>
                    <a:pt x="884" y="1375"/>
                  </a:cubicBezTo>
                  <a:cubicBezTo>
                    <a:pt x="795" y="1437"/>
                    <a:pt x="714" y="1482"/>
                    <a:pt x="607" y="1517"/>
                  </a:cubicBezTo>
                  <a:cubicBezTo>
                    <a:pt x="554" y="1526"/>
                    <a:pt x="500" y="1535"/>
                    <a:pt x="438" y="1535"/>
                  </a:cubicBezTo>
                  <a:cubicBezTo>
                    <a:pt x="411" y="1508"/>
                    <a:pt x="384" y="1473"/>
                    <a:pt x="366" y="1446"/>
                  </a:cubicBezTo>
                  <a:lnTo>
                    <a:pt x="366" y="1446"/>
                  </a:lnTo>
                  <a:cubicBezTo>
                    <a:pt x="374" y="1446"/>
                    <a:pt x="381" y="1446"/>
                    <a:pt x="389" y="1446"/>
                  </a:cubicBezTo>
                  <a:cubicBezTo>
                    <a:pt x="986" y="1446"/>
                    <a:pt x="1125" y="392"/>
                    <a:pt x="465" y="277"/>
                  </a:cubicBezTo>
                  <a:cubicBezTo>
                    <a:pt x="474" y="277"/>
                    <a:pt x="482" y="268"/>
                    <a:pt x="482" y="259"/>
                  </a:cubicBezTo>
                  <a:lnTo>
                    <a:pt x="482" y="259"/>
                  </a:lnTo>
                  <a:cubicBezTo>
                    <a:pt x="420" y="295"/>
                    <a:pt x="349" y="331"/>
                    <a:pt x="277" y="375"/>
                  </a:cubicBezTo>
                  <a:cubicBezTo>
                    <a:pt x="1" y="848"/>
                    <a:pt x="72" y="1553"/>
                    <a:pt x="643" y="1803"/>
                  </a:cubicBezTo>
                  <a:lnTo>
                    <a:pt x="661" y="1803"/>
                  </a:lnTo>
                  <a:cubicBezTo>
                    <a:pt x="665" y="1807"/>
                    <a:pt x="670" y="1809"/>
                    <a:pt x="674" y="1809"/>
                  </a:cubicBezTo>
                  <a:cubicBezTo>
                    <a:pt x="679" y="1809"/>
                    <a:pt x="683" y="1807"/>
                    <a:pt x="688" y="1803"/>
                  </a:cubicBezTo>
                  <a:cubicBezTo>
                    <a:pt x="1437" y="1580"/>
                    <a:pt x="1642" y="429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9"/>
            <p:cNvSpPr/>
            <p:nvPr/>
          </p:nvSpPr>
          <p:spPr>
            <a:xfrm>
              <a:off x="890900" y="1025425"/>
              <a:ext cx="9625" cy="10075"/>
            </a:xfrm>
            <a:custGeom>
              <a:rect b="b" l="l" r="r" t="t"/>
              <a:pathLst>
                <a:path extrusionOk="0" h="403" w="385">
                  <a:moveTo>
                    <a:pt x="54" y="1"/>
                  </a:moveTo>
                  <a:cubicBezTo>
                    <a:pt x="37" y="10"/>
                    <a:pt x="19" y="19"/>
                    <a:pt x="1" y="37"/>
                  </a:cubicBezTo>
                  <a:cubicBezTo>
                    <a:pt x="63" y="72"/>
                    <a:pt x="126" y="108"/>
                    <a:pt x="179" y="162"/>
                  </a:cubicBezTo>
                  <a:cubicBezTo>
                    <a:pt x="269" y="233"/>
                    <a:pt x="322" y="304"/>
                    <a:pt x="385" y="402"/>
                  </a:cubicBezTo>
                  <a:cubicBezTo>
                    <a:pt x="385" y="402"/>
                    <a:pt x="385" y="402"/>
                    <a:pt x="385" y="394"/>
                  </a:cubicBezTo>
                  <a:cubicBezTo>
                    <a:pt x="376" y="278"/>
                    <a:pt x="242" y="153"/>
                    <a:pt x="153" y="81"/>
                  </a:cubicBezTo>
                  <a:cubicBezTo>
                    <a:pt x="144" y="72"/>
                    <a:pt x="108" y="37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9"/>
            <p:cNvSpPr/>
            <p:nvPr/>
          </p:nvSpPr>
          <p:spPr>
            <a:xfrm>
              <a:off x="888225" y="1026775"/>
              <a:ext cx="8950" cy="6950"/>
            </a:xfrm>
            <a:custGeom>
              <a:rect b="b" l="l" r="r" t="t"/>
              <a:pathLst>
                <a:path extrusionOk="0" h="278" w="358">
                  <a:moveTo>
                    <a:pt x="63" y="1"/>
                  </a:moveTo>
                  <a:cubicBezTo>
                    <a:pt x="45" y="9"/>
                    <a:pt x="19" y="18"/>
                    <a:pt x="1" y="36"/>
                  </a:cubicBezTo>
                  <a:cubicBezTo>
                    <a:pt x="54" y="54"/>
                    <a:pt x="108" y="72"/>
                    <a:pt x="153" y="108"/>
                  </a:cubicBezTo>
                  <a:cubicBezTo>
                    <a:pt x="233" y="161"/>
                    <a:pt x="295" y="206"/>
                    <a:pt x="358" y="277"/>
                  </a:cubicBezTo>
                  <a:cubicBezTo>
                    <a:pt x="322" y="188"/>
                    <a:pt x="251" y="134"/>
                    <a:pt x="170" y="81"/>
                  </a:cubicBezTo>
                  <a:cubicBezTo>
                    <a:pt x="144" y="54"/>
                    <a:pt x="99" y="27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9"/>
            <p:cNvSpPr/>
            <p:nvPr/>
          </p:nvSpPr>
          <p:spPr>
            <a:xfrm>
              <a:off x="869275" y="1061025"/>
              <a:ext cx="6500" cy="5100"/>
            </a:xfrm>
            <a:custGeom>
              <a:rect b="b" l="l" r="r" t="t"/>
              <a:pathLst>
                <a:path extrusionOk="0" h="204" w="260">
                  <a:moveTo>
                    <a:pt x="197" y="1"/>
                  </a:moveTo>
                  <a:cubicBezTo>
                    <a:pt x="185" y="1"/>
                    <a:pt x="173" y="5"/>
                    <a:pt x="161" y="13"/>
                  </a:cubicBezTo>
                  <a:cubicBezTo>
                    <a:pt x="125" y="40"/>
                    <a:pt x="81" y="76"/>
                    <a:pt x="36" y="102"/>
                  </a:cubicBezTo>
                  <a:cubicBezTo>
                    <a:pt x="18" y="120"/>
                    <a:pt x="1" y="147"/>
                    <a:pt x="18" y="174"/>
                  </a:cubicBezTo>
                  <a:cubicBezTo>
                    <a:pt x="25" y="194"/>
                    <a:pt x="47" y="204"/>
                    <a:pt x="65" y="204"/>
                  </a:cubicBezTo>
                  <a:cubicBezTo>
                    <a:pt x="71" y="204"/>
                    <a:pt x="76" y="203"/>
                    <a:pt x="81" y="201"/>
                  </a:cubicBezTo>
                  <a:cubicBezTo>
                    <a:pt x="134" y="165"/>
                    <a:pt x="179" y="129"/>
                    <a:pt x="233" y="94"/>
                  </a:cubicBezTo>
                  <a:cubicBezTo>
                    <a:pt x="259" y="76"/>
                    <a:pt x="250" y="40"/>
                    <a:pt x="241" y="22"/>
                  </a:cubicBezTo>
                  <a:cubicBezTo>
                    <a:pt x="227" y="7"/>
                    <a:pt x="21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9"/>
            <p:cNvSpPr/>
            <p:nvPr/>
          </p:nvSpPr>
          <p:spPr>
            <a:xfrm>
              <a:off x="877150" y="1068825"/>
              <a:ext cx="6150" cy="5325"/>
            </a:xfrm>
            <a:custGeom>
              <a:rect b="b" l="l" r="r" t="t"/>
              <a:pathLst>
                <a:path extrusionOk="0" h="213" w="246">
                  <a:moveTo>
                    <a:pt x="170" y="0"/>
                  </a:moveTo>
                  <a:cubicBezTo>
                    <a:pt x="160" y="0"/>
                    <a:pt x="150" y="4"/>
                    <a:pt x="141" y="13"/>
                  </a:cubicBezTo>
                  <a:cubicBezTo>
                    <a:pt x="96" y="49"/>
                    <a:pt x="60" y="85"/>
                    <a:pt x="33" y="129"/>
                  </a:cubicBezTo>
                  <a:cubicBezTo>
                    <a:pt x="1" y="169"/>
                    <a:pt x="40" y="212"/>
                    <a:pt x="77" y="212"/>
                  </a:cubicBezTo>
                  <a:cubicBezTo>
                    <a:pt x="91" y="212"/>
                    <a:pt x="104" y="206"/>
                    <a:pt x="114" y="192"/>
                  </a:cubicBezTo>
                  <a:cubicBezTo>
                    <a:pt x="141" y="156"/>
                    <a:pt x="176" y="121"/>
                    <a:pt x="203" y="94"/>
                  </a:cubicBezTo>
                  <a:cubicBezTo>
                    <a:pt x="245" y="5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9"/>
            <p:cNvSpPr/>
            <p:nvPr/>
          </p:nvSpPr>
          <p:spPr>
            <a:xfrm>
              <a:off x="960275" y="1082075"/>
              <a:ext cx="17425" cy="21900"/>
            </a:xfrm>
            <a:custGeom>
              <a:rect b="b" l="l" r="r" t="t"/>
              <a:pathLst>
                <a:path extrusionOk="0" h="876" w="697">
                  <a:moveTo>
                    <a:pt x="286" y="1"/>
                  </a:moveTo>
                  <a:lnTo>
                    <a:pt x="286" y="1"/>
                  </a:lnTo>
                  <a:cubicBezTo>
                    <a:pt x="27" y="224"/>
                    <a:pt x="0" y="786"/>
                    <a:pt x="455" y="875"/>
                  </a:cubicBezTo>
                  <a:cubicBezTo>
                    <a:pt x="500" y="822"/>
                    <a:pt x="536" y="768"/>
                    <a:pt x="562" y="715"/>
                  </a:cubicBezTo>
                  <a:lnTo>
                    <a:pt x="500" y="697"/>
                  </a:lnTo>
                  <a:lnTo>
                    <a:pt x="509" y="670"/>
                  </a:lnTo>
                  <a:cubicBezTo>
                    <a:pt x="375" y="616"/>
                    <a:pt x="295" y="456"/>
                    <a:pt x="348" y="313"/>
                  </a:cubicBezTo>
                  <a:cubicBezTo>
                    <a:pt x="375" y="233"/>
                    <a:pt x="437" y="161"/>
                    <a:pt x="518" y="135"/>
                  </a:cubicBezTo>
                  <a:cubicBezTo>
                    <a:pt x="542" y="127"/>
                    <a:pt x="569" y="122"/>
                    <a:pt x="598" y="122"/>
                  </a:cubicBezTo>
                  <a:cubicBezTo>
                    <a:pt x="632" y="122"/>
                    <a:pt x="667" y="129"/>
                    <a:pt x="696" y="144"/>
                  </a:cubicBezTo>
                  <a:cubicBezTo>
                    <a:pt x="696" y="117"/>
                    <a:pt x="687" y="99"/>
                    <a:pt x="687" y="81"/>
                  </a:cubicBezTo>
                  <a:cubicBezTo>
                    <a:pt x="634" y="63"/>
                    <a:pt x="580" y="54"/>
                    <a:pt x="527" y="46"/>
                  </a:cubicBezTo>
                  <a:cubicBezTo>
                    <a:pt x="446" y="28"/>
                    <a:pt x="366" y="19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9"/>
            <p:cNvSpPr/>
            <p:nvPr/>
          </p:nvSpPr>
          <p:spPr>
            <a:xfrm>
              <a:off x="944425" y="1070925"/>
              <a:ext cx="25250" cy="40175"/>
            </a:xfrm>
            <a:custGeom>
              <a:rect b="b" l="l" r="r" t="t"/>
              <a:pathLst>
                <a:path extrusionOk="0" h="1607" w="1010">
                  <a:moveTo>
                    <a:pt x="848" y="1"/>
                  </a:moveTo>
                  <a:lnTo>
                    <a:pt x="848" y="1"/>
                  </a:lnTo>
                  <a:cubicBezTo>
                    <a:pt x="224" y="233"/>
                    <a:pt x="1" y="1241"/>
                    <a:pt x="625" y="1607"/>
                  </a:cubicBezTo>
                  <a:cubicBezTo>
                    <a:pt x="643" y="1598"/>
                    <a:pt x="652" y="1598"/>
                    <a:pt x="661" y="1598"/>
                  </a:cubicBezTo>
                  <a:cubicBezTo>
                    <a:pt x="608" y="1544"/>
                    <a:pt x="554" y="1491"/>
                    <a:pt x="545" y="1473"/>
                  </a:cubicBezTo>
                  <a:cubicBezTo>
                    <a:pt x="465" y="1393"/>
                    <a:pt x="349" y="1259"/>
                    <a:pt x="349" y="1134"/>
                  </a:cubicBezTo>
                  <a:lnTo>
                    <a:pt x="349" y="1134"/>
                  </a:lnTo>
                  <a:cubicBezTo>
                    <a:pt x="402" y="1232"/>
                    <a:pt x="447" y="1312"/>
                    <a:pt x="527" y="1393"/>
                  </a:cubicBezTo>
                  <a:cubicBezTo>
                    <a:pt x="590" y="1464"/>
                    <a:pt x="661" y="1517"/>
                    <a:pt x="741" y="1571"/>
                  </a:cubicBezTo>
                  <a:cubicBezTo>
                    <a:pt x="750" y="1571"/>
                    <a:pt x="768" y="1562"/>
                    <a:pt x="786" y="1553"/>
                  </a:cubicBezTo>
                  <a:cubicBezTo>
                    <a:pt x="732" y="1517"/>
                    <a:pt x="679" y="1473"/>
                    <a:pt x="634" y="1428"/>
                  </a:cubicBezTo>
                  <a:cubicBezTo>
                    <a:pt x="572" y="1366"/>
                    <a:pt x="501" y="1303"/>
                    <a:pt x="474" y="1223"/>
                  </a:cubicBezTo>
                  <a:cubicBezTo>
                    <a:pt x="465" y="1214"/>
                    <a:pt x="474" y="1214"/>
                    <a:pt x="474" y="1214"/>
                  </a:cubicBezTo>
                  <a:cubicBezTo>
                    <a:pt x="527" y="1294"/>
                    <a:pt x="590" y="1348"/>
                    <a:pt x="652" y="1410"/>
                  </a:cubicBezTo>
                  <a:cubicBezTo>
                    <a:pt x="715" y="1455"/>
                    <a:pt x="777" y="1491"/>
                    <a:pt x="848" y="1526"/>
                  </a:cubicBezTo>
                  <a:cubicBezTo>
                    <a:pt x="902" y="1491"/>
                    <a:pt x="956" y="1455"/>
                    <a:pt x="1009" y="1410"/>
                  </a:cubicBezTo>
                  <a:cubicBezTo>
                    <a:pt x="545" y="1277"/>
                    <a:pt x="545" y="697"/>
                    <a:pt x="813" y="420"/>
                  </a:cubicBezTo>
                  <a:cubicBezTo>
                    <a:pt x="795" y="411"/>
                    <a:pt x="786" y="411"/>
                    <a:pt x="777" y="411"/>
                  </a:cubicBezTo>
                  <a:lnTo>
                    <a:pt x="715" y="393"/>
                  </a:lnTo>
                  <a:lnTo>
                    <a:pt x="741" y="331"/>
                  </a:lnTo>
                  <a:cubicBezTo>
                    <a:pt x="750" y="295"/>
                    <a:pt x="759" y="268"/>
                    <a:pt x="768" y="242"/>
                  </a:cubicBezTo>
                  <a:lnTo>
                    <a:pt x="768" y="242"/>
                  </a:lnTo>
                  <a:cubicBezTo>
                    <a:pt x="750" y="251"/>
                    <a:pt x="732" y="260"/>
                    <a:pt x="706" y="268"/>
                  </a:cubicBezTo>
                  <a:cubicBezTo>
                    <a:pt x="724" y="242"/>
                    <a:pt x="750" y="215"/>
                    <a:pt x="777" y="197"/>
                  </a:cubicBezTo>
                  <a:cubicBezTo>
                    <a:pt x="786" y="188"/>
                    <a:pt x="795" y="170"/>
                    <a:pt x="795" y="153"/>
                  </a:cubicBezTo>
                  <a:cubicBezTo>
                    <a:pt x="795" y="153"/>
                    <a:pt x="795" y="144"/>
                    <a:pt x="795" y="144"/>
                  </a:cubicBezTo>
                  <a:cubicBezTo>
                    <a:pt x="697" y="188"/>
                    <a:pt x="617" y="268"/>
                    <a:pt x="536" y="340"/>
                  </a:cubicBezTo>
                  <a:cubicBezTo>
                    <a:pt x="590" y="224"/>
                    <a:pt x="688" y="135"/>
                    <a:pt x="804" y="81"/>
                  </a:cubicBezTo>
                  <a:cubicBezTo>
                    <a:pt x="804" y="72"/>
                    <a:pt x="813" y="72"/>
                    <a:pt x="822" y="63"/>
                  </a:cubicBezTo>
                  <a:cubicBezTo>
                    <a:pt x="831" y="45"/>
                    <a:pt x="840" y="28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9"/>
            <p:cNvSpPr/>
            <p:nvPr/>
          </p:nvSpPr>
          <p:spPr>
            <a:xfrm>
              <a:off x="940425" y="1068025"/>
              <a:ext cx="36600" cy="45750"/>
            </a:xfrm>
            <a:custGeom>
              <a:rect b="b" l="l" r="r" t="t"/>
              <a:pathLst>
                <a:path extrusionOk="0" h="1830" w="1464">
                  <a:moveTo>
                    <a:pt x="1044" y="1"/>
                  </a:moveTo>
                  <a:cubicBezTo>
                    <a:pt x="277" y="206"/>
                    <a:pt x="0" y="1393"/>
                    <a:pt x="741" y="1821"/>
                  </a:cubicBezTo>
                  <a:lnTo>
                    <a:pt x="759" y="1821"/>
                  </a:lnTo>
                  <a:cubicBezTo>
                    <a:pt x="768" y="1830"/>
                    <a:pt x="777" y="1830"/>
                    <a:pt x="785" y="1830"/>
                  </a:cubicBezTo>
                  <a:cubicBezTo>
                    <a:pt x="1089" y="1767"/>
                    <a:pt x="1321" y="1562"/>
                    <a:pt x="1463" y="1303"/>
                  </a:cubicBezTo>
                  <a:cubicBezTo>
                    <a:pt x="1428" y="1294"/>
                    <a:pt x="1401" y="1286"/>
                    <a:pt x="1374" y="1277"/>
                  </a:cubicBezTo>
                  <a:lnTo>
                    <a:pt x="1356" y="1277"/>
                  </a:lnTo>
                  <a:cubicBezTo>
                    <a:pt x="1330" y="1330"/>
                    <a:pt x="1294" y="1384"/>
                    <a:pt x="1249" y="1437"/>
                  </a:cubicBezTo>
                  <a:cubicBezTo>
                    <a:pt x="794" y="1357"/>
                    <a:pt x="821" y="786"/>
                    <a:pt x="1080" y="563"/>
                  </a:cubicBezTo>
                  <a:cubicBezTo>
                    <a:pt x="1044" y="554"/>
                    <a:pt x="1008" y="545"/>
                    <a:pt x="973" y="536"/>
                  </a:cubicBezTo>
                  <a:lnTo>
                    <a:pt x="973" y="536"/>
                  </a:lnTo>
                  <a:cubicBezTo>
                    <a:pt x="705" y="822"/>
                    <a:pt x="705" y="1393"/>
                    <a:pt x="1169" y="1526"/>
                  </a:cubicBezTo>
                  <a:cubicBezTo>
                    <a:pt x="1116" y="1571"/>
                    <a:pt x="1062" y="1607"/>
                    <a:pt x="1008" y="1642"/>
                  </a:cubicBezTo>
                  <a:cubicBezTo>
                    <a:pt x="937" y="1607"/>
                    <a:pt x="875" y="1571"/>
                    <a:pt x="812" y="1526"/>
                  </a:cubicBezTo>
                  <a:cubicBezTo>
                    <a:pt x="750" y="1464"/>
                    <a:pt x="687" y="1410"/>
                    <a:pt x="634" y="1330"/>
                  </a:cubicBezTo>
                  <a:cubicBezTo>
                    <a:pt x="634" y="1330"/>
                    <a:pt x="625" y="1330"/>
                    <a:pt x="634" y="1339"/>
                  </a:cubicBezTo>
                  <a:cubicBezTo>
                    <a:pt x="661" y="1428"/>
                    <a:pt x="732" y="1482"/>
                    <a:pt x="794" y="1544"/>
                  </a:cubicBezTo>
                  <a:cubicBezTo>
                    <a:pt x="839" y="1589"/>
                    <a:pt x="892" y="1633"/>
                    <a:pt x="946" y="1669"/>
                  </a:cubicBezTo>
                  <a:cubicBezTo>
                    <a:pt x="928" y="1678"/>
                    <a:pt x="910" y="1687"/>
                    <a:pt x="901" y="1687"/>
                  </a:cubicBezTo>
                  <a:cubicBezTo>
                    <a:pt x="821" y="1633"/>
                    <a:pt x="750" y="1580"/>
                    <a:pt x="678" y="1509"/>
                  </a:cubicBezTo>
                  <a:cubicBezTo>
                    <a:pt x="607" y="1428"/>
                    <a:pt x="562" y="1348"/>
                    <a:pt x="509" y="1250"/>
                  </a:cubicBezTo>
                  <a:lnTo>
                    <a:pt x="509" y="1250"/>
                  </a:lnTo>
                  <a:cubicBezTo>
                    <a:pt x="509" y="1375"/>
                    <a:pt x="625" y="1509"/>
                    <a:pt x="705" y="1589"/>
                  </a:cubicBezTo>
                  <a:cubicBezTo>
                    <a:pt x="714" y="1607"/>
                    <a:pt x="768" y="1660"/>
                    <a:pt x="821" y="1714"/>
                  </a:cubicBezTo>
                  <a:cubicBezTo>
                    <a:pt x="812" y="1714"/>
                    <a:pt x="803" y="1714"/>
                    <a:pt x="785" y="1723"/>
                  </a:cubicBezTo>
                  <a:cubicBezTo>
                    <a:pt x="161" y="1357"/>
                    <a:pt x="384" y="349"/>
                    <a:pt x="1008" y="117"/>
                  </a:cubicBezTo>
                  <a:cubicBezTo>
                    <a:pt x="1017" y="81"/>
                    <a:pt x="1035" y="37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9"/>
            <p:cNvSpPr/>
            <p:nvPr/>
          </p:nvSpPr>
          <p:spPr>
            <a:xfrm>
              <a:off x="967625" y="1084100"/>
              <a:ext cx="11850" cy="14725"/>
            </a:xfrm>
            <a:custGeom>
              <a:rect b="b" l="l" r="r" t="t"/>
              <a:pathLst>
                <a:path extrusionOk="0" h="589" w="474">
                  <a:moveTo>
                    <a:pt x="393" y="0"/>
                  </a:moveTo>
                  <a:cubicBezTo>
                    <a:pt x="393" y="18"/>
                    <a:pt x="402" y="36"/>
                    <a:pt x="402" y="63"/>
                  </a:cubicBezTo>
                  <a:cubicBezTo>
                    <a:pt x="373" y="48"/>
                    <a:pt x="338" y="41"/>
                    <a:pt x="304" y="41"/>
                  </a:cubicBezTo>
                  <a:cubicBezTo>
                    <a:pt x="275" y="41"/>
                    <a:pt x="248" y="46"/>
                    <a:pt x="224" y="54"/>
                  </a:cubicBezTo>
                  <a:cubicBezTo>
                    <a:pt x="143" y="80"/>
                    <a:pt x="81" y="152"/>
                    <a:pt x="54" y="232"/>
                  </a:cubicBezTo>
                  <a:cubicBezTo>
                    <a:pt x="1" y="375"/>
                    <a:pt x="81" y="535"/>
                    <a:pt x="215" y="589"/>
                  </a:cubicBezTo>
                  <a:lnTo>
                    <a:pt x="233" y="544"/>
                  </a:lnTo>
                  <a:cubicBezTo>
                    <a:pt x="259" y="491"/>
                    <a:pt x="286" y="437"/>
                    <a:pt x="304" y="375"/>
                  </a:cubicBezTo>
                  <a:cubicBezTo>
                    <a:pt x="358" y="259"/>
                    <a:pt x="402" y="134"/>
                    <a:pt x="474" y="9"/>
                  </a:cubicBezTo>
                  <a:cubicBezTo>
                    <a:pt x="447" y="9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9"/>
            <p:cNvSpPr/>
            <p:nvPr/>
          </p:nvSpPr>
          <p:spPr>
            <a:xfrm>
              <a:off x="962050" y="1075850"/>
              <a:ext cx="1825" cy="1800"/>
            </a:xfrm>
            <a:custGeom>
              <a:rect b="b" l="l" r="r" t="t"/>
              <a:pathLst>
                <a:path extrusionOk="0" h="72" w="73">
                  <a:moveTo>
                    <a:pt x="72" y="0"/>
                  </a:moveTo>
                  <a:lnTo>
                    <a:pt x="72" y="0"/>
                  </a:lnTo>
                  <a:cubicBezTo>
                    <a:pt x="45" y="18"/>
                    <a:pt x="19" y="45"/>
                    <a:pt x="1" y="71"/>
                  </a:cubicBezTo>
                  <a:cubicBezTo>
                    <a:pt x="27" y="63"/>
                    <a:pt x="45" y="54"/>
                    <a:pt x="63" y="45"/>
                  </a:cubicBezTo>
                  <a:cubicBezTo>
                    <a:pt x="63" y="27"/>
                    <a:pt x="72" y="1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9"/>
            <p:cNvSpPr/>
            <p:nvPr/>
          </p:nvSpPr>
          <p:spPr>
            <a:xfrm>
              <a:off x="957825" y="1072500"/>
              <a:ext cx="7150" cy="6925"/>
            </a:xfrm>
            <a:custGeom>
              <a:rect b="b" l="l" r="r" t="t"/>
              <a:pathLst>
                <a:path extrusionOk="0" h="277" w="286">
                  <a:moveTo>
                    <a:pt x="286" y="0"/>
                  </a:moveTo>
                  <a:cubicBezTo>
                    <a:pt x="277" y="9"/>
                    <a:pt x="268" y="9"/>
                    <a:pt x="268" y="18"/>
                  </a:cubicBezTo>
                  <a:cubicBezTo>
                    <a:pt x="152" y="72"/>
                    <a:pt x="54" y="161"/>
                    <a:pt x="0" y="277"/>
                  </a:cubicBezTo>
                  <a:cubicBezTo>
                    <a:pt x="81" y="205"/>
                    <a:pt x="161" y="125"/>
                    <a:pt x="259" y="81"/>
                  </a:cubicBezTo>
                  <a:cubicBezTo>
                    <a:pt x="268" y="54"/>
                    <a:pt x="277" y="27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9"/>
            <p:cNvSpPr/>
            <p:nvPr/>
          </p:nvSpPr>
          <p:spPr>
            <a:xfrm>
              <a:off x="964075" y="1115025"/>
              <a:ext cx="4650" cy="5650"/>
            </a:xfrm>
            <a:custGeom>
              <a:rect b="b" l="l" r="r" t="t"/>
              <a:pathLst>
                <a:path extrusionOk="0" h="226" w="186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48"/>
                    <a:pt x="9" y="75"/>
                  </a:cubicBezTo>
                  <a:cubicBezTo>
                    <a:pt x="36" y="119"/>
                    <a:pt x="54" y="164"/>
                    <a:pt x="80" y="199"/>
                  </a:cubicBezTo>
                  <a:cubicBezTo>
                    <a:pt x="91" y="218"/>
                    <a:pt x="105" y="226"/>
                    <a:pt x="120" y="226"/>
                  </a:cubicBezTo>
                  <a:cubicBezTo>
                    <a:pt x="153" y="226"/>
                    <a:pt x="186" y="184"/>
                    <a:pt x="161" y="146"/>
                  </a:cubicBezTo>
                  <a:cubicBezTo>
                    <a:pt x="143" y="110"/>
                    <a:pt x="125" y="75"/>
                    <a:pt x="107" y="39"/>
                  </a:cubicBezTo>
                  <a:cubicBezTo>
                    <a:pt x="100" y="17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9"/>
            <p:cNvSpPr/>
            <p:nvPr/>
          </p:nvSpPr>
          <p:spPr>
            <a:xfrm>
              <a:off x="971650" y="1110075"/>
              <a:ext cx="6050" cy="5500"/>
            </a:xfrm>
            <a:custGeom>
              <a:rect b="b" l="l" r="r" t="t"/>
              <a:pathLst>
                <a:path extrusionOk="0" h="220" w="242">
                  <a:moveTo>
                    <a:pt x="74" y="1"/>
                  </a:moveTo>
                  <a:cubicBezTo>
                    <a:pt x="33" y="1"/>
                    <a:pt x="1" y="59"/>
                    <a:pt x="36" y="94"/>
                  </a:cubicBezTo>
                  <a:cubicBezTo>
                    <a:pt x="72" y="130"/>
                    <a:pt x="98" y="157"/>
                    <a:pt x="134" y="201"/>
                  </a:cubicBezTo>
                  <a:cubicBezTo>
                    <a:pt x="145" y="212"/>
                    <a:pt x="160" y="220"/>
                    <a:pt x="175" y="220"/>
                  </a:cubicBezTo>
                  <a:cubicBezTo>
                    <a:pt x="185" y="220"/>
                    <a:pt x="195" y="217"/>
                    <a:pt x="206" y="210"/>
                  </a:cubicBezTo>
                  <a:cubicBezTo>
                    <a:pt x="223" y="201"/>
                    <a:pt x="241" y="166"/>
                    <a:pt x="223" y="139"/>
                  </a:cubicBezTo>
                  <a:cubicBezTo>
                    <a:pt x="188" y="94"/>
                    <a:pt x="143" y="50"/>
                    <a:pt x="107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9"/>
            <p:cNvSpPr/>
            <p:nvPr/>
          </p:nvSpPr>
          <p:spPr>
            <a:xfrm>
              <a:off x="977275" y="1103825"/>
              <a:ext cx="7100" cy="4875"/>
            </a:xfrm>
            <a:custGeom>
              <a:rect b="b" l="l" r="r" t="t"/>
              <a:pathLst>
                <a:path extrusionOk="0" h="195" w="284">
                  <a:moveTo>
                    <a:pt x="80" y="1"/>
                  </a:moveTo>
                  <a:cubicBezTo>
                    <a:pt x="37" y="1"/>
                    <a:pt x="1" y="57"/>
                    <a:pt x="43" y="85"/>
                  </a:cubicBezTo>
                  <a:cubicBezTo>
                    <a:pt x="96" y="130"/>
                    <a:pt x="150" y="157"/>
                    <a:pt x="195" y="193"/>
                  </a:cubicBezTo>
                  <a:cubicBezTo>
                    <a:pt x="200" y="194"/>
                    <a:pt x="205" y="195"/>
                    <a:pt x="210" y="195"/>
                  </a:cubicBezTo>
                  <a:cubicBezTo>
                    <a:pt x="234" y="195"/>
                    <a:pt x="259" y="180"/>
                    <a:pt x="266" y="166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4" y="68"/>
                    <a:pt x="150" y="41"/>
                    <a:pt x="114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9"/>
            <p:cNvSpPr/>
            <p:nvPr/>
          </p:nvSpPr>
          <p:spPr>
            <a:xfrm>
              <a:off x="897825" y="1096800"/>
              <a:ext cx="25475" cy="14700"/>
            </a:xfrm>
            <a:custGeom>
              <a:rect b="b" l="l" r="r" t="t"/>
              <a:pathLst>
                <a:path extrusionOk="0" h="588" w="1019">
                  <a:moveTo>
                    <a:pt x="723" y="1"/>
                  </a:moveTo>
                  <a:cubicBezTo>
                    <a:pt x="777" y="161"/>
                    <a:pt x="643" y="349"/>
                    <a:pt x="464" y="358"/>
                  </a:cubicBezTo>
                  <a:cubicBezTo>
                    <a:pt x="384" y="358"/>
                    <a:pt x="295" y="331"/>
                    <a:pt x="232" y="268"/>
                  </a:cubicBezTo>
                  <a:cubicBezTo>
                    <a:pt x="197" y="224"/>
                    <a:pt x="179" y="161"/>
                    <a:pt x="179" y="108"/>
                  </a:cubicBezTo>
                  <a:cubicBezTo>
                    <a:pt x="108" y="135"/>
                    <a:pt x="54" y="179"/>
                    <a:pt x="0" y="224"/>
                  </a:cubicBezTo>
                  <a:cubicBezTo>
                    <a:pt x="20" y="473"/>
                    <a:pt x="222" y="587"/>
                    <a:pt x="435" y="587"/>
                  </a:cubicBezTo>
                  <a:cubicBezTo>
                    <a:pt x="717" y="587"/>
                    <a:pt x="1018" y="387"/>
                    <a:pt x="937" y="36"/>
                  </a:cubicBezTo>
                  <a:cubicBezTo>
                    <a:pt x="866" y="19"/>
                    <a:pt x="794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9"/>
            <p:cNvSpPr/>
            <p:nvPr/>
          </p:nvSpPr>
          <p:spPr>
            <a:xfrm>
              <a:off x="891575" y="1098800"/>
              <a:ext cx="40850" cy="24225"/>
            </a:xfrm>
            <a:custGeom>
              <a:rect b="b" l="l" r="r" t="t"/>
              <a:pathLst>
                <a:path extrusionOk="0" h="969" w="1634">
                  <a:moveTo>
                    <a:pt x="1303" y="1"/>
                  </a:moveTo>
                  <a:lnTo>
                    <a:pt x="1303" y="1"/>
                  </a:lnTo>
                  <a:cubicBezTo>
                    <a:pt x="1355" y="387"/>
                    <a:pt x="1017" y="607"/>
                    <a:pt x="692" y="607"/>
                  </a:cubicBezTo>
                  <a:cubicBezTo>
                    <a:pt x="455" y="607"/>
                    <a:pt x="225" y="489"/>
                    <a:pt x="161" y="233"/>
                  </a:cubicBezTo>
                  <a:cubicBezTo>
                    <a:pt x="134" y="269"/>
                    <a:pt x="108" y="304"/>
                    <a:pt x="90" y="340"/>
                  </a:cubicBezTo>
                  <a:cubicBezTo>
                    <a:pt x="117" y="394"/>
                    <a:pt x="134" y="447"/>
                    <a:pt x="161" y="492"/>
                  </a:cubicBezTo>
                  <a:cubicBezTo>
                    <a:pt x="224" y="590"/>
                    <a:pt x="286" y="652"/>
                    <a:pt x="375" y="724"/>
                  </a:cubicBezTo>
                  <a:cubicBezTo>
                    <a:pt x="268" y="697"/>
                    <a:pt x="188" y="608"/>
                    <a:pt x="117" y="527"/>
                  </a:cubicBezTo>
                  <a:cubicBezTo>
                    <a:pt x="99" y="501"/>
                    <a:pt x="72" y="465"/>
                    <a:pt x="45" y="429"/>
                  </a:cubicBezTo>
                  <a:cubicBezTo>
                    <a:pt x="45" y="429"/>
                    <a:pt x="45" y="438"/>
                    <a:pt x="45" y="438"/>
                  </a:cubicBezTo>
                  <a:cubicBezTo>
                    <a:pt x="54" y="465"/>
                    <a:pt x="54" y="483"/>
                    <a:pt x="63" y="501"/>
                  </a:cubicBezTo>
                  <a:cubicBezTo>
                    <a:pt x="99" y="554"/>
                    <a:pt x="134" y="608"/>
                    <a:pt x="179" y="652"/>
                  </a:cubicBezTo>
                  <a:cubicBezTo>
                    <a:pt x="277" y="741"/>
                    <a:pt x="393" y="795"/>
                    <a:pt x="509" y="848"/>
                  </a:cubicBezTo>
                  <a:cubicBezTo>
                    <a:pt x="509" y="848"/>
                    <a:pt x="509" y="857"/>
                    <a:pt x="509" y="857"/>
                  </a:cubicBezTo>
                  <a:cubicBezTo>
                    <a:pt x="384" y="848"/>
                    <a:pt x="259" y="795"/>
                    <a:pt x="161" y="715"/>
                  </a:cubicBezTo>
                  <a:cubicBezTo>
                    <a:pt x="117" y="670"/>
                    <a:pt x="54" y="617"/>
                    <a:pt x="10" y="545"/>
                  </a:cubicBezTo>
                  <a:cubicBezTo>
                    <a:pt x="10" y="572"/>
                    <a:pt x="1" y="590"/>
                    <a:pt x="1" y="608"/>
                  </a:cubicBezTo>
                  <a:cubicBezTo>
                    <a:pt x="165" y="852"/>
                    <a:pt x="451" y="968"/>
                    <a:pt x="739" y="968"/>
                  </a:cubicBezTo>
                  <a:cubicBezTo>
                    <a:pt x="1156" y="968"/>
                    <a:pt x="1575" y="726"/>
                    <a:pt x="1633" y="278"/>
                  </a:cubicBezTo>
                  <a:cubicBezTo>
                    <a:pt x="1624" y="260"/>
                    <a:pt x="1615" y="251"/>
                    <a:pt x="1615" y="242"/>
                  </a:cubicBezTo>
                  <a:cubicBezTo>
                    <a:pt x="1589" y="313"/>
                    <a:pt x="1553" y="385"/>
                    <a:pt x="1553" y="402"/>
                  </a:cubicBezTo>
                  <a:cubicBezTo>
                    <a:pt x="1499" y="501"/>
                    <a:pt x="1428" y="661"/>
                    <a:pt x="1312" y="715"/>
                  </a:cubicBezTo>
                  <a:cubicBezTo>
                    <a:pt x="1312" y="715"/>
                    <a:pt x="1312" y="715"/>
                    <a:pt x="1312" y="706"/>
                  </a:cubicBezTo>
                  <a:cubicBezTo>
                    <a:pt x="1383" y="625"/>
                    <a:pt x="1437" y="554"/>
                    <a:pt x="1482" y="447"/>
                  </a:cubicBezTo>
                  <a:cubicBezTo>
                    <a:pt x="1526" y="367"/>
                    <a:pt x="1544" y="278"/>
                    <a:pt x="1562" y="179"/>
                  </a:cubicBezTo>
                  <a:cubicBezTo>
                    <a:pt x="1553" y="170"/>
                    <a:pt x="1535" y="162"/>
                    <a:pt x="1526" y="144"/>
                  </a:cubicBezTo>
                  <a:cubicBezTo>
                    <a:pt x="1517" y="215"/>
                    <a:pt x="1490" y="278"/>
                    <a:pt x="1473" y="331"/>
                  </a:cubicBezTo>
                  <a:cubicBezTo>
                    <a:pt x="1437" y="420"/>
                    <a:pt x="1410" y="509"/>
                    <a:pt x="1339" y="572"/>
                  </a:cubicBezTo>
                  <a:cubicBezTo>
                    <a:pt x="1339" y="572"/>
                    <a:pt x="1339" y="563"/>
                    <a:pt x="1339" y="563"/>
                  </a:cubicBezTo>
                  <a:cubicBezTo>
                    <a:pt x="1383" y="492"/>
                    <a:pt x="1419" y="411"/>
                    <a:pt x="1446" y="322"/>
                  </a:cubicBezTo>
                  <a:cubicBezTo>
                    <a:pt x="1464" y="251"/>
                    <a:pt x="1464" y="179"/>
                    <a:pt x="1473" y="99"/>
                  </a:cubicBezTo>
                  <a:cubicBezTo>
                    <a:pt x="1419" y="63"/>
                    <a:pt x="1366" y="28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9"/>
            <p:cNvSpPr/>
            <p:nvPr/>
          </p:nvSpPr>
          <p:spPr>
            <a:xfrm>
              <a:off x="888900" y="1094100"/>
              <a:ext cx="46200" cy="31450"/>
            </a:xfrm>
            <a:custGeom>
              <a:rect b="b" l="l" r="r" t="t"/>
              <a:pathLst>
                <a:path extrusionOk="0" h="1258" w="1848">
                  <a:moveTo>
                    <a:pt x="1080" y="109"/>
                  </a:moveTo>
                  <a:cubicBezTo>
                    <a:pt x="1151" y="109"/>
                    <a:pt x="1223" y="127"/>
                    <a:pt x="1294" y="144"/>
                  </a:cubicBezTo>
                  <a:cubicBezTo>
                    <a:pt x="1375" y="495"/>
                    <a:pt x="1074" y="695"/>
                    <a:pt x="792" y="695"/>
                  </a:cubicBezTo>
                  <a:cubicBezTo>
                    <a:pt x="579" y="695"/>
                    <a:pt x="377" y="581"/>
                    <a:pt x="357" y="332"/>
                  </a:cubicBezTo>
                  <a:cubicBezTo>
                    <a:pt x="411" y="287"/>
                    <a:pt x="465" y="243"/>
                    <a:pt x="536" y="216"/>
                  </a:cubicBezTo>
                  <a:cubicBezTo>
                    <a:pt x="536" y="269"/>
                    <a:pt x="554" y="332"/>
                    <a:pt x="589" y="376"/>
                  </a:cubicBezTo>
                  <a:cubicBezTo>
                    <a:pt x="652" y="439"/>
                    <a:pt x="741" y="466"/>
                    <a:pt x="821" y="466"/>
                  </a:cubicBezTo>
                  <a:cubicBezTo>
                    <a:pt x="1000" y="457"/>
                    <a:pt x="1134" y="269"/>
                    <a:pt x="1080" y="109"/>
                  </a:cubicBezTo>
                  <a:close/>
                  <a:moveTo>
                    <a:pt x="1410" y="189"/>
                  </a:moveTo>
                  <a:lnTo>
                    <a:pt x="1410" y="189"/>
                  </a:lnTo>
                  <a:cubicBezTo>
                    <a:pt x="1473" y="216"/>
                    <a:pt x="1526" y="251"/>
                    <a:pt x="1580" y="287"/>
                  </a:cubicBezTo>
                  <a:cubicBezTo>
                    <a:pt x="1571" y="367"/>
                    <a:pt x="1571" y="439"/>
                    <a:pt x="1553" y="510"/>
                  </a:cubicBezTo>
                  <a:cubicBezTo>
                    <a:pt x="1526" y="599"/>
                    <a:pt x="1490" y="680"/>
                    <a:pt x="1446" y="751"/>
                  </a:cubicBezTo>
                  <a:cubicBezTo>
                    <a:pt x="1446" y="751"/>
                    <a:pt x="1446" y="760"/>
                    <a:pt x="1446" y="760"/>
                  </a:cubicBezTo>
                  <a:cubicBezTo>
                    <a:pt x="1517" y="697"/>
                    <a:pt x="1544" y="608"/>
                    <a:pt x="1580" y="519"/>
                  </a:cubicBezTo>
                  <a:cubicBezTo>
                    <a:pt x="1597" y="466"/>
                    <a:pt x="1624" y="403"/>
                    <a:pt x="1633" y="332"/>
                  </a:cubicBezTo>
                  <a:cubicBezTo>
                    <a:pt x="1642" y="350"/>
                    <a:pt x="1660" y="358"/>
                    <a:pt x="1669" y="367"/>
                  </a:cubicBezTo>
                  <a:cubicBezTo>
                    <a:pt x="1651" y="466"/>
                    <a:pt x="1633" y="555"/>
                    <a:pt x="1589" y="635"/>
                  </a:cubicBezTo>
                  <a:cubicBezTo>
                    <a:pt x="1544" y="742"/>
                    <a:pt x="1490" y="813"/>
                    <a:pt x="1419" y="894"/>
                  </a:cubicBezTo>
                  <a:cubicBezTo>
                    <a:pt x="1419" y="903"/>
                    <a:pt x="1419" y="903"/>
                    <a:pt x="1419" y="903"/>
                  </a:cubicBezTo>
                  <a:cubicBezTo>
                    <a:pt x="1535" y="849"/>
                    <a:pt x="1606" y="689"/>
                    <a:pt x="1660" y="590"/>
                  </a:cubicBezTo>
                  <a:cubicBezTo>
                    <a:pt x="1660" y="573"/>
                    <a:pt x="1696" y="501"/>
                    <a:pt x="1722" y="430"/>
                  </a:cubicBezTo>
                  <a:cubicBezTo>
                    <a:pt x="1722" y="439"/>
                    <a:pt x="1731" y="448"/>
                    <a:pt x="1740" y="466"/>
                  </a:cubicBezTo>
                  <a:cubicBezTo>
                    <a:pt x="1682" y="914"/>
                    <a:pt x="1263" y="1156"/>
                    <a:pt x="846" y="1156"/>
                  </a:cubicBezTo>
                  <a:cubicBezTo>
                    <a:pt x="558" y="1156"/>
                    <a:pt x="272" y="1040"/>
                    <a:pt x="108" y="796"/>
                  </a:cubicBezTo>
                  <a:cubicBezTo>
                    <a:pt x="108" y="778"/>
                    <a:pt x="117" y="760"/>
                    <a:pt x="117" y="733"/>
                  </a:cubicBezTo>
                  <a:cubicBezTo>
                    <a:pt x="161" y="805"/>
                    <a:pt x="224" y="858"/>
                    <a:pt x="268" y="903"/>
                  </a:cubicBezTo>
                  <a:cubicBezTo>
                    <a:pt x="366" y="983"/>
                    <a:pt x="491" y="1036"/>
                    <a:pt x="616" y="1045"/>
                  </a:cubicBezTo>
                  <a:cubicBezTo>
                    <a:pt x="616" y="1045"/>
                    <a:pt x="616" y="1036"/>
                    <a:pt x="616" y="1036"/>
                  </a:cubicBezTo>
                  <a:cubicBezTo>
                    <a:pt x="500" y="983"/>
                    <a:pt x="384" y="929"/>
                    <a:pt x="286" y="840"/>
                  </a:cubicBezTo>
                  <a:cubicBezTo>
                    <a:pt x="241" y="796"/>
                    <a:pt x="206" y="742"/>
                    <a:pt x="170" y="689"/>
                  </a:cubicBezTo>
                  <a:cubicBezTo>
                    <a:pt x="161" y="671"/>
                    <a:pt x="161" y="653"/>
                    <a:pt x="152" y="626"/>
                  </a:cubicBezTo>
                  <a:cubicBezTo>
                    <a:pt x="152" y="626"/>
                    <a:pt x="152" y="617"/>
                    <a:pt x="152" y="617"/>
                  </a:cubicBezTo>
                  <a:cubicBezTo>
                    <a:pt x="179" y="653"/>
                    <a:pt x="206" y="689"/>
                    <a:pt x="224" y="715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0"/>
                    <a:pt x="331" y="778"/>
                    <a:pt x="268" y="680"/>
                  </a:cubicBezTo>
                  <a:cubicBezTo>
                    <a:pt x="241" y="635"/>
                    <a:pt x="224" y="582"/>
                    <a:pt x="197" y="528"/>
                  </a:cubicBezTo>
                  <a:cubicBezTo>
                    <a:pt x="215" y="492"/>
                    <a:pt x="241" y="457"/>
                    <a:pt x="268" y="421"/>
                  </a:cubicBezTo>
                  <a:cubicBezTo>
                    <a:pt x="332" y="677"/>
                    <a:pt x="562" y="795"/>
                    <a:pt x="799" y="795"/>
                  </a:cubicBezTo>
                  <a:cubicBezTo>
                    <a:pt x="1124" y="795"/>
                    <a:pt x="1462" y="575"/>
                    <a:pt x="1410" y="189"/>
                  </a:cubicBezTo>
                  <a:close/>
                  <a:moveTo>
                    <a:pt x="998" y="0"/>
                  </a:moveTo>
                  <a:cubicBezTo>
                    <a:pt x="530" y="0"/>
                    <a:pt x="64" y="280"/>
                    <a:pt x="1" y="796"/>
                  </a:cubicBezTo>
                  <a:cubicBezTo>
                    <a:pt x="1" y="805"/>
                    <a:pt x="1" y="813"/>
                    <a:pt x="10" y="813"/>
                  </a:cubicBezTo>
                  <a:cubicBezTo>
                    <a:pt x="10" y="822"/>
                    <a:pt x="10" y="831"/>
                    <a:pt x="10" y="840"/>
                  </a:cubicBezTo>
                  <a:cubicBezTo>
                    <a:pt x="200" y="1123"/>
                    <a:pt x="526" y="1257"/>
                    <a:pt x="852" y="1257"/>
                  </a:cubicBezTo>
                  <a:cubicBezTo>
                    <a:pt x="1319" y="1257"/>
                    <a:pt x="1784" y="981"/>
                    <a:pt x="1847" y="466"/>
                  </a:cubicBezTo>
                  <a:cubicBezTo>
                    <a:pt x="1847" y="457"/>
                    <a:pt x="1847" y="448"/>
                    <a:pt x="1847" y="439"/>
                  </a:cubicBezTo>
                  <a:cubicBezTo>
                    <a:pt x="1847" y="430"/>
                    <a:pt x="1847" y="430"/>
                    <a:pt x="1838" y="421"/>
                  </a:cubicBezTo>
                  <a:cubicBezTo>
                    <a:pt x="1648" y="136"/>
                    <a:pt x="1323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9"/>
            <p:cNvSpPr/>
            <p:nvPr/>
          </p:nvSpPr>
          <p:spPr>
            <a:xfrm>
              <a:off x="933725" y="1094700"/>
              <a:ext cx="5350" cy="5000"/>
            </a:xfrm>
            <a:custGeom>
              <a:rect b="b" l="l" r="r" t="t"/>
              <a:pathLst>
                <a:path extrusionOk="0" h="200" w="214">
                  <a:moveTo>
                    <a:pt x="143" y="0"/>
                  </a:moveTo>
                  <a:cubicBezTo>
                    <a:pt x="128" y="0"/>
                    <a:pt x="112" y="7"/>
                    <a:pt x="99" y="22"/>
                  </a:cubicBezTo>
                  <a:cubicBezTo>
                    <a:pt x="81" y="58"/>
                    <a:pt x="54" y="76"/>
                    <a:pt x="28" y="111"/>
                  </a:cubicBezTo>
                  <a:cubicBezTo>
                    <a:pt x="10" y="129"/>
                    <a:pt x="1" y="165"/>
                    <a:pt x="19" y="183"/>
                  </a:cubicBezTo>
                  <a:cubicBezTo>
                    <a:pt x="28" y="193"/>
                    <a:pt x="46" y="200"/>
                    <a:pt x="63" y="200"/>
                  </a:cubicBezTo>
                  <a:cubicBezTo>
                    <a:pt x="77" y="200"/>
                    <a:pt x="91" y="195"/>
                    <a:pt x="99" y="183"/>
                  </a:cubicBezTo>
                  <a:cubicBezTo>
                    <a:pt x="126" y="147"/>
                    <a:pt x="161" y="120"/>
                    <a:pt x="188" y="76"/>
                  </a:cubicBezTo>
                  <a:cubicBezTo>
                    <a:pt x="213" y="38"/>
                    <a:pt x="18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9"/>
            <p:cNvSpPr/>
            <p:nvPr/>
          </p:nvSpPr>
          <p:spPr>
            <a:xfrm>
              <a:off x="925950" y="1088325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0" y="0"/>
                  </a:moveTo>
                  <a:cubicBezTo>
                    <a:pt x="111" y="0"/>
                    <a:pt x="94" y="10"/>
                    <a:pt x="89" y="27"/>
                  </a:cubicBezTo>
                  <a:cubicBezTo>
                    <a:pt x="62" y="72"/>
                    <a:pt x="35" y="126"/>
                    <a:pt x="17" y="179"/>
                  </a:cubicBezTo>
                  <a:cubicBezTo>
                    <a:pt x="0" y="219"/>
                    <a:pt x="33" y="247"/>
                    <a:pt x="67" y="247"/>
                  </a:cubicBezTo>
                  <a:cubicBezTo>
                    <a:pt x="86" y="247"/>
                    <a:pt x="106" y="238"/>
                    <a:pt x="115" y="215"/>
                  </a:cubicBezTo>
                  <a:cubicBezTo>
                    <a:pt x="133" y="161"/>
                    <a:pt x="151" y="126"/>
                    <a:pt x="178" y="81"/>
                  </a:cubicBezTo>
                  <a:cubicBezTo>
                    <a:pt x="187" y="54"/>
                    <a:pt x="187" y="27"/>
                    <a:pt x="160" y="10"/>
                  </a:cubicBezTo>
                  <a:cubicBezTo>
                    <a:pt x="151" y="3"/>
                    <a:pt x="14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9"/>
            <p:cNvSpPr/>
            <p:nvPr/>
          </p:nvSpPr>
          <p:spPr>
            <a:xfrm>
              <a:off x="917975" y="1084750"/>
              <a:ext cx="3750" cy="6925"/>
            </a:xfrm>
            <a:custGeom>
              <a:rect b="b" l="l" r="r" t="t"/>
              <a:pathLst>
                <a:path extrusionOk="0" h="277" w="150">
                  <a:moveTo>
                    <a:pt x="87" y="1"/>
                  </a:moveTo>
                  <a:cubicBezTo>
                    <a:pt x="60" y="1"/>
                    <a:pt x="42" y="28"/>
                    <a:pt x="33" y="54"/>
                  </a:cubicBezTo>
                  <a:cubicBezTo>
                    <a:pt x="24" y="108"/>
                    <a:pt x="24" y="162"/>
                    <a:pt x="6" y="206"/>
                  </a:cubicBezTo>
                  <a:cubicBezTo>
                    <a:pt x="1" y="250"/>
                    <a:pt x="35" y="277"/>
                    <a:pt x="67" y="277"/>
                  </a:cubicBezTo>
                  <a:cubicBezTo>
                    <a:pt x="87" y="277"/>
                    <a:pt x="106" y="266"/>
                    <a:pt x="113" y="242"/>
                  </a:cubicBezTo>
                  <a:cubicBezTo>
                    <a:pt x="122" y="179"/>
                    <a:pt x="131" y="117"/>
                    <a:pt x="140" y="63"/>
                  </a:cubicBezTo>
                  <a:cubicBezTo>
                    <a:pt x="149" y="28"/>
                    <a:pt x="113" y="10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9"/>
            <p:cNvSpPr/>
            <p:nvPr/>
          </p:nvSpPr>
          <p:spPr>
            <a:xfrm>
              <a:off x="895875" y="1088300"/>
              <a:ext cx="5475" cy="6325"/>
            </a:xfrm>
            <a:custGeom>
              <a:rect b="b" l="l" r="r" t="t"/>
              <a:pathLst>
                <a:path extrusionOk="0" h="253" w="219">
                  <a:moveTo>
                    <a:pt x="76" y="0"/>
                  </a:moveTo>
                  <a:cubicBezTo>
                    <a:pt x="38" y="0"/>
                    <a:pt x="1" y="37"/>
                    <a:pt x="25" y="73"/>
                  </a:cubicBezTo>
                  <a:cubicBezTo>
                    <a:pt x="61" y="127"/>
                    <a:pt x="78" y="180"/>
                    <a:pt x="105" y="225"/>
                  </a:cubicBezTo>
                  <a:cubicBezTo>
                    <a:pt x="114" y="245"/>
                    <a:pt x="130" y="253"/>
                    <a:pt x="146" y="253"/>
                  </a:cubicBezTo>
                  <a:cubicBezTo>
                    <a:pt x="181" y="253"/>
                    <a:pt x="219" y="216"/>
                    <a:pt x="194" y="180"/>
                  </a:cubicBezTo>
                  <a:cubicBezTo>
                    <a:pt x="168" y="127"/>
                    <a:pt x="150" y="73"/>
                    <a:pt x="123" y="28"/>
                  </a:cubicBezTo>
                  <a:cubicBezTo>
                    <a:pt x="112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9"/>
            <p:cNvSpPr/>
            <p:nvPr/>
          </p:nvSpPr>
          <p:spPr>
            <a:xfrm>
              <a:off x="886000" y="1095450"/>
              <a:ext cx="6500" cy="5175"/>
            </a:xfrm>
            <a:custGeom>
              <a:rect b="b" l="l" r="r" t="t"/>
              <a:pathLst>
                <a:path extrusionOk="0" h="207" w="260">
                  <a:moveTo>
                    <a:pt x="58" y="0"/>
                  </a:moveTo>
                  <a:cubicBezTo>
                    <a:pt x="48" y="0"/>
                    <a:pt x="38" y="3"/>
                    <a:pt x="27" y="10"/>
                  </a:cubicBezTo>
                  <a:cubicBezTo>
                    <a:pt x="10" y="28"/>
                    <a:pt x="1" y="64"/>
                    <a:pt x="27" y="90"/>
                  </a:cubicBezTo>
                  <a:cubicBezTo>
                    <a:pt x="72" y="126"/>
                    <a:pt x="117" y="162"/>
                    <a:pt x="170" y="197"/>
                  </a:cubicBezTo>
                  <a:cubicBezTo>
                    <a:pt x="176" y="204"/>
                    <a:pt x="185" y="207"/>
                    <a:pt x="194" y="207"/>
                  </a:cubicBezTo>
                  <a:cubicBezTo>
                    <a:pt x="211" y="207"/>
                    <a:pt x="230" y="197"/>
                    <a:pt x="242" y="180"/>
                  </a:cubicBezTo>
                  <a:cubicBezTo>
                    <a:pt x="259" y="153"/>
                    <a:pt x="242" y="126"/>
                    <a:pt x="224" y="108"/>
                  </a:cubicBezTo>
                  <a:cubicBezTo>
                    <a:pt x="188" y="73"/>
                    <a:pt x="143" y="46"/>
                    <a:pt x="99" y="19"/>
                  </a:cubicBezTo>
                  <a:cubicBezTo>
                    <a:pt x="88" y="8"/>
                    <a:pt x="73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9"/>
            <p:cNvSpPr/>
            <p:nvPr/>
          </p:nvSpPr>
          <p:spPr>
            <a:xfrm>
              <a:off x="880325" y="1105450"/>
              <a:ext cx="7225" cy="4300"/>
            </a:xfrm>
            <a:custGeom>
              <a:rect b="b" l="l" r="r" t="t"/>
              <a:pathLst>
                <a:path extrusionOk="0" h="172" w="289">
                  <a:moveTo>
                    <a:pt x="79" y="0"/>
                  </a:moveTo>
                  <a:cubicBezTo>
                    <a:pt x="26" y="0"/>
                    <a:pt x="1" y="85"/>
                    <a:pt x="58" y="110"/>
                  </a:cubicBezTo>
                  <a:cubicBezTo>
                    <a:pt x="103" y="119"/>
                    <a:pt x="147" y="145"/>
                    <a:pt x="183" y="163"/>
                  </a:cubicBezTo>
                  <a:cubicBezTo>
                    <a:pt x="193" y="169"/>
                    <a:pt x="203" y="171"/>
                    <a:pt x="212" y="171"/>
                  </a:cubicBezTo>
                  <a:cubicBezTo>
                    <a:pt x="260" y="171"/>
                    <a:pt x="289" y="104"/>
                    <a:pt x="237" y="74"/>
                  </a:cubicBezTo>
                  <a:cubicBezTo>
                    <a:pt x="192" y="47"/>
                    <a:pt x="147" y="29"/>
                    <a:pt x="94" y="3"/>
                  </a:cubicBezTo>
                  <a:cubicBezTo>
                    <a:pt x="89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9"/>
            <p:cNvSpPr/>
            <p:nvPr/>
          </p:nvSpPr>
          <p:spPr>
            <a:xfrm>
              <a:off x="906925" y="1085025"/>
              <a:ext cx="3775" cy="6850"/>
            </a:xfrm>
            <a:custGeom>
              <a:rect b="b" l="l" r="r" t="t"/>
              <a:pathLst>
                <a:path extrusionOk="0" h="274" w="151">
                  <a:moveTo>
                    <a:pt x="63" y="1"/>
                  </a:moveTo>
                  <a:cubicBezTo>
                    <a:pt x="32" y="1"/>
                    <a:pt x="1" y="25"/>
                    <a:pt x="11" y="61"/>
                  </a:cubicBezTo>
                  <a:cubicBezTo>
                    <a:pt x="20" y="115"/>
                    <a:pt x="29" y="177"/>
                    <a:pt x="38" y="231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1"/>
                    <a:pt x="118" y="97"/>
                    <a:pt x="109" y="43"/>
                  </a:cubicBezTo>
                  <a:cubicBezTo>
                    <a:pt x="106" y="14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9"/>
            <p:cNvSpPr/>
            <p:nvPr/>
          </p:nvSpPr>
          <p:spPr>
            <a:xfrm>
              <a:off x="834600" y="1083475"/>
              <a:ext cx="26900" cy="16275"/>
            </a:xfrm>
            <a:custGeom>
              <a:rect b="b" l="l" r="r" t="t"/>
              <a:pathLst>
                <a:path extrusionOk="0" h="651" w="1076">
                  <a:moveTo>
                    <a:pt x="290" y="1"/>
                  </a:moveTo>
                  <a:cubicBezTo>
                    <a:pt x="255" y="1"/>
                    <a:pt x="219" y="3"/>
                    <a:pt x="183" y="7"/>
                  </a:cubicBezTo>
                  <a:cubicBezTo>
                    <a:pt x="1" y="342"/>
                    <a:pt x="353" y="650"/>
                    <a:pt x="676" y="650"/>
                  </a:cubicBezTo>
                  <a:cubicBezTo>
                    <a:pt x="843" y="650"/>
                    <a:pt x="1002" y="568"/>
                    <a:pt x="1075" y="364"/>
                  </a:cubicBezTo>
                  <a:cubicBezTo>
                    <a:pt x="1031" y="311"/>
                    <a:pt x="977" y="257"/>
                    <a:pt x="915" y="213"/>
                  </a:cubicBezTo>
                  <a:cubicBezTo>
                    <a:pt x="889" y="329"/>
                    <a:pt x="764" y="408"/>
                    <a:pt x="639" y="408"/>
                  </a:cubicBezTo>
                  <a:cubicBezTo>
                    <a:pt x="592" y="408"/>
                    <a:pt x="546" y="397"/>
                    <a:pt x="504" y="373"/>
                  </a:cubicBezTo>
                  <a:cubicBezTo>
                    <a:pt x="433" y="329"/>
                    <a:pt x="371" y="257"/>
                    <a:pt x="362" y="177"/>
                  </a:cubicBezTo>
                  <a:cubicBezTo>
                    <a:pt x="353" y="114"/>
                    <a:pt x="371" y="52"/>
                    <a:pt x="397" y="7"/>
                  </a:cubicBezTo>
                  <a:cubicBezTo>
                    <a:pt x="362" y="3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9"/>
            <p:cNvSpPr/>
            <p:nvPr/>
          </p:nvSpPr>
          <p:spPr>
            <a:xfrm>
              <a:off x="827800" y="1084325"/>
              <a:ext cx="38825" cy="27475"/>
            </a:xfrm>
            <a:custGeom>
              <a:rect b="b" l="l" r="r" t="t"/>
              <a:pathLst>
                <a:path extrusionOk="0" h="1099" w="1553">
                  <a:moveTo>
                    <a:pt x="330" y="0"/>
                  </a:moveTo>
                  <a:cubicBezTo>
                    <a:pt x="295" y="18"/>
                    <a:pt x="259" y="27"/>
                    <a:pt x="223" y="54"/>
                  </a:cubicBezTo>
                  <a:cubicBezTo>
                    <a:pt x="214" y="107"/>
                    <a:pt x="197" y="161"/>
                    <a:pt x="197" y="223"/>
                  </a:cubicBezTo>
                  <a:cubicBezTo>
                    <a:pt x="197" y="330"/>
                    <a:pt x="214" y="419"/>
                    <a:pt x="250" y="526"/>
                  </a:cubicBezTo>
                  <a:cubicBezTo>
                    <a:pt x="170" y="446"/>
                    <a:pt x="152" y="330"/>
                    <a:pt x="143" y="223"/>
                  </a:cubicBezTo>
                  <a:cubicBezTo>
                    <a:pt x="143" y="187"/>
                    <a:pt x="134" y="143"/>
                    <a:pt x="134" y="98"/>
                  </a:cubicBezTo>
                  <a:cubicBezTo>
                    <a:pt x="134" y="107"/>
                    <a:pt x="125" y="107"/>
                    <a:pt x="125" y="107"/>
                  </a:cubicBezTo>
                  <a:cubicBezTo>
                    <a:pt x="116" y="134"/>
                    <a:pt x="116" y="152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91"/>
                    <a:pt x="223" y="598"/>
                    <a:pt x="295" y="705"/>
                  </a:cubicBezTo>
                  <a:cubicBezTo>
                    <a:pt x="295" y="705"/>
                    <a:pt x="295" y="714"/>
                    <a:pt x="286" y="714"/>
                  </a:cubicBezTo>
                  <a:cubicBezTo>
                    <a:pt x="188" y="642"/>
                    <a:pt x="116" y="518"/>
                    <a:pt x="81" y="402"/>
                  </a:cubicBezTo>
                  <a:cubicBezTo>
                    <a:pt x="63" y="348"/>
                    <a:pt x="36" y="259"/>
                    <a:pt x="36" y="187"/>
                  </a:cubicBezTo>
                  <a:cubicBezTo>
                    <a:pt x="27" y="196"/>
                    <a:pt x="9" y="214"/>
                    <a:pt x="0" y="232"/>
                  </a:cubicBezTo>
                  <a:cubicBezTo>
                    <a:pt x="6" y="722"/>
                    <a:pt x="501" y="1099"/>
                    <a:pt x="971" y="1099"/>
                  </a:cubicBezTo>
                  <a:cubicBezTo>
                    <a:pt x="1186" y="1099"/>
                    <a:pt x="1396" y="1020"/>
                    <a:pt x="1553" y="839"/>
                  </a:cubicBezTo>
                  <a:cubicBezTo>
                    <a:pt x="1553" y="821"/>
                    <a:pt x="1553" y="812"/>
                    <a:pt x="1553" y="794"/>
                  </a:cubicBezTo>
                  <a:cubicBezTo>
                    <a:pt x="1490" y="848"/>
                    <a:pt x="1419" y="892"/>
                    <a:pt x="1410" y="901"/>
                  </a:cubicBezTo>
                  <a:cubicBezTo>
                    <a:pt x="1323" y="948"/>
                    <a:pt x="1195" y="1031"/>
                    <a:pt x="1086" y="1031"/>
                  </a:cubicBezTo>
                  <a:cubicBezTo>
                    <a:pt x="1071" y="1031"/>
                    <a:pt x="1057" y="1029"/>
                    <a:pt x="1044" y="1026"/>
                  </a:cubicBezTo>
                  <a:cubicBezTo>
                    <a:pt x="1142" y="990"/>
                    <a:pt x="1231" y="964"/>
                    <a:pt x="1329" y="901"/>
                  </a:cubicBezTo>
                  <a:cubicBezTo>
                    <a:pt x="1410" y="857"/>
                    <a:pt x="1472" y="785"/>
                    <a:pt x="1544" y="723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23"/>
                    <a:pt x="1428" y="758"/>
                    <a:pt x="1383" y="794"/>
                  </a:cubicBezTo>
                  <a:cubicBezTo>
                    <a:pt x="1312" y="848"/>
                    <a:pt x="1240" y="910"/>
                    <a:pt x="1142" y="928"/>
                  </a:cubicBezTo>
                  <a:cubicBezTo>
                    <a:pt x="1142" y="928"/>
                    <a:pt x="1142" y="919"/>
                    <a:pt x="1142" y="919"/>
                  </a:cubicBezTo>
                  <a:cubicBezTo>
                    <a:pt x="1222" y="883"/>
                    <a:pt x="1294" y="830"/>
                    <a:pt x="1365" y="776"/>
                  </a:cubicBezTo>
                  <a:cubicBezTo>
                    <a:pt x="1419" y="723"/>
                    <a:pt x="1463" y="660"/>
                    <a:pt x="1508" y="607"/>
                  </a:cubicBezTo>
                  <a:cubicBezTo>
                    <a:pt x="1490" y="544"/>
                    <a:pt x="1454" y="482"/>
                    <a:pt x="1419" y="428"/>
                  </a:cubicBezTo>
                  <a:cubicBezTo>
                    <a:pt x="1322" y="633"/>
                    <a:pt x="1145" y="718"/>
                    <a:pt x="959" y="718"/>
                  </a:cubicBezTo>
                  <a:cubicBezTo>
                    <a:pt x="595" y="718"/>
                    <a:pt x="200" y="39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9"/>
            <p:cNvSpPr/>
            <p:nvPr/>
          </p:nvSpPr>
          <p:spPr>
            <a:xfrm>
              <a:off x="825125" y="1080800"/>
              <a:ext cx="44175" cy="33600"/>
            </a:xfrm>
            <a:custGeom>
              <a:rect b="b" l="l" r="r" t="t"/>
              <a:pathLst>
                <a:path extrusionOk="0" h="1344" w="1767">
                  <a:moveTo>
                    <a:pt x="669" y="108"/>
                  </a:moveTo>
                  <a:cubicBezTo>
                    <a:pt x="705" y="108"/>
                    <a:pt x="741" y="110"/>
                    <a:pt x="776" y="114"/>
                  </a:cubicBezTo>
                  <a:cubicBezTo>
                    <a:pt x="750" y="159"/>
                    <a:pt x="732" y="221"/>
                    <a:pt x="741" y="284"/>
                  </a:cubicBezTo>
                  <a:cubicBezTo>
                    <a:pt x="750" y="364"/>
                    <a:pt x="812" y="436"/>
                    <a:pt x="883" y="480"/>
                  </a:cubicBezTo>
                  <a:cubicBezTo>
                    <a:pt x="925" y="504"/>
                    <a:pt x="971" y="515"/>
                    <a:pt x="1018" y="515"/>
                  </a:cubicBezTo>
                  <a:cubicBezTo>
                    <a:pt x="1143" y="515"/>
                    <a:pt x="1268" y="436"/>
                    <a:pt x="1294" y="320"/>
                  </a:cubicBezTo>
                  <a:cubicBezTo>
                    <a:pt x="1356" y="364"/>
                    <a:pt x="1410" y="418"/>
                    <a:pt x="1454" y="471"/>
                  </a:cubicBezTo>
                  <a:cubicBezTo>
                    <a:pt x="1381" y="675"/>
                    <a:pt x="1222" y="757"/>
                    <a:pt x="1055" y="757"/>
                  </a:cubicBezTo>
                  <a:cubicBezTo>
                    <a:pt x="732" y="757"/>
                    <a:pt x="380" y="449"/>
                    <a:pt x="562" y="114"/>
                  </a:cubicBezTo>
                  <a:cubicBezTo>
                    <a:pt x="598" y="110"/>
                    <a:pt x="634" y="108"/>
                    <a:pt x="669" y="108"/>
                  </a:cubicBezTo>
                  <a:close/>
                  <a:moveTo>
                    <a:pt x="437" y="141"/>
                  </a:moveTo>
                  <a:cubicBezTo>
                    <a:pt x="307" y="531"/>
                    <a:pt x="702" y="859"/>
                    <a:pt x="1066" y="859"/>
                  </a:cubicBezTo>
                  <a:cubicBezTo>
                    <a:pt x="1252" y="859"/>
                    <a:pt x="1429" y="774"/>
                    <a:pt x="1526" y="569"/>
                  </a:cubicBezTo>
                  <a:cubicBezTo>
                    <a:pt x="1561" y="623"/>
                    <a:pt x="1597" y="685"/>
                    <a:pt x="1615" y="748"/>
                  </a:cubicBezTo>
                  <a:cubicBezTo>
                    <a:pt x="1570" y="801"/>
                    <a:pt x="1526" y="864"/>
                    <a:pt x="1472" y="917"/>
                  </a:cubicBezTo>
                  <a:cubicBezTo>
                    <a:pt x="1401" y="971"/>
                    <a:pt x="1329" y="1024"/>
                    <a:pt x="1249" y="1060"/>
                  </a:cubicBezTo>
                  <a:cubicBezTo>
                    <a:pt x="1249" y="1060"/>
                    <a:pt x="1249" y="1069"/>
                    <a:pt x="1249" y="1069"/>
                  </a:cubicBezTo>
                  <a:cubicBezTo>
                    <a:pt x="1347" y="1051"/>
                    <a:pt x="1419" y="989"/>
                    <a:pt x="1490" y="935"/>
                  </a:cubicBezTo>
                  <a:cubicBezTo>
                    <a:pt x="1535" y="899"/>
                    <a:pt x="1588" y="864"/>
                    <a:pt x="1633" y="810"/>
                  </a:cubicBezTo>
                  <a:cubicBezTo>
                    <a:pt x="1642" y="828"/>
                    <a:pt x="1642" y="846"/>
                    <a:pt x="1651" y="864"/>
                  </a:cubicBezTo>
                  <a:cubicBezTo>
                    <a:pt x="1579" y="926"/>
                    <a:pt x="1517" y="998"/>
                    <a:pt x="1436" y="1042"/>
                  </a:cubicBezTo>
                  <a:cubicBezTo>
                    <a:pt x="1338" y="1105"/>
                    <a:pt x="1249" y="1131"/>
                    <a:pt x="1151" y="1167"/>
                  </a:cubicBezTo>
                  <a:cubicBezTo>
                    <a:pt x="1164" y="1170"/>
                    <a:pt x="1178" y="1172"/>
                    <a:pt x="1193" y="1172"/>
                  </a:cubicBezTo>
                  <a:cubicBezTo>
                    <a:pt x="1302" y="1172"/>
                    <a:pt x="1430" y="1089"/>
                    <a:pt x="1517" y="1042"/>
                  </a:cubicBezTo>
                  <a:cubicBezTo>
                    <a:pt x="1526" y="1033"/>
                    <a:pt x="1597" y="989"/>
                    <a:pt x="1660" y="935"/>
                  </a:cubicBezTo>
                  <a:cubicBezTo>
                    <a:pt x="1660" y="953"/>
                    <a:pt x="1660" y="962"/>
                    <a:pt x="1660" y="980"/>
                  </a:cubicBezTo>
                  <a:cubicBezTo>
                    <a:pt x="1503" y="1161"/>
                    <a:pt x="1293" y="1240"/>
                    <a:pt x="1078" y="1240"/>
                  </a:cubicBezTo>
                  <a:cubicBezTo>
                    <a:pt x="608" y="1240"/>
                    <a:pt x="113" y="863"/>
                    <a:pt x="107" y="373"/>
                  </a:cubicBezTo>
                  <a:cubicBezTo>
                    <a:pt x="116" y="355"/>
                    <a:pt x="134" y="337"/>
                    <a:pt x="143" y="328"/>
                  </a:cubicBezTo>
                  <a:cubicBezTo>
                    <a:pt x="143" y="400"/>
                    <a:pt x="170" y="489"/>
                    <a:pt x="188" y="543"/>
                  </a:cubicBezTo>
                  <a:cubicBezTo>
                    <a:pt x="223" y="659"/>
                    <a:pt x="295" y="783"/>
                    <a:pt x="393" y="855"/>
                  </a:cubicBezTo>
                  <a:cubicBezTo>
                    <a:pt x="402" y="855"/>
                    <a:pt x="402" y="846"/>
                    <a:pt x="402" y="846"/>
                  </a:cubicBezTo>
                  <a:cubicBezTo>
                    <a:pt x="330" y="739"/>
                    <a:pt x="259" y="632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93"/>
                    <a:pt x="223" y="275"/>
                    <a:pt x="232" y="248"/>
                  </a:cubicBezTo>
                  <a:cubicBezTo>
                    <a:pt x="232" y="248"/>
                    <a:pt x="241" y="248"/>
                    <a:pt x="241" y="239"/>
                  </a:cubicBezTo>
                  <a:cubicBezTo>
                    <a:pt x="241" y="284"/>
                    <a:pt x="250" y="328"/>
                    <a:pt x="250" y="364"/>
                  </a:cubicBezTo>
                  <a:cubicBezTo>
                    <a:pt x="259" y="471"/>
                    <a:pt x="277" y="587"/>
                    <a:pt x="357" y="667"/>
                  </a:cubicBezTo>
                  <a:cubicBezTo>
                    <a:pt x="321" y="560"/>
                    <a:pt x="304" y="471"/>
                    <a:pt x="304" y="364"/>
                  </a:cubicBezTo>
                  <a:cubicBezTo>
                    <a:pt x="304" y="302"/>
                    <a:pt x="321" y="248"/>
                    <a:pt x="330" y="195"/>
                  </a:cubicBezTo>
                  <a:cubicBezTo>
                    <a:pt x="366" y="168"/>
                    <a:pt x="402" y="159"/>
                    <a:pt x="437" y="141"/>
                  </a:cubicBezTo>
                  <a:close/>
                  <a:moveTo>
                    <a:pt x="685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9" y="320"/>
                    <a:pt x="9" y="320"/>
                    <a:pt x="9" y="328"/>
                  </a:cubicBezTo>
                  <a:cubicBezTo>
                    <a:pt x="9" y="337"/>
                    <a:pt x="0" y="346"/>
                    <a:pt x="0" y="355"/>
                  </a:cubicBezTo>
                  <a:cubicBezTo>
                    <a:pt x="6" y="920"/>
                    <a:pt x="549" y="1344"/>
                    <a:pt x="1075" y="1344"/>
                  </a:cubicBezTo>
                  <a:cubicBezTo>
                    <a:pt x="1323" y="1344"/>
                    <a:pt x="1566" y="1250"/>
                    <a:pt x="1749" y="1033"/>
                  </a:cubicBezTo>
                  <a:cubicBezTo>
                    <a:pt x="1749" y="1033"/>
                    <a:pt x="1758" y="1024"/>
                    <a:pt x="1758" y="1015"/>
                  </a:cubicBezTo>
                  <a:cubicBezTo>
                    <a:pt x="1758" y="1015"/>
                    <a:pt x="1767" y="1006"/>
                    <a:pt x="1758" y="989"/>
                  </a:cubicBezTo>
                  <a:cubicBezTo>
                    <a:pt x="1752" y="424"/>
                    <a:pt x="1209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9"/>
            <p:cNvSpPr/>
            <p:nvPr/>
          </p:nvSpPr>
          <p:spPr>
            <a:xfrm>
              <a:off x="871500" y="1098475"/>
              <a:ext cx="6350" cy="3525"/>
            </a:xfrm>
            <a:custGeom>
              <a:rect b="b" l="l" r="r" t="t"/>
              <a:pathLst>
                <a:path extrusionOk="0" h="141" w="254">
                  <a:moveTo>
                    <a:pt x="182" y="0"/>
                  </a:moveTo>
                  <a:cubicBezTo>
                    <a:pt x="176" y="0"/>
                    <a:pt x="169" y="2"/>
                    <a:pt x="161" y="5"/>
                  </a:cubicBezTo>
                  <a:cubicBezTo>
                    <a:pt x="126" y="23"/>
                    <a:pt x="81" y="23"/>
                    <a:pt x="45" y="41"/>
                  </a:cubicBezTo>
                  <a:cubicBezTo>
                    <a:pt x="19" y="41"/>
                    <a:pt x="1" y="68"/>
                    <a:pt x="1" y="94"/>
                  </a:cubicBezTo>
                  <a:cubicBezTo>
                    <a:pt x="8" y="117"/>
                    <a:pt x="30" y="141"/>
                    <a:pt x="53" y="141"/>
                  </a:cubicBezTo>
                  <a:cubicBezTo>
                    <a:pt x="56" y="141"/>
                    <a:pt x="60" y="140"/>
                    <a:pt x="63" y="139"/>
                  </a:cubicBezTo>
                  <a:cubicBezTo>
                    <a:pt x="108" y="130"/>
                    <a:pt x="161" y="121"/>
                    <a:pt x="206" y="103"/>
                  </a:cubicBezTo>
                  <a:cubicBezTo>
                    <a:pt x="253" y="80"/>
                    <a:pt x="23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9"/>
            <p:cNvSpPr/>
            <p:nvPr/>
          </p:nvSpPr>
          <p:spPr>
            <a:xfrm>
              <a:off x="867275" y="1088725"/>
              <a:ext cx="6925" cy="4750"/>
            </a:xfrm>
            <a:custGeom>
              <a:rect b="b" l="l" r="r" t="t"/>
              <a:pathLst>
                <a:path extrusionOk="0" h="190" w="277">
                  <a:moveTo>
                    <a:pt x="203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43" y="29"/>
                    <a:pt x="89" y="65"/>
                    <a:pt x="45" y="101"/>
                  </a:cubicBezTo>
                  <a:cubicBezTo>
                    <a:pt x="1" y="130"/>
                    <a:pt x="35" y="190"/>
                    <a:pt x="79" y="190"/>
                  </a:cubicBezTo>
                  <a:cubicBezTo>
                    <a:pt x="88" y="190"/>
                    <a:pt x="98" y="187"/>
                    <a:pt x="107" y="181"/>
                  </a:cubicBezTo>
                  <a:cubicBezTo>
                    <a:pt x="152" y="145"/>
                    <a:pt x="188" y="127"/>
                    <a:pt x="232" y="101"/>
                  </a:cubicBezTo>
                  <a:cubicBezTo>
                    <a:pt x="259" y="92"/>
                    <a:pt x="277" y="56"/>
                    <a:pt x="259" y="29"/>
                  </a:cubicBezTo>
                  <a:cubicBezTo>
                    <a:pt x="252" y="15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9"/>
            <p:cNvSpPr/>
            <p:nvPr/>
          </p:nvSpPr>
          <p:spPr>
            <a:xfrm>
              <a:off x="862200" y="1080950"/>
              <a:ext cx="6200" cy="5725"/>
            </a:xfrm>
            <a:custGeom>
              <a:rect b="b" l="l" r="r" t="t"/>
              <a:pathLst>
                <a:path extrusionOk="0" h="229" w="248">
                  <a:moveTo>
                    <a:pt x="190" y="1"/>
                  </a:moveTo>
                  <a:cubicBezTo>
                    <a:pt x="174" y="1"/>
                    <a:pt x="157" y="8"/>
                    <a:pt x="141" y="19"/>
                  </a:cubicBezTo>
                  <a:cubicBezTo>
                    <a:pt x="114" y="55"/>
                    <a:pt x="78" y="99"/>
                    <a:pt x="43" y="135"/>
                  </a:cubicBezTo>
                  <a:cubicBezTo>
                    <a:pt x="0" y="171"/>
                    <a:pt x="36" y="228"/>
                    <a:pt x="76" y="228"/>
                  </a:cubicBezTo>
                  <a:cubicBezTo>
                    <a:pt x="86" y="228"/>
                    <a:pt x="96" y="225"/>
                    <a:pt x="105" y="215"/>
                  </a:cubicBezTo>
                  <a:cubicBezTo>
                    <a:pt x="150" y="171"/>
                    <a:pt x="185" y="126"/>
                    <a:pt x="230" y="82"/>
                  </a:cubicBezTo>
                  <a:cubicBezTo>
                    <a:pt x="248" y="64"/>
                    <a:pt x="239" y="28"/>
                    <a:pt x="221" y="10"/>
                  </a:cubicBezTo>
                  <a:cubicBezTo>
                    <a:pt x="211" y="3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9"/>
            <p:cNvSpPr/>
            <p:nvPr/>
          </p:nvSpPr>
          <p:spPr>
            <a:xfrm>
              <a:off x="844400" y="1071650"/>
              <a:ext cx="3050" cy="6625"/>
            </a:xfrm>
            <a:custGeom>
              <a:rect b="b" l="l" r="r" t="t"/>
              <a:pathLst>
                <a:path extrusionOk="0" h="265" w="122">
                  <a:moveTo>
                    <a:pt x="67" y="1"/>
                  </a:moveTo>
                  <a:cubicBezTo>
                    <a:pt x="44" y="1"/>
                    <a:pt x="23" y="14"/>
                    <a:pt x="23" y="43"/>
                  </a:cubicBezTo>
                  <a:cubicBezTo>
                    <a:pt x="14" y="97"/>
                    <a:pt x="5" y="159"/>
                    <a:pt x="5" y="213"/>
                  </a:cubicBezTo>
                  <a:cubicBezTo>
                    <a:pt x="1" y="246"/>
                    <a:pt x="26" y="264"/>
                    <a:pt x="53" y="264"/>
                  </a:cubicBezTo>
                  <a:cubicBezTo>
                    <a:pt x="76" y="264"/>
                    <a:pt x="99" y="251"/>
                    <a:pt x="103" y="222"/>
                  </a:cubicBezTo>
                  <a:cubicBezTo>
                    <a:pt x="112" y="168"/>
                    <a:pt x="121" y="106"/>
                    <a:pt x="121" y="52"/>
                  </a:cubicBezTo>
                  <a:cubicBezTo>
                    <a:pt x="121" y="19"/>
                    <a:pt x="9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9"/>
            <p:cNvSpPr/>
            <p:nvPr/>
          </p:nvSpPr>
          <p:spPr>
            <a:xfrm>
              <a:off x="832250" y="1072000"/>
              <a:ext cx="4275" cy="6625"/>
            </a:xfrm>
            <a:custGeom>
              <a:rect b="b" l="l" r="r" t="t"/>
              <a:pathLst>
                <a:path extrusionOk="0" h="265" w="171">
                  <a:moveTo>
                    <a:pt x="65" y="1"/>
                  </a:moveTo>
                  <a:cubicBezTo>
                    <a:pt x="61" y="1"/>
                    <a:pt x="58" y="1"/>
                    <a:pt x="54" y="2"/>
                  </a:cubicBezTo>
                  <a:cubicBezTo>
                    <a:pt x="27" y="2"/>
                    <a:pt x="1" y="38"/>
                    <a:pt x="10" y="65"/>
                  </a:cubicBezTo>
                  <a:cubicBezTo>
                    <a:pt x="27" y="118"/>
                    <a:pt x="54" y="172"/>
                    <a:pt x="72" y="234"/>
                  </a:cubicBezTo>
                  <a:cubicBezTo>
                    <a:pt x="79" y="254"/>
                    <a:pt x="100" y="265"/>
                    <a:pt x="118" y="265"/>
                  </a:cubicBezTo>
                  <a:cubicBezTo>
                    <a:pt x="124" y="265"/>
                    <a:pt x="130" y="263"/>
                    <a:pt x="134" y="261"/>
                  </a:cubicBezTo>
                  <a:cubicBezTo>
                    <a:pt x="170" y="243"/>
                    <a:pt x="170" y="217"/>
                    <a:pt x="161" y="190"/>
                  </a:cubicBezTo>
                  <a:cubicBezTo>
                    <a:pt x="152" y="136"/>
                    <a:pt x="126" y="92"/>
                    <a:pt x="117" y="47"/>
                  </a:cubicBezTo>
                  <a:cubicBezTo>
                    <a:pt x="109" y="24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9"/>
            <p:cNvSpPr/>
            <p:nvPr/>
          </p:nvSpPr>
          <p:spPr>
            <a:xfrm>
              <a:off x="822075" y="1077550"/>
              <a:ext cx="5425" cy="5775"/>
            </a:xfrm>
            <a:custGeom>
              <a:rect b="b" l="l" r="r" t="t"/>
              <a:pathLst>
                <a:path extrusionOk="0" h="231" w="217">
                  <a:moveTo>
                    <a:pt x="72" y="1"/>
                  </a:moveTo>
                  <a:cubicBezTo>
                    <a:pt x="34" y="1"/>
                    <a:pt x="0" y="45"/>
                    <a:pt x="33" y="84"/>
                  </a:cubicBezTo>
                  <a:cubicBezTo>
                    <a:pt x="60" y="128"/>
                    <a:pt x="78" y="164"/>
                    <a:pt x="95" y="200"/>
                  </a:cubicBezTo>
                  <a:cubicBezTo>
                    <a:pt x="108" y="221"/>
                    <a:pt x="128" y="230"/>
                    <a:pt x="147" y="230"/>
                  </a:cubicBezTo>
                  <a:cubicBezTo>
                    <a:pt x="183" y="230"/>
                    <a:pt x="217" y="199"/>
                    <a:pt x="194" y="164"/>
                  </a:cubicBezTo>
                  <a:cubicBezTo>
                    <a:pt x="167" y="111"/>
                    <a:pt x="140" y="66"/>
                    <a:pt x="113" y="21"/>
                  </a:cubicBezTo>
                  <a:cubicBezTo>
                    <a:pt x="101" y="7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9"/>
            <p:cNvSpPr/>
            <p:nvPr/>
          </p:nvSpPr>
          <p:spPr>
            <a:xfrm>
              <a:off x="853675" y="10745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0"/>
                    <a:pt x="80" y="33"/>
                  </a:cubicBezTo>
                  <a:cubicBezTo>
                    <a:pt x="63" y="87"/>
                    <a:pt x="36" y="140"/>
                    <a:pt x="18" y="194"/>
                  </a:cubicBezTo>
                  <a:cubicBezTo>
                    <a:pt x="1" y="233"/>
                    <a:pt x="34" y="262"/>
                    <a:pt x="67" y="262"/>
                  </a:cubicBezTo>
                  <a:cubicBezTo>
                    <a:pt x="87" y="262"/>
                    <a:pt x="106" y="252"/>
                    <a:pt x="116" y="230"/>
                  </a:cubicBezTo>
                  <a:cubicBezTo>
                    <a:pt x="134" y="176"/>
                    <a:pt x="161" y="122"/>
                    <a:pt x="179" y="69"/>
                  </a:cubicBezTo>
                  <a:cubicBezTo>
                    <a:pt x="195" y="29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5" name="Google Shape;3595;p9"/>
          <p:cNvGrpSpPr/>
          <p:nvPr/>
        </p:nvGrpSpPr>
        <p:grpSpPr>
          <a:xfrm rot="-874913">
            <a:off x="-530681" y="102729"/>
            <a:ext cx="2003363" cy="1927290"/>
            <a:chOff x="3795825" y="3576625"/>
            <a:chExt cx="273225" cy="262850"/>
          </a:xfrm>
        </p:grpSpPr>
        <p:sp>
          <p:nvSpPr>
            <p:cNvPr id="3596" name="Google Shape;3596;p9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9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9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9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9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9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9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9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9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9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6" name="Google Shape;3606;p9"/>
          <p:cNvGrpSpPr/>
          <p:nvPr/>
        </p:nvGrpSpPr>
        <p:grpSpPr>
          <a:xfrm rot="-245349">
            <a:off x="123463" y="3940170"/>
            <a:ext cx="1417871" cy="1009955"/>
            <a:chOff x="1174150" y="1093100"/>
            <a:chExt cx="360450" cy="256750"/>
          </a:xfrm>
        </p:grpSpPr>
        <p:sp>
          <p:nvSpPr>
            <p:cNvPr id="3607" name="Google Shape;3607;p9"/>
            <p:cNvSpPr/>
            <p:nvPr/>
          </p:nvSpPr>
          <p:spPr>
            <a:xfrm>
              <a:off x="1174150" y="1093100"/>
              <a:ext cx="360450" cy="256750"/>
            </a:xfrm>
            <a:custGeom>
              <a:rect b="b" l="l" r="r" t="t"/>
              <a:pathLst>
                <a:path extrusionOk="0" h="10270" w="14418">
                  <a:moveTo>
                    <a:pt x="7252" y="1"/>
                  </a:moveTo>
                  <a:cubicBezTo>
                    <a:pt x="6939" y="1"/>
                    <a:pt x="6617" y="23"/>
                    <a:pt x="6281" y="68"/>
                  </a:cubicBezTo>
                  <a:cubicBezTo>
                    <a:pt x="5237" y="211"/>
                    <a:pt x="4283" y="559"/>
                    <a:pt x="3453" y="1112"/>
                  </a:cubicBezTo>
                  <a:cubicBezTo>
                    <a:pt x="2739" y="1585"/>
                    <a:pt x="2070" y="2201"/>
                    <a:pt x="1410" y="2994"/>
                  </a:cubicBezTo>
                  <a:cubicBezTo>
                    <a:pt x="1035" y="3441"/>
                    <a:pt x="741" y="3931"/>
                    <a:pt x="420" y="4466"/>
                  </a:cubicBezTo>
                  <a:cubicBezTo>
                    <a:pt x="322" y="4654"/>
                    <a:pt x="215" y="4832"/>
                    <a:pt x="143" y="4966"/>
                  </a:cubicBezTo>
                  <a:cubicBezTo>
                    <a:pt x="10" y="5216"/>
                    <a:pt x="1" y="5519"/>
                    <a:pt x="126" y="5760"/>
                  </a:cubicBezTo>
                  <a:cubicBezTo>
                    <a:pt x="241" y="6001"/>
                    <a:pt x="473" y="6170"/>
                    <a:pt x="741" y="6215"/>
                  </a:cubicBezTo>
                  <a:cubicBezTo>
                    <a:pt x="786" y="6465"/>
                    <a:pt x="955" y="6697"/>
                    <a:pt x="1196" y="6813"/>
                  </a:cubicBezTo>
                  <a:cubicBezTo>
                    <a:pt x="1313" y="6874"/>
                    <a:pt x="1435" y="6899"/>
                    <a:pt x="1554" y="6899"/>
                  </a:cubicBezTo>
                  <a:cubicBezTo>
                    <a:pt x="1590" y="6899"/>
                    <a:pt x="1625" y="6897"/>
                    <a:pt x="1660" y="6893"/>
                  </a:cubicBezTo>
                  <a:cubicBezTo>
                    <a:pt x="1713" y="6991"/>
                    <a:pt x="1785" y="7089"/>
                    <a:pt x="1874" y="7161"/>
                  </a:cubicBezTo>
                  <a:cubicBezTo>
                    <a:pt x="1981" y="7241"/>
                    <a:pt x="2097" y="7303"/>
                    <a:pt x="2222" y="7330"/>
                  </a:cubicBezTo>
                  <a:cubicBezTo>
                    <a:pt x="2267" y="7500"/>
                    <a:pt x="2365" y="7651"/>
                    <a:pt x="2516" y="7767"/>
                  </a:cubicBezTo>
                  <a:cubicBezTo>
                    <a:pt x="2672" y="7887"/>
                    <a:pt x="2852" y="7946"/>
                    <a:pt x="3032" y="7946"/>
                  </a:cubicBezTo>
                  <a:cubicBezTo>
                    <a:pt x="3253" y="7946"/>
                    <a:pt x="3473" y="7856"/>
                    <a:pt x="3640" y="7678"/>
                  </a:cubicBezTo>
                  <a:cubicBezTo>
                    <a:pt x="3694" y="7624"/>
                    <a:pt x="3739" y="7571"/>
                    <a:pt x="3765" y="7526"/>
                  </a:cubicBezTo>
                  <a:lnTo>
                    <a:pt x="3783" y="7509"/>
                  </a:lnTo>
                  <a:cubicBezTo>
                    <a:pt x="3846" y="7428"/>
                    <a:pt x="3908" y="7339"/>
                    <a:pt x="3970" y="7259"/>
                  </a:cubicBezTo>
                  <a:cubicBezTo>
                    <a:pt x="4095" y="7089"/>
                    <a:pt x="4211" y="6929"/>
                    <a:pt x="4336" y="6777"/>
                  </a:cubicBezTo>
                  <a:cubicBezTo>
                    <a:pt x="4684" y="6358"/>
                    <a:pt x="5023" y="6045"/>
                    <a:pt x="5380" y="5822"/>
                  </a:cubicBezTo>
                  <a:cubicBezTo>
                    <a:pt x="5790" y="5564"/>
                    <a:pt x="6219" y="5376"/>
                    <a:pt x="6665" y="5260"/>
                  </a:cubicBezTo>
                  <a:cubicBezTo>
                    <a:pt x="6875" y="5207"/>
                    <a:pt x="7076" y="5180"/>
                    <a:pt x="7269" y="5180"/>
                  </a:cubicBezTo>
                  <a:cubicBezTo>
                    <a:pt x="7626" y="5180"/>
                    <a:pt x="7955" y="5272"/>
                    <a:pt x="8262" y="5457"/>
                  </a:cubicBezTo>
                  <a:cubicBezTo>
                    <a:pt x="8859" y="5805"/>
                    <a:pt x="9243" y="6295"/>
                    <a:pt x="9430" y="6947"/>
                  </a:cubicBezTo>
                  <a:cubicBezTo>
                    <a:pt x="9573" y="7446"/>
                    <a:pt x="9618" y="7999"/>
                    <a:pt x="9582" y="8695"/>
                  </a:cubicBezTo>
                  <a:cubicBezTo>
                    <a:pt x="9573" y="8829"/>
                    <a:pt x="9555" y="8972"/>
                    <a:pt x="9546" y="9123"/>
                  </a:cubicBezTo>
                  <a:cubicBezTo>
                    <a:pt x="9537" y="9186"/>
                    <a:pt x="9528" y="9257"/>
                    <a:pt x="9519" y="9328"/>
                  </a:cubicBezTo>
                  <a:cubicBezTo>
                    <a:pt x="9484" y="9757"/>
                    <a:pt x="9725" y="10122"/>
                    <a:pt x="10117" y="10238"/>
                  </a:cubicBezTo>
                  <a:cubicBezTo>
                    <a:pt x="10153" y="10247"/>
                    <a:pt x="10188" y="10256"/>
                    <a:pt x="10215" y="10256"/>
                  </a:cubicBezTo>
                  <a:cubicBezTo>
                    <a:pt x="10267" y="10265"/>
                    <a:pt x="10318" y="10270"/>
                    <a:pt x="10369" y="10270"/>
                  </a:cubicBezTo>
                  <a:cubicBezTo>
                    <a:pt x="10613" y="10270"/>
                    <a:pt x="10836" y="10165"/>
                    <a:pt x="10991" y="9980"/>
                  </a:cubicBezTo>
                  <a:cubicBezTo>
                    <a:pt x="11000" y="9980"/>
                    <a:pt x="11009" y="9989"/>
                    <a:pt x="11018" y="9989"/>
                  </a:cubicBezTo>
                  <a:lnTo>
                    <a:pt x="11036" y="9989"/>
                  </a:lnTo>
                  <a:cubicBezTo>
                    <a:pt x="11115" y="10012"/>
                    <a:pt x="11194" y="10023"/>
                    <a:pt x="11271" y="10023"/>
                  </a:cubicBezTo>
                  <a:cubicBezTo>
                    <a:pt x="11456" y="10023"/>
                    <a:pt x="11632" y="9959"/>
                    <a:pt x="11776" y="9846"/>
                  </a:cubicBezTo>
                  <a:cubicBezTo>
                    <a:pt x="11883" y="10006"/>
                    <a:pt x="12044" y="10131"/>
                    <a:pt x="12240" y="10185"/>
                  </a:cubicBezTo>
                  <a:cubicBezTo>
                    <a:pt x="12303" y="10203"/>
                    <a:pt x="12365" y="10221"/>
                    <a:pt x="12428" y="10221"/>
                  </a:cubicBezTo>
                  <a:cubicBezTo>
                    <a:pt x="12449" y="10222"/>
                    <a:pt x="12470" y="10223"/>
                    <a:pt x="12491" y="10223"/>
                  </a:cubicBezTo>
                  <a:cubicBezTo>
                    <a:pt x="12673" y="10223"/>
                    <a:pt x="12845" y="10155"/>
                    <a:pt x="12981" y="10051"/>
                  </a:cubicBezTo>
                  <a:cubicBezTo>
                    <a:pt x="13052" y="10105"/>
                    <a:pt x="13123" y="10149"/>
                    <a:pt x="13204" y="10176"/>
                  </a:cubicBezTo>
                  <a:cubicBezTo>
                    <a:pt x="13231" y="10185"/>
                    <a:pt x="13248" y="10194"/>
                    <a:pt x="13275" y="10203"/>
                  </a:cubicBezTo>
                  <a:cubicBezTo>
                    <a:pt x="13352" y="10226"/>
                    <a:pt x="13431" y="10237"/>
                    <a:pt x="13509" y="10237"/>
                  </a:cubicBezTo>
                  <a:cubicBezTo>
                    <a:pt x="13795" y="10237"/>
                    <a:pt x="14076" y="10089"/>
                    <a:pt x="14230" y="9837"/>
                  </a:cubicBezTo>
                  <a:cubicBezTo>
                    <a:pt x="14301" y="9703"/>
                    <a:pt x="14355" y="9569"/>
                    <a:pt x="14372" y="9427"/>
                  </a:cubicBezTo>
                  <a:cubicBezTo>
                    <a:pt x="14399" y="9239"/>
                    <a:pt x="14408" y="9088"/>
                    <a:pt x="14408" y="8936"/>
                  </a:cubicBezTo>
                  <a:cubicBezTo>
                    <a:pt x="14417" y="8427"/>
                    <a:pt x="14417" y="8044"/>
                    <a:pt x="14408" y="7687"/>
                  </a:cubicBezTo>
                  <a:cubicBezTo>
                    <a:pt x="14390" y="6786"/>
                    <a:pt x="14265" y="6001"/>
                    <a:pt x="14016" y="5269"/>
                  </a:cubicBezTo>
                  <a:cubicBezTo>
                    <a:pt x="13819" y="4681"/>
                    <a:pt x="13534" y="4083"/>
                    <a:pt x="13150" y="3423"/>
                  </a:cubicBezTo>
                  <a:cubicBezTo>
                    <a:pt x="12677" y="2620"/>
                    <a:pt x="12089" y="1933"/>
                    <a:pt x="11384" y="1389"/>
                  </a:cubicBezTo>
                  <a:cubicBezTo>
                    <a:pt x="10733" y="880"/>
                    <a:pt x="10028" y="514"/>
                    <a:pt x="9287" y="291"/>
                  </a:cubicBezTo>
                  <a:lnTo>
                    <a:pt x="9270" y="291"/>
                  </a:lnTo>
                  <a:cubicBezTo>
                    <a:pt x="8788" y="167"/>
                    <a:pt x="8369" y="86"/>
                    <a:pt x="7967" y="42"/>
                  </a:cubicBezTo>
                  <a:cubicBezTo>
                    <a:pt x="7733" y="14"/>
                    <a:pt x="7495" y="1"/>
                    <a:pt x="7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9"/>
            <p:cNvSpPr/>
            <p:nvPr/>
          </p:nvSpPr>
          <p:spPr>
            <a:xfrm>
              <a:off x="1187975" y="1107625"/>
              <a:ext cx="332125" cy="226925"/>
            </a:xfrm>
            <a:custGeom>
              <a:rect b="b" l="l" r="r" t="t"/>
              <a:pathLst>
                <a:path extrusionOk="0" h="9077" w="13285">
                  <a:moveTo>
                    <a:pt x="6740" y="0"/>
                  </a:moveTo>
                  <a:cubicBezTo>
                    <a:pt x="6427" y="0"/>
                    <a:pt x="6116" y="24"/>
                    <a:pt x="5808" y="67"/>
                  </a:cubicBezTo>
                  <a:cubicBezTo>
                    <a:pt x="4872" y="183"/>
                    <a:pt x="4006" y="487"/>
                    <a:pt x="3221" y="1013"/>
                  </a:cubicBezTo>
                  <a:cubicBezTo>
                    <a:pt x="2490" y="1504"/>
                    <a:pt x="1865" y="2110"/>
                    <a:pt x="1303" y="2779"/>
                  </a:cubicBezTo>
                  <a:cubicBezTo>
                    <a:pt x="946" y="3216"/>
                    <a:pt x="652" y="3698"/>
                    <a:pt x="375" y="4180"/>
                  </a:cubicBezTo>
                  <a:cubicBezTo>
                    <a:pt x="277" y="4340"/>
                    <a:pt x="188" y="4501"/>
                    <a:pt x="99" y="4662"/>
                  </a:cubicBezTo>
                  <a:cubicBezTo>
                    <a:pt x="1" y="4840"/>
                    <a:pt x="99" y="5036"/>
                    <a:pt x="286" y="5063"/>
                  </a:cubicBezTo>
                  <a:cubicBezTo>
                    <a:pt x="303" y="5066"/>
                    <a:pt x="319" y="5067"/>
                    <a:pt x="335" y="5067"/>
                  </a:cubicBezTo>
                  <a:cubicBezTo>
                    <a:pt x="425" y="5067"/>
                    <a:pt x="492" y="5023"/>
                    <a:pt x="545" y="4947"/>
                  </a:cubicBezTo>
                  <a:cubicBezTo>
                    <a:pt x="607" y="4840"/>
                    <a:pt x="670" y="4742"/>
                    <a:pt x="723" y="4635"/>
                  </a:cubicBezTo>
                  <a:cubicBezTo>
                    <a:pt x="982" y="4171"/>
                    <a:pt x="1250" y="3725"/>
                    <a:pt x="1571" y="3297"/>
                  </a:cubicBezTo>
                  <a:cubicBezTo>
                    <a:pt x="1999" y="2735"/>
                    <a:pt x="2499" y="2244"/>
                    <a:pt x="3043" y="1798"/>
                  </a:cubicBezTo>
                  <a:cubicBezTo>
                    <a:pt x="3453" y="1459"/>
                    <a:pt x="3908" y="1173"/>
                    <a:pt x="4408" y="968"/>
                  </a:cubicBezTo>
                  <a:cubicBezTo>
                    <a:pt x="5095" y="692"/>
                    <a:pt x="5817" y="558"/>
                    <a:pt x="6558" y="531"/>
                  </a:cubicBezTo>
                  <a:cubicBezTo>
                    <a:pt x="6616" y="529"/>
                    <a:pt x="6675" y="528"/>
                    <a:pt x="6734" y="528"/>
                  </a:cubicBezTo>
                  <a:cubicBezTo>
                    <a:pt x="7128" y="528"/>
                    <a:pt x="7515" y="578"/>
                    <a:pt x="7896" y="656"/>
                  </a:cubicBezTo>
                  <a:cubicBezTo>
                    <a:pt x="8387" y="754"/>
                    <a:pt x="8850" y="897"/>
                    <a:pt x="9288" y="1129"/>
                  </a:cubicBezTo>
                  <a:cubicBezTo>
                    <a:pt x="10046" y="1530"/>
                    <a:pt x="10679" y="2066"/>
                    <a:pt x="11197" y="2744"/>
                  </a:cubicBezTo>
                  <a:cubicBezTo>
                    <a:pt x="11661" y="3350"/>
                    <a:pt x="12017" y="4028"/>
                    <a:pt x="12303" y="4742"/>
                  </a:cubicBezTo>
                  <a:cubicBezTo>
                    <a:pt x="12508" y="5259"/>
                    <a:pt x="12642" y="5786"/>
                    <a:pt x="12695" y="6339"/>
                  </a:cubicBezTo>
                  <a:cubicBezTo>
                    <a:pt x="12749" y="6847"/>
                    <a:pt x="12749" y="7356"/>
                    <a:pt x="12758" y="7864"/>
                  </a:cubicBezTo>
                  <a:cubicBezTo>
                    <a:pt x="12758" y="8176"/>
                    <a:pt x="12758" y="8480"/>
                    <a:pt x="12695" y="8783"/>
                  </a:cubicBezTo>
                  <a:cubicBezTo>
                    <a:pt x="12678" y="8899"/>
                    <a:pt x="12749" y="9015"/>
                    <a:pt x="12865" y="9060"/>
                  </a:cubicBezTo>
                  <a:cubicBezTo>
                    <a:pt x="12893" y="9071"/>
                    <a:pt x="12923" y="9077"/>
                    <a:pt x="12954" y="9077"/>
                  </a:cubicBezTo>
                  <a:cubicBezTo>
                    <a:pt x="13041" y="9077"/>
                    <a:pt x="13131" y="9032"/>
                    <a:pt x="13177" y="8953"/>
                  </a:cubicBezTo>
                  <a:cubicBezTo>
                    <a:pt x="13204" y="8899"/>
                    <a:pt x="13231" y="8837"/>
                    <a:pt x="13240" y="8774"/>
                  </a:cubicBezTo>
                  <a:cubicBezTo>
                    <a:pt x="13257" y="8631"/>
                    <a:pt x="13275" y="8489"/>
                    <a:pt x="13275" y="8355"/>
                  </a:cubicBezTo>
                  <a:cubicBezTo>
                    <a:pt x="13275" y="7936"/>
                    <a:pt x="13284" y="7525"/>
                    <a:pt x="13275" y="7115"/>
                  </a:cubicBezTo>
                  <a:cubicBezTo>
                    <a:pt x="13257" y="6348"/>
                    <a:pt x="13159" y="5598"/>
                    <a:pt x="12909" y="4876"/>
                  </a:cubicBezTo>
                  <a:cubicBezTo>
                    <a:pt x="12704" y="4269"/>
                    <a:pt x="12419" y="3689"/>
                    <a:pt x="12098" y="3136"/>
                  </a:cubicBezTo>
                  <a:cubicBezTo>
                    <a:pt x="11669" y="2413"/>
                    <a:pt x="11134" y="1780"/>
                    <a:pt x="10474" y="1263"/>
                  </a:cubicBezTo>
                  <a:cubicBezTo>
                    <a:pt x="9894" y="817"/>
                    <a:pt x="9261" y="478"/>
                    <a:pt x="8574" y="272"/>
                  </a:cubicBezTo>
                  <a:cubicBezTo>
                    <a:pt x="8163" y="165"/>
                    <a:pt x="7762" y="76"/>
                    <a:pt x="7352" y="32"/>
                  </a:cubicBezTo>
                  <a:cubicBezTo>
                    <a:pt x="7148" y="10"/>
                    <a:pt x="6943" y="0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9"/>
            <p:cNvSpPr/>
            <p:nvPr/>
          </p:nvSpPr>
          <p:spPr>
            <a:xfrm>
              <a:off x="1206275" y="1136150"/>
              <a:ext cx="287950" cy="198000"/>
            </a:xfrm>
            <a:custGeom>
              <a:rect b="b" l="l" r="r" t="t"/>
              <a:pathLst>
                <a:path extrusionOk="0" h="7920" w="11518">
                  <a:moveTo>
                    <a:pt x="6023" y="1"/>
                  </a:moveTo>
                  <a:cubicBezTo>
                    <a:pt x="5954" y="1"/>
                    <a:pt x="5885" y="2"/>
                    <a:pt x="5817" y="6"/>
                  </a:cubicBezTo>
                  <a:cubicBezTo>
                    <a:pt x="4559" y="77"/>
                    <a:pt x="3417" y="461"/>
                    <a:pt x="2418" y="1237"/>
                  </a:cubicBezTo>
                  <a:cubicBezTo>
                    <a:pt x="1749" y="1754"/>
                    <a:pt x="1160" y="2361"/>
                    <a:pt x="705" y="3083"/>
                  </a:cubicBezTo>
                  <a:cubicBezTo>
                    <a:pt x="482" y="3431"/>
                    <a:pt x="286" y="3797"/>
                    <a:pt x="81" y="4154"/>
                  </a:cubicBezTo>
                  <a:cubicBezTo>
                    <a:pt x="63" y="4190"/>
                    <a:pt x="45" y="4234"/>
                    <a:pt x="36" y="4270"/>
                  </a:cubicBezTo>
                  <a:cubicBezTo>
                    <a:pt x="0" y="4395"/>
                    <a:pt x="54" y="4520"/>
                    <a:pt x="170" y="4573"/>
                  </a:cubicBezTo>
                  <a:cubicBezTo>
                    <a:pt x="206" y="4591"/>
                    <a:pt x="246" y="4600"/>
                    <a:pt x="285" y="4600"/>
                  </a:cubicBezTo>
                  <a:cubicBezTo>
                    <a:pt x="361" y="4600"/>
                    <a:pt x="435" y="4567"/>
                    <a:pt x="482" y="4502"/>
                  </a:cubicBezTo>
                  <a:cubicBezTo>
                    <a:pt x="509" y="4475"/>
                    <a:pt x="527" y="4448"/>
                    <a:pt x="536" y="4422"/>
                  </a:cubicBezTo>
                  <a:cubicBezTo>
                    <a:pt x="634" y="4252"/>
                    <a:pt x="723" y="4092"/>
                    <a:pt x="812" y="3931"/>
                  </a:cubicBezTo>
                  <a:cubicBezTo>
                    <a:pt x="1160" y="3280"/>
                    <a:pt x="1597" y="2700"/>
                    <a:pt x="2123" y="2191"/>
                  </a:cubicBezTo>
                  <a:cubicBezTo>
                    <a:pt x="2578" y="1754"/>
                    <a:pt x="3060" y="1362"/>
                    <a:pt x="3640" y="1094"/>
                  </a:cubicBezTo>
                  <a:cubicBezTo>
                    <a:pt x="4068" y="898"/>
                    <a:pt x="4514" y="746"/>
                    <a:pt x="4969" y="648"/>
                  </a:cubicBezTo>
                  <a:cubicBezTo>
                    <a:pt x="5318" y="570"/>
                    <a:pt x="5667" y="530"/>
                    <a:pt x="6015" y="530"/>
                  </a:cubicBezTo>
                  <a:cubicBezTo>
                    <a:pt x="6343" y="530"/>
                    <a:pt x="6670" y="566"/>
                    <a:pt x="6994" y="639"/>
                  </a:cubicBezTo>
                  <a:cubicBezTo>
                    <a:pt x="7744" y="809"/>
                    <a:pt x="8431" y="1112"/>
                    <a:pt x="9028" y="1594"/>
                  </a:cubicBezTo>
                  <a:cubicBezTo>
                    <a:pt x="9367" y="1870"/>
                    <a:pt x="9680" y="2156"/>
                    <a:pt x="9912" y="2521"/>
                  </a:cubicBezTo>
                  <a:cubicBezTo>
                    <a:pt x="10108" y="2843"/>
                    <a:pt x="10295" y="3164"/>
                    <a:pt x="10456" y="3503"/>
                  </a:cubicBezTo>
                  <a:cubicBezTo>
                    <a:pt x="10679" y="3976"/>
                    <a:pt x="10821" y="4466"/>
                    <a:pt x="10884" y="4984"/>
                  </a:cubicBezTo>
                  <a:cubicBezTo>
                    <a:pt x="10982" y="5813"/>
                    <a:pt x="10982" y="6643"/>
                    <a:pt x="10937" y="7473"/>
                  </a:cubicBezTo>
                  <a:cubicBezTo>
                    <a:pt x="10937" y="7544"/>
                    <a:pt x="10929" y="7624"/>
                    <a:pt x="10929" y="7696"/>
                  </a:cubicBezTo>
                  <a:cubicBezTo>
                    <a:pt x="10946" y="7821"/>
                    <a:pt x="11053" y="7910"/>
                    <a:pt x="11178" y="7919"/>
                  </a:cubicBezTo>
                  <a:cubicBezTo>
                    <a:pt x="11185" y="7919"/>
                    <a:pt x="11191" y="7919"/>
                    <a:pt x="11197" y="7919"/>
                  </a:cubicBezTo>
                  <a:cubicBezTo>
                    <a:pt x="11314" y="7919"/>
                    <a:pt x="11412" y="7841"/>
                    <a:pt x="11446" y="7722"/>
                  </a:cubicBezTo>
                  <a:cubicBezTo>
                    <a:pt x="11455" y="7687"/>
                    <a:pt x="11455" y="7642"/>
                    <a:pt x="11455" y="7606"/>
                  </a:cubicBezTo>
                  <a:cubicBezTo>
                    <a:pt x="11517" y="6821"/>
                    <a:pt x="11499" y="6036"/>
                    <a:pt x="11446" y="5260"/>
                  </a:cubicBezTo>
                  <a:cubicBezTo>
                    <a:pt x="11410" y="4770"/>
                    <a:pt x="11312" y="4306"/>
                    <a:pt x="11160" y="3842"/>
                  </a:cubicBezTo>
                  <a:cubicBezTo>
                    <a:pt x="10973" y="3280"/>
                    <a:pt x="10697" y="2771"/>
                    <a:pt x="10384" y="2281"/>
                  </a:cubicBezTo>
                  <a:cubicBezTo>
                    <a:pt x="10242" y="2058"/>
                    <a:pt x="10090" y="1852"/>
                    <a:pt x="9912" y="1674"/>
                  </a:cubicBezTo>
                  <a:cubicBezTo>
                    <a:pt x="9216" y="978"/>
                    <a:pt x="8404" y="479"/>
                    <a:pt x="7646" y="264"/>
                  </a:cubicBezTo>
                  <a:cubicBezTo>
                    <a:pt x="7020" y="85"/>
                    <a:pt x="6511" y="1"/>
                    <a:pt x="6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9"/>
            <p:cNvSpPr/>
            <p:nvPr/>
          </p:nvSpPr>
          <p:spPr>
            <a:xfrm>
              <a:off x="1227225" y="1164275"/>
              <a:ext cx="238000" cy="164825"/>
            </a:xfrm>
            <a:custGeom>
              <a:rect b="b" l="l" r="r" t="t"/>
              <a:pathLst>
                <a:path extrusionOk="0" h="6593" w="9520">
                  <a:moveTo>
                    <a:pt x="5037" y="1"/>
                  </a:moveTo>
                  <a:cubicBezTo>
                    <a:pt x="4671" y="1"/>
                    <a:pt x="4305" y="48"/>
                    <a:pt x="3944" y="139"/>
                  </a:cubicBezTo>
                  <a:cubicBezTo>
                    <a:pt x="3489" y="246"/>
                    <a:pt x="3061" y="433"/>
                    <a:pt x="2677" y="718"/>
                  </a:cubicBezTo>
                  <a:cubicBezTo>
                    <a:pt x="2311" y="995"/>
                    <a:pt x="1972" y="1298"/>
                    <a:pt x="1660" y="1619"/>
                  </a:cubicBezTo>
                  <a:cubicBezTo>
                    <a:pt x="1080" y="2199"/>
                    <a:pt x="581" y="2833"/>
                    <a:pt x="90" y="3484"/>
                  </a:cubicBezTo>
                  <a:cubicBezTo>
                    <a:pt x="81" y="3502"/>
                    <a:pt x="63" y="3529"/>
                    <a:pt x="54" y="3555"/>
                  </a:cubicBezTo>
                  <a:cubicBezTo>
                    <a:pt x="1" y="3662"/>
                    <a:pt x="28" y="3787"/>
                    <a:pt x="126" y="3859"/>
                  </a:cubicBezTo>
                  <a:cubicBezTo>
                    <a:pt x="173" y="3901"/>
                    <a:pt x="232" y="3923"/>
                    <a:pt x="292" y="3923"/>
                  </a:cubicBezTo>
                  <a:cubicBezTo>
                    <a:pt x="346" y="3923"/>
                    <a:pt x="401" y="3905"/>
                    <a:pt x="447" y="3868"/>
                  </a:cubicBezTo>
                  <a:cubicBezTo>
                    <a:pt x="483" y="3841"/>
                    <a:pt x="509" y="3805"/>
                    <a:pt x="536" y="3769"/>
                  </a:cubicBezTo>
                  <a:cubicBezTo>
                    <a:pt x="652" y="3618"/>
                    <a:pt x="768" y="3475"/>
                    <a:pt x="884" y="3323"/>
                  </a:cubicBezTo>
                  <a:cubicBezTo>
                    <a:pt x="1393" y="2663"/>
                    <a:pt x="1937" y="2030"/>
                    <a:pt x="2570" y="1495"/>
                  </a:cubicBezTo>
                  <a:cubicBezTo>
                    <a:pt x="2856" y="1245"/>
                    <a:pt x="3141" y="1004"/>
                    <a:pt x="3489" y="843"/>
                  </a:cubicBezTo>
                  <a:cubicBezTo>
                    <a:pt x="3864" y="674"/>
                    <a:pt x="4265" y="594"/>
                    <a:pt x="4667" y="549"/>
                  </a:cubicBezTo>
                  <a:cubicBezTo>
                    <a:pt x="4800" y="535"/>
                    <a:pt x="4932" y="528"/>
                    <a:pt x="5062" y="528"/>
                  </a:cubicBezTo>
                  <a:cubicBezTo>
                    <a:pt x="5683" y="528"/>
                    <a:pt x="6274" y="685"/>
                    <a:pt x="6834" y="995"/>
                  </a:cubicBezTo>
                  <a:cubicBezTo>
                    <a:pt x="7334" y="1263"/>
                    <a:pt x="7771" y="1611"/>
                    <a:pt x="8101" y="2066"/>
                  </a:cubicBezTo>
                  <a:cubicBezTo>
                    <a:pt x="8485" y="2592"/>
                    <a:pt x="8735" y="3181"/>
                    <a:pt x="8859" y="3823"/>
                  </a:cubicBezTo>
                  <a:cubicBezTo>
                    <a:pt x="9020" y="4635"/>
                    <a:pt x="9047" y="5447"/>
                    <a:pt x="8877" y="6258"/>
                  </a:cubicBezTo>
                  <a:cubicBezTo>
                    <a:pt x="8851" y="6410"/>
                    <a:pt x="8931" y="6544"/>
                    <a:pt x="9065" y="6580"/>
                  </a:cubicBezTo>
                  <a:cubicBezTo>
                    <a:pt x="9091" y="6588"/>
                    <a:pt x="9118" y="6593"/>
                    <a:pt x="9144" y="6593"/>
                  </a:cubicBezTo>
                  <a:cubicBezTo>
                    <a:pt x="9251" y="6593"/>
                    <a:pt x="9350" y="6523"/>
                    <a:pt x="9386" y="6401"/>
                  </a:cubicBezTo>
                  <a:cubicBezTo>
                    <a:pt x="9421" y="6303"/>
                    <a:pt x="9448" y="6205"/>
                    <a:pt x="9457" y="6098"/>
                  </a:cubicBezTo>
                  <a:cubicBezTo>
                    <a:pt x="9511" y="5768"/>
                    <a:pt x="9511" y="5429"/>
                    <a:pt x="9511" y="5090"/>
                  </a:cubicBezTo>
                  <a:cubicBezTo>
                    <a:pt x="9520" y="4421"/>
                    <a:pt x="9439" y="3761"/>
                    <a:pt x="9225" y="3127"/>
                  </a:cubicBezTo>
                  <a:cubicBezTo>
                    <a:pt x="9029" y="2556"/>
                    <a:pt x="8770" y="2030"/>
                    <a:pt x="8387" y="1575"/>
                  </a:cubicBezTo>
                  <a:cubicBezTo>
                    <a:pt x="7807" y="888"/>
                    <a:pt x="7075" y="424"/>
                    <a:pt x="6147" y="139"/>
                  </a:cubicBezTo>
                  <a:cubicBezTo>
                    <a:pt x="6031" y="121"/>
                    <a:pt x="5853" y="76"/>
                    <a:pt x="5675" y="49"/>
                  </a:cubicBezTo>
                  <a:cubicBezTo>
                    <a:pt x="5462" y="17"/>
                    <a:pt x="5249" y="1"/>
                    <a:pt x="5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9"/>
            <p:cNvSpPr/>
            <p:nvPr/>
          </p:nvSpPr>
          <p:spPr>
            <a:xfrm>
              <a:off x="1242625" y="1194925"/>
              <a:ext cx="199175" cy="140425"/>
            </a:xfrm>
            <a:custGeom>
              <a:rect b="b" l="l" r="r" t="t"/>
              <a:pathLst>
                <a:path extrusionOk="0" h="5617" w="7967">
                  <a:moveTo>
                    <a:pt x="4488" y="1"/>
                  </a:moveTo>
                  <a:cubicBezTo>
                    <a:pt x="4006" y="1"/>
                    <a:pt x="3551" y="126"/>
                    <a:pt x="3105" y="286"/>
                  </a:cubicBezTo>
                  <a:cubicBezTo>
                    <a:pt x="2266" y="599"/>
                    <a:pt x="1544" y="1080"/>
                    <a:pt x="955" y="1749"/>
                  </a:cubicBezTo>
                  <a:cubicBezTo>
                    <a:pt x="669" y="2062"/>
                    <a:pt x="420" y="2410"/>
                    <a:pt x="170" y="2749"/>
                  </a:cubicBezTo>
                  <a:cubicBezTo>
                    <a:pt x="134" y="2793"/>
                    <a:pt x="99" y="2838"/>
                    <a:pt x="72" y="2882"/>
                  </a:cubicBezTo>
                  <a:cubicBezTo>
                    <a:pt x="0" y="3007"/>
                    <a:pt x="27" y="3150"/>
                    <a:pt x="134" y="3230"/>
                  </a:cubicBezTo>
                  <a:cubicBezTo>
                    <a:pt x="181" y="3270"/>
                    <a:pt x="236" y="3288"/>
                    <a:pt x="290" y="3288"/>
                  </a:cubicBezTo>
                  <a:cubicBezTo>
                    <a:pt x="358" y="3288"/>
                    <a:pt x="427" y="3258"/>
                    <a:pt x="482" y="3204"/>
                  </a:cubicBezTo>
                  <a:cubicBezTo>
                    <a:pt x="518" y="3168"/>
                    <a:pt x="553" y="3123"/>
                    <a:pt x="580" y="3079"/>
                  </a:cubicBezTo>
                  <a:cubicBezTo>
                    <a:pt x="768" y="2829"/>
                    <a:pt x="955" y="2579"/>
                    <a:pt x="1151" y="2329"/>
                  </a:cubicBezTo>
                  <a:cubicBezTo>
                    <a:pt x="1490" y="1919"/>
                    <a:pt x="1874" y="1544"/>
                    <a:pt x="2329" y="1259"/>
                  </a:cubicBezTo>
                  <a:cubicBezTo>
                    <a:pt x="2784" y="973"/>
                    <a:pt x="3265" y="759"/>
                    <a:pt x="3783" y="625"/>
                  </a:cubicBezTo>
                  <a:cubicBezTo>
                    <a:pt x="4034" y="559"/>
                    <a:pt x="4284" y="524"/>
                    <a:pt x="4530" y="524"/>
                  </a:cubicBezTo>
                  <a:cubicBezTo>
                    <a:pt x="4973" y="524"/>
                    <a:pt x="5407" y="637"/>
                    <a:pt x="5826" y="884"/>
                  </a:cubicBezTo>
                  <a:cubicBezTo>
                    <a:pt x="6540" y="1303"/>
                    <a:pt x="7012" y="1910"/>
                    <a:pt x="7244" y="2713"/>
                  </a:cubicBezTo>
                  <a:cubicBezTo>
                    <a:pt x="7432" y="3355"/>
                    <a:pt x="7458" y="3998"/>
                    <a:pt x="7423" y="4658"/>
                  </a:cubicBezTo>
                  <a:cubicBezTo>
                    <a:pt x="7405" y="4872"/>
                    <a:pt x="7378" y="5086"/>
                    <a:pt x="7360" y="5309"/>
                  </a:cubicBezTo>
                  <a:cubicBezTo>
                    <a:pt x="7342" y="5470"/>
                    <a:pt x="7432" y="5585"/>
                    <a:pt x="7574" y="5612"/>
                  </a:cubicBezTo>
                  <a:cubicBezTo>
                    <a:pt x="7591" y="5615"/>
                    <a:pt x="7608" y="5617"/>
                    <a:pt x="7624" y="5617"/>
                  </a:cubicBezTo>
                  <a:cubicBezTo>
                    <a:pt x="7744" y="5617"/>
                    <a:pt x="7838" y="5532"/>
                    <a:pt x="7878" y="5398"/>
                  </a:cubicBezTo>
                  <a:cubicBezTo>
                    <a:pt x="7887" y="5362"/>
                    <a:pt x="7896" y="5318"/>
                    <a:pt x="7904" y="5282"/>
                  </a:cubicBezTo>
                  <a:cubicBezTo>
                    <a:pt x="7922" y="4925"/>
                    <a:pt x="7958" y="4568"/>
                    <a:pt x="7958" y="4212"/>
                  </a:cubicBezTo>
                  <a:cubicBezTo>
                    <a:pt x="7967" y="3632"/>
                    <a:pt x="7904" y="3070"/>
                    <a:pt x="7735" y="2517"/>
                  </a:cubicBezTo>
                  <a:cubicBezTo>
                    <a:pt x="7521" y="1803"/>
                    <a:pt x="7137" y="1214"/>
                    <a:pt x="6566" y="750"/>
                  </a:cubicBezTo>
                  <a:cubicBezTo>
                    <a:pt x="6218" y="474"/>
                    <a:pt x="5835" y="251"/>
                    <a:pt x="5371" y="108"/>
                  </a:cubicBezTo>
                  <a:cubicBezTo>
                    <a:pt x="5112" y="37"/>
                    <a:pt x="4791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2" name="Google Shape;3612;p9"/>
          <p:cNvGrpSpPr/>
          <p:nvPr/>
        </p:nvGrpSpPr>
        <p:grpSpPr>
          <a:xfrm rot="-3669520">
            <a:off x="8161279" y="1228972"/>
            <a:ext cx="2003370" cy="1927297"/>
            <a:chOff x="3795825" y="3576625"/>
            <a:chExt cx="273225" cy="262850"/>
          </a:xfrm>
        </p:grpSpPr>
        <p:sp>
          <p:nvSpPr>
            <p:cNvPr id="3613" name="Google Shape;3613;p9"/>
            <p:cNvSpPr/>
            <p:nvPr/>
          </p:nvSpPr>
          <p:spPr>
            <a:xfrm>
              <a:off x="3954600" y="3665275"/>
              <a:ext cx="114450" cy="80700"/>
            </a:xfrm>
            <a:custGeom>
              <a:rect b="b" l="l" r="r" t="t"/>
              <a:pathLst>
                <a:path extrusionOk="0" h="3228" w="4578">
                  <a:moveTo>
                    <a:pt x="2303" y="0"/>
                  </a:moveTo>
                  <a:cubicBezTo>
                    <a:pt x="1128" y="0"/>
                    <a:pt x="1" y="457"/>
                    <a:pt x="331" y="2280"/>
                  </a:cubicBezTo>
                  <a:cubicBezTo>
                    <a:pt x="331" y="2280"/>
                    <a:pt x="701" y="3227"/>
                    <a:pt x="1548" y="3227"/>
                  </a:cubicBezTo>
                  <a:cubicBezTo>
                    <a:pt x="2230" y="3227"/>
                    <a:pt x="3221" y="2613"/>
                    <a:pt x="4578" y="397"/>
                  </a:cubicBezTo>
                  <a:cubicBezTo>
                    <a:pt x="4578" y="397"/>
                    <a:pt x="3614" y="112"/>
                    <a:pt x="2865" y="32"/>
                  </a:cubicBezTo>
                  <a:cubicBezTo>
                    <a:pt x="2680" y="12"/>
                    <a:pt x="2491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9"/>
            <p:cNvSpPr/>
            <p:nvPr/>
          </p:nvSpPr>
          <p:spPr>
            <a:xfrm>
              <a:off x="3963775" y="3675425"/>
              <a:ext cx="105275" cy="70575"/>
            </a:xfrm>
            <a:custGeom>
              <a:rect b="b" l="l" r="r" t="t"/>
              <a:pathLst>
                <a:path extrusionOk="0" h="2823" w="4211">
                  <a:moveTo>
                    <a:pt x="4211" y="0"/>
                  </a:moveTo>
                  <a:lnTo>
                    <a:pt x="0" y="1936"/>
                  </a:lnTo>
                  <a:cubicBezTo>
                    <a:pt x="100" y="2155"/>
                    <a:pt x="473" y="2822"/>
                    <a:pt x="1183" y="2822"/>
                  </a:cubicBezTo>
                  <a:cubicBezTo>
                    <a:pt x="1863" y="2822"/>
                    <a:pt x="2853" y="2209"/>
                    <a:pt x="4211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9"/>
            <p:cNvSpPr/>
            <p:nvPr/>
          </p:nvSpPr>
          <p:spPr>
            <a:xfrm>
              <a:off x="3936775" y="3576625"/>
              <a:ext cx="95025" cy="86125"/>
            </a:xfrm>
            <a:custGeom>
              <a:rect b="b" l="l" r="r" t="t"/>
              <a:pathLst>
                <a:path extrusionOk="0" h="3445" w="3801">
                  <a:moveTo>
                    <a:pt x="3801" y="0"/>
                  </a:moveTo>
                  <a:cubicBezTo>
                    <a:pt x="3801" y="0"/>
                    <a:pt x="1" y="72"/>
                    <a:pt x="679" y="3096"/>
                  </a:cubicBezTo>
                  <a:cubicBezTo>
                    <a:pt x="679" y="3096"/>
                    <a:pt x="1084" y="3445"/>
                    <a:pt x="1620" y="3445"/>
                  </a:cubicBezTo>
                  <a:cubicBezTo>
                    <a:pt x="2329" y="3445"/>
                    <a:pt x="3268" y="2835"/>
                    <a:pt x="3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9"/>
            <p:cNvSpPr/>
            <p:nvPr/>
          </p:nvSpPr>
          <p:spPr>
            <a:xfrm>
              <a:off x="3953500" y="3577500"/>
              <a:ext cx="78100" cy="85250"/>
            </a:xfrm>
            <a:custGeom>
              <a:rect b="b" l="l" r="r" t="t"/>
              <a:pathLst>
                <a:path extrusionOk="0" h="3410" w="3124">
                  <a:moveTo>
                    <a:pt x="3123" y="1"/>
                  </a:moveTo>
                  <a:lnTo>
                    <a:pt x="1" y="3025"/>
                  </a:lnTo>
                  <a:cubicBezTo>
                    <a:pt x="1" y="3034"/>
                    <a:pt x="1" y="3043"/>
                    <a:pt x="10" y="3061"/>
                  </a:cubicBezTo>
                  <a:cubicBezTo>
                    <a:pt x="10" y="3061"/>
                    <a:pt x="415" y="3410"/>
                    <a:pt x="952" y="3410"/>
                  </a:cubicBezTo>
                  <a:cubicBezTo>
                    <a:pt x="1658" y="3410"/>
                    <a:pt x="2591" y="2805"/>
                    <a:pt x="3123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9"/>
            <p:cNvSpPr/>
            <p:nvPr/>
          </p:nvSpPr>
          <p:spPr>
            <a:xfrm>
              <a:off x="3826150" y="3592675"/>
              <a:ext cx="69150" cy="112425"/>
            </a:xfrm>
            <a:custGeom>
              <a:rect b="b" l="l" r="r" t="t"/>
              <a:pathLst>
                <a:path extrusionOk="0" h="4497" w="2766">
                  <a:moveTo>
                    <a:pt x="1972" y="1"/>
                  </a:moveTo>
                  <a:cubicBezTo>
                    <a:pt x="1973" y="4"/>
                    <a:pt x="1973" y="7"/>
                    <a:pt x="1973" y="11"/>
                  </a:cubicBezTo>
                  <a:lnTo>
                    <a:pt x="1973" y="11"/>
                  </a:lnTo>
                  <a:cubicBezTo>
                    <a:pt x="1974" y="3"/>
                    <a:pt x="1972" y="1"/>
                    <a:pt x="1972" y="1"/>
                  </a:cubicBezTo>
                  <a:close/>
                  <a:moveTo>
                    <a:pt x="1973" y="11"/>
                  </a:moveTo>
                  <a:cubicBezTo>
                    <a:pt x="1971" y="46"/>
                    <a:pt x="1931" y="190"/>
                    <a:pt x="1544" y="723"/>
                  </a:cubicBezTo>
                  <a:cubicBezTo>
                    <a:pt x="1071" y="1374"/>
                    <a:pt x="1" y="3266"/>
                    <a:pt x="1125" y="4497"/>
                  </a:cubicBezTo>
                  <a:cubicBezTo>
                    <a:pt x="1125" y="4497"/>
                    <a:pt x="2525" y="4185"/>
                    <a:pt x="2650" y="2713"/>
                  </a:cubicBezTo>
                  <a:cubicBezTo>
                    <a:pt x="2766" y="1248"/>
                    <a:pt x="2042" y="649"/>
                    <a:pt x="1973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9"/>
            <p:cNvSpPr/>
            <p:nvPr/>
          </p:nvSpPr>
          <p:spPr>
            <a:xfrm>
              <a:off x="3854025" y="3593575"/>
              <a:ext cx="41300" cy="111525"/>
            </a:xfrm>
            <a:custGeom>
              <a:rect b="b" l="l" r="r" t="t"/>
              <a:pathLst>
                <a:path extrusionOk="0" h="4461" w="1652">
                  <a:moveTo>
                    <a:pt x="866" y="0"/>
                  </a:moveTo>
                  <a:cubicBezTo>
                    <a:pt x="679" y="1044"/>
                    <a:pt x="260" y="3328"/>
                    <a:pt x="1" y="4452"/>
                  </a:cubicBezTo>
                  <a:cubicBezTo>
                    <a:pt x="10" y="4452"/>
                    <a:pt x="10" y="4461"/>
                    <a:pt x="10" y="4461"/>
                  </a:cubicBezTo>
                  <a:cubicBezTo>
                    <a:pt x="10" y="4461"/>
                    <a:pt x="1410" y="4149"/>
                    <a:pt x="1535" y="2677"/>
                  </a:cubicBezTo>
                  <a:cubicBezTo>
                    <a:pt x="1651" y="1231"/>
                    <a:pt x="938" y="625"/>
                    <a:pt x="86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9"/>
            <p:cNvSpPr/>
            <p:nvPr/>
          </p:nvSpPr>
          <p:spPr>
            <a:xfrm>
              <a:off x="3875450" y="3592675"/>
              <a:ext cx="25" cy="250"/>
            </a:xfrm>
            <a:custGeom>
              <a:rect b="b" l="l" r="r" t="t"/>
              <a:pathLst>
                <a:path extrusionOk="0" h="10" w="1">
                  <a:moveTo>
                    <a:pt x="0" y="9"/>
                  </a:moveTo>
                  <a:cubicBezTo>
                    <a:pt x="0" y="9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9"/>
            <p:cNvSpPr/>
            <p:nvPr/>
          </p:nvSpPr>
          <p:spPr>
            <a:xfrm>
              <a:off x="3795825" y="3621000"/>
              <a:ext cx="190925" cy="218325"/>
            </a:xfrm>
            <a:custGeom>
              <a:rect b="b" l="l" r="r" t="t"/>
              <a:pathLst>
                <a:path extrusionOk="0" h="8733" w="7637">
                  <a:moveTo>
                    <a:pt x="7637" y="1"/>
                  </a:moveTo>
                  <a:lnTo>
                    <a:pt x="7557" y="36"/>
                  </a:lnTo>
                  <a:lnTo>
                    <a:pt x="7485" y="90"/>
                  </a:lnTo>
                  <a:cubicBezTo>
                    <a:pt x="7441" y="125"/>
                    <a:pt x="7396" y="161"/>
                    <a:pt x="7351" y="197"/>
                  </a:cubicBezTo>
                  <a:cubicBezTo>
                    <a:pt x="7253" y="277"/>
                    <a:pt x="7173" y="357"/>
                    <a:pt x="7084" y="438"/>
                  </a:cubicBezTo>
                  <a:cubicBezTo>
                    <a:pt x="6914" y="598"/>
                    <a:pt x="6754" y="768"/>
                    <a:pt x="6584" y="937"/>
                  </a:cubicBezTo>
                  <a:cubicBezTo>
                    <a:pt x="6263" y="1276"/>
                    <a:pt x="5942" y="1615"/>
                    <a:pt x="5621" y="1963"/>
                  </a:cubicBezTo>
                  <a:cubicBezTo>
                    <a:pt x="4987" y="2659"/>
                    <a:pt x="4363" y="3364"/>
                    <a:pt x="3747" y="4077"/>
                  </a:cubicBezTo>
                  <a:cubicBezTo>
                    <a:pt x="2507" y="5496"/>
                    <a:pt x="1294" y="6932"/>
                    <a:pt x="81" y="8368"/>
                  </a:cubicBezTo>
                  <a:cubicBezTo>
                    <a:pt x="81" y="8368"/>
                    <a:pt x="81" y="8377"/>
                    <a:pt x="81" y="8377"/>
                  </a:cubicBezTo>
                  <a:cubicBezTo>
                    <a:pt x="1" y="8475"/>
                    <a:pt x="18" y="8618"/>
                    <a:pt x="116" y="8690"/>
                  </a:cubicBezTo>
                  <a:cubicBezTo>
                    <a:pt x="157" y="8719"/>
                    <a:pt x="204" y="8733"/>
                    <a:pt x="251" y="8733"/>
                  </a:cubicBezTo>
                  <a:cubicBezTo>
                    <a:pt x="319" y="8733"/>
                    <a:pt x="387" y="8703"/>
                    <a:pt x="429" y="8645"/>
                  </a:cubicBezTo>
                  <a:cubicBezTo>
                    <a:pt x="1580" y="7164"/>
                    <a:pt x="2739" y="5683"/>
                    <a:pt x="3917" y="4220"/>
                  </a:cubicBezTo>
                  <a:cubicBezTo>
                    <a:pt x="4506" y="3489"/>
                    <a:pt x="5103" y="2757"/>
                    <a:pt x="5710" y="2043"/>
                  </a:cubicBezTo>
                  <a:cubicBezTo>
                    <a:pt x="6004" y="1678"/>
                    <a:pt x="6317" y="1321"/>
                    <a:pt x="6629" y="973"/>
                  </a:cubicBezTo>
                  <a:cubicBezTo>
                    <a:pt x="6781" y="795"/>
                    <a:pt x="6941" y="625"/>
                    <a:pt x="7102" y="456"/>
                  </a:cubicBezTo>
                  <a:cubicBezTo>
                    <a:pt x="7191" y="375"/>
                    <a:pt x="7271" y="286"/>
                    <a:pt x="7360" y="215"/>
                  </a:cubicBezTo>
                  <a:cubicBezTo>
                    <a:pt x="7405" y="170"/>
                    <a:pt x="7441" y="125"/>
                    <a:pt x="7494" y="99"/>
                  </a:cubicBezTo>
                  <a:lnTo>
                    <a:pt x="7566" y="45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9"/>
            <p:cNvSpPr/>
            <p:nvPr/>
          </p:nvSpPr>
          <p:spPr>
            <a:xfrm>
              <a:off x="3795825" y="3708425"/>
              <a:ext cx="201200" cy="131050"/>
            </a:xfrm>
            <a:custGeom>
              <a:rect b="b" l="l" r="r" t="t"/>
              <a:pathLst>
                <a:path extrusionOk="0" h="5242" w="8048">
                  <a:moveTo>
                    <a:pt x="8047" y="1"/>
                  </a:moveTo>
                  <a:cubicBezTo>
                    <a:pt x="7334" y="322"/>
                    <a:pt x="6629" y="652"/>
                    <a:pt x="5933" y="991"/>
                  </a:cubicBezTo>
                  <a:cubicBezTo>
                    <a:pt x="5237" y="1339"/>
                    <a:pt x="4550" y="1696"/>
                    <a:pt x="3863" y="2079"/>
                  </a:cubicBezTo>
                  <a:cubicBezTo>
                    <a:pt x="3185" y="2463"/>
                    <a:pt x="2516" y="2864"/>
                    <a:pt x="1865" y="3310"/>
                  </a:cubicBezTo>
                  <a:cubicBezTo>
                    <a:pt x="1544" y="3524"/>
                    <a:pt x="1223" y="3765"/>
                    <a:pt x="919" y="4015"/>
                  </a:cubicBezTo>
                  <a:cubicBezTo>
                    <a:pt x="616" y="4274"/>
                    <a:pt x="322" y="4550"/>
                    <a:pt x="72" y="4889"/>
                  </a:cubicBezTo>
                  <a:cubicBezTo>
                    <a:pt x="72" y="4889"/>
                    <a:pt x="72" y="4889"/>
                    <a:pt x="63" y="4898"/>
                  </a:cubicBezTo>
                  <a:cubicBezTo>
                    <a:pt x="1" y="4996"/>
                    <a:pt x="27" y="5130"/>
                    <a:pt x="125" y="5202"/>
                  </a:cubicBezTo>
                  <a:cubicBezTo>
                    <a:pt x="166" y="5228"/>
                    <a:pt x="210" y="5241"/>
                    <a:pt x="253" y="5241"/>
                  </a:cubicBezTo>
                  <a:cubicBezTo>
                    <a:pt x="324" y="5241"/>
                    <a:pt x="393" y="5206"/>
                    <a:pt x="438" y="5139"/>
                  </a:cubicBezTo>
                  <a:cubicBezTo>
                    <a:pt x="643" y="4845"/>
                    <a:pt x="902" y="4568"/>
                    <a:pt x="1178" y="4309"/>
                  </a:cubicBezTo>
                  <a:cubicBezTo>
                    <a:pt x="1455" y="4051"/>
                    <a:pt x="1758" y="3810"/>
                    <a:pt x="2061" y="3578"/>
                  </a:cubicBezTo>
                  <a:cubicBezTo>
                    <a:pt x="2677" y="3114"/>
                    <a:pt x="3319" y="2686"/>
                    <a:pt x="3979" y="2275"/>
                  </a:cubicBezTo>
                  <a:cubicBezTo>
                    <a:pt x="4639" y="1865"/>
                    <a:pt x="5309" y="1473"/>
                    <a:pt x="5987" y="1098"/>
                  </a:cubicBezTo>
                  <a:cubicBezTo>
                    <a:pt x="6665" y="714"/>
                    <a:pt x="7351" y="348"/>
                    <a:pt x="8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9"/>
            <p:cNvSpPr/>
            <p:nvPr/>
          </p:nvSpPr>
          <p:spPr>
            <a:xfrm>
              <a:off x="3818125" y="3688350"/>
              <a:ext cx="39725" cy="124300"/>
            </a:xfrm>
            <a:custGeom>
              <a:rect b="b" l="l" r="r" t="t"/>
              <a:pathLst>
                <a:path extrusionOk="0" h="4972" w="1589">
                  <a:moveTo>
                    <a:pt x="1589" y="1"/>
                  </a:moveTo>
                  <a:lnTo>
                    <a:pt x="1589" y="1"/>
                  </a:lnTo>
                  <a:cubicBezTo>
                    <a:pt x="1312" y="777"/>
                    <a:pt x="1035" y="1544"/>
                    <a:pt x="759" y="2320"/>
                  </a:cubicBezTo>
                  <a:cubicBezTo>
                    <a:pt x="625" y="2713"/>
                    <a:pt x="491" y="3105"/>
                    <a:pt x="366" y="3498"/>
                  </a:cubicBezTo>
                  <a:cubicBezTo>
                    <a:pt x="241" y="3890"/>
                    <a:pt x="117" y="4274"/>
                    <a:pt x="18" y="4702"/>
                  </a:cubicBezTo>
                  <a:cubicBezTo>
                    <a:pt x="18" y="4711"/>
                    <a:pt x="18" y="4711"/>
                    <a:pt x="18" y="4720"/>
                  </a:cubicBezTo>
                  <a:cubicBezTo>
                    <a:pt x="1" y="4845"/>
                    <a:pt x="90" y="4952"/>
                    <a:pt x="206" y="4970"/>
                  </a:cubicBezTo>
                  <a:cubicBezTo>
                    <a:pt x="217" y="4971"/>
                    <a:pt x="227" y="4972"/>
                    <a:pt x="238" y="4972"/>
                  </a:cubicBezTo>
                  <a:cubicBezTo>
                    <a:pt x="348" y="4972"/>
                    <a:pt x="439" y="4888"/>
                    <a:pt x="456" y="4773"/>
                  </a:cubicBezTo>
                  <a:lnTo>
                    <a:pt x="456" y="4764"/>
                  </a:lnTo>
                  <a:cubicBezTo>
                    <a:pt x="509" y="4390"/>
                    <a:pt x="598" y="3979"/>
                    <a:pt x="688" y="3578"/>
                  </a:cubicBezTo>
                  <a:cubicBezTo>
                    <a:pt x="777" y="3185"/>
                    <a:pt x="875" y="2784"/>
                    <a:pt x="973" y="2383"/>
                  </a:cubicBezTo>
                  <a:cubicBezTo>
                    <a:pt x="1169" y="1589"/>
                    <a:pt x="1374" y="795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3" name="Google Shape;3623;p9"/>
          <p:cNvGrpSpPr/>
          <p:nvPr/>
        </p:nvGrpSpPr>
        <p:grpSpPr>
          <a:xfrm rot="-5400000">
            <a:off x="7739642" y="3270533"/>
            <a:ext cx="2310839" cy="1902145"/>
            <a:chOff x="3857825" y="4400025"/>
            <a:chExt cx="287500" cy="236650"/>
          </a:xfrm>
        </p:grpSpPr>
        <p:sp>
          <p:nvSpPr>
            <p:cNvPr id="3624" name="Google Shape;3624;p9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9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9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9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9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9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9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9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9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9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4" name="Google Shape;3634;p9"/>
          <p:cNvSpPr txBox="1"/>
          <p:nvPr>
            <p:ph type="title"/>
          </p:nvPr>
        </p:nvSpPr>
        <p:spPr>
          <a:xfrm>
            <a:off x="4028925" y="1565100"/>
            <a:ext cx="3980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35" name="Google Shape;3635;p9"/>
          <p:cNvSpPr txBox="1"/>
          <p:nvPr>
            <p:ph idx="1" type="subTitle"/>
          </p:nvPr>
        </p:nvSpPr>
        <p:spPr>
          <a:xfrm>
            <a:off x="4028925" y="2406900"/>
            <a:ext cx="3980700" cy="11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36" name="Google Shape;3636;p9"/>
          <p:cNvSpPr/>
          <p:nvPr>
            <p:ph idx="2" type="pic"/>
          </p:nvPr>
        </p:nvSpPr>
        <p:spPr>
          <a:xfrm>
            <a:off x="1134375" y="873750"/>
            <a:ext cx="2447700" cy="3396000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37" name="Shape 3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" name="Google Shape;3638;p10"/>
          <p:cNvSpPr txBox="1"/>
          <p:nvPr>
            <p:ph type="title"/>
          </p:nvPr>
        </p:nvSpPr>
        <p:spPr>
          <a:xfrm>
            <a:off x="720000" y="3681225"/>
            <a:ext cx="7704000" cy="753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639" name="Google Shape;3639;p10"/>
          <p:cNvGrpSpPr/>
          <p:nvPr/>
        </p:nvGrpSpPr>
        <p:grpSpPr>
          <a:xfrm flipH="1">
            <a:off x="7518165" y="3097123"/>
            <a:ext cx="1523737" cy="1065174"/>
            <a:chOff x="551250" y="1010950"/>
            <a:chExt cx="438700" cy="306675"/>
          </a:xfrm>
        </p:grpSpPr>
        <p:sp>
          <p:nvSpPr>
            <p:cNvPr id="3640" name="Google Shape;3640;p10"/>
            <p:cNvSpPr/>
            <p:nvPr/>
          </p:nvSpPr>
          <p:spPr>
            <a:xfrm>
              <a:off x="551250" y="1010950"/>
              <a:ext cx="438700" cy="306675"/>
            </a:xfrm>
            <a:custGeom>
              <a:rect b="b" l="l" r="r" t="t"/>
              <a:pathLst>
                <a:path extrusionOk="0" h="12267" w="17548">
                  <a:moveTo>
                    <a:pt x="15416" y="0"/>
                  </a:moveTo>
                  <a:cubicBezTo>
                    <a:pt x="15130" y="0"/>
                    <a:pt x="14791" y="18"/>
                    <a:pt x="14515" y="143"/>
                  </a:cubicBezTo>
                  <a:cubicBezTo>
                    <a:pt x="14372" y="205"/>
                    <a:pt x="14229" y="277"/>
                    <a:pt x="14086" y="348"/>
                  </a:cubicBezTo>
                  <a:lnTo>
                    <a:pt x="14033" y="384"/>
                  </a:lnTo>
                  <a:cubicBezTo>
                    <a:pt x="13444" y="678"/>
                    <a:pt x="12855" y="999"/>
                    <a:pt x="12293" y="1303"/>
                  </a:cubicBezTo>
                  <a:lnTo>
                    <a:pt x="12276" y="1312"/>
                  </a:lnTo>
                  <a:cubicBezTo>
                    <a:pt x="11027" y="1990"/>
                    <a:pt x="9706" y="2712"/>
                    <a:pt x="8234" y="3533"/>
                  </a:cubicBezTo>
                  <a:lnTo>
                    <a:pt x="7753" y="3800"/>
                  </a:lnTo>
                  <a:cubicBezTo>
                    <a:pt x="7271" y="4077"/>
                    <a:pt x="6789" y="4345"/>
                    <a:pt x="6307" y="4612"/>
                  </a:cubicBezTo>
                  <a:cubicBezTo>
                    <a:pt x="5826" y="4889"/>
                    <a:pt x="5335" y="5156"/>
                    <a:pt x="4853" y="5424"/>
                  </a:cubicBezTo>
                  <a:cubicBezTo>
                    <a:pt x="4505" y="5620"/>
                    <a:pt x="4166" y="5817"/>
                    <a:pt x="3818" y="6004"/>
                  </a:cubicBezTo>
                  <a:cubicBezTo>
                    <a:pt x="3551" y="6156"/>
                    <a:pt x="3274" y="6307"/>
                    <a:pt x="3007" y="6459"/>
                  </a:cubicBezTo>
                  <a:lnTo>
                    <a:pt x="2123" y="6950"/>
                  </a:lnTo>
                  <a:cubicBezTo>
                    <a:pt x="1945" y="7048"/>
                    <a:pt x="1410" y="7351"/>
                    <a:pt x="1410" y="7351"/>
                  </a:cubicBezTo>
                  <a:cubicBezTo>
                    <a:pt x="1124" y="7512"/>
                    <a:pt x="821" y="7681"/>
                    <a:pt x="544" y="7904"/>
                  </a:cubicBezTo>
                  <a:cubicBezTo>
                    <a:pt x="393" y="8020"/>
                    <a:pt x="250" y="8154"/>
                    <a:pt x="125" y="8288"/>
                  </a:cubicBezTo>
                  <a:lnTo>
                    <a:pt x="107" y="8306"/>
                  </a:lnTo>
                  <a:cubicBezTo>
                    <a:pt x="63" y="8350"/>
                    <a:pt x="9" y="8413"/>
                    <a:pt x="0" y="8466"/>
                  </a:cubicBezTo>
                  <a:cubicBezTo>
                    <a:pt x="205" y="8520"/>
                    <a:pt x="402" y="8573"/>
                    <a:pt x="598" y="8627"/>
                  </a:cubicBezTo>
                  <a:lnTo>
                    <a:pt x="678" y="8653"/>
                  </a:lnTo>
                  <a:lnTo>
                    <a:pt x="651" y="8716"/>
                  </a:lnTo>
                  <a:cubicBezTo>
                    <a:pt x="625" y="8769"/>
                    <a:pt x="607" y="8832"/>
                    <a:pt x="580" y="8885"/>
                  </a:cubicBezTo>
                  <a:cubicBezTo>
                    <a:pt x="535" y="9010"/>
                    <a:pt x="482" y="9126"/>
                    <a:pt x="419" y="9251"/>
                  </a:cubicBezTo>
                  <a:cubicBezTo>
                    <a:pt x="518" y="9269"/>
                    <a:pt x="634" y="9278"/>
                    <a:pt x="741" y="9287"/>
                  </a:cubicBezTo>
                  <a:cubicBezTo>
                    <a:pt x="857" y="9305"/>
                    <a:pt x="981" y="9314"/>
                    <a:pt x="1106" y="9340"/>
                  </a:cubicBezTo>
                  <a:lnTo>
                    <a:pt x="1178" y="9358"/>
                  </a:lnTo>
                  <a:lnTo>
                    <a:pt x="1151" y="9421"/>
                  </a:lnTo>
                  <a:cubicBezTo>
                    <a:pt x="1133" y="9483"/>
                    <a:pt x="1115" y="9537"/>
                    <a:pt x="1097" y="9590"/>
                  </a:cubicBezTo>
                  <a:cubicBezTo>
                    <a:pt x="1053" y="9724"/>
                    <a:pt x="1017" y="9849"/>
                    <a:pt x="964" y="9983"/>
                  </a:cubicBezTo>
                  <a:cubicBezTo>
                    <a:pt x="1044" y="10009"/>
                    <a:pt x="1133" y="10045"/>
                    <a:pt x="1222" y="10072"/>
                  </a:cubicBezTo>
                  <a:cubicBezTo>
                    <a:pt x="1356" y="10117"/>
                    <a:pt x="1490" y="10170"/>
                    <a:pt x="1624" y="10224"/>
                  </a:cubicBezTo>
                  <a:lnTo>
                    <a:pt x="1686" y="10241"/>
                  </a:lnTo>
                  <a:lnTo>
                    <a:pt x="1659" y="10304"/>
                  </a:lnTo>
                  <a:cubicBezTo>
                    <a:pt x="1615" y="10402"/>
                    <a:pt x="1561" y="10491"/>
                    <a:pt x="1499" y="10580"/>
                  </a:cubicBezTo>
                  <a:cubicBezTo>
                    <a:pt x="1463" y="10643"/>
                    <a:pt x="1419" y="10705"/>
                    <a:pt x="1383" y="10768"/>
                  </a:cubicBezTo>
                  <a:cubicBezTo>
                    <a:pt x="1526" y="10812"/>
                    <a:pt x="1668" y="10830"/>
                    <a:pt x="1811" y="10839"/>
                  </a:cubicBezTo>
                  <a:cubicBezTo>
                    <a:pt x="1882" y="10848"/>
                    <a:pt x="1963" y="10857"/>
                    <a:pt x="2034" y="10866"/>
                  </a:cubicBezTo>
                  <a:lnTo>
                    <a:pt x="2106" y="10884"/>
                  </a:lnTo>
                  <a:lnTo>
                    <a:pt x="2088" y="10955"/>
                  </a:lnTo>
                  <a:cubicBezTo>
                    <a:pt x="2061" y="11018"/>
                    <a:pt x="2034" y="11089"/>
                    <a:pt x="2016" y="11169"/>
                  </a:cubicBezTo>
                  <a:cubicBezTo>
                    <a:pt x="1981" y="11267"/>
                    <a:pt x="1945" y="11374"/>
                    <a:pt x="1909" y="11481"/>
                  </a:cubicBezTo>
                  <a:cubicBezTo>
                    <a:pt x="2088" y="11508"/>
                    <a:pt x="2275" y="11544"/>
                    <a:pt x="2445" y="11606"/>
                  </a:cubicBezTo>
                  <a:lnTo>
                    <a:pt x="2507" y="11633"/>
                  </a:lnTo>
                  <a:lnTo>
                    <a:pt x="2480" y="11687"/>
                  </a:lnTo>
                  <a:cubicBezTo>
                    <a:pt x="2418" y="11856"/>
                    <a:pt x="2293" y="11999"/>
                    <a:pt x="2177" y="12124"/>
                  </a:cubicBezTo>
                  <a:lnTo>
                    <a:pt x="2132" y="12186"/>
                  </a:lnTo>
                  <a:cubicBezTo>
                    <a:pt x="2267" y="12239"/>
                    <a:pt x="2392" y="12266"/>
                    <a:pt x="2521" y="12266"/>
                  </a:cubicBezTo>
                  <a:cubicBezTo>
                    <a:pt x="2674" y="12266"/>
                    <a:pt x="2831" y="12228"/>
                    <a:pt x="3015" y="12151"/>
                  </a:cubicBezTo>
                  <a:cubicBezTo>
                    <a:pt x="3265" y="12052"/>
                    <a:pt x="3533" y="11919"/>
                    <a:pt x="3845" y="11740"/>
                  </a:cubicBezTo>
                  <a:cubicBezTo>
                    <a:pt x="4032" y="11642"/>
                    <a:pt x="4220" y="11526"/>
                    <a:pt x="4398" y="11428"/>
                  </a:cubicBezTo>
                  <a:lnTo>
                    <a:pt x="4407" y="11419"/>
                  </a:lnTo>
                  <a:cubicBezTo>
                    <a:pt x="4577" y="11321"/>
                    <a:pt x="4773" y="11205"/>
                    <a:pt x="4969" y="11098"/>
                  </a:cubicBezTo>
                  <a:cubicBezTo>
                    <a:pt x="5049" y="11044"/>
                    <a:pt x="5130" y="11000"/>
                    <a:pt x="5219" y="10955"/>
                  </a:cubicBezTo>
                  <a:cubicBezTo>
                    <a:pt x="5433" y="10848"/>
                    <a:pt x="5656" y="10723"/>
                    <a:pt x="5915" y="10580"/>
                  </a:cubicBezTo>
                  <a:cubicBezTo>
                    <a:pt x="6182" y="10429"/>
                    <a:pt x="6450" y="10277"/>
                    <a:pt x="6718" y="10125"/>
                  </a:cubicBezTo>
                  <a:lnTo>
                    <a:pt x="6736" y="10117"/>
                  </a:lnTo>
                  <a:cubicBezTo>
                    <a:pt x="7003" y="9956"/>
                    <a:pt x="7280" y="9804"/>
                    <a:pt x="7547" y="9653"/>
                  </a:cubicBezTo>
                  <a:cubicBezTo>
                    <a:pt x="7663" y="9590"/>
                    <a:pt x="7779" y="9528"/>
                    <a:pt x="7886" y="9465"/>
                  </a:cubicBezTo>
                  <a:cubicBezTo>
                    <a:pt x="8422" y="9171"/>
                    <a:pt x="8993" y="8859"/>
                    <a:pt x="9635" y="8502"/>
                  </a:cubicBezTo>
                  <a:cubicBezTo>
                    <a:pt x="10036" y="8270"/>
                    <a:pt x="10447" y="8047"/>
                    <a:pt x="10848" y="7815"/>
                  </a:cubicBezTo>
                  <a:cubicBezTo>
                    <a:pt x="11151" y="7645"/>
                    <a:pt x="11446" y="7476"/>
                    <a:pt x="11749" y="7306"/>
                  </a:cubicBezTo>
                  <a:cubicBezTo>
                    <a:pt x="12329" y="6976"/>
                    <a:pt x="12909" y="6646"/>
                    <a:pt x="13489" y="6325"/>
                  </a:cubicBezTo>
                  <a:cubicBezTo>
                    <a:pt x="13953" y="6066"/>
                    <a:pt x="14363" y="5843"/>
                    <a:pt x="14747" y="5629"/>
                  </a:cubicBezTo>
                  <a:lnTo>
                    <a:pt x="14800" y="5603"/>
                  </a:lnTo>
                  <a:cubicBezTo>
                    <a:pt x="15032" y="5478"/>
                    <a:pt x="15264" y="5353"/>
                    <a:pt x="15487" y="5219"/>
                  </a:cubicBezTo>
                  <a:cubicBezTo>
                    <a:pt x="15960" y="4960"/>
                    <a:pt x="16326" y="4746"/>
                    <a:pt x="16656" y="4532"/>
                  </a:cubicBezTo>
                  <a:lnTo>
                    <a:pt x="16754" y="4470"/>
                  </a:lnTo>
                  <a:cubicBezTo>
                    <a:pt x="17048" y="4273"/>
                    <a:pt x="17423" y="4032"/>
                    <a:pt x="17548" y="3720"/>
                  </a:cubicBezTo>
                  <a:cubicBezTo>
                    <a:pt x="17343" y="3676"/>
                    <a:pt x="17137" y="3613"/>
                    <a:pt x="16941" y="3560"/>
                  </a:cubicBezTo>
                  <a:lnTo>
                    <a:pt x="16861" y="3542"/>
                  </a:lnTo>
                  <a:lnTo>
                    <a:pt x="16888" y="3470"/>
                  </a:lnTo>
                  <a:cubicBezTo>
                    <a:pt x="16914" y="3417"/>
                    <a:pt x="16941" y="3363"/>
                    <a:pt x="16959" y="3301"/>
                  </a:cubicBezTo>
                  <a:cubicBezTo>
                    <a:pt x="17013" y="3185"/>
                    <a:pt x="17057" y="3060"/>
                    <a:pt x="17129" y="2935"/>
                  </a:cubicBezTo>
                  <a:cubicBezTo>
                    <a:pt x="17048" y="2917"/>
                    <a:pt x="16968" y="2908"/>
                    <a:pt x="16888" y="2891"/>
                  </a:cubicBezTo>
                  <a:cubicBezTo>
                    <a:pt x="16763" y="2864"/>
                    <a:pt x="16629" y="2846"/>
                    <a:pt x="16504" y="2810"/>
                  </a:cubicBezTo>
                  <a:lnTo>
                    <a:pt x="16442" y="2792"/>
                  </a:lnTo>
                  <a:lnTo>
                    <a:pt x="16468" y="2730"/>
                  </a:lnTo>
                  <a:cubicBezTo>
                    <a:pt x="16486" y="2667"/>
                    <a:pt x="16504" y="2614"/>
                    <a:pt x="16522" y="2552"/>
                  </a:cubicBezTo>
                  <a:cubicBezTo>
                    <a:pt x="16567" y="2427"/>
                    <a:pt x="16602" y="2302"/>
                    <a:pt x="16656" y="2168"/>
                  </a:cubicBezTo>
                  <a:cubicBezTo>
                    <a:pt x="16531" y="2114"/>
                    <a:pt x="16406" y="2052"/>
                    <a:pt x="16299" y="1990"/>
                  </a:cubicBezTo>
                  <a:cubicBezTo>
                    <a:pt x="16228" y="1945"/>
                    <a:pt x="16156" y="1909"/>
                    <a:pt x="16085" y="1874"/>
                  </a:cubicBezTo>
                  <a:lnTo>
                    <a:pt x="16031" y="1847"/>
                  </a:lnTo>
                  <a:lnTo>
                    <a:pt x="16049" y="1793"/>
                  </a:lnTo>
                  <a:cubicBezTo>
                    <a:pt x="16076" y="1731"/>
                    <a:pt x="16103" y="1668"/>
                    <a:pt x="16129" y="1606"/>
                  </a:cubicBezTo>
                  <a:cubicBezTo>
                    <a:pt x="16156" y="1535"/>
                    <a:pt x="16183" y="1463"/>
                    <a:pt x="16210" y="1392"/>
                  </a:cubicBezTo>
                  <a:cubicBezTo>
                    <a:pt x="16040" y="1303"/>
                    <a:pt x="15871" y="1267"/>
                    <a:pt x="15674" y="1222"/>
                  </a:cubicBezTo>
                  <a:lnTo>
                    <a:pt x="15612" y="1213"/>
                  </a:lnTo>
                  <a:lnTo>
                    <a:pt x="15630" y="1142"/>
                  </a:lnTo>
                  <a:cubicBezTo>
                    <a:pt x="15666" y="1008"/>
                    <a:pt x="15701" y="874"/>
                    <a:pt x="15728" y="732"/>
                  </a:cubicBezTo>
                  <a:lnTo>
                    <a:pt x="15737" y="723"/>
                  </a:lnTo>
                  <a:lnTo>
                    <a:pt x="15746" y="642"/>
                  </a:lnTo>
                  <a:cubicBezTo>
                    <a:pt x="15666" y="625"/>
                    <a:pt x="15585" y="625"/>
                    <a:pt x="15496" y="625"/>
                  </a:cubicBezTo>
                  <a:cubicBezTo>
                    <a:pt x="15371" y="616"/>
                    <a:pt x="15228" y="616"/>
                    <a:pt x="15103" y="580"/>
                  </a:cubicBezTo>
                  <a:lnTo>
                    <a:pt x="15032" y="562"/>
                  </a:lnTo>
                  <a:lnTo>
                    <a:pt x="15059" y="500"/>
                  </a:lnTo>
                  <a:cubicBezTo>
                    <a:pt x="15130" y="339"/>
                    <a:pt x="15255" y="187"/>
                    <a:pt x="15362" y="63"/>
                  </a:cubicBezTo>
                  <a:lnTo>
                    <a:pt x="15416" y="0"/>
                  </a:lnTo>
                  <a:close/>
                </a:path>
              </a:pathLst>
            </a:custGeom>
            <a:solidFill>
              <a:schemeClr val="accent2">
                <a:alpha val="72090"/>
              </a:schemeClr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0"/>
            <p:cNvSpPr/>
            <p:nvPr/>
          </p:nvSpPr>
          <p:spPr>
            <a:xfrm>
              <a:off x="606325" y="1296850"/>
              <a:ext cx="25450" cy="20775"/>
            </a:xfrm>
            <a:custGeom>
              <a:rect b="b" l="l" r="r" t="t"/>
              <a:pathLst>
                <a:path extrusionOk="0" h="831" w="1018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18" y="45"/>
                    <a:pt x="456" y="90"/>
                  </a:cubicBezTo>
                  <a:cubicBezTo>
                    <a:pt x="509" y="117"/>
                    <a:pt x="554" y="170"/>
                    <a:pt x="563" y="224"/>
                  </a:cubicBezTo>
                  <a:cubicBezTo>
                    <a:pt x="589" y="304"/>
                    <a:pt x="572" y="393"/>
                    <a:pt x="518" y="465"/>
                  </a:cubicBezTo>
                  <a:cubicBezTo>
                    <a:pt x="465" y="544"/>
                    <a:pt x="374" y="586"/>
                    <a:pt x="284" y="586"/>
                  </a:cubicBezTo>
                  <a:cubicBezTo>
                    <a:pt x="224" y="586"/>
                    <a:pt x="164" y="567"/>
                    <a:pt x="117" y="527"/>
                  </a:cubicBezTo>
                  <a:cubicBezTo>
                    <a:pt x="81" y="563"/>
                    <a:pt x="54" y="607"/>
                    <a:pt x="18" y="643"/>
                  </a:cubicBezTo>
                  <a:cubicBezTo>
                    <a:pt x="10" y="661"/>
                    <a:pt x="10" y="679"/>
                    <a:pt x="1" y="697"/>
                  </a:cubicBezTo>
                  <a:cubicBezTo>
                    <a:pt x="81" y="777"/>
                    <a:pt x="170" y="822"/>
                    <a:pt x="250" y="830"/>
                  </a:cubicBezTo>
                  <a:lnTo>
                    <a:pt x="331" y="830"/>
                  </a:lnTo>
                  <a:cubicBezTo>
                    <a:pt x="696" y="804"/>
                    <a:pt x="1018" y="26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0"/>
            <p:cNvSpPr/>
            <p:nvPr/>
          </p:nvSpPr>
          <p:spPr>
            <a:xfrm>
              <a:off x="634425" y="1297075"/>
              <a:ext cx="3375" cy="14075"/>
            </a:xfrm>
            <a:custGeom>
              <a:rect b="b" l="l" r="r" t="t"/>
              <a:pathLst>
                <a:path extrusionOk="0" h="563" w="135">
                  <a:moveTo>
                    <a:pt x="1" y="1"/>
                  </a:moveTo>
                  <a:lnTo>
                    <a:pt x="1" y="1"/>
                  </a:lnTo>
                  <a:cubicBezTo>
                    <a:pt x="27" y="72"/>
                    <a:pt x="45" y="152"/>
                    <a:pt x="54" y="215"/>
                  </a:cubicBezTo>
                  <a:cubicBezTo>
                    <a:pt x="72" y="331"/>
                    <a:pt x="63" y="465"/>
                    <a:pt x="10" y="563"/>
                  </a:cubicBezTo>
                  <a:cubicBezTo>
                    <a:pt x="36" y="554"/>
                    <a:pt x="72" y="536"/>
                    <a:pt x="99" y="518"/>
                  </a:cubicBezTo>
                  <a:cubicBezTo>
                    <a:pt x="135" y="358"/>
                    <a:pt x="126" y="179"/>
                    <a:pt x="54" y="19"/>
                  </a:cubicBezTo>
                  <a:cubicBezTo>
                    <a:pt x="36" y="10"/>
                    <a:pt x="19" y="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0"/>
            <p:cNvSpPr/>
            <p:nvPr/>
          </p:nvSpPr>
          <p:spPr>
            <a:xfrm>
              <a:off x="623725" y="1295975"/>
              <a:ext cx="11400" cy="19875"/>
            </a:xfrm>
            <a:custGeom>
              <a:rect b="b" l="l" r="r" t="t"/>
              <a:pathLst>
                <a:path extrusionOk="0" h="795" w="456">
                  <a:moveTo>
                    <a:pt x="206" y="0"/>
                  </a:moveTo>
                  <a:cubicBezTo>
                    <a:pt x="161" y="0"/>
                    <a:pt x="125" y="0"/>
                    <a:pt x="81" y="9"/>
                  </a:cubicBezTo>
                  <a:cubicBezTo>
                    <a:pt x="313" y="241"/>
                    <a:pt x="224" y="589"/>
                    <a:pt x="0" y="794"/>
                  </a:cubicBezTo>
                  <a:cubicBezTo>
                    <a:pt x="36" y="785"/>
                    <a:pt x="81" y="767"/>
                    <a:pt x="116" y="750"/>
                  </a:cubicBezTo>
                  <a:cubicBezTo>
                    <a:pt x="215" y="714"/>
                    <a:pt x="322" y="669"/>
                    <a:pt x="429" y="616"/>
                  </a:cubicBezTo>
                  <a:cubicBezTo>
                    <a:pt x="438" y="491"/>
                    <a:pt x="455" y="366"/>
                    <a:pt x="420" y="241"/>
                  </a:cubicBezTo>
                  <a:cubicBezTo>
                    <a:pt x="402" y="179"/>
                    <a:pt x="384" y="116"/>
                    <a:pt x="357" y="63"/>
                  </a:cubicBezTo>
                  <a:cubicBezTo>
                    <a:pt x="339" y="45"/>
                    <a:pt x="331" y="27"/>
                    <a:pt x="322" y="18"/>
                  </a:cubicBezTo>
                  <a:cubicBezTo>
                    <a:pt x="313" y="9"/>
                    <a:pt x="304" y="9"/>
                    <a:pt x="304" y="9"/>
                  </a:cubicBezTo>
                  <a:lnTo>
                    <a:pt x="304" y="9"/>
                  </a:lnTo>
                  <a:cubicBezTo>
                    <a:pt x="322" y="45"/>
                    <a:pt x="339" y="89"/>
                    <a:pt x="348" y="125"/>
                  </a:cubicBezTo>
                  <a:cubicBezTo>
                    <a:pt x="384" y="223"/>
                    <a:pt x="420" y="339"/>
                    <a:pt x="384" y="446"/>
                  </a:cubicBezTo>
                  <a:cubicBezTo>
                    <a:pt x="366" y="330"/>
                    <a:pt x="348" y="241"/>
                    <a:pt x="304" y="143"/>
                  </a:cubicBezTo>
                  <a:cubicBezTo>
                    <a:pt x="277" y="89"/>
                    <a:pt x="241" y="45"/>
                    <a:pt x="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0"/>
            <p:cNvSpPr/>
            <p:nvPr/>
          </p:nvSpPr>
          <p:spPr>
            <a:xfrm>
              <a:off x="609225" y="1293375"/>
              <a:ext cx="31025" cy="24250"/>
            </a:xfrm>
            <a:custGeom>
              <a:rect b="b" l="l" r="r" t="t"/>
              <a:pathLst>
                <a:path extrusionOk="0" h="970" w="1241">
                  <a:moveTo>
                    <a:pt x="763" y="0"/>
                  </a:moveTo>
                  <a:cubicBezTo>
                    <a:pt x="508" y="0"/>
                    <a:pt x="268" y="117"/>
                    <a:pt x="90" y="300"/>
                  </a:cubicBezTo>
                  <a:cubicBezTo>
                    <a:pt x="99" y="300"/>
                    <a:pt x="117" y="309"/>
                    <a:pt x="126" y="309"/>
                  </a:cubicBezTo>
                  <a:lnTo>
                    <a:pt x="188" y="336"/>
                  </a:lnTo>
                  <a:lnTo>
                    <a:pt x="161" y="390"/>
                  </a:lnTo>
                  <a:cubicBezTo>
                    <a:pt x="126" y="488"/>
                    <a:pt x="63" y="586"/>
                    <a:pt x="1" y="666"/>
                  </a:cubicBezTo>
                  <a:cubicBezTo>
                    <a:pt x="48" y="706"/>
                    <a:pt x="108" y="725"/>
                    <a:pt x="168" y="725"/>
                  </a:cubicBezTo>
                  <a:cubicBezTo>
                    <a:pt x="258" y="725"/>
                    <a:pt x="349" y="683"/>
                    <a:pt x="402" y="604"/>
                  </a:cubicBezTo>
                  <a:cubicBezTo>
                    <a:pt x="456" y="532"/>
                    <a:pt x="473" y="443"/>
                    <a:pt x="447" y="363"/>
                  </a:cubicBezTo>
                  <a:cubicBezTo>
                    <a:pt x="438" y="309"/>
                    <a:pt x="393" y="256"/>
                    <a:pt x="340" y="229"/>
                  </a:cubicBezTo>
                  <a:cubicBezTo>
                    <a:pt x="402" y="184"/>
                    <a:pt x="473" y="158"/>
                    <a:pt x="536" y="140"/>
                  </a:cubicBezTo>
                  <a:lnTo>
                    <a:pt x="536" y="140"/>
                  </a:lnTo>
                  <a:cubicBezTo>
                    <a:pt x="902" y="399"/>
                    <a:pt x="580" y="943"/>
                    <a:pt x="215" y="969"/>
                  </a:cubicBezTo>
                  <a:cubicBezTo>
                    <a:pt x="331" y="969"/>
                    <a:pt x="456" y="943"/>
                    <a:pt x="580" y="898"/>
                  </a:cubicBezTo>
                  <a:cubicBezTo>
                    <a:pt x="804" y="693"/>
                    <a:pt x="893" y="345"/>
                    <a:pt x="661" y="113"/>
                  </a:cubicBezTo>
                  <a:cubicBezTo>
                    <a:pt x="705" y="104"/>
                    <a:pt x="741" y="104"/>
                    <a:pt x="786" y="104"/>
                  </a:cubicBezTo>
                  <a:cubicBezTo>
                    <a:pt x="821" y="149"/>
                    <a:pt x="857" y="193"/>
                    <a:pt x="884" y="247"/>
                  </a:cubicBezTo>
                  <a:cubicBezTo>
                    <a:pt x="928" y="345"/>
                    <a:pt x="946" y="434"/>
                    <a:pt x="964" y="550"/>
                  </a:cubicBezTo>
                  <a:cubicBezTo>
                    <a:pt x="1000" y="443"/>
                    <a:pt x="964" y="327"/>
                    <a:pt x="928" y="229"/>
                  </a:cubicBezTo>
                  <a:cubicBezTo>
                    <a:pt x="919" y="193"/>
                    <a:pt x="902" y="149"/>
                    <a:pt x="884" y="113"/>
                  </a:cubicBezTo>
                  <a:lnTo>
                    <a:pt x="884" y="113"/>
                  </a:lnTo>
                  <a:cubicBezTo>
                    <a:pt x="884" y="113"/>
                    <a:pt x="893" y="113"/>
                    <a:pt x="902" y="122"/>
                  </a:cubicBezTo>
                  <a:cubicBezTo>
                    <a:pt x="911" y="131"/>
                    <a:pt x="919" y="149"/>
                    <a:pt x="937" y="167"/>
                  </a:cubicBezTo>
                  <a:cubicBezTo>
                    <a:pt x="964" y="220"/>
                    <a:pt x="982" y="283"/>
                    <a:pt x="1000" y="345"/>
                  </a:cubicBezTo>
                  <a:cubicBezTo>
                    <a:pt x="1035" y="470"/>
                    <a:pt x="1018" y="595"/>
                    <a:pt x="1000" y="720"/>
                  </a:cubicBezTo>
                  <a:lnTo>
                    <a:pt x="1018" y="711"/>
                  </a:lnTo>
                  <a:cubicBezTo>
                    <a:pt x="1071" y="613"/>
                    <a:pt x="1080" y="479"/>
                    <a:pt x="1062" y="363"/>
                  </a:cubicBezTo>
                  <a:cubicBezTo>
                    <a:pt x="1053" y="300"/>
                    <a:pt x="1035" y="220"/>
                    <a:pt x="1009" y="149"/>
                  </a:cubicBezTo>
                  <a:lnTo>
                    <a:pt x="1009" y="149"/>
                  </a:lnTo>
                  <a:cubicBezTo>
                    <a:pt x="1027" y="158"/>
                    <a:pt x="1044" y="158"/>
                    <a:pt x="1062" y="167"/>
                  </a:cubicBezTo>
                  <a:cubicBezTo>
                    <a:pt x="1134" y="327"/>
                    <a:pt x="1143" y="506"/>
                    <a:pt x="1107" y="666"/>
                  </a:cubicBezTo>
                  <a:cubicBezTo>
                    <a:pt x="1143" y="648"/>
                    <a:pt x="1187" y="630"/>
                    <a:pt x="1223" y="613"/>
                  </a:cubicBezTo>
                  <a:cubicBezTo>
                    <a:pt x="1241" y="443"/>
                    <a:pt x="1223" y="274"/>
                    <a:pt x="1151" y="113"/>
                  </a:cubicBezTo>
                  <a:cubicBezTo>
                    <a:pt x="1143" y="104"/>
                    <a:pt x="1143" y="95"/>
                    <a:pt x="1134" y="95"/>
                  </a:cubicBezTo>
                  <a:cubicBezTo>
                    <a:pt x="1125" y="86"/>
                    <a:pt x="1125" y="86"/>
                    <a:pt x="1116" y="77"/>
                  </a:cubicBezTo>
                  <a:cubicBezTo>
                    <a:pt x="998" y="24"/>
                    <a:pt x="879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10"/>
            <p:cNvSpPr/>
            <p:nvPr/>
          </p:nvSpPr>
          <p:spPr>
            <a:xfrm>
              <a:off x="604550" y="1312925"/>
              <a:ext cx="8050" cy="4700"/>
            </a:xfrm>
            <a:custGeom>
              <a:rect b="b" l="l" r="r" t="t"/>
              <a:pathLst>
                <a:path extrusionOk="0" h="188" w="322">
                  <a:moveTo>
                    <a:pt x="89" y="0"/>
                  </a:moveTo>
                  <a:lnTo>
                    <a:pt x="89" y="0"/>
                  </a:lnTo>
                  <a:cubicBezTo>
                    <a:pt x="72" y="18"/>
                    <a:pt x="63" y="36"/>
                    <a:pt x="45" y="45"/>
                  </a:cubicBezTo>
                  <a:lnTo>
                    <a:pt x="0" y="107"/>
                  </a:lnTo>
                  <a:cubicBezTo>
                    <a:pt x="107" y="152"/>
                    <a:pt x="214" y="179"/>
                    <a:pt x="321" y="187"/>
                  </a:cubicBezTo>
                  <a:cubicBezTo>
                    <a:pt x="241" y="179"/>
                    <a:pt x="152" y="134"/>
                    <a:pt x="72" y="54"/>
                  </a:cubicBezTo>
                  <a:cubicBezTo>
                    <a:pt x="81" y="36"/>
                    <a:pt x="81" y="18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10"/>
            <p:cNvSpPr/>
            <p:nvPr/>
          </p:nvSpPr>
          <p:spPr>
            <a:xfrm>
              <a:off x="610100" y="1288725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3" y="0"/>
                  </a:moveTo>
                  <a:cubicBezTo>
                    <a:pt x="39" y="0"/>
                    <a:pt x="0" y="38"/>
                    <a:pt x="19" y="76"/>
                  </a:cubicBezTo>
                  <a:cubicBezTo>
                    <a:pt x="46" y="130"/>
                    <a:pt x="82" y="174"/>
                    <a:pt x="108" y="219"/>
                  </a:cubicBezTo>
                  <a:cubicBezTo>
                    <a:pt x="120" y="238"/>
                    <a:pt x="136" y="247"/>
                    <a:pt x="152" y="247"/>
                  </a:cubicBezTo>
                  <a:cubicBezTo>
                    <a:pt x="188" y="247"/>
                    <a:pt x="222" y="208"/>
                    <a:pt x="198" y="165"/>
                  </a:cubicBezTo>
                  <a:cubicBezTo>
                    <a:pt x="171" y="121"/>
                    <a:pt x="135" y="76"/>
                    <a:pt x="108" y="23"/>
                  </a:cubicBezTo>
                  <a:cubicBezTo>
                    <a:pt x="101" y="7"/>
                    <a:pt x="87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10"/>
            <p:cNvSpPr/>
            <p:nvPr/>
          </p:nvSpPr>
          <p:spPr>
            <a:xfrm>
              <a:off x="621725" y="12838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0"/>
                  </a:moveTo>
                  <a:cubicBezTo>
                    <a:pt x="54" y="0"/>
                    <a:pt x="50" y="1"/>
                    <a:pt x="45" y="2"/>
                  </a:cubicBezTo>
                  <a:cubicBezTo>
                    <a:pt x="9" y="11"/>
                    <a:pt x="0" y="38"/>
                    <a:pt x="9" y="65"/>
                  </a:cubicBezTo>
                  <a:cubicBezTo>
                    <a:pt x="18" y="118"/>
                    <a:pt x="18" y="163"/>
                    <a:pt x="27" y="217"/>
                  </a:cubicBezTo>
                  <a:cubicBezTo>
                    <a:pt x="27" y="243"/>
                    <a:pt x="45" y="270"/>
                    <a:pt x="72" y="270"/>
                  </a:cubicBezTo>
                  <a:cubicBezTo>
                    <a:pt x="98" y="270"/>
                    <a:pt x="134" y="243"/>
                    <a:pt x="125" y="217"/>
                  </a:cubicBezTo>
                  <a:cubicBezTo>
                    <a:pt x="116" y="154"/>
                    <a:pt x="116" y="92"/>
                    <a:pt x="107" y="38"/>
                  </a:cubicBezTo>
                  <a:cubicBezTo>
                    <a:pt x="100" y="16"/>
                    <a:pt x="80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0"/>
            <p:cNvSpPr/>
            <p:nvPr/>
          </p:nvSpPr>
          <p:spPr>
            <a:xfrm>
              <a:off x="632875" y="1284600"/>
              <a:ext cx="3175" cy="6300"/>
            </a:xfrm>
            <a:custGeom>
              <a:rect b="b" l="l" r="r" t="t"/>
              <a:pathLst>
                <a:path extrusionOk="0" h="252" w="127">
                  <a:moveTo>
                    <a:pt x="61" y="0"/>
                  </a:moveTo>
                  <a:cubicBezTo>
                    <a:pt x="41" y="0"/>
                    <a:pt x="22" y="11"/>
                    <a:pt x="18" y="36"/>
                  </a:cubicBezTo>
                  <a:cubicBezTo>
                    <a:pt x="9" y="89"/>
                    <a:pt x="0" y="143"/>
                    <a:pt x="0" y="205"/>
                  </a:cubicBezTo>
                  <a:cubicBezTo>
                    <a:pt x="0" y="236"/>
                    <a:pt x="23" y="251"/>
                    <a:pt x="48" y="251"/>
                  </a:cubicBezTo>
                  <a:cubicBezTo>
                    <a:pt x="74" y="251"/>
                    <a:pt x="103" y="233"/>
                    <a:pt x="107" y="196"/>
                  </a:cubicBezTo>
                  <a:cubicBezTo>
                    <a:pt x="107" y="152"/>
                    <a:pt x="107" y="107"/>
                    <a:pt x="116" y="63"/>
                  </a:cubicBezTo>
                  <a:cubicBezTo>
                    <a:pt x="127" y="25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0"/>
            <p:cNvSpPr/>
            <p:nvPr/>
          </p:nvSpPr>
          <p:spPr>
            <a:xfrm>
              <a:off x="601500" y="1296050"/>
              <a:ext cx="6425" cy="3725"/>
            </a:xfrm>
            <a:custGeom>
              <a:rect b="b" l="l" r="r" t="t"/>
              <a:pathLst>
                <a:path extrusionOk="0" h="149" w="257">
                  <a:moveTo>
                    <a:pt x="77" y="1"/>
                  </a:moveTo>
                  <a:cubicBezTo>
                    <a:pt x="34" y="1"/>
                    <a:pt x="0" y="54"/>
                    <a:pt x="42" y="95"/>
                  </a:cubicBezTo>
                  <a:cubicBezTo>
                    <a:pt x="42" y="95"/>
                    <a:pt x="51" y="104"/>
                    <a:pt x="51" y="104"/>
                  </a:cubicBezTo>
                  <a:cubicBezTo>
                    <a:pt x="122" y="122"/>
                    <a:pt x="185" y="131"/>
                    <a:pt x="256" y="149"/>
                  </a:cubicBezTo>
                  <a:cubicBezTo>
                    <a:pt x="247" y="140"/>
                    <a:pt x="247" y="140"/>
                    <a:pt x="238" y="131"/>
                  </a:cubicBezTo>
                  <a:cubicBezTo>
                    <a:pt x="194" y="95"/>
                    <a:pt x="149" y="60"/>
                    <a:pt x="113" y="15"/>
                  </a:cubicBezTo>
                  <a:cubicBezTo>
                    <a:pt x="102" y="5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0"/>
            <p:cNvSpPr/>
            <p:nvPr/>
          </p:nvSpPr>
          <p:spPr>
            <a:xfrm>
              <a:off x="655175" y="1189350"/>
              <a:ext cx="25700" cy="20725"/>
            </a:xfrm>
            <a:custGeom>
              <a:rect b="b" l="l" r="r" t="t"/>
              <a:pathLst>
                <a:path extrusionOk="0" h="829" w="1028">
                  <a:moveTo>
                    <a:pt x="661" y="1"/>
                  </a:moveTo>
                  <a:cubicBezTo>
                    <a:pt x="589" y="19"/>
                    <a:pt x="527" y="46"/>
                    <a:pt x="464" y="81"/>
                  </a:cubicBezTo>
                  <a:cubicBezTo>
                    <a:pt x="509" y="117"/>
                    <a:pt x="553" y="170"/>
                    <a:pt x="571" y="224"/>
                  </a:cubicBezTo>
                  <a:cubicBezTo>
                    <a:pt x="589" y="304"/>
                    <a:pt x="571" y="393"/>
                    <a:pt x="527" y="465"/>
                  </a:cubicBezTo>
                  <a:cubicBezTo>
                    <a:pt x="469" y="542"/>
                    <a:pt x="375" y="583"/>
                    <a:pt x="283" y="583"/>
                  </a:cubicBezTo>
                  <a:cubicBezTo>
                    <a:pt x="206" y="583"/>
                    <a:pt x="130" y="553"/>
                    <a:pt x="81" y="492"/>
                  </a:cubicBezTo>
                  <a:cubicBezTo>
                    <a:pt x="45" y="563"/>
                    <a:pt x="18" y="625"/>
                    <a:pt x="0" y="697"/>
                  </a:cubicBezTo>
                  <a:cubicBezTo>
                    <a:pt x="95" y="790"/>
                    <a:pt x="199" y="828"/>
                    <a:pt x="300" y="828"/>
                  </a:cubicBezTo>
                  <a:cubicBezTo>
                    <a:pt x="685" y="828"/>
                    <a:pt x="1028" y="269"/>
                    <a:pt x="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0"/>
            <p:cNvSpPr/>
            <p:nvPr/>
          </p:nvSpPr>
          <p:spPr>
            <a:xfrm>
              <a:off x="654500" y="1188475"/>
              <a:ext cx="36425" cy="33625"/>
            </a:xfrm>
            <a:custGeom>
              <a:rect b="b" l="l" r="r" t="t"/>
              <a:pathLst>
                <a:path extrusionOk="0" h="1345" w="1457">
                  <a:moveTo>
                    <a:pt x="928" y="0"/>
                  </a:moveTo>
                  <a:cubicBezTo>
                    <a:pt x="893" y="0"/>
                    <a:pt x="848" y="0"/>
                    <a:pt x="803" y="9"/>
                  </a:cubicBezTo>
                  <a:cubicBezTo>
                    <a:pt x="1156" y="369"/>
                    <a:pt x="760" y="972"/>
                    <a:pt x="322" y="972"/>
                  </a:cubicBezTo>
                  <a:cubicBezTo>
                    <a:pt x="217" y="972"/>
                    <a:pt x="110" y="938"/>
                    <a:pt x="10" y="857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9"/>
                    <a:pt x="134" y="1124"/>
                    <a:pt x="206" y="1142"/>
                  </a:cubicBezTo>
                  <a:cubicBezTo>
                    <a:pt x="295" y="1160"/>
                    <a:pt x="375" y="1178"/>
                    <a:pt x="464" y="1178"/>
                  </a:cubicBezTo>
                  <a:cubicBezTo>
                    <a:pt x="473" y="1178"/>
                    <a:pt x="473" y="1187"/>
                    <a:pt x="473" y="1187"/>
                  </a:cubicBezTo>
                  <a:cubicBezTo>
                    <a:pt x="446" y="1195"/>
                    <a:pt x="418" y="1198"/>
                    <a:pt x="390" y="1198"/>
                  </a:cubicBezTo>
                  <a:cubicBezTo>
                    <a:pt x="325" y="1198"/>
                    <a:pt x="259" y="1181"/>
                    <a:pt x="197" y="1169"/>
                  </a:cubicBezTo>
                  <a:cubicBezTo>
                    <a:pt x="143" y="1160"/>
                    <a:pt x="81" y="1142"/>
                    <a:pt x="18" y="1124"/>
                  </a:cubicBezTo>
                  <a:lnTo>
                    <a:pt x="18" y="1124"/>
                  </a:lnTo>
                  <a:cubicBezTo>
                    <a:pt x="18" y="1142"/>
                    <a:pt x="18" y="1151"/>
                    <a:pt x="27" y="1169"/>
                  </a:cubicBezTo>
                  <a:cubicBezTo>
                    <a:pt x="117" y="1196"/>
                    <a:pt x="206" y="1231"/>
                    <a:pt x="295" y="1240"/>
                  </a:cubicBezTo>
                  <a:cubicBezTo>
                    <a:pt x="336" y="1247"/>
                    <a:pt x="375" y="1250"/>
                    <a:pt x="415" y="1250"/>
                  </a:cubicBezTo>
                  <a:cubicBezTo>
                    <a:pt x="478" y="1250"/>
                    <a:pt x="541" y="1242"/>
                    <a:pt x="607" y="1231"/>
                  </a:cubicBezTo>
                  <a:lnTo>
                    <a:pt x="607" y="1231"/>
                  </a:lnTo>
                  <a:cubicBezTo>
                    <a:pt x="553" y="1276"/>
                    <a:pt x="474" y="1287"/>
                    <a:pt x="396" y="1287"/>
                  </a:cubicBezTo>
                  <a:cubicBezTo>
                    <a:pt x="333" y="1287"/>
                    <a:pt x="271" y="1280"/>
                    <a:pt x="224" y="1276"/>
                  </a:cubicBezTo>
                  <a:cubicBezTo>
                    <a:pt x="206" y="1276"/>
                    <a:pt x="125" y="1258"/>
                    <a:pt x="54" y="1240"/>
                  </a:cubicBezTo>
                  <a:lnTo>
                    <a:pt x="54" y="1240"/>
                  </a:lnTo>
                  <a:cubicBezTo>
                    <a:pt x="54" y="1258"/>
                    <a:pt x="63" y="1267"/>
                    <a:pt x="63" y="1276"/>
                  </a:cubicBezTo>
                  <a:cubicBezTo>
                    <a:pt x="167" y="1323"/>
                    <a:pt x="271" y="1345"/>
                    <a:pt x="372" y="1345"/>
                  </a:cubicBezTo>
                  <a:cubicBezTo>
                    <a:pt x="961" y="1345"/>
                    <a:pt x="1456" y="626"/>
                    <a:pt x="1205" y="63"/>
                  </a:cubicBezTo>
                  <a:cubicBezTo>
                    <a:pt x="1187" y="54"/>
                    <a:pt x="1169" y="45"/>
                    <a:pt x="1151" y="45"/>
                  </a:cubicBezTo>
                  <a:cubicBezTo>
                    <a:pt x="1187" y="107"/>
                    <a:pt x="1205" y="196"/>
                    <a:pt x="1214" y="259"/>
                  </a:cubicBezTo>
                  <a:cubicBezTo>
                    <a:pt x="1232" y="375"/>
                    <a:pt x="1214" y="518"/>
                    <a:pt x="1151" y="625"/>
                  </a:cubicBezTo>
                  <a:cubicBezTo>
                    <a:pt x="1169" y="491"/>
                    <a:pt x="1178" y="366"/>
                    <a:pt x="1142" y="241"/>
                  </a:cubicBezTo>
                  <a:cubicBezTo>
                    <a:pt x="1134" y="179"/>
                    <a:pt x="1116" y="116"/>
                    <a:pt x="1080" y="63"/>
                  </a:cubicBezTo>
                  <a:cubicBezTo>
                    <a:pt x="1071" y="45"/>
                    <a:pt x="1053" y="27"/>
                    <a:pt x="1044" y="9"/>
                  </a:cubicBezTo>
                  <a:lnTo>
                    <a:pt x="1027" y="9"/>
                  </a:lnTo>
                  <a:cubicBezTo>
                    <a:pt x="1044" y="45"/>
                    <a:pt x="1062" y="89"/>
                    <a:pt x="1071" y="125"/>
                  </a:cubicBezTo>
                  <a:cubicBezTo>
                    <a:pt x="1107" y="223"/>
                    <a:pt x="1142" y="339"/>
                    <a:pt x="1107" y="446"/>
                  </a:cubicBezTo>
                  <a:cubicBezTo>
                    <a:pt x="1107" y="446"/>
                    <a:pt x="1107" y="446"/>
                    <a:pt x="1107" y="437"/>
                  </a:cubicBezTo>
                  <a:cubicBezTo>
                    <a:pt x="1098" y="330"/>
                    <a:pt x="1071" y="241"/>
                    <a:pt x="1027" y="143"/>
                  </a:cubicBezTo>
                  <a:cubicBezTo>
                    <a:pt x="1000" y="89"/>
                    <a:pt x="964" y="45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10"/>
            <p:cNvSpPr/>
            <p:nvPr/>
          </p:nvSpPr>
          <p:spPr>
            <a:xfrm>
              <a:off x="646625" y="118580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1003" y="143"/>
                  </a:moveTo>
                  <a:lnTo>
                    <a:pt x="1003" y="143"/>
                  </a:lnTo>
                  <a:cubicBezTo>
                    <a:pt x="1370" y="411"/>
                    <a:pt x="1027" y="970"/>
                    <a:pt x="642" y="970"/>
                  </a:cubicBezTo>
                  <a:cubicBezTo>
                    <a:pt x="541" y="970"/>
                    <a:pt x="437" y="932"/>
                    <a:pt x="342" y="839"/>
                  </a:cubicBezTo>
                  <a:cubicBezTo>
                    <a:pt x="360" y="767"/>
                    <a:pt x="387" y="705"/>
                    <a:pt x="423" y="634"/>
                  </a:cubicBezTo>
                  <a:cubicBezTo>
                    <a:pt x="472" y="695"/>
                    <a:pt x="548" y="725"/>
                    <a:pt x="625" y="725"/>
                  </a:cubicBezTo>
                  <a:cubicBezTo>
                    <a:pt x="717" y="725"/>
                    <a:pt x="811" y="684"/>
                    <a:pt x="869" y="607"/>
                  </a:cubicBezTo>
                  <a:cubicBezTo>
                    <a:pt x="913" y="535"/>
                    <a:pt x="931" y="446"/>
                    <a:pt x="913" y="366"/>
                  </a:cubicBezTo>
                  <a:cubicBezTo>
                    <a:pt x="895" y="312"/>
                    <a:pt x="851" y="259"/>
                    <a:pt x="806" y="223"/>
                  </a:cubicBezTo>
                  <a:cubicBezTo>
                    <a:pt x="869" y="188"/>
                    <a:pt x="931" y="161"/>
                    <a:pt x="1003" y="143"/>
                  </a:cubicBezTo>
                  <a:close/>
                  <a:moveTo>
                    <a:pt x="1243" y="107"/>
                  </a:moveTo>
                  <a:cubicBezTo>
                    <a:pt x="1279" y="152"/>
                    <a:pt x="1315" y="196"/>
                    <a:pt x="1342" y="250"/>
                  </a:cubicBezTo>
                  <a:cubicBezTo>
                    <a:pt x="1386" y="348"/>
                    <a:pt x="1413" y="437"/>
                    <a:pt x="1422" y="544"/>
                  </a:cubicBezTo>
                  <a:cubicBezTo>
                    <a:pt x="1422" y="553"/>
                    <a:pt x="1422" y="553"/>
                    <a:pt x="1422" y="553"/>
                  </a:cubicBezTo>
                  <a:cubicBezTo>
                    <a:pt x="1457" y="446"/>
                    <a:pt x="1422" y="330"/>
                    <a:pt x="1386" y="232"/>
                  </a:cubicBezTo>
                  <a:cubicBezTo>
                    <a:pt x="1377" y="196"/>
                    <a:pt x="1359" y="152"/>
                    <a:pt x="1342" y="116"/>
                  </a:cubicBezTo>
                  <a:lnTo>
                    <a:pt x="1359" y="116"/>
                  </a:lnTo>
                  <a:cubicBezTo>
                    <a:pt x="1368" y="134"/>
                    <a:pt x="1386" y="152"/>
                    <a:pt x="1395" y="170"/>
                  </a:cubicBezTo>
                  <a:cubicBezTo>
                    <a:pt x="1431" y="223"/>
                    <a:pt x="1449" y="286"/>
                    <a:pt x="1457" y="348"/>
                  </a:cubicBezTo>
                  <a:cubicBezTo>
                    <a:pt x="1493" y="473"/>
                    <a:pt x="1484" y="598"/>
                    <a:pt x="1466" y="732"/>
                  </a:cubicBezTo>
                  <a:cubicBezTo>
                    <a:pt x="1529" y="625"/>
                    <a:pt x="1547" y="482"/>
                    <a:pt x="1529" y="366"/>
                  </a:cubicBezTo>
                  <a:cubicBezTo>
                    <a:pt x="1520" y="303"/>
                    <a:pt x="1502" y="214"/>
                    <a:pt x="1466" y="152"/>
                  </a:cubicBezTo>
                  <a:cubicBezTo>
                    <a:pt x="1484" y="152"/>
                    <a:pt x="1502" y="161"/>
                    <a:pt x="1520" y="170"/>
                  </a:cubicBezTo>
                  <a:cubicBezTo>
                    <a:pt x="1771" y="733"/>
                    <a:pt x="1276" y="1452"/>
                    <a:pt x="687" y="1452"/>
                  </a:cubicBezTo>
                  <a:cubicBezTo>
                    <a:pt x="586" y="1452"/>
                    <a:pt x="482" y="1430"/>
                    <a:pt x="378" y="1383"/>
                  </a:cubicBezTo>
                  <a:cubicBezTo>
                    <a:pt x="378" y="1374"/>
                    <a:pt x="369" y="1365"/>
                    <a:pt x="369" y="1347"/>
                  </a:cubicBezTo>
                  <a:lnTo>
                    <a:pt x="369" y="1347"/>
                  </a:lnTo>
                  <a:cubicBezTo>
                    <a:pt x="440" y="1365"/>
                    <a:pt x="521" y="1383"/>
                    <a:pt x="539" y="1383"/>
                  </a:cubicBezTo>
                  <a:cubicBezTo>
                    <a:pt x="586" y="1387"/>
                    <a:pt x="648" y="1394"/>
                    <a:pt x="711" y="1394"/>
                  </a:cubicBezTo>
                  <a:cubicBezTo>
                    <a:pt x="789" y="1394"/>
                    <a:pt x="868" y="1383"/>
                    <a:pt x="922" y="1338"/>
                  </a:cubicBezTo>
                  <a:lnTo>
                    <a:pt x="922" y="1338"/>
                  </a:lnTo>
                  <a:cubicBezTo>
                    <a:pt x="856" y="1349"/>
                    <a:pt x="793" y="1357"/>
                    <a:pt x="730" y="1357"/>
                  </a:cubicBezTo>
                  <a:cubicBezTo>
                    <a:pt x="690" y="1357"/>
                    <a:pt x="651" y="1354"/>
                    <a:pt x="610" y="1347"/>
                  </a:cubicBezTo>
                  <a:cubicBezTo>
                    <a:pt x="521" y="1338"/>
                    <a:pt x="432" y="1303"/>
                    <a:pt x="342" y="1276"/>
                  </a:cubicBezTo>
                  <a:cubicBezTo>
                    <a:pt x="333" y="1258"/>
                    <a:pt x="333" y="1249"/>
                    <a:pt x="333" y="1231"/>
                  </a:cubicBezTo>
                  <a:lnTo>
                    <a:pt x="333" y="1231"/>
                  </a:lnTo>
                  <a:cubicBezTo>
                    <a:pt x="396" y="1249"/>
                    <a:pt x="458" y="1267"/>
                    <a:pt x="512" y="1276"/>
                  </a:cubicBezTo>
                  <a:cubicBezTo>
                    <a:pt x="574" y="1288"/>
                    <a:pt x="640" y="1305"/>
                    <a:pt x="705" y="1305"/>
                  </a:cubicBezTo>
                  <a:cubicBezTo>
                    <a:pt x="733" y="1305"/>
                    <a:pt x="761" y="1302"/>
                    <a:pt x="788" y="1294"/>
                  </a:cubicBezTo>
                  <a:cubicBezTo>
                    <a:pt x="788" y="1294"/>
                    <a:pt x="788" y="1285"/>
                    <a:pt x="779" y="1285"/>
                  </a:cubicBezTo>
                  <a:cubicBezTo>
                    <a:pt x="690" y="1285"/>
                    <a:pt x="610" y="1267"/>
                    <a:pt x="521" y="1249"/>
                  </a:cubicBezTo>
                  <a:cubicBezTo>
                    <a:pt x="449" y="1231"/>
                    <a:pt x="387" y="1196"/>
                    <a:pt x="316" y="1160"/>
                  </a:cubicBezTo>
                  <a:cubicBezTo>
                    <a:pt x="316" y="1097"/>
                    <a:pt x="316" y="1026"/>
                    <a:pt x="325" y="964"/>
                  </a:cubicBezTo>
                  <a:cubicBezTo>
                    <a:pt x="425" y="1045"/>
                    <a:pt x="532" y="1079"/>
                    <a:pt x="637" y="1079"/>
                  </a:cubicBezTo>
                  <a:cubicBezTo>
                    <a:pt x="1075" y="1079"/>
                    <a:pt x="1471" y="476"/>
                    <a:pt x="1118" y="116"/>
                  </a:cubicBezTo>
                  <a:cubicBezTo>
                    <a:pt x="1163" y="107"/>
                    <a:pt x="1208" y="107"/>
                    <a:pt x="1243" y="107"/>
                  </a:cubicBezTo>
                  <a:close/>
                  <a:moveTo>
                    <a:pt x="1219" y="1"/>
                  </a:moveTo>
                  <a:cubicBezTo>
                    <a:pt x="557" y="1"/>
                    <a:pt x="1" y="801"/>
                    <a:pt x="289" y="1445"/>
                  </a:cubicBezTo>
                  <a:cubicBezTo>
                    <a:pt x="298" y="1454"/>
                    <a:pt x="307" y="1463"/>
                    <a:pt x="307" y="1463"/>
                  </a:cubicBezTo>
                  <a:cubicBezTo>
                    <a:pt x="316" y="1472"/>
                    <a:pt x="316" y="1472"/>
                    <a:pt x="325" y="1472"/>
                  </a:cubicBezTo>
                  <a:cubicBezTo>
                    <a:pt x="446" y="1529"/>
                    <a:pt x="569" y="1555"/>
                    <a:pt x="687" y="1555"/>
                  </a:cubicBezTo>
                  <a:cubicBezTo>
                    <a:pt x="1352" y="1555"/>
                    <a:pt x="1904" y="752"/>
                    <a:pt x="1609" y="116"/>
                  </a:cubicBezTo>
                  <a:cubicBezTo>
                    <a:pt x="1609" y="107"/>
                    <a:pt x="1600" y="98"/>
                    <a:pt x="1591" y="98"/>
                  </a:cubicBezTo>
                  <a:cubicBezTo>
                    <a:pt x="1591" y="89"/>
                    <a:pt x="1582" y="89"/>
                    <a:pt x="1573" y="80"/>
                  </a:cubicBezTo>
                  <a:cubicBezTo>
                    <a:pt x="1455" y="26"/>
                    <a:pt x="1335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10"/>
            <p:cNvSpPr/>
            <p:nvPr/>
          </p:nvSpPr>
          <p:spPr>
            <a:xfrm>
              <a:off x="643575" y="1217825"/>
              <a:ext cx="6275" cy="3025"/>
            </a:xfrm>
            <a:custGeom>
              <a:rect b="b" l="l" r="r" t="t"/>
              <a:pathLst>
                <a:path extrusionOk="0" h="121" w="251">
                  <a:moveTo>
                    <a:pt x="203" y="1"/>
                  </a:moveTo>
                  <a:cubicBezTo>
                    <a:pt x="195" y="1"/>
                    <a:pt x="187" y="2"/>
                    <a:pt x="179" y="4"/>
                  </a:cubicBezTo>
                  <a:cubicBezTo>
                    <a:pt x="143" y="4"/>
                    <a:pt x="108" y="13"/>
                    <a:pt x="63" y="22"/>
                  </a:cubicBezTo>
                  <a:cubicBezTo>
                    <a:pt x="3" y="22"/>
                    <a:pt x="1" y="120"/>
                    <a:pt x="64" y="120"/>
                  </a:cubicBezTo>
                  <a:cubicBezTo>
                    <a:pt x="66" y="120"/>
                    <a:pt x="69" y="120"/>
                    <a:pt x="72" y="120"/>
                  </a:cubicBezTo>
                  <a:cubicBezTo>
                    <a:pt x="116" y="120"/>
                    <a:pt x="161" y="111"/>
                    <a:pt x="215" y="102"/>
                  </a:cubicBezTo>
                  <a:cubicBezTo>
                    <a:pt x="241" y="93"/>
                    <a:pt x="250" y="57"/>
                    <a:pt x="250" y="39"/>
                  </a:cubicBezTo>
                  <a:cubicBezTo>
                    <a:pt x="243" y="12"/>
                    <a:pt x="22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10"/>
            <p:cNvSpPr/>
            <p:nvPr/>
          </p:nvSpPr>
          <p:spPr>
            <a:xfrm>
              <a:off x="642900" y="1208100"/>
              <a:ext cx="7050" cy="2975"/>
            </a:xfrm>
            <a:custGeom>
              <a:rect b="b" l="l" r="r" t="t"/>
              <a:pathLst>
                <a:path extrusionOk="0" h="119" w="282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1"/>
                    <a:pt x="27" y="98"/>
                    <a:pt x="54" y="98"/>
                  </a:cubicBezTo>
                  <a:cubicBezTo>
                    <a:pt x="99" y="107"/>
                    <a:pt x="143" y="107"/>
                    <a:pt x="197" y="116"/>
                  </a:cubicBezTo>
                  <a:cubicBezTo>
                    <a:pt x="202" y="118"/>
                    <a:pt x="206" y="118"/>
                    <a:pt x="211" y="118"/>
                  </a:cubicBezTo>
                  <a:cubicBezTo>
                    <a:pt x="263" y="118"/>
                    <a:pt x="281" y="26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10"/>
            <p:cNvSpPr/>
            <p:nvPr/>
          </p:nvSpPr>
          <p:spPr>
            <a:xfrm>
              <a:off x="644475" y="11985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9" y="0"/>
                  </a:moveTo>
                  <a:cubicBezTo>
                    <a:pt x="41" y="0"/>
                    <a:pt x="24" y="10"/>
                    <a:pt x="18" y="27"/>
                  </a:cubicBezTo>
                  <a:cubicBezTo>
                    <a:pt x="0" y="54"/>
                    <a:pt x="9" y="90"/>
                    <a:pt x="36" y="99"/>
                  </a:cubicBezTo>
                  <a:cubicBezTo>
                    <a:pt x="89" y="126"/>
                    <a:pt x="152" y="152"/>
                    <a:pt x="205" y="170"/>
                  </a:cubicBezTo>
                  <a:cubicBezTo>
                    <a:pt x="210" y="172"/>
                    <a:pt x="215" y="172"/>
                    <a:pt x="220" y="172"/>
                  </a:cubicBezTo>
                  <a:cubicBezTo>
                    <a:pt x="272" y="172"/>
                    <a:pt x="289" y="88"/>
                    <a:pt x="232" y="63"/>
                  </a:cubicBezTo>
                  <a:cubicBezTo>
                    <a:pt x="179" y="54"/>
                    <a:pt x="134" y="27"/>
                    <a:pt x="89" y="10"/>
                  </a:cubicBezTo>
                  <a:cubicBezTo>
                    <a:pt x="80" y="3"/>
                    <a:pt x="6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0"/>
            <p:cNvSpPr/>
            <p:nvPr/>
          </p:nvSpPr>
          <p:spPr>
            <a:xfrm>
              <a:off x="659025" y="1181075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70" y="1"/>
                  </a:moveTo>
                  <a:cubicBezTo>
                    <a:pt x="34" y="1"/>
                    <a:pt x="0" y="39"/>
                    <a:pt x="25" y="82"/>
                  </a:cubicBezTo>
                  <a:cubicBezTo>
                    <a:pt x="43" y="136"/>
                    <a:pt x="78" y="180"/>
                    <a:pt x="105" y="225"/>
                  </a:cubicBezTo>
                  <a:cubicBezTo>
                    <a:pt x="116" y="245"/>
                    <a:pt x="133" y="253"/>
                    <a:pt x="149" y="253"/>
                  </a:cubicBezTo>
                  <a:cubicBezTo>
                    <a:pt x="185" y="253"/>
                    <a:pt x="222" y="214"/>
                    <a:pt x="203" y="171"/>
                  </a:cubicBezTo>
                  <a:cubicBezTo>
                    <a:pt x="168" y="127"/>
                    <a:pt x="141" y="82"/>
                    <a:pt x="114" y="29"/>
                  </a:cubicBezTo>
                  <a:cubicBezTo>
                    <a:pt x="103" y="9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0"/>
            <p:cNvSpPr/>
            <p:nvPr/>
          </p:nvSpPr>
          <p:spPr>
            <a:xfrm>
              <a:off x="670550" y="1176375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60" y="0"/>
                  </a:moveTo>
                  <a:cubicBezTo>
                    <a:pt x="55" y="0"/>
                    <a:pt x="50" y="1"/>
                    <a:pt x="46" y="2"/>
                  </a:cubicBezTo>
                  <a:cubicBezTo>
                    <a:pt x="19" y="11"/>
                    <a:pt x="1" y="38"/>
                    <a:pt x="10" y="65"/>
                  </a:cubicBezTo>
                  <a:cubicBezTo>
                    <a:pt x="19" y="110"/>
                    <a:pt x="19" y="163"/>
                    <a:pt x="28" y="217"/>
                  </a:cubicBezTo>
                  <a:cubicBezTo>
                    <a:pt x="28" y="243"/>
                    <a:pt x="46" y="270"/>
                    <a:pt x="81" y="270"/>
                  </a:cubicBezTo>
                  <a:cubicBezTo>
                    <a:pt x="108" y="270"/>
                    <a:pt x="135" y="243"/>
                    <a:pt x="126" y="217"/>
                  </a:cubicBezTo>
                  <a:cubicBezTo>
                    <a:pt x="126" y="154"/>
                    <a:pt x="117" y="92"/>
                    <a:pt x="108" y="38"/>
                  </a:cubicBezTo>
                  <a:cubicBezTo>
                    <a:pt x="108" y="16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0"/>
            <p:cNvSpPr/>
            <p:nvPr/>
          </p:nvSpPr>
          <p:spPr>
            <a:xfrm>
              <a:off x="681700" y="1177100"/>
              <a:ext cx="3300" cy="6275"/>
            </a:xfrm>
            <a:custGeom>
              <a:rect b="b" l="l" r="r" t="t"/>
              <a:pathLst>
                <a:path extrusionOk="0" h="251" w="132">
                  <a:moveTo>
                    <a:pt x="66" y="0"/>
                  </a:moveTo>
                  <a:cubicBezTo>
                    <a:pt x="46" y="0"/>
                    <a:pt x="26" y="11"/>
                    <a:pt x="19" y="36"/>
                  </a:cubicBezTo>
                  <a:cubicBezTo>
                    <a:pt x="10" y="89"/>
                    <a:pt x="10" y="143"/>
                    <a:pt x="1" y="197"/>
                  </a:cubicBezTo>
                  <a:cubicBezTo>
                    <a:pt x="1" y="232"/>
                    <a:pt x="28" y="250"/>
                    <a:pt x="54" y="250"/>
                  </a:cubicBezTo>
                  <a:cubicBezTo>
                    <a:pt x="81" y="250"/>
                    <a:pt x="108" y="232"/>
                    <a:pt x="108" y="197"/>
                  </a:cubicBezTo>
                  <a:cubicBezTo>
                    <a:pt x="108" y="152"/>
                    <a:pt x="117" y="107"/>
                    <a:pt x="126" y="63"/>
                  </a:cubicBezTo>
                  <a:cubicBezTo>
                    <a:pt x="131" y="25"/>
                    <a:pt x="98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0"/>
            <p:cNvSpPr/>
            <p:nvPr/>
          </p:nvSpPr>
          <p:spPr>
            <a:xfrm>
              <a:off x="650350" y="1188550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9" y="1"/>
                    <a:pt x="0" y="52"/>
                    <a:pt x="42" y="86"/>
                  </a:cubicBezTo>
                  <a:cubicBezTo>
                    <a:pt x="86" y="131"/>
                    <a:pt x="122" y="167"/>
                    <a:pt x="167" y="211"/>
                  </a:cubicBezTo>
                  <a:cubicBezTo>
                    <a:pt x="178" y="221"/>
                    <a:pt x="189" y="224"/>
                    <a:pt x="201" y="224"/>
                  </a:cubicBezTo>
                  <a:cubicBezTo>
                    <a:pt x="244" y="224"/>
                    <a:pt x="280" y="166"/>
                    <a:pt x="238" y="131"/>
                  </a:cubicBezTo>
                  <a:cubicBezTo>
                    <a:pt x="202" y="95"/>
                    <a:pt x="158" y="51"/>
                    <a:pt x="113" y="15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0"/>
            <p:cNvSpPr/>
            <p:nvPr/>
          </p:nvSpPr>
          <p:spPr>
            <a:xfrm>
              <a:off x="607450" y="1183775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35"/>
                    <a:pt x="54" y="197"/>
                  </a:cubicBezTo>
                  <a:cubicBezTo>
                    <a:pt x="223" y="197"/>
                    <a:pt x="366" y="376"/>
                    <a:pt x="321" y="545"/>
                  </a:cubicBezTo>
                  <a:cubicBezTo>
                    <a:pt x="304" y="634"/>
                    <a:pt x="250" y="706"/>
                    <a:pt x="170" y="741"/>
                  </a:cubicBezTo>
                  <a:cubicBezTo>
                    <a:pt x="140" y="756"/>
                    <a:pt x="108" y="763"/>
                    <a:pt x="76" y="763"/>
                  </a:cubicBezTo>
                  <a:cubicBezTo>
                    <a:pt x="50" y="763"/>
                    <a:pt x="24" y="758"/>
                    <a:pt x="0" y="750"/>
                  </a:cubicBezTo>
                  <a:lnTo>
                    <a:pt x="0" y="750"/>
                  </a:lnTo>
                  <a:cubicBezTo>
                    <a:pt x="9" y="822"/>
                    <a:pt x="27" y="893"/>
                    <a:pt x="63" y="955"/>
                  </a:cubicBezTo>
                  <a:cubicBezTo>
                    <a:pt x="95" y="963"/>
                    <a:pt x="125" y="966"/>
                    <a:pt x="155" y="966"/>
                  </a:cubicBezTo>
                  <a:cubicBezTo>
                    <a:pt x="640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0"/>
            <p:cNvSpPr/>
            <p:nvPr/>
          </p:nvSpPr>
          <p:spPr>
            <a:xfrm>
              <a:off x="610575" y="1175525"/>
              <a:ext cx="29000" cy="41525"/>
            </a:xfrm>
            <a:custGeom>
              <a:rect b="b" l="l" r="r" t="t"/>
              <a:pathLst>
                <a:path extrusionOk="0" h="1661" w="1160">
                  <a:moveTo>
                    <a:pt x="464" y="1"/>
                  </a:moveTo>
                  <a:cubicBezTo>
                    <a:pt x="446" y="1"/>
                    <a:pt x="437" y="10"/>
                    <a:pt x="419" y="10"/>
                  </a:cubicBezTo>
                  <a:cubicBezTo>
                    <a:pt x="482" y="54"/>
                    <a:pt x="544" y="108"/>
                    <a:pt x="562" y="117"/>
                  </a:cubicBezTo>
                  <a:cubicBezTo>
                    <a:pt x="642" y="197"/>
                    <a:pt x="776" y="313"/>
                    <a:pt x="785" y="438"/>
                  </a:cubicBezTo>
                  <a:cubicBezTo>
                    <a:pt x="723" y="340"/>
                    <a:pt x="669" y="268"/>
                    <a:pt x="589" y="197"/>
                  </a:cubicBezTo>
                  <a:cubicBezTo>
                    <a:pt x="518" y="135"/>
                    <a:pt x="428" y="90"/>
                    <a:pt x="357" y="45"/>
                  </a:cubicBezTo>
                  <a:cubicBezTo>
                    <a:pt x="339" y="54"/>
                    <a:pt x="321" y="54"/>
                    <a:pt x="312" y="63"/>
                  </a:cubicBezTo>
                  <a:cubicBezTo>
                    <a:pt x="366" y="99"/>
                    <a:pt x="419" y="135"/>
                    <a:pt x="473" y="170"/>
                  </a:cubicBezTo>
                  <a:cubicBezTo>
                    <a:pt x="544" y="224"/>
                    <a:pt x="616" y="277"/>
                    <a:pt x="660" y="367"/>
                  </a:cubicBezTo>
                  <a:lnTo>
                    <a:pt x="651" y="367"/>
                  </a:lnTo>
                  <a:cubicBezTo>
                    <a:pt x="589" y="304"/>
                    <a:pt x="526" y="251"/>
                    <a:pt x="455" y="197"/>
                  </a:cubicBezTo>
                  <a:cubicBezTo>
                    <a:pt x="393" y="152"/>
                    <a:pt x="321" y="135"/>
                    <a:pt x="250" y="108"/>
                  </a:cubicBezTo>
                  <a:cubicBezTo>
                    <a:pt x="196" y="144"/>
                    <a:pt x="143" y="188"/>
                    <a:pt x="98" y="242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64"/>
                    <a:pt x="72" y="1500"/>
                  </a:cubicBezTo>
                  <a:cubicBezTo>
                    <a:pt x="134" y="1491"/>
                    <a:pt x="187" y="1491"/>
                    <a:pt x="241" y="1473"/>
                  </a:cubicBezTo>
                  <a:cubicBezTo>
                    <a:pt x="348" y="1446"/>
                    <a:pt x="428" y="1401"/>
                    <a:pt x="526" y="1330"/>
                  </a:cubicBezTo>
                  <a:cubicBezTo>
                    <a:pt x="526" y="1330"/>
                    <a:pt x="526" y="1339"/>
                    <a:pt x="526" y="1339"/>
                  </a:cubicBezTo>
                  <a:cubicBezTo>
                    <a:pt x="464" y="1428"/>
                    <a:pt x="357" y="1482"/>
                    <a:pt x="259" y="1517"/>
                  </a:cubicBezTo>
                  <a:cubicBezTo>
                    <a:pt x="232" y="1535"/>
                    <a:pt x="187" y="1553"/>
                    <a:pt x="143" y="1562"/>
                  </a:cubicBezTo>
                  <a:cubicBezTo>
                    <a:pt x="152" y="1562"/>
                    <a:pt x="152" y="1571"/>
                    <a:pt x="161" y="1571"/>
                  </a:cubicBezTo>
                  <a:cubicBezTo>
                    <a:pt x="179" y="1571"/>
                    <a:pt x="196" y="1571"/>
                    <a:pt x="223" y="1562"/>
                  </a:cubicBezTo>
                  <a:cubicBezTo>
                    <a:pt x="286" y="1553"/>
                    <a:pt x="339" y="1526"/>
                    <a:pt x="393" y="1500"/>
                  </a:cubicBezTo>
                  <a:cubicBezTo>
                    <a:pt x="518" y="1437"/>
                    <a:pt x="598" y="1348"/>
                    <a:pt x="687" y="1241"/>
                  </a:cubicBezTo>
                  <a:cubicBezTo>
                    <a:pt x="687" y="1241"/>
                    <a:pt x="687" y="1241"/>
                    <a:pt x="687" y="1250"/>
                  </a:cubicBezTo>
                  <a:cubicBezTo>
                    <a:pt x="651" y="1366"/>
                    <a:pt x="553" y="1473"/>
                    <a:pt x="455" y="1535"/>
                  </a:cubicBezTo>
                  <a:cubicBezTo>
                    <a:pt x="402" y="1571"/>
                    <a:pt x="330" y="1616"/>
                    <a:pt x="250" y="1633"/>
                  </a:cubicBezTo>
                  <a:cubicBezTo>
                    <a:pt x="268" y="1642"/>
                    <a:pt x="286" y="1651"/>
                    <a:pt x="303" y="1660"/>
                  </a:cubicBezTo>
                  <a:cubicBezTo>
                    <a:pt x="990" y="1446"/>
                    <a:pt x="1160" y="313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0"/>
            <p:cNvSpPr/>
            <p:nvPr/>
          </p:nvSpPr>
          <p:spPr>
            <a:xfrm>
              <a:off x="601200" y="1173525"/>
              <a:ext cx="41500" cy="46200"/>
            </a:xfrm>
            <a:custGeom>
              <a:rect b="b" l="l" r="r" t="t"/>
              <a:pathLst>
                <a:path extrusionOk="0" h="1848" w="1660">
                  <a:moveTo>
                    <a:pt x="402" y="411"/>
                  </a:moveTo>
                  <a:cubicBezTo>
                    <a:pt x="999" y="453"/>
                    <a:pt x="890" y="1376"/>
                    <a:pt x="405" y="1376"/>
                  </a:cubicBezTo>
                  <a:cubicBezTo>
                    <a:pt x="375" y="1376"/>
                    <a:pt x="345" y="1373"/>
                    <a:pt x="313" y="1365"/>
                  </a:cubicBezTo>
                  <a:cubicBezTo>
                    <a:pt x="277" y="1303"/>
                    <a:pt x="259" y="1232"/>
                    <a:pt x="250" y="1160"/>
                  </a:cubicBezTo>
                  <a:lnTo>
                    <a:pt x="250" y="1160"/>
                  </a:lnTo>
                  <a:cubicBezTo>
                    <a:pt x="274" y="1168"/>
                    <a:pt x="300" y="1173"/>
                    <a:pt x="326" y="1173"/>
                  </a:cubicBezTo>
                  <a:cubicBezTo>
                    <a:pt x="358" y="1173"/>
                    <a:pt x="390" y="1166"/>
                    <a:pt x="420" y="1151"/>
                  </a:cubicBezTo>
                  <a:cubicBezTo>
                    <a:pt x="500" y="1116"/>
                    <a:pt x="554" y="1044"/>
                    <a:pt x="571" y="955"/>
                  </a:cubicBezTo>
                  <a:cubicBezTo>
                    <a:pt x="616" y="786"/>
                    <a:pt x="473" y="607"/>
                    <a:pt x="304" y="607"/>
                  </a:cubicBezTo>
                  <a:cubicBezTo>
                    <a:pt x="331" y="545"/>
                    <a:pt x="366" y="473"/>
                    <a:pt x="402" y="411"/>
                  </a:cubicBezTo>
                  <a:close/>
                  <a:moveTo>
                    <a:pt x="839" y="81"/>
                  </a:moveTo>
                  <a:cubicBezTo>
                    <a:pt x="1535" y="393"/>
                    <a:pt x="1365" y="1526"/>
                    <a:pt x="678" y="1740"/>
                  </a:cubicBezTo>
                  <a:cubicBezTo>
                    <a:pt x="661" y="1731"/>
                    <a:pt x="643" y="1722"/>
                    <a:pt x="625" y="1713"/>
                  </a:cubicBezTo>
                  <a:cubicBezTo>
                    <a:pt x="705" y="1696"/>
                    <a:pt x="777" y="1651"/>
                    <a:pt x="830" y="1615"/>
                  </a:cubicBezTo>
                  <a:cubicBezTo>
                    <a:pt x="928" y="1553"/>
                    <a:pt x="1026" y="1446"/>
                    <a:pt x="1062" y="1330"/>
                  </a:cubicBezTo>
                  <a:cubicBezTo>
                    <a:pt x="1062" y="1321"/>
                    <a:pt x="1062" y="1321"/>
                    <a:pt x="1062" y="1321"/>
                  </a:cubicBezTo>
                  <a:cubicBezTo>
                    <a:pt x="973" y="1428"/>
                    <a:pt x="893" y="1517"/>
                    <a:pt x="768" y="1580"/>
                  </a:cubicBezTo>
                  <a:cubicBezTo>
                    <a:pt x="714" y="1606"/>
                    <a:pt x="661" y="1633"/>
                    <a:pt x="598" y="1642"/>
                  </a:cubicBezTo>
                  <a:cubicBezTo>
                    <a:pt x="571" y="1651"/>
                    <a:pt x="554" y="1651"/>
                    <a:pt x="536" y="1651"/>
                  </a:cubicBezTo>
                  <a:cubicBezTo>
                    <a:pt x="527" y="1651"/>
                    <a:pt x="527" y="1642"/>
                    <a:pt x="518" y="1642"/>
                  </a:cubicBezTo>
                  <a:cubicBezTo>
                    <a:pt x="562" y="1633"/>
                    <a:pt x="607" y="1615"/>
                    <a:pt x="634" y="1597"/>
                  </a:cubicBezTo>
                  <a:cubicBezTo>
                    <a:pt x="732" y="1562"/>
                    <a:pt x="848" y="1508"/>
                    <a:pt x="901" y="1419"/>
                  </a:cubicBezTo>
                  <a:cubicBezTo>
                    <a:pt x="901" y="1419"/>
                    <a:pt x="901" y="1410"/>
                    <a:pt x="901" y="1410"/>
                  </a:cubicBezTo>
                  <a:cubicBezTo>
                    <a:pt x="803" y="1481"/>
                    <a:pt x="723" y="1526"/>
                    <a:pt x="616" y="1553"/>
                  </a:cubicBezTo>
                  <a:cubicBezTo>
                    <a:pt x="562" y="1571"/>
                    <a:pt x="509" y="1571"/>
                    <a:pt x="447" y="1580"/>
                  </a:cubicBezTo>
                  <a:cubicBezTo>
                    <a:pt x="420" y="1544"/>
                    <a:pt x="393" y="1517"/>
                    <a:pt x="375" y="1481"/>
                  </a:cubicBezTo>
                  <a:lnTo>
                    <a:pt x="375" y="1481"/>
                  </a:lnTo>
                  <a:cubicBezTo>
                    <a:pt x="383" y="1482"/>
                    <a:pt x="390" y="1482"/>
                    <a:pt x="398" y="1482"/>
                  </a:cubicBezTo>
                  <a:cubicBezTo>
                    <a:pt x="994" y="1482"/>
                    <a:pt x="1134" y="427"/>
                    <a:pt x="473" y="322"/>
                  </a:cubicBezTo>
                  <a:cubicBezTo>
                    <a:pt x="518" y="268"/>
                    <a:pt x="571" y="224"/>
                    <a:pt x="625" y="188"/>
                  </a:cubicBezTo>
                  <a:cubicBezTo>
                    <a:pt x="696" y="215"/>
                    <a:pt x="768" y="232"/>
                    <a:pt x="830" y="277"/>
                  </a:cubicBezTo>
                  <a:cubicBezTo>
                    <a:pt x="901" y="331"/>
                    <a:pt x="964" y="384"/>
                    <a:pt x="1026" y="447"/>
                  </a:cubicBezTo>
                  <a:lnTo>
                    <a:pt x="1035" y="447"/>
                  </a:lnTo>
                  <a:cubicBezTo>
                    <a:pt x="991" y="357"/>
                    <a:pt x="919" y="304"/>
                    <a:pt x="848" y="250"/>
                  </a:cubicBezTo>
                  <a:cubicBezTo>
                    <a:pt x="794" y="215"/>
                    <a:pt x="741" y="179"/>
                    <a:pt x="687" y="143"/>
                  </a:cubicBezTo>
                  <a:cubicBezTo>
                    <a:pt x="696" y="134"/>
                    <a:pt x="714" y="134"/>
                    <a:pt x="732" y="125"/>
                  </a:cubicBezTo>
                  <a:cubicBezTo>
                    <a:pt x="812" y="170"/>
                    <a:pt x="893" y="215"/>
                    <a:pt x="964" y="277"/>
                  </a:cubicBezTo>
                  <a:cubicBezTo>
                    <a:pt x="1044" y="348"/>
                    <a:pt x="1098" y="420"/>
                    <a:pt x="1160" y="518"/>
                  </a:cubicBezTo>
                  <a:cubicBezTo>
                    <a:pt x="1151" y="393"/>
                    <a:pt x="1017" y="277"/>
                    <a:pt x="937" y="197"/>
                  </a:cubicBezTo>
                  <a:cubicBezTo>
                    <a:pt x="919" y="188"/>
                    <a:pt x="857" y="134"/>
                    <a:pt x="794" y="90"/>
                  </a:cubicBezTo>
                  <a:cubicBezTo>
                    <a:pt x="812" y="90"/>
                    <a:pt x="821" y="81"/>
                    <a:pt x="839" y="81"/>
                  </a:cubicBezTo>
                  <a:close/>
                  <a:moveTo>
                    <a:pt x="919" y="1"/>
                  </a:moveTo>
                  <a:lnTo>
                    <a:pt x="339" y="331"/>
                  </a:lnTo>
                  <a:cubicBezTo>
                    <a:pt x="0" y="803"/>
                    <a:pt x="54" y="1580"/>
                    <a:pt x="652" y="1838"/>
                  </a:cubicBezTo>
                  <a:cubicBezTo>
                    <a:pt x="661" y="1847"/>
                    <a:pt x="661" y="1847"/>
                    <a:pt x="670" y="1847"/>
                  </a:cubicBezTo>
                  <a:lnTo>
                    <a:pt x="696" y="1847"/>
                  </a:lnTo>
                  <a:cubicBezTo>
                    <a:pt x="1472" y="1606"/>
                    <a:pt x="1660" y="393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0"/>
            <p:cNvSpPr/>
            <p:nvPr/>
          </p:nvSpPr>
          <p:spPr>
            <a:xfrm>
              <a:off x="594850" y="12020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7" y="1"/>
                  </a:moveTo>
                  <a:cubicBezTo>
                    <a:pt x="234" y="1"/>
                    <a:pt x="231" y="1"/>
                    <a:pt x="228" y="1"/>
                  </a:cubicBezTo>
                  <a:cubicBezTo>
                    <a:pt x="174" y="10"/>
                    <a:pt x="121" y="19"/>
                    <a:pt x="58" y="28"/>
                  </a:cubicBezTo>
                  <a:cubicBezTo>
                    <a:pt x="1" y="45"/>
                    <a:pt x="11" y="137"/>
                    <a:pt x="70" y="137"/>
                  </a:cubicBezTo>
                  <a:cubicBezTo>
                    <a:pt x="74" y="137"/>
                    <a:pt x="80" y="137"/>
                    <a:pt x="85" y="135"/>
                  </a:cubicBezTo>
                  <a:cubicBezTo>
                    <a:pt x="138" y="117"/>
                    <a:pt x="192" y="117"/>
                    <a:pt x="246" y="100"/>
                  </a:cubicBezTo>
                  <a:cubicBezTo>
                    <a:pt x="314" y="91"/>
                    <a:pt x="300" y="1"/>
                    <a:pt x="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0"/>
            <p:cNvSpPr/>
            <p:nvPr/>
          </p:nvSpPr>
          <p:spPr>
            <a:xfrm>
              <a:off x="598975" y="1212175"/>
              <a:ext cx="6475" cy="5050"/>
            </a:xfrm>
            <a:custGeom>
              <a:rect b="b" l="l" r="r" t="t"/>
              <a:pathLst>
                <a:path extrusionOk="0" h="202" w="259">
                  <a:moveTo>
                    <a:pt x="194" y="1"/>
                  </a:moveTo>
                  <a:cubicBezTo>
                    <a:pt x="183" y="1"/>
                    <a:pt x="172" y="3"/>
                    <a:pt x="161" y="7"/>
                  </a:cubicBezTo>
                  <a:cubicBezTo>
                    <a:pt x="125" y="42"/>
                    <a:pt x="81" y="69"/>
                    <a:pt x="36" y="96"/>
                  </a:cubicBezTo>
                  <a:cubicBezTo>
                    <a:pt x="18" y="114"/>
                    <a:pt x="0" y="141"/>
                    <a:pt x="18" y="167"/>
                  </a:cubicBezTo>
                  <a:cubicBezTo>
                    <a:pt x="25" y="187"/>
                    <a:pt x="45" y="201"/>
                    <a:pt x="66" y="201"/>
                  </a:cubicBezTo>
                  <a:cubicBezTo>
                    <a:pt x="74" y="201"/>
                    <a:pt x="82" y="199"/>
                    <a:pt x="89" y="194"/>
                  </a:cubicBezTo>
                  <a:cubicBezTo>
                    <a:pt x="134" y="158"/>
                    <a:pt x="179" y="123"/>
                    <a:pt x="232" y="87"/>
                  </a:cubicBezTo>
                  <a:cubicBezTo>
                    <a:pt x="259" y="78"/>
                    <a:pt x="250" y="34"/>
                    <a:pt x="241" y="16"/>
                  </a:cubicBezTo>
                  <a:cubicBezTo>
                    <a:pt x="225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0"/>
            <p:cNvSpPr/>
            <p:nvPr/>
          </p:nvSpPr>
          <p:spPr>
            <a:xfrm>
              <a:off x="606850" y="1219800"/>
              <a:ext cx="6200" cy="5325"/>
            </a:xfrm>
            <a:custGeom>
              <a:rect b="b" l="l" r="r" t="t"/>
              <a:pathLst>
                <a:path extrusionOk="0" h="213" w="248">
                  <a:moveTo>
                    <a:pt x="170" y="1"/>
                  </a:moveTo>
                  <a:cubicBezTo>
                    <a:pt x="160" y="1"/>
                    <a:pt x="149" y="5"/>
                    <a:pt x="140" y="14"/>
                  </a:cubicBezTo>
                  <a:cubicBezTo>
                    <a:pt x="105" y="50"/>
                    <a:pt x="60" y="94"/>
                    <a:pt x="33" y="130"/>
                  </a:cubicBezTo>
                  <a:cubicBezTo>
                    <a:pt x="1" y="169"/>
                    <a:pt x="39" y="213"/>
                    <a:pt x="77" y="213"/>
                  </a:cubicBezTo>
                  <a:cubicBezTo>
                    <a:pt x="90" y="213"/>
                    <a:pt x="104" y="207"/>
                    <a:pt x="113" y="192"/>
                  </a:cubicBezTo>
                  <a:cubicBezTo>
                    <a:pt x="140" y="157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0"/>
            <p:cNvSpPr/>
            <p:nvPr/>
          </p:nvSpPr>
          <p:spPr>
            <a:xfrm>
              <a:off x="594800" y="1191575"/>
              <a:ext cx="7925" cy="3175"/>
            </a:xfrm>
            <a:custGeom>
              <a:rect b="b" l="l" r="r" t="t"/>
              <a:pathLst>
                <a:path extrusionOk="0" h="127" w="317">
                  <a:moveTo>
                    <a:pt x="70" y="1"/>
                  </a:moveTo>
                  <a:cubicBezTo>
                    <a:pt x="6" y="1"/>
                    <a:pt x="1" y="100"/>
                    <a:pt x="69" y="108"/>
                  </a:cubicBezTo>
                  <a:cubicBezTo>
                    <a:pt x="123" y="108"/>
                    <a:pt x="185" y="117"/>
                    <a:pt x="239" y="126"/>
                  </a:cubicBezTo>
                  <a:cubicBezTo>
                    <a:pt x="241" y="126"/>
                    <a:pt x="244" y="127"/>
                    <a:pt x="247" y="127"/>
                  </a:cubicBezTo>
                  <a:cubicBezTo>
                    <a:pt x="311" y="127"/>
                    <a:pt x="316" y="28"/>
                    <a:pt x="248" y="19"/>
                  </a:cubicBezTo>
                  <a:cubicBezTo>
                    <a:pt x="194" y="10"/>
                    <a:pt x="132" y="10"/>
                    <a:pt x="78" y="1"/>
                  </a:cubicBezTo>
                  <a:cubicBezTo>
                    <a:pt x="75" y="1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0"/>
            <p:cNvSpPr/>
            <p:nvPr/>
          </p:nvSpPr>
          <p:spPr>
            <a:xfrm>
              <a:off x="687050" y="1230925"/>
              <a:ext cx="20325" cy="24025"/>
            </a:xfrm>
            <a:custGeom>
              <a:rect b="b" l="l" r="r" t="t"/>
              <a:pathLst>
                <a:path extrusionOk="0" h="961" w="813">
                  <a:moveTo>
                    <a:pt x="636" y="1"/>
                  </a:moveTo>
                  <a:cubicBezTo>
                    <a:pt x="184" y="1"/>
                    <a:pt x="0" y="855"/>
                    <a:pt x="572" y="961"/>
                  </a:cubicBezTo>
                  <a:cubicBezTo>
                    <a:pt x="626" y="907"/>
                    <a:pt x="661" y="845"/>
                    <a:pt x="697" y="773"/>
                  </a:cubicBezTo>
                  <a:cubicBezTo>
                    <a:pt x="527" y="764"/>
                    <a:pt x="403" y="568"/>
                    <a:pt x="465" y="399"/>
                  </a:cubicBezTo>
                  <a:cubicBezTo>
                    <a:pt x="492" y="318"/>
                    <a:pt x="554" y="247"/>
                    <a:pt x="634" y="220"/>
                  </a:cubicBezTo>
                  <a:cubicBezTo>
                    <a:pt x="655" y="213"/>
                    <a:pt x="678" y="211"/>
                    <a:pt x="702" y="211"/>
                  </a:cubicBezTo>
                  <a:cubicBezTo>
                    <a:pt x="740" y="211"/>
                    <a:pt x="780" y="218"/>
                    <a:pt x="813" y="229"/>
                  </a:cubicBezTo>
                  <a:cubicBezTo>
                    <a:pt x="804" y="158"/>
                    <a:pt x="795" y="86"/>
                    <a:pt x="768" y="24"/>
                  </a:cubicBezTo>
                  <a:cubicBezTo>
                    <a:pt x="722" y="8"/>
                    <a:pt x="678" y="1"/>
                    <a:pt x="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0"/>
            <p:cNvSpPr/>
            <p:nvPr/>
          </p:nvSpPr>
          <p:spPr>
            <a:xfrm>
              <a:off x="673225" y="1221250"/>
              <a:ext cx="31925" cy="40850"/>
            </a:xfrm>
            <a:custGeom>
              <a:rect b="b" l="l" r="r" t="t"/>
              <a:pathLst>
                <a:path extrusionOk="0" h="1634" w="1277">
                  <a:moveTo>
                    <a:pt x="991" y="1"/>
                  </a:moveTo>
                  <a:cubicBezTo>
                    <a:pt x="286" y="134"/>
                    <a:pt x="1" y="1241"/>
                    <a:pt x="661" y="1633"/>
                  </a:cubicBezTo>
                  <a:cubicBezTo>
                    <a:pt x="679" y="1633"/>
                    <a:pt x="688" y="1624"/>
                    <a:pt x="706" y="1624"/>
                  </a:cubicBezTo>
                  <a:cubicBezTo>
                    <a:pt x="643" y="1580"/>
                    <a:pt x="590" y="1517"/>
                    <a:pt x="581" y="1508"/>
                  </a:cubicBezTo>
                  <a:cubicBezTo>
                    <a:pt x="501" y="1419"/>
                    <a:pt x="385" y="1285"/>
                    <a:pt x="385" y="1160"/>
                  </a:cubicBezTo>
                  <a:lnTo>
                    <a:pt x="385" y="1160"/>
                  </a:lnTo>
                  <a:cubicBezTo>
                    <a:pt x="438" y="1258"/>
                    <a:pt x="483" y="1339"/>
                    <a:pt x="563" y="1428"/>
                  </a:cubicBezTo>
                  <a:cubicBezTo>
                    <a:pt x="625" y="1490"/>
                    <a:pt x="697" y="1544"/>
                    <a:pt x="777" y="1597"/>
                  </a:cubicBezTo>
                  <a:cubicBezTo>
                    <a:pt x="786" y="1597"/>
                    <a:pt x="804" y="1589"/>
                    <a:pt x="822" y="1580"/>
                  </a:cubicBezTo>
                  <a:cubicBezTo>
                    <a:pt x="768" y="1544"/>
                    <a:pt x="715" y="1499"/>
                    <a:pt x="670" y="1464"/>
                  </a:cubicBezTo>
                  <a:cubicBezTo>
                    <a:pt x="608" y="1401"/>
                    <a:pt x="536" y="1339"/>
                    <a:pt x="509" y="1250"/>
                  </a:cubicBezTo>
                  <a:lnTo>
                    <a:pt x="509" y="1250"/>
                  </a:lnTo>
                  <a:cubicBezTo>
                    <a:pt x="563" y="1321"/>
                    <a:pt x="625" y="1374"/>
                    <a:pt x="697" y="1437"/>
                  </a:cubicBezTo>
                  <a:cubicBezTo>
                    <a:pt x="750" y="1482"/>
                    <a:pt x="813" y="1517"/>
                    <a:pt x="884" y="1553"/>
                  </a:cubicBezTo>
                  <a:cubicBezTo>
                    <a:pt x="938" y="1517"/>
                    <a:pt x="991" y="1482"/>
                    <a:pt x="1045" y="1437"/>
                  </a:cubicBezTo>
                  <a:cubicBezTo>
                    <a:pt x="422" y="1258"/>
                    <a:pt x="639" y="289"/>
                    <a:pt x="1197" y="289"/>
                  </a:cubicBezTo>
                  <a:cubicBezTo>
                    <a:pt x="1223" y="289"/>
                    <a:pt x="1249" y="291"/>
                    <a:pt x="1277" y="295"/>
                  </a:cubicBezTo>
                  <a:cubicBezTo>
                    <a:pt x="1259" y="250"/>
                    <a:pt x="1232" y="224"/>
                    <a:pt x="1205" y="188"/>
                  </a:cubicBezTo>
                  <a:cubicBezTo>
                    <a:pt x="1170" y="188"/>
                    <a:pt x="1130" y="184"/>
                    <a:pt x="1092" y="184"/>
                  </a:cubicBezTo>
                  <a:cubicBezTo>
                    <a:pt x="1072" y="184"/>
                    <a:pt x="1054" y="185"/>
                    <a:pt x="1036" y="188"/>
                  </a:cubicBezTo>
                  <a:cubicBezTo>
                    <a:pt x="929" y="206"/>
                    <a:pt x="840" y="241"/>
                    <a:pt x="741" y="295"/>
                  </a:cubicBezTo>
                  <a:cubicBezTo>
                    <a:pt x="813" y="206"/>
                    <a:pt x="920" y="170"/>
                    <a:pt x="1027" y="143"/>
                  </a:cubicBezTo>
                  <a:cubicBezTo>
                    <a:pt x="1054" y="134"/>
                    <a:pt x="1098" y="117"/>
                    <a:pt x="1143" y="117"/>
                  </a:cubicBezTo>
                  <a:cubicBezTo>
                    <a:pt x="1143" y="108"/>
                    <a:pt x="1134" y="108"/>
                    <a:pt x="1134" y="99"/>
                  </a:cubicBezTo>
                  <a:lnTo>
                    <a:pt x="1071" y="99"/>
                  </a:lnTo>
                  <a:cubicBezTo>
                    <a:pt x="1009" y="108"/>
                    <a:pt x="947" y="126"/>
                    <a:pt x="884" y="152"/>
                  </a:cubicBezTo>
                  <a:cubicBezTo>
                    <a:pt x="768" y="197"/>
                    <a:pt x="670" y="277"/>
                    <a:pt x="572" y="366"/>
                  </a:cubicBezTo>
                  <a:cubicBezTo>
                    <a:pt x="625" y="259"/>
                    <a:pt x="724" y="161"/>
                    <a:pt x="840" y="108"/>
                  </a:cubicBezTo>
                  <a:cubicBezTo>
                    <a:pt x="884" y="81"/>
                    <a:pt x="964" y="45"/>
                    <a:pt x="1045" y="36"/>
                  </a:cubicBezTo>
                  <a:cubicBezTo>
                    <a:pt x="1027" y="18"/>
                    <a:pt x="1009" y="10"/>
                    <a:pt x="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10"/>
            <p:cNvSpPr/>
            <p:nvPr/>
          </p:nvSpPr>
          <p:spPr>
            <a:xfrm>
              <a:off x="669675" y="1218575"/>
              <a:ext cx="48425" cy="46200"/>
            </a:xfrm>
            <a:custGeom>
              <a:rect b="b" l="l" r="r" t="t"/>
              <a:pathLst>
                <a:path extrusionOk="0" h="1848" w="1937">
                  <a:moveTo>
                    <a:pt x="1331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0"/>
                    <a:pt x="1499" y="652"/>
                    <a:pt x="1508" y="723"/>
                  </a:cubicBezTo>
                  <a:cubicBezTo>
                    <a:pt x="1475" y="712"/>
                    <a:pt x="1435" y="705"/>
                    <a:pt x="1397" y="705"/>
                  </a:cubicBezTo>
                  <a:cubicBezTo>
                    <a:pt x="1373" y="705"/>
                    <a:pt x="1350" y="707"/>
                    <a:pt x="1329" y="714"/>
                  </a:cubicBezTo>
                  <a:cubicBezTo>
                    <a:pt x="1249" y="741"/>
                    <a:pt x="1187" y="812"/>
                    <a:pt x="1160" y="893"/>
                  </a:cubicBezTo>
                  <a:cubicBezTo>
                    <a:pt x="1098" y="1062"/>
                    <a:pt x="1222" y="1258"/>
                    <a:pt x="1392" y="1267"/>
                  </a:cubicBezTo>
                  <a:cubicBezTo>
                    <a:pt x="1356" y="1339"/>
                    <a:pt x="1321" y="1401"/>
                    <a:pt x="1267" y="1455"/>
                  </a:cubicBezTo>
                  <a:cubicBezTo>
                    <a:pt x="695" y="1349"/>
                    <a:pt x="879" y="495"/>
                    <a:pt x="1331" y="495"/>
                  </a:cubicBezTo>
                  <a:close/>
                  <a:moveTo>
                    <a:pt x="1133" y="108"/>
                  </a:moveTo>
                  <a:cubicBezTo>
                    <a:pt x="1151" y="117"/>
                    <a:pt x="1169" y="125"/>
                    <a:pt x="1187" y="143"/>
                  </a:cubicBezTo>
                  <a:cubicBezTo>
                    <a:pt x="1106" y="152"/>
                    <a:pt x="1026" y="188"/>
                    <a:pt x="982" y="215"/>
                  </a:cubicBezTo>
                  <a:cubicBezTo>
                    <a:pt x="866" y="268"/>
                    <a:pt x="767" y="366"/>
                    <a:pt x="714" y="473"/>
                  </a:cubicBezTo>
                  <a:cubicBezTo>
                    <a:pt x="812" y="384"/>
                    <a:pt x="910" y="304"/>
                    <a:pt x="1026" y="259"/>
                  </a:cubicBezTo>
                  <a:cubicBezTo>
                    <a:pt x="1089" y="233"/>
                    <a:pt x="1151" y="215"/>
                    <a:pt x="1213" y="206"/>
                  </a:cubicBezTo>
                  <a:lnTo>
                    <a:pt x="1276" y="206"/>
                  </a:lnTo>
                  <a:cubicBezTo>
                    <a:pt x="1276" y="215"/>
                    <a:pt x="1285" y="215"/>
                    <a:pt x="1285" y="224"/>
                  </a:cubicBezTo>
                  <a:cubicBezTo>
                    <a:pt x="1240" y="224"/>
                    <a:pt x="1196" y="241"/>
                    <a:pt x="1169" y="250"/>
                  </a:cubicBezTo>
                  <a:cubicBezTo>
                    <a:pt x="1062" y="277"/>
                    <a:pt x="955" y="313"/>
                    <a:pt x="883" y="402"/>
                  </a:cubicBezTo>
                  <a:cubicBezTo>
                    <a:pt x="982" y="348"/>
                    <a:pt x="1071" y="313"/>
                    <a:pt x="1178" y="295"/>
                  </a:cubicBezTo>
                  <a:cubicBezTo>
                    <a:pt x="1196" y="292"/>
                    <a:pt x="1214" y="291"/>
                    <a:pt x="1234" y="291"/>
                  </a:cubicBezTo>
                  <a:cubicBezTo>
                    <a:pt x="1272" y="291"/>
                    <a:pt x="1312" y="295"/>
                    <a:pt x="1347" y="295"/>
                  </a:cubicBezTo>
                  <a:cubicBezTo>
                    <a:pt x="1374" y="331"/>
                    <a:pt x="1401" y="357"/>
                    <a:pt x="1419" y="402"/>
                  </a:cubicBezTo>
                  <a:cubicBezTo>
                    <a:pt x="1391" y="398"/>
                    <a:pt x="1365" y="396"/>
                    <a:pt x="1339" y="396"/>
                  </a:cubicBezTo>
                  <a:cubicBezTo>
                    <a:pt x="781" y="396"/>
                    <a:pt x="564" y="1365"/>
                    <a:pt x="1187" y="1544"/>
                  </a:cubicBezTo>
                  <a:cubicBezTo>
                    <a:pt x="1133" y="1589"/>
                    <a:pt x="1080" y="1624"/>
                    <a:pt x="1026" y="1660"/>
                  </a:cubicBezTo>
                  <a:cubicBezTo>
                    <a:pt x="955" y="1624"/>
                    <a:pt x="892" y="1589"/>
                    <a:pt x="839" y="1544"/>
                  </a:cubicBezTo>
                  <a:cubicBezTo>
                    <a:pt x="767" y="1481"/>
                    <a:pt x="705" y="1428"/>
                    <a:pt x="651" y="1357"/>
                  </a:cubicBezTo>
                  <a:lnTo>
                    <a:pt x="651" y="1357"/>
                  </a:lnTo>
                  <a:cubicBezTo>
                    <a:pt x="678" y="1446"/>
                    <a:pt x="750" y="1508"/>
                    <a:pt x="812" y="1571"/>
                  </a:cubicBezTo>
                  <a:cubicBezTo>
                    <a:pt x="857" y="1606"/>
                    <a:pt x="910" y="1651"/>
                    <a:pt x="964" y="1687"/>
                  </a:cubicBezTo>
                  <a:cubicBezTo>
                    <a:pt x="946" y="1696"/>
                    <a:pt x="928" y="1704"/>
                    <a:pt x="919" y="1704"/>
                  </a:cubicBezTo>
                  <a:cubicBezTo>
                    <a:pt x="839" y="1651"/>
                    <a:pt x="767" y="1597"/>
                    <a:pt x="705" y="1535"/>
                  </a:cubicBezTo>
                  <a:cubicBezTo>
                    <a:pt x="625" y="1446"/>
                    <a:pt x="580" y="1365"/>
                    <a:pt x="527" y="1267"/>
                  </a:cubicBezTo>
                  <a:lnTo>
                    <a:pt x="527" y="1267"/>
                  </a:lnTo>
                  <a:cubicBezTo>
                    <a:pt x="527" y="1392"/>
                    <a:pt x="643" y="1526"/>
                    <a:pt x="723" y="1615"/>
                  </a:cubicBezTo>
                  <a:cubicBezTo>
                    <a:pt x="732" y="1624"/>
                    <a:pt x="785" y="1687"/>
                    <a:pt x="848" y="1731"/>
                  </a:cubicBezTo>
                  <a:cubicBezTo>
                    <a:pt x="830" y="1731"/>
                    <a:pt x="821" y="1740"/>
                    <a:pt x="803" y="1740"/>
                  </a:cubicBezTo>
                  <a:cubicBezTo>
                    <a:pt x="143" y="1348"/>
                    <a:pt x="428" y="241"/>
                    <a:pt x="1133" y="108"/>
                  </a:cubicBezTo>
                  <a:close/>
                  <a:moveTo>
                    <a:pt x="1133" y="1"/>
                  </a:moveTo>
                  <a:cubicBezTo>
                    <a:pt x="312" y="152"/>
                    <a:pt x="0" y="1392"/>
                    <a:pt x="767" y="1838"/>
                  </a:cubicBezTo>
                  <a:lnTo>
                    <a:pt x="785" y="1838"/>
                  </a:lnTo>
                  <a:cubicBezTo>
                    <a:pt x="785" y="1847"/>
                    <a:pt x="794" y="1847"/>
                    <a:pt x="803" y="1847"/>
                  </a:cubicBezTo>
                  <a:cubicBezTo>
                    <a:pt x="1624" y="1696"/>
                    <a:pt x="1936" y="447"/>
                    <a:pt x="1178" y="9"/>
                  </a:cubicBezTo>
                  <a:cubicBezTo>
                    <a:pt x="1169" y="9"/>
                    <a:pt x="1169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10"/>
            <p:cNvSpPr/>
            <p:nvPr/>
          </p:nvSpPr>
          <p:spPr>
            <a:xfrm>
              <a:off x="693750" y="1266225"/>
              <a:ext cx="4700" cy="5525"/>
            </a:xfrm>
            <a:custGeom>
              <a:rect b="b" l="l" r="r" t="t"/>
              <a:pathLst>
                <a:path extrusionOk="0" h="221" w="188">
                  <a:moveTo>
                    <a:pt x="65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9" y="13"/>
                    <a:pt x="1" y="39"/>
                    <a:pt x="19" y="66"/>
                  </a:cubicBezTo>
                  <a:cubicBezTo>
                    <a:pt x="36" y="111"/>
                    <a:pt x="54" y="155"/>
                    <a:pt x="81" y="200"/>
                  </a:cubicBezTo>
                  <a:cubicBezTo>
                    <a:pt x="91" y="214"/>
                    <a:pt x="104" y="220"/>
                    <a:pt x="116" y="220"/>
                  </a:cubicBezTo>
                  <a:cubicBezTo>
                    <a:pt x="152" y="220"/>
                    <a:pt x="187" y="177"/>
                    <a:pt x="161" y="137"/>
                  </a:cubicBezTo>
                  <a:cubicBezTo>
                    <a:pt x="143" y="102"/>
                    <a:pt x="126" y="66"/>
                    <a:pt x="117" y="30"/>
                  </a:cubicBezTo>
                  <a:cubicBezTo>
                    <a:pt x="103" y="10"/>
                    <a:pt x="85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0"/>
            <p:cNvSpPr/>
            <p:nvPr/>
          </p:nvSpPr>
          <p:spPr>
            <a:xfrm>
              <a:off x="701350" y="1261075"/>
              <a:ext cx="6025" cy="5700"/>
            </a:xfrm>
            <a:custGeom>
              <a:rect b="b" l="l" r="r" t="t"/>
              <a:pathLst>
                <a:path extrusionOk="0" h="228" w="241">
                  <a:moveTo>
                    <a:pt x="74" y="0"/>
                  </a:moveTo>
                  <a:cubicBezTo>
                    <a:pt x="32" y="0"/>
                    <a:pt x="0" y="58"/>
                    <a:pt x="36" y="94"/>
                  </a:cubicBezTo>
                  <a:cubicBezTo>
                    <a:pt x="71" y="129"/>
                    <a:pt x="98" y="165"/>
                    <a:pt x="134" y="201"/>
                  </a:cubicBezTo>
                  <a:cubicBezTo>
                    <a:pt x="145" y="218"/>
                    <a:pt x="161" y="228"/>
                    <a:pt x="177" y="228"/>
                  </a:cubicBezTo>
                  <a:cubicBezTo>
                    <a:pt x="186" y="228"/>
                    <a:pt x="196" y="225"/>
                    <a:pt x="205" y="219"/>
                  </a:cubicBezTo>
                  <a:cubicBezTo>
                    <a:pt x="232" y="201"/>
                    <a:pt x="241" y="165"/>
                    <a:pt x="223" y="147"/>
                  </a:cubicBezTo>
                  <a:cubicBezTo>
                    <a:pt x="187" y="94"/>
                    <a:pt x="143" y="58"/>
                    <a:pt x="107" y="13"/>
                  </a:cubicBezTo>
                  <a:cubicBezTo>
                    <a:pt x="96" y="4"/>
                    <a:pt x="85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0"/>
            <p:cNvSpPr/>
            <p:nvPr/>
          </p:nvSpPr>
          <p:spPr>
            <a:xfrm>
              <a:off x="706975" y="1254825"/>
              <a:ext cx="7100" cy="4900"/>
            </a:xfrm>
            <a:custGeom>
              <a:rect b="b" l="l" r="r" t="t"/>
              <a:pathLst>
                <a:path extrusionOk="0" h="196" w="284">
                  <a:moveTo>
                    <a:pt x="80" y="1"/>
                  </a:moveTo>
                  <a:cubicBezTo>
                    <a:pt x="36" y="1"/>
                    <a:pt x="0" y="58"/>
                    <a:pt x="43" y="94"/>
                  </a:cubicBezTo>
                  <a:cubicBezTo>
                    <a:pt x="96" y="130"/>
                    <a:pt x="150" y="156"/>
                    <a:pt x="194" y="192"/>
                  </a:cubicBezTo>
                  <a:cubicBezTo>
                    <a:pt x="201" y="194"/>
                    <a:pt x="208" y="195"/>
                    <a:pt x="215" y="195"/>
                  </a:cubicBezTo>
                  <a:cubicBezTo>
                    <a:pt x="237" y="195"/>
                    <a:pt x="259" y="185"/>
                    <a:pt x="266" y="165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3" y="67"/>
                    <a:pt x="150" y="40"/>
                    <a:pt x="114" y="14"/>
                  </a:cubicBezTo>
                  <a:cubicBezTo>
                    <a:pt x="103" y="4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0"/>
            <p:cNvSpPr/>
            <p:nvPr/>
          </p:nvSpPr>
          <p:spPr>
            <a:xfrm>
              <a:off x="712050" y="1235075"/>
              <a:ext cx="7750" cy="2925"/>
            </a:xfrm>
            <a:custGeom>
              <a:rect b="b" l="l" r="r" t="t"/>
              <a:pathLst>
                <a:path extrusionOk="0" h="117" w="310">
                  <a:moveTo>
                    <a:pt x="248" y="0"/>
                  </a:moveTo>
                  <a:cubicBezTo>
                    <a:pt x="246" y="0"/>
                    <a:pt x="244" y="0"/>
                    <a:pt x="241" y="1"/>
                  </a:cubicBezTo>
                  <a:cubicBezTo>
                    <a:pt x="188" y="10"/>
                    <a:pt x="125" y="10"/>
                    <a:pt x="72" y="10"/>
                  </a:cubicBezTo>
                  <a:cubicBezTo>
                    <a:pt x="0" y="19"/>
                    <a:pt x="9" y="117"/>
                    <a:pt x="81" y="117"/>
                  </a:cubicBezTo>
                  <a:cubicBezTo>
                    <a:pt x="107" y="112"/>
                    <a:pt x="136" y="112"/>
                    <a:pt x="165" y="112"/>
                  </a:cubicBezTo>
                  <a:cubicBezTo>
                    <a:pt x="194" y="112"/>
                    <a:pt x="223" y="112"/>
                    <a:pt x="250" y="108"/>
                  </a:cubicBezTo>
                  <a:cubicBezTo>
                    <a:pt x="310" y="99"/>
                    <a:pt x="304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0"/>
            <p:cNvSpPr/>
            <p:nvPr/>
          </p:nvSpPr>
          <p:spPr>
            <a:xfrm>
              <a:off x="710475" y="12229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1"/>
                  </a:moveTo>
                  <a:cubicBezTo>
                    <a:pt x="198" y="1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01"/>
                    <a:pt x="1" y="146"/>
                    <a:pt x="19" y="164"/>
                  </a:cubicBezTo>
                  <a:cubicBezTo>
                    <a:pt x="30" y="181"/>
                    <a:pt x="45" y="187"/>
                    <a:pt x="61" y="187"/>
                  </a:cubicBezTo>
                  <a:cubicBezTo>
                    <a:pt x="70" y="187"/>
                    <a:pt x="80" y="185"/>
                    <a:pt x="90" y="181"/>
                  </a:cubicBezTo>
                  <a:cubicBezTo>
                    <a:pt x="135" y="155"/>
                    <a:pt x="170" y="128"/>
                    <a:pt x="224" y="101"/>
                  </a:cubicBezTo>
                  <a:cubicBezTo>
                    <a:pt x="242" y="92"/>
                    <a:pt x="259" y="65"/>
                    <a:pt x="251" y="39"/>
                  </a:cubicBezTo>
                  <a:cubicBezTo>
                    <a:pt x="243" y="17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0"/>
            <p:cNvSpPr/>
            <p:nvPr/>
          </p:nvSpPr>
          <p:spPr>
            <a:xfrm>
              <a:off x="703575" y="1214175"/>
              <a:ext cx="6675" cy="5100"/>
            </a:xfrm>
            <a:custGeom>
              <a:rect b="b" l="l" r="r" t="t"/>
              <a:pathLst>
                <a:path extrusionOk="0" h="204" w="267">
                  <a:moveTo>
                    <a:pt x="188" y="1"/>
                  </a:moveTo>
                  <a:cubicBezTo>
                    <a:pt x="175" y="1"/>
                    <a:pt x="163" y="5"/>
                    <a:pt x="152" y="16"/>
                  </a:cubicBezTo>
                  <a:cubicBezTo>
                    <a:pt x="116" y="52"/>
                    <a:pt x="89" y="78"/>
                    <a:pt x="45" y="105"/>
                  </a:cubicBezTo>
                  <a:cubicBezTo>
                    <a:pt x="1" y="142"/>
                    <a:pt x="36" y="203"/>
                    <a:pt x="79" y="203"/>
                  </a:cubicBezTo>
                  <a:cubicBezTo>
                    <a:pt x="88" y="203"/>
                    <a:pt x="98" y="201"/>
                    <a:pt x="107" y="194"/>
                  </a:cubicBezTo>
                  <a:cubicBezTo>
                    <a:pt x="152" y="159"/>
                    <a:pt x="188" y="123"/>
                    <a:pt x="232" y="87"/>
                  </a:cubicBezTo>
                  <a:cubicBezTo>
                    <a:pt x="266" y="47"/>
                    <a:pt x="228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0"/>
            <p:cNvSpPr/>
            <p:nvPr/>
          </p:nvSpPr>
          <p:spPr>
            <a:xfrm>
              <a:off x="711050" y="1245300"/>
              <a:ext cx="7800" cy="3450"/>
            </a:xfrm>
            <a:custGeom>
              <a:rect b="b" l="l" r="r" t="t"/>
              <a:pathLst>
                <a:path extrusionOk="0" h="138" w="312">
                  <a:moveTo>
                    <a:pt x="62" y="0"/>
                  </a:moveTo>
                  <a:cubicBezTo>
                    <a:pt x="11" y="0"/>
                    <a:pt x="0" y="92"/>
                    <a:pt x="58" y="100"/>
                  </a:cubicBezTo>
                  <a:cubicBezTo>
                    <a:pt x="112" y="118"/>
                    <a:pt x="174" y="127"/>
                    <a:pt x="228" y="136"/>
                  </a:cubicBezTo>
                  <a:cubicBezTo>
                    <a:pt x="232" y="137"/>
                    <a:pt x="237" y="138"/>
                    <a:pt x="241" y="138"/>
                  </a:cubicBezTo>
                  <a:cubicBezTo>
                    <a:pt x="294" y="138"/>
                    <a:pt x="311" y="46"/>
                    <a:pt x="245" y="38"/>
                  </a:cubicBezTo>
                  <a:cubicBezTo>
                    <a:pt x="192" y="29"/>
                    <a:pt x="138" y="11"/>
                    <a:pt x="76" y="2"/>
                  </a:cubicBezTo>
                  <a:cubicBezTo>
                    <a:pt x="71" y="1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0"/>
            <p:cNvSpPr/>
            <p:nvPr/>
          </p:nvSpPr>
          <p:spPr>
            <a:xfrm>
              <a:off x="627525" y="1247800"/>
              <a:ext cx="25450" cy="14750"/>
            </a:xfrm>
            <a:custGeom>
              <a:rect b="b" l="l" r="r" t="t"/>
              <a:pathLst>
                <a:path extrusionOk="0" h="590" w="1018">
                  <a:moveTo>
                    <a:pt x="723" y="0"/>
                  </a:moveTo>
                  <a:cubicBezTo>
                    <a:pt x="776" y="161"/>
                    <a:pt x="642" y="348"/>
                    <a:pt x="464" y="357"/>
                  </a:cubicBezTo>
                  <a:cubicBezTo>
                    <a:pt x="454" y="358"/>
                    <a:pt x="444" y="359"/>
                    <a:pt x="434" y="359"/>
                  </a:cubicBezTo>
                  <a:cubicBezTo>
                    <a:pt x="362" y="359"/>
                    <a:pt x="287" y="330"/>
                    <a:pt x="232" y="268"/>
                  </a:cubicBezTo>
                  <a:cubicBezTo>
                    <a:pt x="196" y="232"/>
                    <a:pt x="179" y="170"/>
                    <a:pt x="179" y="107"/>
                  </a:cubicBezTo>
                  <a:cubicBezTo>
                    <a:pt x="116" y="143"/>
                    <a:pt x="54" y="179"/>
                    <a:pt x="0" y="223"/>
                  </a:cubicBezTo>
                  <a:cubicBezTo>
                    <a:pt x="19" y="474"/>
                    <a:pt x="224" y="590"/>
                    <a:pt x="438" y="590"/>
                  </a:cubicBezTo>
                  <a:cubicBezTo>
                    <a:pt x="720" y="590"/>
                    <a:pt x="1018" y="390"/>
                    <a:pt x="937" y="36"/>
                  </a:cubicBezTo>
                  <a:cubicBezTo>
                    <a:pt x="865" y="18"/>
                    <a:pt x="794" y="0"/>
                    <a:pt x="7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0"/>
            <p:cNvSpPr/>
            <p:nvPr/>
          </p:nvSpPr>
          <p:spPr>
            <a:xfrm>
              <a:off x="621275" y="1249800"/>
              <a:ext cx="40825" cy="24200"/>
            </a:xfrm>
            <a:custGeom>
              <a:rect b="b" l="l" r="r" t="t"/>
              <a:pathLst>
                <a:path extrusionOk="0" h="968" w="1633">
                  <a:moveTo>
                    <a:pt x="1303" y="1"/>
                  </a:moveTo>
                  <a:lnTo>
                    <a:pt x="1303" y="1"/>
                  </a:lnTo>
                  <a:cubicBezTo>
                    <a:pt x="1355" y="388"/>
                    <a:pt x="1014" y="608"/>
                    <a:pt x="688" y="608"/>
                  </a:cubicBezTo>
                  <a:cubicBezTo>
                    <a:pt x="452" y="608"/>
                    <a:pt x="225" y="493"/>
                    <a:pt x="161" y="241"/>
                  </a:cubicBezTo>
                  <a:cubicBezTo>
                    <a:pt x="134" y="268"/>
                    <a:pt x="107" y="304"/>
                    <a:pt x="90" y="340"/>
                  </a:cubicBezTo>
                  <a:cubicBezTo>
                    <a:pt x="116" y="393"/>
                    <a:pt x="134" y="447"/>
                    <a:pt x="161" y="500"/>
                  </a:cubicBezTo>
                  <a:cubicBezTo>
                    <a:pt x="223" y="589"/>
                    <a:pt x="286" y="652"/>
                    <a:pt x="375" y="723"/>
                  </a:cubicBezTo>
                  <a:cubicBezTo>
                    <a:pt x="268" y="696"/>
                    <a:pt x="188" y="607"/>
                    <a:pt x="125" y="527"/>
                  </a:cubicBezTo>
                  <a:cubicBezTo>
                    <a:pt x="98" y="500"/>
                    <a:pt x="72" y="464"/>
                    <a:pt x="54" y="429"/>
                  </a:cubicBezTo>
                  <a:cubicBezTo>
                    <a:pt x="45" y="429"/>
                    <a:pt x="45" y="438"/>
                    <a:pt x="45" y="447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8" y="554"/>
                    <a:pt x="134" y="607"/>
                    <a:pt x="179" y="652"/>
                  </a:cubicBezTo>
                  <a:cubicBezTo>
                    <a:pt x="277" y="741"/>
                    <a:pt x="393" y="803"/>
                    <a:pt x="509" y="857"/>
                  </a:cubicBezTo>
                  <a:cubicBezTo>
                    <a:pt x="384" y="848"/>
                    <a:pt x="259" y="794"/>
                    <a:pt x="161" y="714"/>
                  </a:cubicBezTo>
                  <a:cubicBezTo>
                    <a:pt x="116" y="679"/>
                    <a:pt x="54" y="616"/>
                    <a:pt x="9" y="554"/>
                  </a:cubicBezTo>
                  <a:cubicBezTo>
                    <a:pt x="9" y="571"/>
                    <a:pt x="9" y="589"/>
                    <a:pt x="0" y="607"/>
                  </a:cubicBezTo>
                  <a:cubicBezTo>
                    <a:pt x="168" y="852"/>
                    <a:pt x="455" y="968"/>
                    <a:pt x="743" y="968"/>
                  </a:cubicBezTo>
                  <a:cubicBezTo>
                    <a:pt x="1159" y="968"/>
                    <a:pt x="1575" y="725"/>
                    <a:pt x="1633" y="277"/>
                  </a:cubicBezTo>
                  <a:cubicBezTo>
                    <a:pt x="1624" y="268"/>
                    <a:pt x="1615" y="250"/>
                    <a:pt x="1615" y="241"/>
                  </a:cubicBezTo>
                  <a:cubicBezTo>
                    <a:pt x="1588" y="313"/>
                    <a:pt x="1553" y="393"/>
                    <a:pt x="1553" y="402"/>
                  </a:cubicBezTo>
                  <a:cubicBezTo>
                    <a:pt x="1499" y="509"/>
                    <a:pt x="1428" y="670"/>
                    <a:pt x="1312" y="714"/>
                  </a:cubicBezTo>
                  <a:cubicBezTo>
                    <a:pt x="1383" y="625"/>
                    <a:pt x="1437" y="554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0"/>
                    <a:pt x="1544" y="161"/>
                    <a:pt x="1526" y="152"/>
                  </a:cubicBezTo>
                  <a:cubicBezTo>
                    <a:pt x="1517" y="215"/>
                    <a:pt x="1490" y="277"/>
                    <a:pt x="1472" y="331"/>
                  </a:cubicBezTo>
                  <a:cubicBezTo>
                    <a:pt x="1446" y="420"/>
                    <a:pt x="1410" y="509"/>
                    <a:pt x="1339" y="571"/>
                  </a:cubicBezTo>
                  <a:cubicBezTo>
                    <a:pt x="1339" y="571"/>
                    <a:pt x="1339" y="571"/>
                    <a:pt x="1339" y="563"/>
                  </a:cubicBezTo>
                  <a:cubicBezTo>
                    <a:pt x="1383" y="491"/>
                    <a:pt x="1419" y="411"/>
                    <a:pt x="1446" y="322"/>
                  </a:cubicBezTo>
                  <a:cubicBezTo>
                    <a:pt x="1463" y="250"/>
                    <a:pt x="1472" y="179"/>
                    <a:pt x="1472" y="108"/>
                  </a:cubicBezTo>
                  <a:cubicBezTo>
                    <a:pt x="1419" y="63"/>
                    <a:pt x="1365" y="27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10"/>
            <p:cNvSpPr/>
            <p:nvPr/>
          </p:nvSpPr>
          <p:spPr>
            <a:xfrm>
              <a:off x="618600" y="1245075"/>
              <a:ext cx="46175" cy="31550"/>
            </a:xfrm>
            <a:custGeom>
              <a:rect b="b" l="l" r="r" t="t"/>
              <a:pathLst>
                <a:path extrusionOk="0" h="1262" w="1847">
                  <a:moveTo>
                    <a:pt x="1080" y="109"/>
                  </a:moveTo>
                  <a:cubicBezTo>
                    <a:pt x="1151" y="109"/>
                    <a:pt x="1222" y="127"/>
                    <a:pt x="1294" y="145"/>
                  </a:cubicBezTo>
                  <a:cubicBezTo>
                    <a:pt x="1375" y="499"/>
                    <a:pt x="1077" y="699"/>
                    <a:pt x="795" y="699"/>
                  </a:cubicBezTo>
                  <a:cubicBezTo>
                    <a:pt x="581" y="699"/>
                    <a:pt x="376" y="583"/>
                    <a:pt x="357" y="332"/>
                  </a:cubicBezTo>
                  <a:cubicBezTo>
                    <a:pt x="411" y="288"/>
                    <a:pt x="473" y="252"/>
                    <a:pt x="536" y="216"/>
                  </a:cubicBezTo>
                  <a:cubicBezTo>
                    <a:pt x="536" y="279"/>
                    <a:pt x="553" y="341"/>
                    <a:pt x="589" y="377"/>
                  </a:cubicBezTo>
                  <a:cubicBezTo>
                    <a:pt x="644" y="439"/>
                    <a:pt x="719" y="468"/>
                    <a:pt x="791" y="468"/>
                  </a:cubicBezTo>
                  <a:cubicBezTo>
                    <a:pt x="801" y="468"/>
                    <a:pt x="811" y="467"/>
                    <a:pt x="821" y="466"/>
                  </a:cubicBezTo>
                  <a:cubicBezTo>
                    <a:pt x="999" y="457"/>
                    <a:pt x="1133" y="270"/>
                    <a:pt x="1080" y="109"/>
                  </a:cubicBezTo>
                  <a:close/>
                  <a:moveTo>
                    <a:pt x="1410" y="190"/>
                  </a:moveTo>
                  <a:lnTo>
                    <a:pt x="1410" y="190"/>
                  </a:lnTo>
                  <a:cubicBezTo>
                    <a:pt x="1472" y="216"/>
                    <a:pt x="1526" y="252"/>
                    <a:pt x="1579" y="297"/>
                  </a:cubicBezTo>
                  <a:cubicBezTo>
                    <a:pt x="1579" y="368"/>
                    <a:pt x="1570" y="439"/>
                    <a:pt x="1553" y="511"/>
                  </a:cubicBezTo>
                  <a:cubicBezTo>
                    <a:pt x="1526" y="600"/>
                    <a:pt x="1490" y="680"/>
                    <a:pt x="1446" y="752"/>
                  </a:cubicBezTo>
                  <a:cubicBezTo>
                    <a:pt x="1446" y="760"/>
                    <a:pt x="1446" y="760"/>
                    <a:pt x="1446" y="760"/>
                  </a:cubicBezTo>
                  <a:cubicBezTo>
                    <a:pt x="1517" y="698"/>
                    <a:pt x="1553" y="609"/>
                    <a:pt x="1579" y="520"/>
                  </a:cubicBezTo>
                  <a:cubicBezTo>
                    <a:pt x="1597" y="466"/>
                    <a:pt x="1624" y="404"/>
                    <a:pt x="1633" y="341"/>
                  </a:cubicBezTo>
                  <a:cubicBezTo>
                    <a:pt x="1651" y="350"/>
                    <a:pt x="1660" y="359"/>
                    <a:pt x="1669" y="377"/>
                  </a:cubicBezTo>
                  <a:cubicBezTo>
                    <a:pt x="1651" y="466"/>
                    <a:pt x="1633" y="555"/>
                    <a:pt x="1588" y="644"/>
                  </a:cubicBezTo>
                  <a:cubicBezTo>
                    <a:pt x="1544" y="743"/>
                    <a:pt x="1490" y="814"/>
                    <a:pt x="1419" y="903"/>
                  </a:cubicBezTo>
                  <a:cubicBezTo>
                    <a:pt x="1535" y="859"/>
                    <a:pt x="1606" y="698"/>
                    <a:pt x="1660" y="591"/>
                  </a:cubicBezTo>
                  <a:cubicBezTo>
                    <a:pt x="1660" y="582"/>
                    <a:pt x="1695" y="502"/>
                    <a:pt x="1722" y="430"/>
                  </a:cubicBezTo>
                  <a:cubicBezTo>
                    <a:pt x="1731" y="439"/>
                    <a:pt x="1731" y="457"/>
                    <a:pt x="1740" y="466"/>
                  </a:cubicBezTo>
                  <a:cubicBezTo>
                    <a:pt x="1682" y="914"/>
                    <a:pt x="1266" y="1157"/>
                    <a:pt x="850" y="1157"/>
                  </a:cubicBezTo>
                  <a:cubicBezTo>
                    <a:pt x="562" y="1157"/>
                    <a:pt x="275" y="1041"/>
                    <a:pt x="107" y="796"/>
                  </a:cubicBezTo>
                  <a:cubicBezTo>
                    <a:pt x="116" y="778"/>
                    <a:pt x="116" y="760"/>
                    <a:pt x="116" y="743"/>
                  </a:cubicBezTo>
                  <a:cubicBezTo>
                    <a:pt x="161" y="805"/>
                    <a:pt x="223" y="868"/>
                    <a:pt x="268" y="903"/>
                  </a:cubicBezTo>
                  <a:cubicBezTo>
                    <a:pt x="366" y="983"/>
                    <a:pt x="491" y="1037"/>
                    <a:pt x="616" y="1046"/>
                  </a:cubicBezTo>
                  <a:cubicBezTo>
                    <a:pt x="500" y="992"/>
                    <a:pt x="384" y="930"/>
                    <a:pt x="286" y="841"/>
                  </a:cubicBezTo>
                  <a:cubicBezTo>
                    <a:pt x="241" y="796"/>
                    <a:pt x="205" y="743"/>
                    <a:pt x="179" y="689"/>
                  </a:cubicBezTo>
                  <a:cubicBezTo>
                    <a:pt x="161" y="671"/>
                    <a:pt x="161" y="653"/>
                    <a:pt x="152" y="636"/>
                  </a:cubicBezTo>
                  <a:cubicBezTo>
                    <a:pt x="152" y="627"/>
                    <a:pt x="152" y="618"/>
                    <a:pt x="161" y="618"/>
                  </a:cubicBezTo>
                  <a:cubicBezTo>
                    <a:pt x="179" y="653"/>
                    <a:pt x="205" y="689"/>
                    <a:pt x="232" y="716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1"/>
                    <a:pt x="330" y="778"/>
                    <a:pt x="268" y="689"/>
                  </a:cubicBezTo>
                  <a:cubicBezTo>
                    <a:pt x="241" y="636"/>
                    <a:pt x="223" y="582"/>
                    <a:pt x="197" y="529"/>
                  </a:cubicBezTo>
                  <a:cubicBezTo>
                    <a:pt x="223" y="493"/>
                    <a:pt x="241" y="457"/>
                    <a:pt x="268" y="430"/>
                  </a:cubicBezTo>
                  <a:cubicBezTo>
                    <a:pt x="332" y="682"/>
                    <a:pt x="559" y="797"/>
                    <a:pt x="795" y="797"/>
                  </a:cubicBezTo>
                  <a:cubicBezTo>
                    <a:pt x="1121" y="797"/>
                    <a:pt x="1462" y="577"/>
                    <a:pt x="1410" y="190"/>
                  </a:cubicBezTo>
                  <a:close/>
                  <a:moveTo>
                    <a:pt x="997" y="1"/>
                  </a:moveTo>
                  <a:cubicBezTo>
                    <a:pt x="530" y="1"/>
                    <a:pt x="63" y="280"/>
                    <a:pt x="0" y="796"/>
                  </a:cubicBezTo>
                  <a:cubicBezTo>
                    <a:pt x="0" y="805"/>
                    <a:pt x="0" y="814"/>
                    <a:pt x="9" y="814"/>
                  </a:cubicBezTo>
                  <a:cubicBezTo>
                    <a:pt x="9" y="823"/>
                    <a:pt x="9" y="832"/>
                    <a:pt x="18" y="841"/>
                  </a:cubicBezTo>
                  <a:cubicBezTo>
                    <a:pt x="205" y="1126"/>
                    <a:pt x="528" y="1261"/>
                    <a:pt x="852" y="1261"/>
                  </a:cubicBezTo>
                  <a:cubicBezTo>
                    <a:pt x="1317" y="1261"/>
                    <a:pt x="1784" y="982"/>
                    <a:pt x="1847" y="466"/>
                  </a:cubicBezTo>
                  <a:cubicBezTo>
                    <a:pt x="1847" y="457"/>
                    <a:pt x="1847" y="448"/>
                    <a:pt x="1847" y="448"/>
                  </a:cubicBezTo>
                  <a:cubicBezTo>
                    <a:pt x="1847" y="439"/>
                    <a:pt x="1847" y="430"/>
                    <a:pt x="1838" y="421"/>
                  </a:cubicBezTo>
                  <a:cubicBezTo>
                    <a:pt x="1648" y="136"/>
                    <a:pt x="132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10"/>
            <p:cNvSpPr/>
            <p:nvPr/>
          </p:nvSpPr>
          <p:spPr>
            <a:xfrm>
              <a:off x="663425" y="1245675"/>
              <a:ext cx="5500" cy="5050"/>
            </a:xfrm>
            <a:custGeom>
              <a:rect b="b" l="l" r="r" t="t"/>
              <a:pathLst>
                <a:path extrusionOk="0" h="202" w="220">
                  <a:moveTo>
                    <a:pt x="148" y="1"/>
                  </a:moveTo>
                  <a:cubicBezTo>
                    <a:pt x="133" y="1"/>
                    <a:pt x="118" y="7"/>
                    <a:pt x="107" y="23"/>
                  </a:cubicBezTo>
                  <a:cubicBezTo>
                    <a:pt x="81" y="58"/>
                    <a:pt x="54" y="85"/>
                    <a:pt x="27" y="112"/>
                  </a:cubicBezTo>
                  <a:cubicBezTo>
                    <a:pt x="9" y="130"/>
                    <a:pt x="0" y="166"/>
                    <a:pt x="27" y="183"/>
                  </a:cubicBezTo>
                  <a:cubicBezTo>
                    <a:pt x="38" y="194"/>
                    <a:pt x="56" y="202"/>
                    <a:pt x="72" y="202"/>
                  </a:cubicBezTo>
                  <a:cubicBezTo>
                    <a:pt x="82" y="202"/>
                    <a:pt x="92" y="199"/>
                    <a:pt x="99" y="192"/>
                  </a:cubicBezTo>
                  <a:cubicBezTo>
                    <a:pt x="125" y="157"/>
                    <a:pt x="161" y="121"/>
                    <a:pt x="188" y="76"/>
                  </a:cubicBezTo>
                  <a:cubicBezTo>
                    <a:pt x="219" y="38"/>
                    <a:pt x="184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0"/>
            <p:cNvSpPr/>
            <p:nvPr/>
          </p:nvSpPr>
          <p:spPr>
            <a:xfrm>
              <a:off x="655650" y="1239300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4" y="1"/>
                  </a:moveTo>
                  <a:cubicBezTo>
                    <a:pt x="115" y="1"/>
                    <a:pt x="94" y="11"/>
                    <a:pt x="88" y="28"/>
                  </a:cubicBezTo>
                  <a:cubicBezTo>
                    <a:pt x="62" y="82"/>
                    <a:pt x="35" y="126"/>
                    <a:pt x="17" y="180"/>
                  </a:cubicBezTo>
                  <a:cubicBezTo>
                    <a:pt x="0" y="219"/>
                    <a:pt x="33" y="248"/>
                    <a:pt x="67" y="248"/>
                  </a:cubicBezTo>
                  <a:cubicBezTo>
                    <a:pt x="86" y="248"/>
                    <a:pt x="105" y="238"/>
                    <a:pt x="115" y="215"/>
                  </a:cubicBezTo>
                  <a:cubicBezTo>
                    <a:pt x="133" y="171"/>
                    <a:pt x="151" y="126"/>
                    <a:pt x="178" y="82"/>
                  </a:cubicBezTo>
                  <a:cubicBezTo>
                    <a:pt x="187" y="55"/>
                    <a:pt x="187" y="28"/>
                    <a:pt x="160" y="10"/>
                  </a:cubicBezTo>
                  <a:cubicBezTo>
                    <a:pt x="153" y="4"/>
                    <a:pt x="14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0"/>
            <p:cNvSpPr/>
            <p:nvPr/>
          </p:nvSpPr>
          <p:spPr>
            <a:xfrm>
              <a:off x="647750" y="1235925"/>
              <a:ext cx="3650" cy="6750"/>
            </a:xfrm>
            <a:custGeom>
              <a:rect b="b" l="l" r="r" t="t"/>
              <a:pathLst>
                <a:path extrusionOk="0" h="270" w="146">
                  <a:moveTo>
                    <a:pt x="79" y="1"/>
                  </a:moveTo>
                  <a:cubicBezTo>
                    <a:pt x="52" y="1"/>
                    <a:pt x="37" y="24"/>
                    <a:pt x="30" y="47"/>
                  </a:cubicBezTo>
                  <a:cubicBezTo>
                    <a:pt x="21" y="101"/>
                    <a:pt x="21" y="154"/>
                    <a:pt x="12" y="199"/>
                  </a:cubicBezTo>
                  <a:cubicBezTo>
                    <a:pt x="1" y="242"/>
                    <a:pt x="34" y="269"/>
                    <a:pt x="65" y="269"/>
                  </a:cubicBezTo>
                  <a:cubicBezTo>
                    <a:pt x="84" y="269"/>
                    <a:pt x="103" y="259"/>
                    <a:pt x="110" y="234"/>
                  </a:cubicBezTo>
                  <a:cubicBezTo>
                    <a:pt x="119" y="172"/>
                    <a:pt x="128" y="118"/>
                    <a:pt x="137" y="56"/>
                  </a:cubicBezTo>
                  <a:cubicBezTo>
                    <a:pt x="146" y="29"/>
                    <a:pt x="110" y="2"/>
                    <a:pt x="92" y="2"/>
                  </a:cubicBezTo>
                  <a:cubicBezTo>
                    <a:pt x="87" y="1"/>
                    <a:pt x="8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0"/>
            <p:cNvSpPr/>
            <p:nvPr/>
          </p:nvSpPr>
          <p:spPr>
            <a:xfrm>
              <a:off x="625575" y="1239400"/>
              <a:ext cx="5450" cy="6275"/>
            </a:xfrm>
            <a:custGeom>
              <a:rect b="b" l="l" r="r" t="t"/>
              <a:pathLst>
                <a:path extrusionOk="0" h="251" w="218">
                  <a:moveTo>
                    <a:pt x="77" y="0"/>
                  </a:moveTo>
                  <a:cubicBezTo>
                    <a:pt x="39" y="0"/>
                    <a:pt x="0" y="35"/>
                    <a:pt x="25" y="78"/>
                  </a:cubicBezTo>
                  <a:cubicBezTo>
                    <a:pt x="60" y="122"/>
                    <a:pt x="78" y="176"/>
                    <a:pt x="105" y="220"/>
                  </a:cubicBezTo>
                  <a:cubicBezTo>
                    <a:pt x="114" y="241"/>
                    <a:pt x="131" y="250"/>
                    <a:pt x="149" y="250"/>
                  </a:cubicBezTo>
                  <a:cubicBezTo>
                    <a:pt x="183" y="250"/>
                    <a:pt x="218" y="217"/>
                    <a:pt x="194" y="176"/>
                  </a:cubicBezTo>
                  <a:cubicBezTo>
                    <a:pt x="167" y="122"/>
                    <a:pt x="150" y="78"/>
                    <a:pt x="123" y="24"/>
                  </a:cubicBez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0"/>
            <p:cNvSpPr/>
            <p:nvPr/>
          </p:nvSpPr>
          <p:spPr>
            <a:xfrm>
              <a:off x="615925" y="1246475"/>
              <a:ext cx="6275" cy="5150"/>
            </a:xfrm>
            <a:custGeom>
              <a:rect b="b" l="l" r="r" t="t"/>
              <a:pathLst>
                <a:path extrusionOk="0" h="206" w="251">
                  <a:moveTo>
                    <a:pt x="54" y="1"/>
                  </a:moveTo>
                  <a:cubicBezTo>
                    <a:pt x="42" y="1"/>
                    <a:pt x="30" y="5"/>
                    <a:pt x="18" y="18"/>
                  </a:cubicBezTo>
                  <a:cubicBezTo>
                    <a:pt x="0" y="35"/>
                    <a:pt x="0" y="71"/>
                    <a:pt x="18" y="89"/>
                  </a:cubicBezTo>
                  <a:cubicBezTo>
                    <a:pt x="63" y="125"/>
                    <a:pt x="116" y="160"/>
                    <a:pt x="161" y="196"/>
                  </a:cubicBezTo>
                  <a:cubicBezTo>
                    <a:pt x="167" y="202"/>
                    <a:pt x="176" y="205"/>
                    <a:pt x="185" y="205"/>
                  </a:cubicBezTo>
                  <a:cubicBezTo>
                    <a:pt x="202" y="205"/>
                    <a:pt x="221" y="195"/>
                    <a:pt x="232" y="178"/>
                  </a:cubicBezTo>
                  <a:cubicBezTo>
                    <a:pt x="250" y="151"/>
                    <a:pt x="241" y="125"/>
                    <a:pt x="214" y="107"/>
                  </a:cubicBezTo>
                  <a:cubicBezTo>
                    <a:pt x="179" y="80"/>
                    <a:pt x="134" y="53"/>
                    <a:pt x="98" y="18"/>
                  </a:cubicBezTo>
                  <a:cubicBezTo>
                    <a:pt x="84" y="8"/>
                    <a:pt x="69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0"/>
            <p:cNvSpPr/>
            <p:nvPr/>
          </p:nvSpPr>
          <p:spPr>
            <a:xfrm>
              <a:off x="610075" y="1256600"/>
              <a:ext cx="7175" cy="4150"/>
            </a:xfrm>
            <a:custGeom>
              <a:rect b="b" l="l" r="r" t="t"/>
              <a:pathLst>
                <a:path extrusionOk="0" h="166" w="287">
                  <a:moveTo>
                    <a:pt x="71" y="0"/>
                  </a:moveTo>
                  <a:cubicBezTo>
                    <a:pt x="22" y="0"/>
                    <a:pt x="1" y="80"/>
                    <a:pt x="56" y="103"/>
                  </a:cubicBezTo>
                  <a:cubicBezTo>
                    <a:pt x="100" y="121"/>
                    <a:pt x="145" y="139"/>
                    <a:pt x="181" y="157"/>
                  </a:cubicBezTo>
                  <a:cubicBezTo>
                    <a:pt x="191" y="163"/>
                    <a:pt x="201" y="165"/>
                    <a:pt x="210" y="165"/>
                  </a:cubicBezTo>
                  <a:cubicBezTo>
                    <a:pt x="258" y="165"/>
                    <a:pt x="287" y="99"/>
                    <a:pt x="234" y="76"/>
                  </a:cubicBezTo>
                  <a:cubicBezTo>
                    <a:pt x="190" y="50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0"/>
            <p:cNvSpPr/>
            <p:nvPr/>
          </p:nvSpPr>
          <p:spPr>
            <a:xfrm>
              <a:off x="636625" y="1236025"/>
              <a:ext cx="3750" cy="6825"/>
            </a:xfrm>
            <a:custGeom>
              <a:rect b="b" l="l" r="r" t="t"/>
              <a:pathLst>
                <a:path extrusionOk="0" h="273" w="150">
                  <a:moveTo>
                    <a:pt x="62" y="0"/>
                  </a:moveTo>
                  <a:cubicBezTo>
                    <a:pt x="32" y="0"/>
                    <a:pt x="0" y="25"/>
                    <a:pt x="11" y="61"/>
                  </a:cubicBezTo>
                  <a:cubicBezTo>
                    <a:pt x="20" y="123"/>
                    <a:pt x="29" y="177"/>
                    <a:pt x="38" y="230"/>
                  </a:cubicBezTo>
                  <a:cubicBezTo>
                    <a:pt x="45" y="260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9"/>
                    <a:pt x="127" y="97"/>
                    <a:pt x="109" y="43"/>
                  </a:cubicBezTo>
                  <a:cubicBezTo>
                    <a:pt x="105" y="13"/>
                    <a:pt x="84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10"/>
            <p:cNvSpPr/>
            <p:nvPr/>
          </p:nvSpPr>
          <p:spPr>
            <a:xfrm>
              <a:off x="567300" y="1234475"/>
              <a:ext cx="10500" cy="9775"/>
            </a:xfrm>
            <a:custGeom>
              <a:rect b="b" l="l" r="r" t="t"/>
              <a:pathLst>
                <a:path extrusionOk="0" h="391" w="420">
                  <a:moveTo>
                    <a:pt x="170" y="0"/>
                  </a:moveTo>
                  <a:cubicBezTo>
                    <a:pt x="134" y="0"/>
                    <a:pt x="99" y="2"/>
                    <a:pt x="63" y="7"/>
                  </a:cubicBezTo>
                  <a:cubicBezTo>
                    <a:pt x="0" y="132"/>
                    <a:pt x="9" y="248"/>
                    <a:pt x="54" y="346"/>
                  </a:cubicBezTo>
                  <a:lnTo>
                    <a:pt x="99" y="346"/>
                  </a:lnTo>
                  <a:cubicBezTo>
                    <a:pt x="204" y="355"/>
                    <a:pt x="309" y="372"/>
                    <a:pt x="415" y="390"/>
                  </a:cubicBezTo>
                  <a:lnTo>
                    <a:pt x="415" y="390"/>
                  </a:lnTo>
                  <a:cubicBezTo>
                    <a:pt x="407" y="387"/>
                    <a:pt x="399" y="380"/>
                    <a:pt x="384" y="373"/>
                  </a:cubicBezTo>
                  <a:cubicBezTo>
                    <a:pt x="313" y="328"/>
                    <a:pt x="259" y="257"/>
                    <a:pt x="241" y="176"/>
                  </a:cubicBezTo>
                  <a:cubicBezTo>
                    <a:pt x="232" y="123"/>
                    <a:pt x="250" y="51"/>
                    <a:pt x="277" y="7"/>
                  </a:cubicBezTo>
                  <a:cubicBezTo>
                    <a:pt x="241" y="2"/>
                    <a:pt x="206" y="0"/>
                    <a:pt x="170" y="0"/>
                  </a:cubicBezTo>
                  <a:close/>
                  <a:moveTo>
                    <a:pt x="415" y="390"/>
                  </a:moveTo>
                  <a:cubicBezTo>
                    <a:pt x="417" y="390"/>
                    <a:pt x="418" y="390"/>
                    <a:pt x="420" y="390"/>
                  </a:cubicBezTo>
                  <a:cubicBezTo>
                    <a:pt x="418" y="390"/>
                    <a:pt x="417" y="390"/>
                    <a:pt x="415" y="3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10"/>
            <p:cNvSpPr/>
            <p:nvPr/>
          </p:nvSpPr>
          <p:spPr>
            <a:xfrm>
              <a:off x="578675" y="1239775"/>
              <a:ext cx="12525" cy="10925"/>
            </a:xfrm>
            <a:custGeom>
              <a:rect b="b" l="l" r="r" t="t"/>
              <a:pathLst>
                <a:path extrusionOk="0" h="437" w="501">
                  <a:moveTo>
                    <a:pt x="339" y="0"/>
                  </a:moveTo>
                  <a:cubicBezTo>
                    <a:pt x="314" y="119"/>
                    <a:pt x="192" y="197"/>
                    <a:pt x="73" y="197"/>
                  </a:cubicBezTo>
                  <a:cubicBezTo>
                    <a:pt x="67" y="197"/>
                    <a:pt x="60" y="197"/>
                    <a:pt x="54" y="196"/>
                  </a:cubicBezTo>
                  <a:lnTo>
                    <a:pt x="54" y="196"/>
                  </a:lnTo>
                  <a:lnTo>
                    <a:pt x="81" y="205"/>
                  </a:lnTo>
                  <a:lnTo>
                    <a:pt x="54" y="268"/>
                  </a:lnTo>
                  <a:cubicBezTo>
                    <a:pt x="36" y="321"/>
                    <a:pt x="18" y="375"/>
                    <a:pt x="0" y="428"/>
                  </a:cubicBezTo>
                  <a:cubicBezTo>
                    <a:pt x="33" y="434"/>
                    <a:pt x="66" y="437"/>
                    <a:pt x="98" y="437"/>
                  </a:cubicBezTo>
                  <a:cubicBezTo>
                    <a:pt x="268" y="437"/>
                    <a:pt x="425" y="354"/>
                    <a:pt x="500" y="152"/>
                  </a:cubicBezTo>
                  <a:cubicBezTo>
                    <a:pt x="455" y="98"/>
                    <a:pt x="402" y="45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0"/>
            <p:cNvSpPr/>
            <p:nvPr/>
          </p:nvSpPr>
          <p:spPr>
            <a:xfrm>
              <a:off x="575325" y="1246000"/>
              <a:ext cx="21000" cy="16750"/>
            </a:xfrm>
            <a:custGeom>
              <a:rect b="b" l="l" r="r" t="t"/>
              <a:pathLst>
                <a:path extrusionOk="0" h="670" w="840">
                  <a:moveTo>
                    <a:pt x="705" y="1"/>
                  </a:moveTo>
                  <a:cubicBezTo>
                    <a:pt x="613" y="207"/>
                    <a:pt x="436" y="294"/>
                    <a:pt x="250" y="294"/>
                  </a:cubicBezTo>
                  <a:cubicBezTo>
                    <a:pt x="203" y="294"/>
                    <a:pt x="155" y="288"/>
                    <a:pt x="108" y="277"/>
                  </a:cubicBezTo>
                  <a:cubicBezTo>
                    <a:pt x="72" y="376"/>
                    <a:pt x="36" y="474"/>
                    <a:pt x="1" y="581"/>
                  </a:cubicBezTo>
                  <a:cubicBezTo>
                    <a:pt x="81" y="607"/>
                    <a:pt x="170" y="643"/>
                    <a:pt x="259" y="670"/>
                  </a:cubicBezTo>
                  <a:lnTo>
                    <a:pt x="268" y="670"/>
                  </a:lnTo>
                  <a:cubicBezTo>
                    <a:pt x="473" y="670"/>
                    <a:pt x="688" y="590"/>
                    <a:pt x="839" y="411"/>
                  </a:cubicBezTo>
                  <a:cubicBezTo>
                    <a:pt x="839" y="393"/>
                    <a:pt x="839" y="384"/>
                    <a:pt x="839" y="367"/>
                  </a:cubicBezTo>
                  <a:cubicBezTo>
                    <a:pt x="777" y="420"/>
                    <a:pt x="714" y="465"/>
                    <a:pt x="696" y="474"/>
                  </a:cubicBezTo>
                  <a:cubicBezTo>
                    <a:pt x="607" y="531"/>
                    <a:pt x="473" y="610"/>
                    <a:pt x="362" y="610"/>
                  </a:cubicBezTo>
                  <a:cubicBezTo>
                    <a:pt x="351" y="610"/>
                    <a:pt x="341" y="609"/>
                    <a:pt x="331" y="607"/>
                  </a:cubicBezTo>
                  <a:cubicBezTo>
                    <a:pt x="331" y="599"/>
                    <a:pt x="331" y="599"/>
                    <a:pt x="331" y="599"/>
                  </a:cubicBezTo>
                  <a:cubicBezTo>
                    <a:pt x="438" y="572"/>
                    <a:pt x="518" y="536"/>
                    <a:pt x="616" y="474"/>
                  </a:cubicBezTo>
                  <a:cubicBezTo>
                    <a:pt x="696" y="429"/>
                    <a:pt x="759" y="358"/>
                    <a:pt x="830" y="295"/>
                  </a:cubicBezTo>
                  <a:cubicBezTo>
                    <a:pt x="821" y="277"/>
                    <a:pt x="821" y="260"/>
                    <a:pt x="812" y="251"/>
                  </a:cubicBezTo>
                  <a:cubicBezTo>
                    <a:pt x="768" y="295"/>
                    <a:pt x="714" y="340"/>
                    <a:pt x="670" y="376"/>
                  </a:cubicBezTo>
                  <a:cubicBezTo>
                    <a:pt x="598" y="429"/>
                    <a:pt x="527" y="483"/>
                    <a:pt x="429" y="500"/>
                  </a:cubicBezTo>
                  <a:cubicBezTo>
                    <a:pt x="429" y="500"/>
                    <a:pt x="429" y="492"/>
                    <a:pt x="429" y="492"/>
                  </a:cubicBezTo>
                  <a:cubicBezTo>
                    <a:pt x="509" y="456"/>
                    <a:pt x="580" y="402"/>
                    <a:pt x="652" y="349"/>
                  </a:cubicBezTo>
                  <a:cubicBezTo>
                    <a:pt x="705" y="295"/>
                    <a:pt x="750" y="242"/>
                    <a:pt x="795" y="179"/>
                  </a:cubicBezTo>
                  <a:cubicBezTo>
                    <a:pt x="777" y="117"/>
                    <a:pt x="750" y="54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10"/>
            <p:cNvSpPr/>
            <p:nvPr/>
          </p:nvSpPr>
          <p:spPr>
            <a:xfrm>
              <a:off x="564625" y="1231825"/>
              <a:ext cx="34375" cy="32950"/>
            </a:xfrm>
            <a:custGeom>
              <a:rect b="b" l="l" r="r" t="t"/>
              <a:pathLst>
                <a:path extrusionOk="0" h="1318" w="1375">
                  <a:moveTo>
                    <a:pt x="295" y="1"/>
                  </a:moveTo>
                  <a:cubicBezTo>
                    <a:pt x="213" y="1"/>
                    <a:pt x="132" y="11"/>
                    <a:pt x="54" y="33"/>
                  </a:cubicBezTo>
                  <a:cubicBezTo>
                    <a:pt x="54" y="42"/>
                    <a:pt x="45" y="50"/>
                    <a:pt x="45" y="50"/>
                  </a:cubicBezTo>
                  <a:cubicBezTo>
                    <a:pt x="27" y="86"/>
                    <a:pt x="18" y="122"/>
                    <a:pt x="0" y="166"/>
                  </a:cubicBezTo>
                  <a:cubicBezTo>
                    <a:pt x="18" y="157"/>
                    <a:pt x="36" y="149"/>
                    <a:pt x="54" y="149"/>
                  </a:cubicBezTo>
                  <a:cubicBezTo>
                    <a:pt x="18" y="247"/>
                    <a:pt x="18" y="354"/>
                    <a:pt x="45" y="443"/>
                  </a:cubicBezTo>
                  <a:cubicBezTo>
                    <a:pt x="81" y="443"/>
                    <a:pt x="125" y="452"/>
                    <a:pt x="161" y="452"/>
                  </a:cubicBezTo>
                  <a:cubicBezTo>
                    <a:pt x="116" y="354"/>
                    <a:pt x="107" y="238"/>
                    <a:pt x="170" y="113"/>
                  </a:cubicBezTo>
                  <a:cubicBezTo>
                    <a:pt x="206" y="108"/>
                    <a:pt x="241" y="106"/>
                    <a:pt x="277" y="106"/>
                  </a:cubicBezTo>
                  <a:cubicBezTo>
                    <a:pt x="313" y="106"/>
                    <a:pt x="348" y="108"/>
                    <a:pt x="384" y="113"/>
                  </a:cubicBezTo>
                  <a:cubicBezTo>
                    <a:pt x="357" y="157"/>
                    <a:pt x="339" y="229"/>
                    <a:pt x="348" y="282"/>
                  </a:cubicBezTo>
                  <a:cubicBezTo>
                    <a:pt x="366" y="363"/>
                    <a:pt x="420" y="434"/>
                    <a:pt x="491" y="479"/>
                  </a:cubicBezTo>
                  <a:cubicBezTo>
                    <a:pt x="509" y="488"/>
                    <a:pt x="518" y="496"/>
                    <a:pt x="527" y="496"/>
                  </a:cubicBezTo>
                  <a:cubicBezTo>
                    <a:pt x="545" y="496"/>
                    <a:pt x="554" y="505"/>
                    <a:pt x="571" y="505"/>
                  </a:cubicBezTo>
                  <a:lnTo>
                    <a:pt x="616" y="514"/>
                  </a:lnTo>
                  <a:cubicBezTo>
                    <a:pt x="622" y="515"/>
                    <a:pt x="629" y="515"/>
                    <a:pt x="635" y="515"/>
                  </a:cubicBezTo>
                  <a:cubicBezTo>
                    <a:pt x="754" y="515"/>
                    <a:pt x="876" y="437"/>
                    <a:pt x="901" y="318"/>
                  </a:cubicBezTo>
                  <a:cubicBezTo>
                    <a:pt x="964" y="363"/>
                    <a:pt x="1017" y="416"/>
                    <a:pt x="1062" y="470"/>
                  </a:cubicBezTo>
                  <a:cubicBezTo>
                    <a:pt x="987" y="672"/>
                    <a:pt x="830" y="755"/>
                    <a:pt x="660" y="755"/>
                  </a:cubicBezTo>
                  <a:cubicBezTo>
                    <a:pt x="628" y="755"/>
                    <a:pt x="595" y="752"/>
                    <a:pt x="562" y="746"/>
                  </a:cubicBezTo>
                  <a:cubicBezTo>
                    <a:pt x="562" y="755"/>
                    <a:pt x="562" y="755"/>
                    <a:pt x="562" y="755"/>
                  </a:cubicBezTo>
                  <a:cubicBezTo>
                    <a:pt x="554" y="791"/>
                    <a:pt x="545" y="818"/>
                    <a:pt x="536" y="844"/>
                  </a:cubicBezTo>
                  <a:cubicBezTo>
                    <a:pt x="583" y="855"/>
                    <a:pt x="631" y="861"/>
                    <a:pt x="678" y="861"/>
                  </a:cubicBezTo>
                  <a:cubicBezTo>
                    <a:pt x="864" y="861"/>
                    <a:pt x="1041" y="774"/>
                    <a:pt x="1133" y="568"/>
                  </a:cubicBezTo>
                  <a:cubicBezTo>
                    <a:pt x="1169" y="621"/>
                    <a:pt x="1205" y="684"/>
                    <a:pt x="1223" y="746"/>
                  </a:cubicBezTo>
                  <a:cubicBezTo>
                    <a:pt x="1178" y="809"/>
                    <a:pt x="1133" y="862"/>
                    <a:pt x="1080" y="916"/>
                  </a:cubicBezTo>
                  <a:cubicBezTo>
                    <a:pt x="1008" y="969"/>
                    <a:pt x="937" y="1023"/>
                    <a:pt x="857" y="1059"/>
                  </a:cubicBezTo>
                  <a:cubicBezTo>
                    <a:pt x="857" y="1059"/>
                    <a:pt x="857" y="1067"/>
                    <a:pt x="857" y="1067"/>
                  </a:cubicBezTo>
                  <a:cubicBezTo>
                    <a:pt x="955" y="1050"/>
                    <a:pt x="1026" y="996"/>
                    <a:pt x="1098" y="943"/>
                  </a:cubicBezTo>
                  <a:cubicBezTo>
                    <a:pt x="1142" y="907"/>
                    <a:pt x="1196" y="862"/>
                    <a:pt x="1240" y="818"/>
                  </a:cubicBezTo>
                  <a:cubicBezTo>
                    <a:pt x="1249" y="827"/>
                    <a:pt x="1249" y="844"/>
                    <a:pt x="1258" y="862"/>
                  </a:cubicBezTo>
                  <a:cubicBezTo>
                    <a:pt x="1187" y="925"/>
                    <a:pt x="1124" y="996"/>
                    <a:pt x="1044" y="1041"/>
                  </a:cubicBezTo>
                  <a:cubicBezTo>
                    <a:pt x="946" y="1103"/>
                    <a:pt x="866" y="1139"/>
                    <a:pt x="759" y="1166"/>
                  </a:cubicBezTo>
                  <a:cubicBezTo>
                    <a:pt x="759" y="1166"/>
                    <a:pt x="759" y="1166"/>
                    <a:pt x="759" y="1174"/>
                  </a:cubicBezTo>
                  <a:cubicBezTo>
                    <a:pt x="769" y="1176"/>
                    <a:pt x="779" y="1177"/>
                    <a:pt x="790" y="1177"/>
                  </a:cubicBezTo>
                  <a:cubicBezTo>
                    <a:pt x="901" y="1177"/>
                    <a:pt x="1035" y="1098"/>
                    <a:pt x="1124" y="1041"/>
                  </a:cubicBezTo>
                  <a:cubicBezTo>
                    <a:pt x="1142" y="1032"/>
                    <a:pt x="1205" y="987"/>
                    <a:pt x="1267" y="934"/>
                  </a:cubicBezTo>
                  <a:cubicBezTo>
                    <a:pt x="1267" y="951"/>
                    <a:pt x="1267" y="960"/>
                    <a:pt x="1267" y="978"/>
                  </a:cubicBezTo>
                  <a:cubicBezTo>
                    <a:pt x="1116" y="1157"/>
                    <a:pt x="901" y="1237"/>
                    <a:pt x="696" y="1237"/>
                  </a:cubicBezTo>
                  <a:cubicBezTo>
                    <a:pt x="759" y="1264"/>
                    <a:pt x="839" y="1290"/>
                    <a:pt x="910" y="1317"/>
                  </a:cubicBezTo>
                  <a:cubicBezTo>
                    <a:pt x="1071" y="1273"/>
                    <a:pt x="1232" y="1183"/>
                    <a:pt x="1356" y="1032"/>
                  </a:cubicBezTo>
                  <a:cubicBezTo>
                    <a:pt x="1356" y="1032"/>
                    <a:pt x="1365" y="1023"/>
                    <a:pt x="1365" y="1014"/>
                  </a:cubicBezTo>
                  <a:cubicBezTo>
                    <a:pt x="1365" y="1014"/>
                    <a:pt x="1374" y="1005"/>
                    <a:pt x="1374" y="996"/>
                  </a:cubicBezTo>
                  <a:cubicBezTo>
                    <a:pt x="1367" y="425"/>
                    <a:pt x="81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10"/>
            <p:cNvSpPr/>
            <p:nvPr/>
          </p:nvSpPr>
          <p:spPr>
            <a:xfrm>
              <a:off x="601200" y="1249475"/>
              <a:ext cx="6525" cy="3525"/>
            </a:xfrm>
            <a:custGeom>
              <a:rect b="b" l="l" r="r" t="t"/>
              <a:pathLst>
                <a:path extrusionOk="0" h="141" w="261">
                  <a:moveTo>
                    <a:pt x="182" y="0"/>
                  </a:moveTo>
                  <a:cubicBezTo>
                    <a:pt x="176" y="0"/>
                    <a:pt x="168" y="1"/>
                    <a:pt x="161" y="5"/>
                  </a:cubicBezTo>
                  <a:cubicBezTo>
                    <a:pt x="125" y="22"/>
                    <a:pt x="81" y="31"/>
                    <a:pt x="45" y="40"/>
                  </a:cubicBezTo>
                  <a:cubicBezTo>
                    <a:pt x="18" y="49"/>
                    <a:pt x="0" y="67"/>
                    <a:pt x="0" y="103"/>
                  </a:cubicBezTo>
                  <a:cubicBezTo>
                    <a:pt x="8" y="118"/>
                    <a:pt x="29" y="140"/>
                    <a:pt x="52" y="140"/>
                  </a:cubicBezTo>
                  <a:cubicBezTo>
                    <a:pt x="56" y="140"/>
                    <a:pt x="59" y="140"/>
                    <a:pt x="63" y="138"/>
                  </a:cubicBezTo>
                  <a:cubicBezTo>
                    <a:pt x="108" y="129"/>
                    <a:pt x="161" y="121"/>
                    <a:pt x="206" y="103"/>
                  </a:cubicBezTo>
                  <a:cubicBezTo>
                    <a:pt x="261" y="79"/>
                    <a:pt x="23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10"/>
            <p:cNvSpPr/>
            <p:nvPr/>
          </p:nvSpPr>
          <p:spPr>
            <a:xfrm>
              <a:off x="596975" y="1239800"/>
              <a:ext cx="6925" cy="4675"/>
            </a:xfrm>
            <a:custGeom>
              <a:rect b="b" l="l" r="r" t="t"/>
              <a:pathLst>
                <a:path extrusionOk="0" h="187" w="277">
                  <a:moveTo>
                    <a:pt x="214" y="1"/>
                  </a:moveTo>
                  <a:cubicBezTo>
                    <a:pt x="208" y="1"/>
                    <a:pt x="201" y="3"/>
                    <a:pt x="196" y="8"/>
                  </a:cubicBezTo>
                  <a:cubicBezTo>
                    <a:pt x="143" y="35"/>
                    <a:pt x="89" y="62"/>
                    <a:pt x="45" y="97"/>
                  </a:cubicBezTo>
                  <a:cubicBezTo>
                    <a:pt x="0" y="127"/>
                    <a:pt x="35" y="186"/>
                    <a:pt x="84" y="186"/>
                  </a:cubicBezTo>
                  <a:cubicBezTo>
                    <a:pt x="94" y="186"/>
                    <a:pt x="105" y="184"/>
                    <a:pt x="116" y="177"/>
                  </a:cubicBezTo>
                  <a:cubicBezTo>
                    <a:pt x="152" y="151"/>
                    <a:pt x="187" y="124"/>
                    <a:pt x="232" y="97"/>
                  </a:cubicBezTo>
                  <a:cubicBezTo>
                    <a:pt x="259" y="88"/>
                    <a:pt x="277" y="62"/>
                    <a:pt x="259" y="35"/>
                  </a:cubicBezTo>
                  <a:cubicBezTo>
                    <a:pt x="252" y="15"/>
                    <a:pt x="23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10"/>
            <p:cNvSpPr/>
            <p:nvPr/>
          </p:nvSpPr>
          <p:spPr>
            <a:xfrm>
              <a:off x="591900" y="1231950"/>
              <a:ext cx="6200" cy="5800"/>
            </a:xfrm>
            <a:custGeom>
              <a:rect b="b" l="l" r="r" t="t"/>
              <a:pathLst>
                <a:path extrusionOk="0" h="232" w="248">
                  <a:moveTo>
                    <a:pt x="191" y="0"/>
                  </a:moveTo>
                  <a:cubicBezTo>
                    <a:pt x="175" y="0"/>
                    <a:pt x="160" y="8"/>
                    <a:pt x="149" y="19"/>
                  </a:cubicBezTo>
                  <a:cubicBezTo>
                    <a:pt x="114" y="63"/>
                    <a:pt x="78" y="99"/>
                    <a:pt x="42" y="135"/>
                  </a:cubicBezTo>
                  <a:cubicBezTo>
                    <a:pt x="1" y="169"/>
                    <a:pt x="35" y="232"/>
                    <a:pt x="73" y="232"/>
                  </a:cubicBezTo>
                  <a:cubicBezTo>
                    <a:pt x="84" y="232"/>
                    <a:pt x="95" y="227"/>
                    <a:pt x="105" y="215"/>
                  </a:cubicBezTo>
                  <a:cubicBezTo>
                    <a:pt x="149" y="179"/>
                    <a:pt x="185" y="126"/>
                    <a:pt x="230" y="81"/>
                  </a:cubicBezTo>
                  <a:cubicBezTo>
                    <a:pt x="248" y="63"/>
                    <a:pt x="239" y="28"/>
                    <a:pt x="221" y="10"/>
                  </a:cubicBezTo>
                  <a:cubicBezTo>
                    <a:pt x="211" y="3"/>
                    <a:pt x="200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10"/>
            <p:cNvSpPr/>
            <p:nvPr/>
          </p:nvSpPr>
          <p:spPr>
            <a:xfrm>
              <a:off x="574100" y="1222650"/>
              <a:ext cx="3150" cy="6775"/>
            </a:xfrm>
            <a:custGeom>
              <a:rect b="b" l="l" r="r" t="t"/>
              <a:pathLst>
                <a:path extrusionOk="0" h="271" w="126">
                  <a:moveTo>
                    <a:pt x="70" y="0"/>
                  </a:moveTo>
                  <a:cubicBezTo>
                    <a:pt x="46" y="0"/>
                    <a:pt x="23" y="14"/>
                    <a:pt x="23" y="43"/>
                  </a:cubicBezTo>
                  <a:cubicBezTo>
                    <a:pt x="23" y="105"/>
                    <a:pt x="5" y="159"/>
                    <a:pt x="5" y="212"/>
                  </a:cubicBezTo>
                  <a:cubicBezTo>
                    <a:pt x="0" y="250"/>
                    <a:pt x="28" y="270"/>
                    <a:pt x="56" y="270"/>
                  </a:cubicBezTo>
                  <a:cubicBezTo>
                    <a:pt x="80" y="270"/>
                    <a:pt x="103" y="255"/>
                    <a:pt x="103" y="221"/>
                  </a:cubicBezTo>
                  <a:cubicBezTo>
                    <a:pt x="112" y="168"/>
                    <a:pt x="121" y="114"/>
                    <a:pt x="121" y="52"/>
                  </a:cubicBezTo>
                  <a:cubicBezTo>
                    <a:pt x="126" y="18"/>
                    <a:pt x="9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10"/>
            <p:cNvSpPr/>
            <p:nvPr/>
          </p:nvSpPr>
          <p:spPr>
            <a:xfrm>
              <a:off x="583350" y="1225700"/>
              <a:ext cx="4925" cy="6600"/>
            </a:xfrm>
            <a:custGeom>
              <a:rect b="b" l="l" r="r" t="t"/>
              <a:pathLst>
                <a:path extrusionOk="0" h="264" w="197">
                  <a:moveTo>
                    <a:pt x="129" y="0"/>
                  </a:moveTo>
                  <a:cubicBezTo>
                    <a:pt x="110" y="0"/>
                    <a:pt x="91" y="11"/>
                    <a:pt x="81" y="37"/>
                  </a:cubicBezTo>
                  <a:cubicBezTo>
                    <a:pt x="63" y="90"/>
                    <a:pt x="36" y="135"/>
                    <a:pt x="19" y="188"/>
                  </a:cubicBezTo>
                  <a:cubicBezTo>
                    <a:pt x="1" y="230"/>
                    <a:pt x="38" y="263"/>
                    <a:pt x="72" y="263"/>
                  </a:cubicBezTo>
                  <a:cubicBezTo>
                    <a:pt x="90" y="263"/>
                    <a:pt x="108" y="254"/>
                    <a:pt x="117" y="233"/>
                  </a:cubicBezTo>
                  <a:cubicBezTo>
                    <a:pt x="135" y="179"/>
                    <a:pt x="161" y="126"/>
                    <a:pt x="179" y="72"/>
                  </a:cubicBezTo>
                  <a:cubicBezTo>
                    <a:pt x="196" y="33"/>
                    <a:pt x="16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10"/>
            <p:cNvSpPr/>
            <p:nvPr/>
          </p:nvSpPr>
          <p:spPr>
            <a:xfrm>
              <a:off x="741475" y="12212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90" y="18"/>
                    <a:pt x="518" y="54"/>
                    <a:pt x="456" y="90"/>
                  </a:cubicBezTo>
                  <a:cubicBezTo>
                    <a:pt x="509" y="126"/>
                    <a:pt x="554" y="170"/>
                    <a:pt x="563" y="224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1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5" y="798"/>
                    <a:pt x="199" y="837"/>
                    <a:pt x="300" y="837"/>
                  </a:cubicBezTo>
                  <a:cubicBezTo>
                    <a:pt x="685" y="837"/>
                    <a:pt x="1026" y="276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10"/>
            <p:cNvSpPr/>
            <p:nvPr/>
          </p:nvSpPr>
          <p:spPr>
            <a:xfrm>
              <a:off x="741025" y="1248450"/>
              <a:ext cx="3825" cy="2050"/>
            </a:xfrm>
            <a:custGeom>
              <a:rect b="b" l="l" r="r" t="t"/>
              <a:pathLst>
                <a:path extrusionOk="0" h="82" w="153">
                  <a:moveTo>
                    <a:pt x="1" y="1"/>
                  </a:moveTo>
                  <a:lnTo>
                    <a:pt x="1" y="1"/>
                  </a:lnTo>
                  <a:cubicBezTo>
                    <a:pt x="10" y="19"/>
                    <a:pt x="10" y="37"/>
                    <a:pt x="19" y="55"/>
                  </a:cubicBezTo>
                  <a:cubicBezTo>
                    <a:pt x="37" y="63"/>
                    <a:pt x="63" y="72"/>
                    <a:pt x="90" y="81"/>
                  </a:cubicBezTo>
                  <a:cubicBezTo>
                    <a:pt x="108" y="63"/>
                    <a:pt x="126" y="55"/>
                    <a:pt x="153" y="46"/>
                  </a:cubicBezTo>
                  <a:cubicBezTo>
                    <a:pt x="99" y="37"/>
                    <a:pt x="54" y="1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10"/>
            <p:cNvSpPr/>
            <p:nvPr/>
          </p:nvSpPr>
          <p:spPr>
            <a:xfrm>
              <a:off x="740600" y="1220350"/>
              <a:ext cx="29675" cy="28575"/>
            </a:xfrm>
            <a:custGeom>
              <a:rect b="b" l="l" r="r" t="t"/>
              <a:pathLst>
                <a:path extrusionOk="0" h="1143" w="1187">
                  <a:moveTo>
                    <a:pt x="937" y="1"/>
                  </a:moveTo>
                  <a:cubicBezTo>
                    <a:pt x="892" y="1"/>
                    <a:pt x="857" y="1"/>
                    <a:pt x="812" y="10"/>
                  </a:cubicBezTo>
                  <a:cubicBezTo>
                    <a:pt x="1164" y="369"/>
                    <a:pt x="770" y="977"/>
                    <a:pt x="328" y="977"/>
                  </a:cubicBezTo>
                  <a:cubicBezTo>
                    <a:pt x="221" y="977"/>
                    <a:pt x="112" y="941"/>
                    <a:pt x="9" y="857"/>
                  </a:cubicBezTo>
                  <a:cubicBezTo>
                    <a:pt x="0" y="929"/>
                    <a:pt x="0" y="991"/>
                    <a:pt x="9" y="1063"/>
                  </a:cubicBezTo>
                  <a:cubicBezTo>
                    <a:pt x="71" y="1089"/>
                    <a:pt x="134" y="1125"/>
                    <a:pt x="205" y="1143"/>
                  </a:cubicBezTo>
                  <a:cubicBezTo>
                    <a:pt x="241" y="1125"/>
                    <a:pt x="277" y="1107"/>
                    <a:pt x="312" y="1089"/>
                  </a:cubicBezTo>
                  <a:cubicBezTo>
                    <a:pt x="589" y="938"/>
                    <a:pt x="865" y="786"/>
                    <a:pt x="1151" y="625"/>
                  </a:cubicBezTo>
                  <a:cubicBezTo>
                    <a:pt x="1169" y="501"/>
                    <a:pt x="1187" y="367"/>
                    <a:pt x="1151" y="242"/>
                  </a:cubicBezTo>
                  <a:cubicBezTo>
                    <a:pt x="1133" y="179"/>
                    <a:pt x="1115" y="117"/>
                    <a:pt x="1088" y="63"/>
                  </a:cubicBezTo>
                  <a:cubicBezTo>
                    <a:pt x="1071" y="54"/>
                    <a:pt x="1062" y="37"/>
                    <a:pt x="1053" y="19"/>
                  </a:cubicBezTo>
                  <a:lnTo>
                    <a:pt x="1035" y="19"/>
                  </a:lnTo>
                  <a:cubicBezTo>
                    <a:pt x="1053" y="54"/>
                    <a:pt x="1071" y="99"/>
                    <a:pt x="1080" y="126"/>
                  </a:cubicBezTo>
                  <a:cubicBezTo>
                    <a:pt x="1115" y="224"/>
                    <a:pt x="1151" y="340"/>
                    <a:pt x="1115" y="447"/>
                  </a:cubicBezTo>
                  <a:cubicBezTo>
                    <a:pt x="1097" y="340"/>
                    <a:pt x="1080" y="251"/>
                    <a:pt x="1035" y="144"/>
                  </a:cubicBezTo>
                  <a:cubicBezTo>
                    <a:pt x="1008" y="99"/>
                    <a:pt x="964" y="54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0"/>
            <p:cNvSpPr/>
            <p:nvPr/>
          </p:nvSpPr>
          <p:spPr>
            <a:xfrm>
              <a:off x="769575" y="1221475"/>
              <a:ext cx="3375" cy="14525"/>
            </a:xfrm>
            <a:custGeom>
              <a:rect b="b" l="l" r="r" t="t"/>
              <a:pathLst>
                <a:path extrusionOk="0" h="581" w="135">
                  <a:moveTo>
                    <a:pt x="1" y="1"/>
                  </a:moveTo>
                  <a:lnTo>
                    <a:pt x="1" y="1"/>
                  </a:lnTo>
                  <a:cubicBezTo>
                    <a:pt x="28" y="72"/>
                    <a:pt x="45" y="161"/>
                    <a:pt x="54" y="215"/>
                  </a:cubicBezTo>
                  <a:cubicBezTo>
                    <a:pt x="72" y="331"/>
                    <a:pt x="63" y="473"/>
                    <a:pt x="1" y="580"/>
                  </a:cubicBezTo>
                  <a:cubicBezTo>
                    <a:pt x="37" y="563"/>
                    <a:pt x="72" y="536"/>
                    <a:pt x="99" y="518"/>
                  </a:cubicBezTo>
                  <a:cubicBezTo>
                    <a:pt x="135" y="357"/>
                    <a:pt x="126" y="188"/>
                    <a:pt x="54" y="27"/>
                  </a:cubicBezTo>
                  <a:cubicBezTo>
                    <a:pt x="37" y="18"/>
                    <a:pt x="19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0"/>
            <p:cNvSpPr/>
            <p:nvPr/>
          </p:nvSpPr>
          <p:spPr>
            <a:xfrm>
              <a:off x="733625" y="1217925"/>
              <a:ext cx="41775" cy="34575"/>
            </a:xfrm>
            <a:custGeom>
              <a:rect b="b" l="l" r="r" t="t"/>
              <a:pathLst>
                <a:path extrusionOk="0" h="1383" w="1671">
                  <a:moveTo>
                    <a:pt x="966" y="134"/>
                  </a:moveTo>
                  <a:lnTo>
                    <a:pt x="966" y="134"/>
                  </a:lnTo>
                  <a:cubicBezTo>
                    <a:pt x="1340" y="409"/>
                    <a:pt x="999" y="970"/>
                    <a:pt x="614" y="970"/>
                  </a:cubicBezTo>
                  <a:cubicBezTo>
                    <a:pt x="513" y="970"/>
                    <a:pt x="409" y="931"/>
                    <a:pt x="315" y="838"/>
                  </a:cubicBezTo>
                  <a:cubicBezTo>
                    <a:pt x="333" y="767"/>
                    <a:pt x="359" y="696"/>
                    <a:pt x="395" y="633"/>
                  </a:cubicBezTo>
                  <a:cubicBezTo>
                    <a:pt x="444" y="695"/>
                    <a:pt x="520" y="724"/>
                    <a:pt x="597" y="724"/>
                  </a:cubicBezTo>
                  <a:cubicBezTo>
                    <a:pt x="687" y="724"/>
                    <a:pt x="779" y="684"/>
                    <a:pt x="832" y="606"/>
                  </a:cubicBezTo>
                  <a:cubicBezTo>
                    <a:pt x="886" y="535"/>
                    <a:pt x="904" y="446"/>
                    <a:pt x="877" y="357"/>
                  </a:cubicBezTo>
                  <a:cubicBezTo>
                    <a:pt x="868" y="303"/>
                    <a:pt x="823" y="259"/>
                    <a:pt x="770" y="223"/>
                  </a:cubicBezTo>
                  <a:cubicBezTo>
                    <a:pt x="832" y="187"/>
                    <a:pt x="904" y="151"/>
                    <a:pt x="966" y="134"/>
                  </a:cubicBezTo>
                  <a:close/>
                  <a:moveTo>
                    <a:pt x="1188" y="0"/>
                  </a:moveTo>
                  <a:cubicBezTo>
                    <a:pt x="545" y="0"/>
                    <a:pt x="1" y="749"/>
                    <a:pt x="235" y="1383"/>
                  </a:cubicBezTo>
                  <a:cubicBezTo>
                    <a:pt x="243" y="1374"/>
                    <a:pt x="252" y="1374"/>
                    <a:pt x="252" y="1374"/>
                  </a:cubicBezTo>
                  <a:cubicBezTo>
                    <a:pt x="297" y="1347"/>
                    <a:pt x="342" y="1320"/>
                    <a:pt x="386" y="1302"/>
                  </a:cubicBezTo>
                  <a:cubicBezTo>
                    <a:pt x="359" y="1293"/>
                    <a:pt x="333" y="1284"/>
                    <a:pt x="315" y="1276"/>
                  </a:cubicBezTo>
                  <a:cubicBezTo>
                    <a:pt x="306" y="1258"/>
                    <a:pt x="306" y="1240"/>
                    <a:pt x="297" y="1222"/>
                  </a:cubicBezTo>
                  <a:lnTo>
                    <a:pt x="297" y="1222"/>
                  </a:lnTo>
                  <a:cubicBezTo>
                    <a:pt x="350" y="1240"/>
                    <a:pt x="395" y="1258"/>
                    <a:pt x="449" y="1267"/>
                  </a:cubicBezTo>
                  <a:cubicBezTo>
                    <a:pt x="458" y="1258"/>
                    <a:pt x="475" y="1249"/>
                    <a:pt x="484" y="1240"/>
                  </a:cubicBezTo>
                  <a:cubicBezTo>
                    <a:pt x="413" y="1222"/>
                    <a:pt x="350" y="1186"/>
                    <a:pt x="288" y="1160"/>
                  </a:cubicBezTo>
                  <a:cubicBezTo>
                    <a:pt x="279" y="1088"/>
                    <a:pt x="279" y="1026"/>
                    <a:pt x="288" y="954"/>
                  </a:cubicBezTo>
                  <a:cubicBezTo>
                    <a:pt x="391" y="1038"/>
                    <a:pt x="500" y="1074"/>
                    <a:pt x="607" y="1074"/>
                  </a:cubicBezTo>
                  <a:cubicBezTo>
                    <a:pt x="1049" y="1074"/>
                    <a:pt x="1443" y="466"/>
                    <a:pt x="1091" y="107"/>
                  </a:cubicBezTo>
                  <a:cubicBezTo>
                    <a:pt x="1136" y="98"/>
                    <a:pt x="1171" y="98"/>
                    <a:pt x="1216" y="98"/>
                  </a:cubicBezTo>
                  <a:cubicBezTo>
                    <a:pt x="1252" y="151"/>
                    <a:pt x="1287" y="196"/>
                    <a:pt x="1314" y="241"/>
                  </a:cubicBezTo>
                  <a:cubicBezTo>
                    <a:pt x="1359" y="348"/>
                    <a:pt x="1376" y="437"/>
                    <a:pt x="1394" y="544"/>
                  </a:cubicBezTo>
                  <a:cubicBezTo>
                    <a:pt x="1430" y="437"/>
                    <a:pt x="1394" y="321"/>
                    <a:pt x="1359" y="223"/>
                  </a:cubicBezTo>
                  <a:cubicBezTo>
                    <a:pt x="1350" y="196"/>
                    <a:pt x="1332" y="151"/>
                    <a:pt x="1314" y="116"/>
                  </a:cubicBezTo>
                  <a:lnTo>
                    <a:pt x="1332" y="116"/>
                  </a:lnTo>
                  <a:cubicBezTo>
                    <a:pt x="1341" y="134"/>
                    <a:pt x="1350" y="151"/>
                    <a:pt x="1367" y="169"/>
                  </a:cubicBezTo>
                  <a:cubicBezTo>
                    <a:pt x="1394" y="214"/>
                    <a:pt x="1412" y="276"/>
                    <a:pt x="1430" y="339"/>
                  </a:cubicBezTo>
                  <a:cubicBezTo>
                    <a:pt x="1466" y="464"/>
                    <a:pt x="1448" y="598"/>
                    <a:pt x="1430" y="722"/>
                  </a:cubicBezTo>
                  <a:lnTo>
                    <a:pt x="1439" y="722"/>
                  </a:lnTo>
                  <a:cubicBezTo>
                    <a:pt x="1501" y="615"/>
                    <a:pt x="1510" y="473"/>
                    <a:pt x="1492" y="357"/>
                  </a:cubicBezTo>
                  <a:cubicBezTo>
                    <a:pt x="1483" y="303"/>
                    <a:pt x="1466" y="214"/>
                    <a:pt x="1439" y="143"/>
                  </a:cubicBezTo>
                  <a:lnTo>
                    <a:pt x="1439" y="143"/>
                  </a:lnTo>
                  <a:cubicBezTo>
                    <a:pt x="1457" y="151"/>
                    <a:pt x="1475" y="160"/>
                    <a:pt x="1492" y="169"/>
                  </a:cubicBezTo>
                  <a:cubicBezTo>
                    <a:pt x="1564" y="330"/>
                    <a:pt x="1573" y="499"/>
                    <a:pt x="1537" y="660"/>
                  </a:cubicBezTo>
                  <a:cubicBezTo>
                    <a:pt x="1573" y="642"/>
                    <a:pt x="1617" y="624"/>
                    <a:pt x="1653" y="598"/>
                  </a:cubicBezTo>
                  <a:cubicBezTo>
                    <a:pt x="1671" y="437"/>
                    <a:pt x="1653" y="267"/>
                    <a:pt x="1582" y="107"/>
                  </a:cubicBezTo>
                  <a:cubicBezTo>
                    <a:pt x="1573" y="98"/>
                    <a:pt x="1573" y="98"/>
                    <a:pt x="1564" y="89"/>
                  </a:cubicBezTo>
                  <a:cubicBezTo>
                    <a:pt x="1555" y="89"/>
                    <a:pt x="1555" y="80"/>
                    <a:pt x="1546" y="80"/>
                  </a:cubicBezTo>
                  <a:cubicBezTo>
                    <a:pt x="1426" y="25"/>
                    <a:pt x="1306" y="0"/>
                    <a:pt x="1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0"/>
            <p:cNvSpPr/>
            <p:nvPr/>
          </p:nvSpPr>
          <p:spPr>
            <a:xfrm>
              <a:off x="729875" y="12497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3" y="0"/>
                  </a:moveTo>
                  <a:cubicBezTo>
                    <a:pt x="189" y="0"/>
                    <a:pt x="184" y="1"/>
                    <a:pt x="179" y="3"/>
                  </a:cubicBezTo>
                  <a:cubicBezTo>
                    <a:pt x="144" y="11"/>
                    <a:pt x="108" y="20"/>
                    <a:pt x="63" y="20"/>
                  </a:cubicBezTo>
                  <a:cubicBezTo>
                    <a:pt x="1" y="20"/>
                    <a:pt x="1" y="127"/>
                    <a:pt x="63" y="127"/>
                  </a:cubicBezTo>
                  <a:cubicBezTo>
                    <a:pt x="117" y="127"/>
                    <a:pt x="161" y="110"/>
                    <a:pt x="206" y="101"/>
                  </a:cubicBezTo>
                  <a:cubicBezTo>
                    <a:pt x="242" y="101"/>
                    <a:pt x="251" y="65"/>
                    <a:pt x="242" y="38"/>
                  </a:cubicBezTo>
                  <a:cubicBezTo>
                    <a:pt x="234" y="1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0"/>
            <p:cNvSpPr/>
            <p:nvPr/>
          </p:nvSpPr>
          <p:spPr>
            <a:xfrm>
              <a:off x="729000" y="1239975"/>
              <a:ext cx="7300" cy="3175"/>
            </a:xfrm>
            <a:custGeom>
              <a:rect b="b" l="l" r="r" t="t"/>
              <a:pathLst>
                <a:path extrusionOk="0" h="127" w="292">
                  <a:moveTo>
                    <a:pt x="54" y="1"/>
                  </a:moveTo>
                  <a:cubicBezTo>
                    <a:pt x="27" y="1"/>
                    <a:pt x="0" y="28"/>
                    <a:pt x="9" y="55"/>
                  </a:cubicBezTo>
                  <a:cubicBezTo>
                    <a:pt x="9" y="90"/>
                    <a:pt x="27" y="108"/>
                    <a:pt x="63" y="108"/>
                  </a:cubicBezTo>
                  <a:cubicBezTo>
                    <a:pt x="107" y="108"/>
                    <a:pt x="152" y="117"/>
                    <a:pt x="205" y="126"/>
                  </a:cubicBezTo>
                  <a:cubicBezTo>
                    <a:pt x="208" y="126"/>
                    <a:pt x="211" y="126"/>
                    <a:pt x="213" y="126"/>
                  </a:cubicBezTo>
                  <a:cubicBezTo>
                    <a:pt x="270" y="126"/>
                    <a:pt x="292" y="36"/>
                    <a:pt x="223" y="19"/>
                  </a:cubicBezTo>
                  <a:cubicBezTo>
                    <a:pt x="170" y="10"/>
                    <a:pt x="116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0"/>
            <p:cNvSpPr/>
            <p:nvPr/>
          </p:nvSpPr>
          <p:spPr>
            <a:xfrm>
              <a:off x="730775" y="12305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1" y="1"/>
                  </a:moveTo>
                  <a:cubicBezTo>
                    <a:pt x="41" y="1"/>
                    <a:pt x="23" y="11"/>
                    <a:pt x="10" y="31"/>
                  </a:cubicBezTo>
                  <a:cubicBezTo>
                    <a:pt x="1" y="49"/>
                    <a:pt x="10" y="85"/>
                    <a:pt x="36" y="94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7" y="83"/>
                    <a:pt x="224" y="67"/>
                  </a:cubicBezTo>
                  <a:cubicBezTo>
                    <a:pt x="179" y="49"/>
                    <a:pt x="134" y="22"/>
                    <a:pt x="81" y="4"/>
                  </a:cubicBezTo>
                  <a:cubicBezTo>
                    <a:pt x="74" y="2"/>
                    <a:pt x="67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0"/>
            <p:cNvSpPr/>
            <p:nvPr/>
          </p:nvSpPr>
          <p:spPr>
            <a:xfrm>
              <a:off x="745250" y="12132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7" y="0"/>
                    <a:pt x="1" y="39"/>
                    <a:pt x="19" y="82"/>
                  </a:cubicBezTo>
                  <a:cubicBezTo>
                    <a:pt x="46" y="126"/>
                    <a:pt x="82" y="171"/>
                    <a:pt x="109" y="224"/>
                  </a:cubicBezTo>
                  <a:cubicBezTo>
                    <a:pt x="119" y="240"/>
                    <a:pt x="134" y="247"/>
                    <a:pt x="149" y="247"/>
                  </a:cubicBezTo>
                  <a:cubicBezTo>
                    <a:pt x="186" y="247"/>
                    <a:pt x="223" y="209"/>
                    <a:pt x="198" y="171"/>
                  </a:cubicBezTo>
                  <a:cubicBezTo>
                    <a:pt x="171" y="117"/>
                    <a:pt x="135" y="73"/>
                    <a:pt x="109" y="28"/>
                  </a:cubicBezTo>
                  <a:cubicBezTo>
                    <a:pt x="100" y="9"/>
                    <a:pt x="85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0"/>
            <p:cNvSpPr/>
            <p:nvPr/>
          </p:nvSpPr>
          <p:spPr>
            <a:xfrm>
              <a:off x="756875" y="1208250"/>
              <a:ext cx="3375" cy="6775"/>
            </a:xfrm>
            <a:custGeom>
              <a:rect b="b" l="l" r="r" t="t"/>
              <a:pathLst>
                <a:path extrusionOk="0" h="271" w="135">
                  <a:moveTo>
                    <a:pt x="59" y="1"/>
                  </a:moveTo>
                  <a:cubicBezTo>
                    <a:pt x="54" y="1"/>
                    <a:pt x="50" y="2"/>
                    <a:pt x="45" y="3"/>
                  </a:cubicBezTo>
                  <a:cubicBezTo>
                    <a:pt x="9" y="12"/>
                    <a:pt x="0" y="39"/>
                    <a:pt x="9" y="66"/>
                  </a:cubicBezTo>
                  <a:cubicBezTo>
                    <a:pt x="18" y="119"/>
                    <a:pt x="18" y="173"/>
                    <a:pt x="18" y="217"/>
                  </a:cubicBezTo>
                  <a:cubicBezTo>
                    <a:pt x="27" y="253"/>
                    <a:pt x="45" y="271"/>
                    <a:pt x="72" y="271"/>
                  </a:cubicBezTo>
                  <a:cubicBezTo>
                    <a:pt x="98" y="271"/>
                    <a:pt x="134" y="244"/>
                    <a:pt x="125" y="217"/>
                  </a:cubicBezTo>
                  <a:cubicBezTo>
                    <a:pt x="116" y="164"/>
                    <a:pt x="116" y="101"/>
                    <a:pt x="107" y="39"/>
                  </a:cubicBezTo>
                  <a:cubicBezTo>
                    <a:pt x="100" y="17"/>
                    <a:pt x="81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0"/>
            <p:cNvSpPr/>
            <p:nvPr/>
          </p:nvSpPr>
          <p:spPr>
            <a:xfrm>
              <a:off x="768025" y="1209050"/>
              <a:ext cx="3175" cy="6250"/>
            </a:xfrm>
            <a:custGeom>
              <a:rect b="b" l="l" r="r" t="t"/>
              <a:pathLst>
                <a:path extrusionOk="0" h="250" w="127">
                  <a:moveTo>
                    <a:pt x="63" y="1"/>
                  </a:moveTo>
                  <a:cubicBezTo>
                    <a:pt x="42" y="1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5" y="250"/>
                    <a:pt x="51" y="250"/>
                  </a:cubicBezTo>
                  <a:cubicBezTo>
                    <a:pt x="76" y="250"/>
                    <a:pt x="103" y="234"/>
                    <a:pt x="107" y="203"/>
                  </a:cubicBezTo>
                  <a:cubicBezTo>
                    <a:pt x="107" y="159"/>
                    <a:pt x="107" y="114"/>
                    <a:pt x="116" y="69"/>
                  </a:cubicBezTo>
                  <a:cubicBezTo>
                    <a:pt x="127" y="27"/>
                    <a:pt x="9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0"/>
            <p:cNvSpPr/>
            <p:nvPr/>
          </p:nvSpPr>
          <p:spPr>
            <a:xfrm>
              <a:off x="736625" y="12204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0" y="1"/>
                  </a:moveTo>
                  <a:cubicBezTo>
                    <a:pt x="37" y="1"/>
                    <a:pt x="1" y="59"/>
                    <a:pt x="43" y="94"/>
                  </a:cubicBezTo>
                  <a:cubicBezTo>
                    <a:pt x="79" y="130"/>
                    <a:pt x="123" y="174"/>
                    <a:pt x="168" y="210"/>
                  </a:cubicBezTo>
                  <a:cubicBezTo>
                    <a:pt x="180" y="220"/>
                    <a:pt x="193" y="224"/>
                    <a:pt x="205" y="224"/>
                  </a:cubicBezTo>
                  <a:cubicBezTo>
                    <a:pt x="247" y="224"/>
                    <a:pt x="281" y="173"/>
                    <a:pt x="239" y="139"/>
                  </a:cubicBezTo>
                  <a:cubicBezTo>
                    <a:pt x="195" y="94"/>
                    <a:pt x="150" y="58"/>
                    <a:pt x="115" y="14"/>
                  </a:cubicBezTo>
                  <a:cubicBezTo>
                    <a:pt x="103" y="5"/>
                    <a:pt x="92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10"/>
            <p:cNvSpPr/>
            <p:nvPr/>
          </p:nvSpPr>
          <p:spPr>
            <a:xfrm>
              <a:off x="790325" y="11137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1"/>
                  </a:moveTo>
                  <a:lnTo>
                    <a:pt x="652" y="1"/>
                  </a:lnTo>
                  <a:cubicBezTo>
                    <a:pt x="589" y="19"/>
                    <a:pt x="527" y="54"/>
                    <a:pt x="464" y="90"/>
                  </a:cubicBezTo>
                  <a:cubicBezTo>
                    <a:pt x="509" y="117"/>
                    <a:pt x="554" y="170"/>
                    <a:pt x="571" y="224"/>
                  </a:cubicBezTo>
                  <a:cubicBezTo>
                    <a:pt x="589" y="304"/>
                    <a:pt x="571" y="393"/>
                    <a:pt x="518" y="465"/>
                  </a:cubicBezTo>
                  <a:cubicBezTo>
                    <a:pt x="465" y="547"/>
                    <a:pt x="373" y="587"/>
                    <a:pt x="282" y="587"/>
                  </a:cubicBezTo>
                  <a:cubicBezTo>
                    <a:pt x="206" y="587"/>
                    <a:pt x="130" y="558"/>
                    <a:pt x="81" y="500"/>
                  </a:cubicBezTo>
                  <a:cubicBezTo>
                    <a:pt x="45" y="563"/>
                    <a:pt x="18" y="634"/>
                    <a:pt x="1" y="705"/>
                  </a:cubicBezTo>
                  <a:cubicBezTo>
                    <a:pt x="95" y="798"/>
                    <a:pt x="198" y="836"/>
                    <a:pt x="298" y="836"/>
                  </a:cubicBezTo>
                  <a:cubicBezTo>
                    <a:pt x="683" y="836"/>
                    <a:pt x="1027" y="270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10"/>
            <p:cNvSpPr/>
            <p:nvPr/>
          </p:nvSpPr>
          <p:spPr>
            <a:xfrm>
              <a:off x="789650" y="1112875"/>
              <a:ext cx="36450" cy="33750"/>
            </a:xfrm>
            <a:custGeom>
              <a:rect b="b" l="l" r="r" t="t"/>
              <a:pathLst>
                <a:path extrusionOk="0" h="1350" w="1458">
                  <a:moveTo>
                    <a:pt x="929" y="0"/>
                  </a:moveTo>
                  <a:cubicBezTo>
                    <a:pt x="893" y="0"/>
                    <a:pt x="848" y="0"/>
                    <a:pt x="804" y="9"/>
                  </a:cubicBezTo>
                  <a:cubicBezTo>
                    <a:pt x="1156" y="368"/>
                    <a:pt x="762" y="976"/>
                    <a:pt x="325" y="976"/>
                  </a:cubicBezTo>
                  <a:cubicBezTo>
                    <a:pt x="219" y="976"/>
                    <a:pt x="111" y="940"/>
                    <a:pt x="10" y="856"/>
                  </a:cubicBezTo>
                  <a:cubicBezTo>
                    <a:pt x="1" y="919"/>
                    <a:pt x="1" y="990"/>
                    <a:pt x="1" y="1053"/>
                  </a:cubicBezTo>
                  <a:cubicBezTo>
                    <a:pt x="72" y="1088"/>
                    <a:pt x="135" y="1124"/>
                    <a:pt x="206" y="1142"/>
                  </a:cubicBezTo>
                  <a:cubicBezTo>
                    <a:pt x="295" y="1169"/>
                    <a:pt x="375" y="1187"/>
                    <a:pt x="465" y="1187"/>
                  </a:cubicBezTo>
                  <a:lnTo>
                    <a:pt x="474" y="1187"/>
                  </a:lnTo>
                  <a:cubicBezTo>
                    <a:pt x="441" y="1196"/>
                    <a:pt x="407" y="1200"/>
                    <a:pt x="372" y="1200"/>
                  </a:cubicBezTo>
                  <a:cubicBezTo>
                    <a:pt x="313" y="1200"/>
                    <a:pt x="253" y="1189"/>
                    <a:pt x="197" y="1178"/>
                  </a:cubicBezTo>
                  <a:cubicBezTo>
                    <a:pt x="143" y="1160"/>
                    <a:pt x="72" y="1151"/>
                    <a:pt x="19" y="1124"/>
                  </a:cubicBezTo>
                  <a:lnTo>
                    <a:pt x="19" y="1124"/>
                  </a:lnTo>
                  <a:cubicBezTo>
                    <a:pt x="19" y="1142"/>
                    <a:pt x="19" y="1160"/>
                    <a:pt x="28" y="1178"/>
                  </a:cubicBezTo>
                  <a:cubicBezTo>
                    <a:pt x="117" y="1204"/>
                    <a:pt x="206" y="1240"/>
                    <a:pt x="295" y="1249"/>
                  </a:cubicBezTo>
                  <a:cubicBezTo>
                    <a:pt x="326" y="1252"/>
                    <a:pt x="357" y="1253"/>
                    <a:pt x="387" y="1253"/>
                  </a:cubicBezTo>
                  <a:cubicBezTo>
                    <a:pt x="460" y="1253"/>
                    <a:pt x="532" y="1246"/>
                    <a:pt x="607" y="1240"/>
                  </a:cubicBezTo>
                  <a:lnTo>
                    <a:pt x="607" y="1240"/>
                  </a:lnTo>
                  <a:cubicBezTo>
                    <a:pt x="553" y="1279"/>
                    <a:pt x="474" y="1292"/>
                    <a:pt x="395" y="1292"/>
                  </a:cubicBezTo>
                  <a:cubicBezTo>
                    <a:pt x="331" y="1292"/>
                    <a:pt x="267" y="1284"/>
                    <a:pt x="215" y="1276"/>
                  </a:cubicBezTo>
                  <a:cubicBezTo>
                    <a:pt x="206" y="1276"/>
                    <a:pt x="126" y="1267"/>
                    <a:pt x="54" y="1249"/>
                  </a:cubicBezTo>
                  <a:lnTo>
                    <a:pt x="54" y="1249"/>
                  </a:lnTo>
                  <a:cubicBezTo>
                    <a:pt x="54" y="1258"/>
                    <a:pt x="63" y="1267"/>
                    <a:pt x="63" y="1285"/>
                  </a:cubicBezTo>
                  <a:cubicBezTo>
                    <a:pt x="165" y="1330"/>
                    <a:pt x="267" y="1350"/>
                    <a:pt x="366" y="1350"/>
                  </a:cubicBezTo>
                  <a:cubicBezTo>
                    <a:pt x="957" y="1350"/>
                    <a:pt x="1457" y="629"/>
                    <a:pt x="1205" y="71"/>
                  </a:cubicBezTo>
                  <a:cubicBezTo>
                    <a:pt x="1187" y="62"/>
                    <a:pt x="1169" y="54"/>
                    <a:pt x="1152" y="45"/>
                  </a:cubicBezTo>
                  <a:lnTo>
                    <a:pt x="1152" y="45"/>
                  </a:lnTo>
                  <a:cubicBezTo>
                    <a:pt x="1187" y="116"/>
                    <a:pt x="1205" y="205"/>
                    <a:pt x="1214" y="259"/>
                  </a:cubicBezTo>
                  <a:cubicBezTo>
                    <a:pt x="1232" y="384"/>
                    <a:pt x="1214" y="517"/>
                    <a:pt x="1152" y="624"/>
                  </a:cubicBezTo>
                  <a:cubicBezTo>
                    <a:pt x="1169" y="500"/>
                    <a:pt x="1178" y="366"/>
                    <a:pt x="1143" y="241"/>
                  </a:cubicBezTo>
                  <a:cubicBezTo>
                    <a:pt x="1134" y="178"/>
                    <a:pt x="1116" y="116"/>
                    <a:pt x="1080" y="62"/>
                  </a:cubicBezTo>
                  <a:cubicBezTo>
                    <a:pt x="1071" y="45"/>
                    <a:pt x="1053" y="36"/>
                    <a:pt x="1045" y="18"/>
                  </a:cubicBezTo>
                  <a:cubicBezTo>
                    <a:pt x="1036" y="18"/>
                    <a:pt x="1036" y="18"/>
                    <a:pt x="1027" y="9"/>
                  </a:cubicBezTo>
                  <a:lnTo>
                    <a:pt x="1027" y="9"/>
                  </a:lnTo>
                  <a:cubicBezTo>
                    <a:pt x="1045" y="54"/>
                    <a:pt x="1062" y="89"/>
                    <a:pt x="1071" y="125"/>
                  </a:cubicBezTo>
                  <a:cubicBezTo>
                    <a:pt x="1107" y="223"/>
                    <a:pt x="1143" y="339"/>
                    <a:pt x="1107" y="446"/>
                  </a:cubicBezTo>
                  <a:cubicBezTo>
                    <a:pt x="1098" y="339"/>
                    <a:pt x="1071" y="241"/>
                    <a:pt x="1027" y="143"/>
                  </a:cubicBezTo>
                  <a:cubicBezTo>
                    <a:pt x="1000" y="98"/>
                    <a:pt x="964" y="54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0"/>
            <p:cNvSpPr/>
            <p:nvPr/>
          </p:nvSpPr>
          <p:spPr>
            <a:xfrm>
              <a:off x="781800" y="1110350"/>
              <a:ext cx="47625" cy="38875"/>
            </a:xfrm>
            <a:custGeom>
              <a:rect b="b" l="l" r="r" t="t"/>
              <a:pathLst>
                <a:path extrusionOk="0" h="1555" w="1905">
                  <a:moveTo>
                    <a:pt x="993" y="137"/>
                  </a:moveTo>
                  <a:cubicBezTo>
                    <a:pt x="1368" y="406"/>
                    <a:pt x="1024" y="972"/>
                    <a:pt x="639" y="972"/>
                  </a:cubicBezTo>
                  <a:cubicBezTo>
                    <a:pt x="539" y="972"/>
                    <a:pt x="436" y="934"/>
                    <a:pt x="342" y="841"/>
                  </a:cubicBezTo>
                  <a:cubicBezTo>
                    <a:pt x="359" y="770"/>
                    <a:pt x="386" y="699"/>
                    <a:pt x="422" y="636"/>
                  </a:cubicBezTo>
                  <a:cubicBezTo>
                    <a:pt x="471" y="694"/>
                    <a:pt x="547" y="723"/>
                    <a:pt x="623" y="723"/>
                  </a:cubicBezTo>
                  <a:cubicBezTo>
                    <a:pt x="714" y="723"/>
                    <a:pt x="806" y="683"/>
                    <a:pt x="859" y="601"/>
                  </a:cubicBezTo>
                  <a:cubicBezTo>
                    <a:pt x="912" y="529"/>
                    <a:pt x="930" y="440"/>
                    <a:pt x="912" y="360"/>
                  </a:cubicBezTo>
                  <a:cubicBezTo>
                    <a:pt x="895" y="306"/>
                    <a:pt x="850" y="253"/>
                    <a:pt x="805" y="226"/>
                  </a:cubicBezTo>
                  <a:cubicBezTo>
                    <a:pt x="868" y="190"/>
                    <a:pt x="930" y="155"/>
                    <a:pt x="993" y="137"/>
                  </a:cubicBezTo>
                  <a:close/>
                  <a:moveTo>
                    <a:pt x="1243" y="101"/>
                  </a:moveTo>
                  <a:cubicBezTo>
                    <a:pt x="1278" y="155"/>
                    <a:pt x="1314" y="199"/>
                    <a:pt x="1341" y="244"/>
                  </a:cubicBezTo>
                  <a:cubicBezTo>
                    <a:pt x="1385" y="342"/>
                    <a:pt x="1412" y="440"/>
                    <a:pt x="1421" y="547"/>
                  </a:cubicBezTo>
                  <a:cubicBezTo>
                    <a:pt x="1457" y="440"/>
                    <a:pt x="1421" y="324"/>
                    <a:pt x="1385" y="226"/>
                  </a:cubicBezTo>
                  <a:cubicBezTo>
                    <a:pt x="1376" y="190"/>
                    <a:pt x="1359" y="155"/>
                    <a:pt x="1341" y="110"/>
                  </a:cubicBezTo>
                  <a:lnTo>
                    <a:pt x="1341" y="110"/>
                  </a:lnTo>
                  <a:cubicBezTo>
                    <a:pt x="1350" y="119"/>
                    <a:pt x="1350" y="119"/>
                    <a:pt x="1359" y="119"/>
                  </a:cubicBezTo>
                  <a:cubicBezTo>
                    <a:pt x="1367" y="137"/>
                    <a:pt x="1385" y="146"/>
                    <a:pt x="1394" y="163"/>
                  </a:cubicBezTo>
                  <a:cubicBezTo>
                    <a:pt x="1430" y="217"/>
                    <a:pt x="1448" y="279"/>
                    <a:pt x="1457" y="342"/>
                  </a:cubicBezTo>
                  <a:cubicBezTo>
                    <a:pt x="1492" y="467"/>
                    <a:pt x="1483" y="601"/>
                    <a:pt x="1466" y="725"/>
                  </a:cubicBezTo>
                  <a:cubicBezTo>
                    <a:pt x="1528" y="618"/>
                    <a:pt x="1546" y="485"/>
                    <a:pt x="1528" y="360"/>
                  </a:cubicBezTo>
                  <a:cubicBezTo>
                    <a:pt x="1519" y="306"/>
                    <a:pt x="1501" y="217"/>
                    <a:pt x="1466" y="146"/>
                  </a:cubicBezTo>
                  <a:lnTo>
                    <a:pt x="1466" y="146"/>
                  </a:lnTo>
                  <a:cubicBezTo>
                    <a:pt x="1483" y="155"/>
                    <a:pt x="1501" y="163"/>
                    <a:pt x="1519" y="172"/>
                  </a:cubicBezTo>
                  <a:cubicBezTo>
                    <a:pt x="1771" y="730"/>
                    <a:pt x="1271" y="1451"/>
                    <a:pt x="680" y="1451"/>
                  </a:cubicBezTo>
                  <a:cubicBezTo>
                    <a:pt x="581" y="1451"/>
                    <a:pt x="479" y="1431"/>
                    <a:pt x="377" y="1386"/>
                  </a:cubicBezTo>
                  <a:cubicBezTo>
                    <a:pt x="377" y="1368"/>
                    <a:pt x="368" y="1359"/>
                    <a:pt x="368" y="1350"/>
                  </a:cubicBezTo>
                  <a:lnTo>
                    <a:pt x="368" y="1350"/>
                  </a:lnTo>
                  <a:cubicBezTo>
                    <a:pt x="440" y="1368"/>
                    <a:pt x="520" y="1377"/>
                    <a:pt x="529" y="1377"/>
                  </a:cubicBezTo>
                  <a:cubicBezTo>
                    <a:pt x="581" y="1385"/>
                    <a:pt x="645" y="1393"/>
                    <a:pt x="709" y="1393"/>
                  </a:cubicBezTo>
                  <a:cubicBezTo>
                    <a:pt x="788" y="1393"/>
                    <a:pt x="867" y="1380"/>
                    <a:pt x="921" y="1341"/>
                  </a:cubicBezTo>
                  <a:lnTo>
                    <a:pt x="921" y="1341"/>
                  </a:lnTo>
                  <a:cubicBezTo>
                    <a:pt x="846" y="1347"/>
                    <a:pt x="774" y="1354"/>
                    <a:pt x="701" y="1354"/>
                  </a:cubicBezTo>
                  <a:cubicBezTo>
                    <a:pt x="671" y="1354"/>
                    <a:pt x="640" y="1353"/>
                    <a:pt x="609" y="1350"/>
                  </a:cubicBezTo>
                  <a:cubicBezTo>
                    <a:pt x="520" y="1341"/>
                    <a:pt x="431" y="1305"/>
                    <a:pt x="342" y="1279"/>
                  </a:cubicBezTo>
                  <a:cubicBezTo>
                    <a:pt x="333" y="1261"/>
                    <a:pt x="333" y="1243"/>
                    <a:pt x="333" y="1225"/>
                  </a:cubicBezTo>
                  <a:lnTo>
                    <a:pt x="333" y="1225"/>
                  </a:lnTo>
                  <a:cubicBezTo>
                    <a:pt x="386" y="1252"/>
                    <a:pt x="457" y="1261"/>
                    <a:pt x="511" y="1279"/>
                  </a:cubicBezTo>
                  <a:cubicBezTo>
                    <a:pt x="567" y="1290"/>
                    <a:pt x="627" y="1301"/>
                    <a:pt x="686" y="1301"/>
                  </a:cubicBezTo>
                  <a:cubicBezTo>
                    <a:pt x="721" y="1301"/>
                    <a:pt x="755" y="1297"/>
                    <a:pt x="788" y="1288"/>
                  </a:cubicBezTo>
                  <a:lnTo>
                    <a:pt x="779" y="1288"/>
                  </a:lnTo>
                  <a:cubicBezTo>
                    <a:pt x="689" y="1288"/>
                    <a:pt x="609" y="1270"/>
                    <a:pt x="520" y="1243"/>
                  </a:cubicBezTo>
                  <a:cubicBezTo>
                    <a:pt x="449" y="1225"/>
                    <a:pt x="386" y="1189"/>
                    <a:pt x="315" y="1154"/>
                  </a:cubicBezTo>
                  <a:cubicBezTo>
                    <a:pt x="306" y="1091"/>
                    <a:pt x="315" y="1020"/>
                    <a:pt x="324" y="957"/>
                  </a:cubicBezTo>
                  <a:cubicBezTo>
                    <a:pt x="425" y="1041"/>
                    <a:pt x="533" y="1077"/>
                    <a:pt x="639" y="1077"/>
                  </a:cubicBezTo>
                  <a:cubicBezTo>
                    <a:pt x="1076" y="1077"/>
                    <a:pt x="1470" y="469"/>
                    <a:pt x="1118" y="110"/>
                  </a:cubicBezTo>
                  <a:cubicBezTo>
                    <a:pt x="1162" y="101"/>
                    <a:pt x="1207" y="101"/>
                    <a:pt x="1243" y="101"/>
                  </a:cubicBezTo>
                  <a:close/>
                  <a:moveTo>
                    <a:pt x="1213" y="1"/>
                  </a:moveTo>
                  <a:cubicBezTo>
                    <a:pt x="554" y="1"/>
                    <a:pt x="0" y="803"/>
                    <a:pt x="288" y="1439"/>
                  </a:cubicBezTo>
                  <a:cubicBezTo>
                    <a:pt x="297" y="1448"/>
                    <a:pt x="306" y="1457"/>
                    <a:pt x="306" y="1466"/>
                  </a:cubicBezTo>
                  <a:cubicBezTo>
                    <a:pt x="315" y="1466"/>
                    <a:pt x="315" y="1475"/>
                    <a:pt x="324" y="1475"/>
                  </a:cubicBezTo>
                  <a:cubicBezTo>
                    <a:pt x="444" y="1530"/>
                    <a:pt x="565" y="1554"/>
                    <a:pt x="682" y="1554"/>
                  </a:cubicBezTo>
                  <a:cubicBezTo>
                    <a:pt x="1349" y="1554"/>
                    <a:pt x="1904" y="755"/>
                    <a:pt x="1608" y="110"/>
                  </a:cubicBezTo>
                  <a:cubicBezTo>
                    <a:pt x="1599" y="101"/>
                    <a:pt x="1599" y="92"/>
                    <a:pt x="1590" y="92"/>
                  </a:cubicBezTo>
                  <a:cubicBezTo>
                    <a:pt x="1590" y="83"/>
                    <a:pt x="1582" y="83"/>
                    <a:pt x="1573" y="83"/>
                  </a:cubicBezTo>
                  <a:cubicBezTo>
                    <a:pt x="1452" y="26"/>
                    <a:pt x="133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0"/>
            <p:cNvSpPr/>
            <p:nvPr/>
          </p:nvSpPr>
          <p:spPr>
            <a:xfrm>
              <a:off x="778725" y="1142250"/>
              <a:ext cx="6275" cy="3200"/>
            </a:xfrm>
            <a:custGeom>
              <a:rect b="b" l="l" r="r" t="t"/>
              <a:pathLst>
                <a:path extrusionOk="0" h="128" w="251">
                  <a:moveTo>
                    <a:pt x="197" y="0"/>
                  </a:moveTo>
                  <a:cubicBezTo>
                    <a:pt x="191" y="0"/>
                    <a:pt x="185" y="1"/>
                    <a:pt x="179" y="3"/>
                  </a:cubicBezTo>
                  <a:cubicBezTo>
                    <a:pt x="143" y="12"/>
                    <a:pt x="108" y="20"/>
                    <a:pt x="63" y="20"/>
                  </a:cubicBezTo>
                  <a:cubicBezTo>
                    <a:pt x="1" y="20"/>
                    <a:pt x="1" y="127"/>
                    <a:pt x="72" y="127"/>
                  </a:cubicBezTo>
                  <a:cubicBezTo>
                    <a:pt x="117" y="127"/>
                    <a:pt x="161" y="110"/>
                    <a:pt x="215" y="101"/>
                  </a:cubicBezTo>
                  <a:cubicBezTo>
                    <a:pt x="241" y="101"/>
                    <a:pt x="250" y="65"/>
                    <a:pt x="250" y="38"/>
                  </a:cubicBezTo>
                  <a:cubicBezTo>
                    <a:pt x="243" y="16"/>
                    <a:pt x="224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0"/>
            <p:cNvSpPr/>
            <p:nvPr/>
          </p:nvSpPr>
          <p:spPr>
            <a:xfrm>
              <a:off x="778050" y="1132500"/>
              <a:ext cx="7100" cy="3150"/>
            </a:xfrm>
            <a:custGeom>
              <a:rect b="b" l="l" r="r" t="t"/>
              <a:pathLst>
                <a:path extrusionOk="0" h="126" w="284">
                  <a:moveTo>
                    <a:pt x="54" y="0"/>
                  </a:moveTo>
                  <a:cubicBezTo>
                    <a:pt x="19" y="0"/>
                    <a:pt x="1" y="27"/>
                    <a:pt x="1" y="54"/>
                  </a:cubicBezTo>
                  <a:cubicBezTo>
                    <a:pt x="1" y="80"/>
                    <a:pt x="28" y="107"/>
                    <a:pt x="54" y="107"/>
                  </a:cubicBezTo>
                  <a:cubicBezTo>
                    <a:pt x="99" y="107"/>
                    <a:pt x="144" y="116"/>
                    <a:pt x="197" y="125"/>
                  </a:cubicBezTo>
                  <a:cubicBezTo>
                    <a:pt x="200" y="125"/>
                    <a:pt x="202" y="126"/>
                    <a:pt x="205" y="126"/>
                  </a:cubicBezTo>
                  <a:cubicBezTo>
                    <a:pt x="262" y="126"/>
                    <a:pt x="284" y="35"/>
                    <a:pt x="224" y="18"/>
                  </a:cubicBezTo>
                  <a:cubicBezTo>
                    <a:pt x="161" y="9"/>
                    <a:pt x="108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0"/>
            <p:cNvSpPr/>
            <p:nvPr/>
          </p:nvSpPr>
          <p:spPr>
            <a:xfrm>
              <a:off x="779625" y="1123000"/>
              <a:ext cx="7250" cy="4225"/>
            </a:xfrm>
            <a:custGeom>
              <a:rect b="b" l="l" r="r" t="t"/>
              <a:pathLst>
                <a:path extrusionOk="0" h="169" w="290">
                  <a:moveTo>
                    <a:pt x="58" y="0"/>
                  </a:moveTo>
                  <a:cubicBezTo>
                    <a:pt x="40" y="0"/>
                    <a:pt x="24" y="6"/>
                    <a:pt x="18" y="23"/>
                  </a:cubicBezTo>
                  <a:cubicBezTo>
                    <a:pt x="0" y="50"/>
                    <a:pt x="9" y="86"/>
                    <a:pt x="36" y="95"/>
                  </a:cubicBezTo>
                  <a:cubicBezTo>
                    <a:pt x="90" y="121"/>
                    <a:pt x="143" y="148"/>
                    <a:pt x="205" y="166"/>
                  </a:cubicBezTo>
                  <a:cubicBezTo>
                    <a:pt x="211" y="167"/>
                    <a:pt x="216" y="168"/>
                    <a:pt x="220" y="168"/>
                  </a:cubicBezTo>
                  <a:cubicBezTo>
                    <a:pt x="272" y="168"/>
                    <a:pt x="290" y="84"/>
                    <a:pt x="232" y="68"/>
                  </a:cubicBezTo>
                  <a:cubicBezTo>
                    <a:pt x="179" y="50"/>
                    <a:pt x="134" y="23"/>
                    <a:pt x="90" y="5"/>
                  </a:cubicBezTo>
                  <a:cubicBezTo>
                    <a:pt x="80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0"/>
            <p:cNvSpPr/>
            <p:nvPr/>
          </p:nvSpPr>
          <p:spPr>
            <a:xfrm>
              <a:off x="794175" y="1105700"/>
              <a:ext cx="5575" cy="6175"/>
            </a:xfrm>
            <a:custGeom>
              <a:rect b="b" l="l" r="r" t="t"/>
              <a:pathLst>
                <a:path extrusionOk="0" h="247" w="223">
                  <a:moveTo>
                    <a:pt x="70" y="0"/>
                  </a:moveTo>
                  <a:cubicBezTo>
                    <a:pt x="35" y="0"/>
                    <a:pt x="0" y="39"/>
                    <a:pt x="25" y="82"/>
                  </a:cubicBezTo>
                  <a:cubicBezTo>
                    <a:pt x="43" y="126"/>
                    <a:pt x="78" y="171"/>
                    <a:pt x="105" y="225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2" y="209"/>
                    <a:pt x="203" y="171"/>
                  </a:cubicBezTo>
                  <a:cubicBezTo>
                    <a:pt x="168" y="118"/>
                    <a:pt x="132" y="73"/>
                    <a:pt x="114" y="28"/>
                  </a:cubicBezTo>
                  <a:cubicBezTo>
                    <a:pt x="103" y="9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0"/>
            <p:cNvSpPr/>
            <p:nvPr/>
          </p:nvSpPr>
          <p:spPr>
            <a:xfrm>
              <a:off x="805725" y="1100750"/>
              <a:ext cx="3350" cy="6775"/>
            </a:xfrm>
            <a:custGeom>
              <a:rect b="b" l="l" r="r" t="t"/>
              <a:pathLst>
                <a:path extrusionOk="0" h="271" w="134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39"/>
                    <a:pt x="9" y="66"/>
                  </a:cubicBezTo>
                  <a:cubicBezTo>
                    <a:pt x="18" y="119"/>
                    <a:pt x="18" y="173"/>
                    <a:pt x="27" y="217"/>
                  </a:cubicBezTo>
                  <a:cubicBezTo>
                    <a:pt x="27" y="244"/>
                    <a:pt x="45" y="271"/>
                    <a:pt x="80" y="271"/>
                  </a:cubicBezTo>
                  <a:cubicBezTo>
                    <a:pt x="107" y="271"/>
                    <a:pt x="134" y="244"/>
                    <a:pt x="125" y="217"/>
                  </a:cubicBezTo>
                  <a:cubicBezTo>
                    <a:pt x="125" y="155"/>
                    <a:pt x="116" y="101"/>
                    <a:pt x="107" y="39"/>
                  </a:cubicBezTo>
                  <a:cubicBezTo>
                    <a:pt x="107" y="17"/>
                    <a:pt x="83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0"/>
            <p:cNvSpPr/>
            <p:nvPr/>
          </p:nvSpPr>
          <p:spPr>
            <a:xfrm>
              <a:off x="816875" y="1101550"/>
              <a:ext cx="3275" cy="6275"/>
            </a:xfrm>
            <a:custGeom>
              <a:rect b="b" l="l" r="r" t="t"/>
              <a:pathLst>
                <a:path extrusionOk="0" h="251" w="131">
                  <a:moveTo>
                    <a:pt x="65" y="0"/>
                  </a:moveTo>
                  <a:cubicBezTo>
                    <a:pt x="43" y="0"/>
                    <a:pt x="22" y="13"/>
                    <a:pt x="18" y="43"/>
                  </a:cubicBezTo>
                  <a:cubicBezTo>
                    <a:pt x="9" y="96"/>
                    <a:pt x="0" y="150"/>
                    <a:pt x="0" y="203"/>
                  </a:cubicBezTo>
                  <a:cubicBezTo>
                    <a:pt x="0" y="234"/>
                    <a:pt x="27" y="250"/>
                    <a:pt x="54" y="250"/>
                  </a:cubicBezTo>
                  <a:cubicBezTo>
                    <a:pt x="80" y="250"/>
                    <a:pt x="107" y="234"/>
                    <a:pt x="107" y="203"/>
                  </a:cubicBezTo>
                  <a:cubicBezTo>
                    <a:pt x="107" y="150"/>
                    <a:pt x="116" y="105"/>
                    <a:pt x="125" y="60"/>
                  </a:cubicBezTo>
                  <a:cubicBezTo>
                    <a:pt x="130" y="24"/>
                    <a:pt x="9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0"/>
            <p:cNvSpPr/>
            <p:nvPr/>
          </p:nvSpPr>
          <p:spPr>
            <a:xfrm>
              <a:off x="785475" y="1112975"/>
              <a:ext cx="7025" cy="5625"/>
            </a:xfrm>
            <a:custGeom>
              <a:rect b="b" l="l" r="r" t="t"/>
              <a:pathLst>
                <a:path extrusionOk="0" h="225" w="281">
                  <a:moveTo>
                    <a:pt x="84" y="1"/>
                  </a:moveTo>
                  <a:cubicBezTo>
                    <a:pt x="42" y="1"/>
                    <a:pt x="0" y="59"/>
                    <a:pt x="43" y="94"/>
                  </a:cubicBezTo>
                  <a:cubicBezTo>
                    <a:pt x="87" y="130"/>
                    <a:pt x="123" y="174"/>
                    <a:pt x="168" y="210"/>
                  </a:cubicBezTo>
                  <a:cubicBezTo>
                    <a:pt x="180" y="220"/>
                    <a:pt x="192" y="224"/>
                    <a:pt x="204" y="224"/>
                  </a:cubicBezTo>
                  <a:cubicBezTo>
                    <a:pt x="247" y="224"/>
                    <a:pt x="281" y="172"/>
                    <a:pt x="239" y="130"/>
                  </a:cubicBezTo>
                  <a:cubicBezTo>
                    <a:pt x="203" y="94"/>
                    <a:pt x="159" y="58"/>
                    <a:pt x="114" y="14"/>
                  </a:cubicBezTo>
                  <a:cubicBezTo>
                    <a:pt x="105" y="5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0"/>
            <p:cNvSpPr/>
            <p:nvPr/>
          </p:nvSpPr>
          <p:spPr>
            <a:xfrm>
              <a:off x="742600" y="11084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1"/>
                  </a:moveTo>
                  <a:cubicBezTo>
                    <a:pt x="116" y="63"/>
                    <a:pt x="81" y="125"/>
                    <a:pt x="54" y="197"/>
                  </a:cubicBezTo>
                  <a:cubicBezTo>
                    <a:pt x="58" y="197"/>
                    <a:pt x="62" y="197"/>
                    <a:pt x="66" y="197"/>
                  </a:cubicBezTo>
                  <a:cubicBezTo>
                    <a:pt x="230" y="197"/>
                    <a:pt x="365" y="379"/>
                    <a:pt x="322" y="545"/>
                  </a:cubicBezTo>
                  <a:cubicBezTo>
                    <a:pt x="304" y="625"/>
                    <a:pt x="250" y="705"/>
                    <a:pt x="170" y="741"/>
                  </a:cubicBezTo>
                  <a:cubicBezTo>
                    <a:pt x="137" y="752"/>
                    <a:pt x="100" y="760"/>
                    <a:pt x="65" y="760"/>
                  </a:cubicBezTo>
                  <a:cubicBezTo>
                    <a:pt x="43" y="760"/>
                    <a:pt x="21" y="757"/>
                    <a:pt x="0" y="750"/>
                  </a:cubicBezTo>
                  <a:lnTo>
                    <a:pt x="0" y="750"/>
                  </a:lnTo>
                  <a:cubicBezTo>
                    <a:pt x="9" y="821"/>
                    <a:pt x="27" y="893"/>
                    <a:pt x="63" y="955"/>
                  </a:cubicBezTo>
                  <a:cubicBezTo>
                    <a:pt x="95" y="962"/>
                    <a:pt x="125" y="966"/>
                    <a:pt x="155" y="966"/>
                  </a:cubicBezTo>
                  <a:cubicBezTo>
                    <a:pt x="641" y="966"/>
                    <a:pt x="749" y="43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0"/>
            <p:cNvSpPr/>
            <p:nvPr/>
          </p:nvSpPr>
          <p:spPr>
            <a:xfrm>
              <a:off x="745725" y="1099925"/>
              <a:ext cx="29025" cy="41500"/>
            </a:xfrm>
            <a:custGeom>
              <a:rect b="b" l="l" r="r" t="t"/>
              <a:pathLst>
                <a:path extrusionOk="0" h="1660" w="1161">
                  <a:moveTo>
                    <a:pt x="464" y="1"/>
                  </a:moveTo>
                  <a:cubicBezTo>
                    <a:pt x="446" y="10"/>
                    <a:pt x="437" y="10"/>
                    <a:pt x="420" y="18"/>
                  </a:cubicBezTo>
                  <a:cubicBezTo>
                    <a:pt x="482" y="54"/>
                    <a:pt x="544" y="108"/>
                    <a:pt x="562" y="125"/>
                  </a:cubicBezTo>
                  <a:cubicBezTo>
                    <a:pt x="643" y="197"/>
                    <a:pt x="776" y="313"/>
                    <a:pt x="785" y="438"/>
                  </a:cubicBezTo>
                  <a:cubicBezTo>
                    <a:pt x="723" y="349"/>
                    <a:pt x="669" y="268"/>
                    <a:pt x="589" y="197"/>
                  </a:cubicBezTo>
                  <a:cubicBezTo>
                    <a:pt x="518" y="134"/>
                    <a:pt x="429" y="90"/>
                    <a:pt x="348" y="45"/>
                  </a:cubicBezTo>
                  <a:cubicBezTo>
                    <a:pt x="339" y="54"/>
                    <a:pt x="321" y="63"/>
                    <a:pt x="313" y="72"/>
                  </a:cubicBezTo>
                  <a:cubicBezTo>
                    <a:pt x="366" y="99"/>
                    <a:pt x="420" y="143"/>
                    <a:pt x="473" y="179"/>
                  </a:cubicBezTo>
                  <a:cubicBezTo>
                    <a:pt x="544" y="233"/>
                    <a:pt x="616" y="286"/>
                    <a:pt x="660" y="366"/>
                  </a:cubicBezTo>
                  <a:cubicBezTo>
                    <a:pt x="660" y="366"/>
                    <a:pt x="656" y="370"/>
                    <a:pt x="654" y="370"/>
                  </a:cubicBezTo>
                  <a:cubicBezTo>
                    <a:pt x="653" y="370"/>
                    <a:pt x="652" y="369"/>
                    <a:pt x="652" y="366"/>
                  </a:cubicBezTo>
                  <a:cubicBezTo>
                    <a:pt x="589" y="304"/>
                    <a:pt x="527" y="250"/>
                    <a:pt x="455" y="206"/>
                  </a:cubicBezTo>
                  <a:cubicBezTo>
                    <a:pt x="393" y="161"/>
                    <a:pt x="321" y="134"/>
                    <a:pt x="250" y="108"/>
                  </a:cubicBezTo>
                  <a:cubicBezTo>
                    <a:pt x="197" y="143"/>
                    <a:pt x="143" y="188"/>
                    <a:pt x="98" y="241"/>
                  </a:cubicBezTo>
                  <a:cubicBezTo>
                    <a:pt x="759" y="347"/>
                    <a:pt x="619" y="1402"/>
                    <a:pt x="23" y="1402"/>
                  </a:cubicBezTo>
                  <a:cubicBezTo>
                    <a:pt x="15" y="1402"/>
                    <a:pt x="8" y="1402"/>
                    <a:pt x="0" y="1401"/>
                  </a:cubicBezTo>
                  <a:lnTo>
                    <a:pt x="0" y="1401"/>
                  </a:lnTo>
                  <a:cubicBezTo>
                    <a:pt x="18" y="1437"/>
                    <a:pt x="45" y="1473"/>
                    <a:pt x="72" y="1499"/>
                  </a:cubicBezTo>
                  <a:cubicBezTo>
                    <a:pt x="134" y="1490"/>
                    <a:pt x="188" y="1490"/>
                    <a:pt x="241" y="1473"/>
                  </a:cubicBezTo>
                  <a:cubicBezTo>
                    <a:pt x="348" y="1446"/>
                    <a:pt x="429" y="1401"/>
                    <a:pt x="518" y="1339"/>
                  </a:cubicBezTo>
                  <a:lnTo>
                    <a:pt x="527" y="1339"/>
                  </a:lnTo>
                  <a:cubicBezTo>
                    <a:pt x="464" y="1437"/>
                    <a:pt x="357" y="1481"/>
                    <a:pt x="259" y="1526"/>
                  </a:cubicBezTo>
                  <a:cubicBezTo>
                    <a:pt x="232" y="1535"/>
                    <a:pt x="188" y="1553"/>
                    <a:pt x="143" y="1562"/>
                  </a:cubicBezTo>
                  <a:cubicBezTo>
                    <a:pt x="152" y="1571"/>
                    <a:pt x="152" y="1571"/>
                    <a:pt x="161" y="1571"/>
                  </a:cubicBezTo>
                  <a:lnTo>
                    <a:pt x="223" y="1571"/>
                  </a:lnTo>
                  <a:cubicBezTo>
                    <a:pt x="286" y="1562"/>
                    <a:pt x="339" y="1535"/>
                    <a:pt x="393" y="1499"/>
                  </a:cubicBezTo>
                  <a:cubicBezTo>
                    <a:pt x="518" y="1446"/>
                    <a:pt x="598" y="1348"/>
                    <a:pt x="687" y="1250"/>
                  </a:cubicBezTo>
                  <a:lnTo>
                    <a:pt x="687" y="1250"/>
                  </a:lnTo>
                  <a:cubicBezTo>
                    <a:pt x="652" y="1366"/>
                    <a:pt x="553" y="1473"/>
                    <a:pt x="455" y="1544"/>
                  </a:cubicBezTo>
                  <a:cubicBezTo>
                    <a:pt x="402" y="1571"/>
                    <a:pt x="330" y="1615"/>
                    <a:pt x="250" y="1633"/>
                  </a:cubicBezTo>
                  <a:cubicBezTo>
                    <a:pt x="268" y="1642"/>
                    <a:pt x="286" y="1651"/>
                    <a:pt x="304" y="1660"/>
                  </a:cubicBezTo>
                  <a:cubicBezTo>
                    <a:pt x="991" y="1446"/>
                    <a:pt x="1160" y="322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0"/>
            <p:cNvSpPr/>
            <p:nvPr/>
          </p:nvSpPr>
          <p:spPr>
            <a:xfrm>
              <a:off x="736350" y="1098150"/>
              <a:ext cx="41500" cy="45950"/>
            </a:xfrm>
            <a:custGeom>
              <a:rect b="b" l="l" r="r" t="t"/>
              <a:pathLst>
                <a:path extrusionOk="0" h="1838" w="1660">
                  <a:moveTo>
                    <a:pt x="402" y="411"/>
                  </a:moveTo>
                  <a:cubicBezTo>
                    <a:pt x="999" y="453"/>
                    <a:pt x="891" y="1376"/>
                    <a:pt x="405" y="1376"/>
                  </a:cubicBezTo>
                  <a:cubicBezTo>
                    <a:pt x="375" y="1376"/>
                    <a:pt x="345" y="1372"/>
                    <a:pt x="313" y="1365"/>
                  </a:cubicBezTo>
                  <a:cubicBezTo>
                    <a:pt x="277" y="1303"/>
                    <a:pt x="259" y="1231"/>
                    <a:pt x="250" y="1160"/>
                  </a:cubicBezTo>
                  <a:lnTo>
                    <a:pt x="250" y="1160"/>
                  </a:lnTo>
                  <a:cubicBezTo>
                    <a:pt x="271" y="1167"/>
                    <a:pt x="293" y="1170"/>
                    <a:pt x="315" y="1170"/>
                  </a:cubicBezTo>
                  <a:cubicBezTo>
                    <a:pt x="350" y="1170"/>
                    <a:pt x="387" y="1162"/>
                    <a:pt x="420" y="1151"/>
                  </a:cubicBezTo>
                  <a:cubicBezTo>
                    <a:pt x="500" y="1115"/>
                    <a:pt x="554" y="1035"/>
                    <a:pt x="572" y="955"/>
                  </a:cubicBezTo>
                  <a:cubicBezTo>
                    <a:pt x="615" y="789"/>
                    <a:pt x="480" y="607"/>
                    <a:pt x="316" y="607"/>
                  </a:cubicBezTo>
                  <a:cubicBezTo>
                    <a:pt x="312" y="607"/>
                    <a:pt x="308" y="607"/>
                    <a:pt x="304" y="607"/>
                  </a:cubicBezTo>
                  <a:cubicBezTo>
                    <a:pt x="331" y="535"/>
                    <a:pt x="366" y="473"/>
                    <a:pt x="402" y="411"/>
                  </a:cubicBezTo>
                  <a:close/>
                  <a:moveTo>
                    <a:pt x="839" y="72"/>
                  </a:moveTo>
                  <a:lnTo>
                    <a:pt x="839" y="72"/>
                  </a:lnTo>
                  <a:cubicBezTo>
                    <a:pt x="1535" y="393"/>
                    <a:pt x="1366" y="1517"/>
                    <a:pt x="679" y="1731"/>
                  </a:cubicBezTo>
                  <a:cubicBezTo>
                    <a:pt x="661" y="1722"/>
                    <a:pt x="643" y="1713"/>
                    <a:pt x="625" y="1704"/>
                  </a:cubicBezTo>
                  <a:cubicBezTo>
                    <a:pt x="705" y="1686"/>
                    <a:pt x="777" y="1642"/>
                    <a:pt x="830" y="1615"/>
                  </a:cubicBezTo>
                  <a:cubicBezTo>
                    <a:pt x="928" y="1544"/>
                    <a:pt x="1027" y="1437"/>
                    <a:pt x="1062" y="1321"/>
                  </a:cubicBezTo>
                  <a:lnTo>
                    <a:pt x="1062" y="1321"/>
                  </a:lnTo>
                  <a:cubicBezTo>
                    <a:pt x="973" y="1419"/>
                    <a:pt x="893" y="1517"/>
                    <a:pt x="768" y="1570"/>
                  </a:cubicBezTo>
                  <a:cubicBezTo>
                    <a:pt x="714" y="1606"/>
                    <a:pt x="661" y="1633"/>
                    <a:pt x="598" y="1642"/>
                  </a:cubicBezTo>
                  <a:lnTo>
                    <a:pt x="536" y="1642"/>
                  </a:lnTo>
                  <a:cubicBezTo>
                    <a:pt x="527" y="1642"/>
                    <a:pt x="527" y="1642"/>
                    <a:pt x="518" y="1633"/>
                  </a:cubicBezTo>
                  <a:cubicBezTo>
                    <a:pt x="563" y="1624"/>
                    <a:pt x="607" y="1606"/>
                    <a:pt x="634" y="1597"/>
                  </a:cubicBezTo>
                  <a:cubicBezTo>
                    <a:pt x="732" y="1552"/>
                    <a:pt x="839" y="1508"/>
                    <a:pt x="902" y="1410"/>
                  </a:cubicBezTo>
                  <a:lnTo>
                    <a:pt x="893" y="1410"/>
                  </a:lnTo>
                  <a:cubicBezTo>
                    <a:pt x="804" y="1472"/>
                    <a:pt x="723" y="1517"/>
                    <a:pt x="616" y="1544"/>
                  </a:cubicBezTo>
                  <a:cubicBezTo>
                    <a:pt x="563" y="1561"/>
                    <a:pt x="509" y="1561"/>
                    <a:pt x="447" y="1570"/>
                  </a:cubicBezTo>
                  <a:cubicBezTo>
                    <a:pt x="420" y="1544"/>
                    <a:pt x="393" y="1508"/>
                    <a:pt x="375" y="1472"/>
                  </a:cubicBezTo>
                  <a:lnTo>
                    <a:pt x="375" y="1472"/>
                  </a:lnTo>
                  <a:cubicBezTo>
                    <a:pt x="383" y="1473"/>
                    <a:pt x="390" y="1473"/>
                    <a:pt x="398" y="1473"/>
                  </a:cubicBezTo>
                  <a:cubicBezTo>
                    <a:pt x="994" y="1473"/>
                    <a:pt x="1134" y="418"/>
                    <a:pt x="473" y="312"/>
                  </a:cubicBezTo>
                  <a:cubicBezTo>
                    <a:pt x="518" y="259"/>
                    <a:pt x="572" y="214"/>
                    <a:pt x="625" y="179"/>
                  </a:cubicBezTo>
                  <a:cubicBezTo>
                    <a:pt x="696" y="205"/>
                    <a:pt x="768" y="232"/>
                    <a:pt x="830" y="277"/>
                  </a:cubicBezTo>
                  <a:cubicBezTo>
                    <a:pt x="902" y="321"/>
                    <a:pt x="964" y="375"/>
                    <a:pt x="1027" y="437"/>
                  </a:cubicBezTo>
                  <a:cubicBezTo>
                    <a:pt x="1027" y="440"/>
                    <a:pt x="1028" y="441"/>
                    <a:pt x="1029" y="441"/>
                  </a:cubicBezTo>
                  <a:cubicBezTo>
                    <a:pt x="1031" y="441"/>
                    <a:pt x="1035" y="437"/>
                    <a:pt x="1035" y="437"/>
                  </a:cubicBezTo>
                  <a:cubicBezTo>
                    <a:pt x="991" y="357"/>
                    <a:pt x="919" y="304"/>
                    <a:pt x="848" y="250"/>
                  </a:cubicBezTo>
                  <a:cubicBezTo>
                    <a:pt x="795" y="214"/>
                    <a:pt x="741" y="170"/>
                    <a:pt x="688" y="143"/>
                  </a:cubicBezTo>
                  <a:cubicBezTo>
                    <a:pt x="696" y="134"/>
                    <a:pt x="714" y="125"/>
                    <a:pt x="723" y="116"/>
                  </a:cubicBezTo>
                  <a:cubicBezTo>
                    <a:pt x="804" y="161"/>
                    <a:pt x="893" y="205"/>
                    <a:pt x="964" y="268"/>
                  </a:cubicBezTo>
                  <a:cubicBezTo>
                    <a:pt x="1044" y="339"/>
                    <a:pt x="1098" y="420"/>
                    <a:pt x="1160" y="509"/>
                  </a:cubicBezTo>
                  <a:cubicBezTo>
                    <a:pt x="1151" y="384"/>
                    <a:pt x="1018" y="268"/>
                    <a:pt x="937" y="196"/>
                  </a:cubicBezTo>
                  <a:cubicBezTo>
                    <a:pt x="919" y="179"/>
                    <a:pt x="857" y="125"/>
                    <a:pt x="795" y="89"/>
                  </a:cubicBezTo>
                  <a:cubicBezTo>
                    <a:pt x="812" y="81"/>
                    <a:pt x="821" y="81"/>
                    <a:pt x="839" y="72"/>
                  </a:cubicBezTo>
                  <a:close/>
                  <a:moveTo>
                    <a:pt x="919" y="0"/>
                  </a:moveTo>
                  <a:lnTo>
                    <a:pt x="919" y="0"/>
                  </a:lnTo>
                  <a:cubicBezTo>
                    <a:pt x="893" y="18"/>
                    <a:pt x="857" y="27"/>
                    <a:pt x="830" y="45"/>
                  </a:cubicBezTo>
                  <a:lnTo>
                    <a:pt x="349" y="312"/>
                  </a:lnTo>
                  <a:cubicBezTo>
                    <a:pt x="349" y="321"/>
                    <a:pt x="340" y="321"/>
                    <a:pt x="340" y="321"/>
                  </a:cubicBezTo>
                  <a:cubicBezTo>
                    <a:pt x="1" y="794"/>
                    <a:pt x="54" y="1570"/>
                    <a:pt x="652" y="1838"/>
                  </a:cubicBezTo>
                  <a:lnTo>
                    <a:pt x="696" y="1838"/>
                  </a:lnTo>
                  <a:cubicBezTo>
                    <a:pt x="1473" y="1606"/>
                    <a:pt x="1660" y="384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0"/>
            <p:cNvSpPr/>
            <p:nvPr/>
          </p:nvSpPr>
          <p:spPr>
            <a:xfrm>
              <a:off x="730025" y="1126450"/>
              <a:ext cx="7850" cy="3450"/>
            </a:xfrm>
            <a:custGeom>
              <a:rect b="b" l="l" r="r" t="t"/>
              <a:pathLst>
                <a:path extrusionOk="0" h="138" w="314">
                  <a:moveTo>
                    <a:pt x="234" y="1"/>
                  </a:moveTo>
                  <a:cubicBezTo>
                    <a:pt x="232" y="1"/>
                    <a:pt x="229" y="1"/>
                    <a:pt x="227" y="1"/>
                  </a:cubicBezTo>
                  <a:cubicBezTo>
                    <a:pt x="173" y="19"/>
                    <a:pt x="120" y="19"/>
                    <a:pt x="57" y="37"/>
                  </a:cubicBezTo>
                  <a:cubicBezTo>
                    <a:pt x="0" y="53"/>
                    <a:pt x="10" y="137"/>
                    <a:pt x="68" y="137"/>
                  </a:cubicBezTo>
                  <a:cubicBezTo>
                    <a:pt x="73" y="137"/>
                    <a:pt x="78" y="136"/>
                    <a:pt x="84" y="135"/>
                  </a:cubicBezTo>
                  <a:cubicBezTo>
                    <a:pt x="138" y="126"/>
                    <a:pt x="191" y="117"/>
                    <a:pt x="245" y="108"/>
                  </a:cubicBezTo>
                  <a:cubicBezTo>
                    <a:pt x="313" y="100"/>
                    <a:pt x="29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0"/>
            <p:cNvSpPr/>
            <p:nvPr/>
          </p:nvSpPr>
          <p:spPr>
            <a:xfrm>
              <a:off x="734125" y="1136650"/>
              <a:ext cx="6500" cy="4975"/>
            </a:xfrm>
            <a:custGeom>
              <a:rect b="b" l="l" r="r" t="t"/>
              <a:pathLst>
                <a:path extrusionOk="0" h="199" w="260">
                  <a:moveTo>
                    <a:pt x="197" y="0"/>
                  </a:moveTo>
                  <a:cubicBezTo>
                    <a:pt x="185" y="0"/>
                    <a:pt x="173" y="4"/>
                    <a:pt x="161" y="12"/>
                  </a:cubicBezTo>
                  <a:cubicBezTo>
                    <a:pt x="125" y="39"/>
                    <a:pt x="81" y="75"/>
                    <a:pt x="36" y="102"/>
                  </a:cubicBezTo>
                  <a:cubicBezTo>
                    <a:pt x="18" y="111"/>
                    <a:pt x="0" y="137"/>
                    <a:pt x="18" y="173"/>
                  </a:cubicBezTo>
                  <a:cubicBezTo>
                    <a:pt x="25" y="186"/>
                    <a:pt x="44" y="198"/>
                    <a:pt x="65" y="198"/>
                  </a:cubicBezTo>
                  <a:cubicBezTo>
                    <a:pt x="73" y="198"/>
                    <a:pt x="82" y="196"/>
                    <a:pt x="90" y="191"/>
                  </a:cubicBezTo>
                  <a:cubicBezTo>
                    <a:pt x="134" y="164"/>
                    <a:pt x="179" y="128"/>
                    <a:pt x="232" y="93"/>
                  </a:cubicBezTo>
                  <a:cubicBezTo>
                    <a:pt x="259" y="75"/>
                    <a:pt x="250" y="39"/>
                    <a:pt x="241" y="21"/>
                  </a:cubicBezTo>
                  <a:cubicBezTo>
                    <a:pt x="227" y="7"/>
                    <a:pt x="21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10"/>
            <p:cNvSpPr/>
            <p:nvPr/>
          </p:nvSpPr>
          <p:spPr>
            <a:xfrm>
              <a:off x="742000" y="1144200"/>
              <a:ext cx="6200" cy="5450"/>
            </a:xfrm>
            <a:custGeom>
              <a:rect b="b" l="l" r="r" t="t"/>
              <a:pathLst>
                <a:path extrusionOk="0" h="218" w="248">
                  <a:moveTo>
                    <a:pt x="170" y="1"/>
                  </a:moveTo>
                  <a:cubicBezTo>
                    <a:pt x="160" y="1"/>
                    <a:pt x="150" y="5"/>
                    <a:pt x="140" y="14"/>
                  </a:cubicBezTo>
                  <a:cubicBezTo>
                    <a:pt x="105" y="58"/>
                    <a:pt x="60" y="94"/>
                    <a:pt x="33" y="139"/>
                  </a:cubicBezTo>
                  <a:cubicBezTo>
                    <a:pt x="0" y="178"/>
                    <a:pt x="40" y="218"/>
                    <a:pt x="78" y="218"/>
                  </a:cubicBezTo>
                  <a:cubicBezTo>
                    <a:pt x="91" y="218"/>
                    <a:pt x="104" y="213"/>
                    <a:pt x="114" y="201"/>
                  </a:cubicBezTo>
                  <a:cubicBezTo>
                    <a:pt x="140" y="165"/>
                    <a:pt x="176" y="130"/>
                    <a:pt x="212" y="94"/>
                  </a:cubicBezTo>
                  <a:cubicBezTo>
                    <a:pt x="247" y="59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10"/>
            <p:cNvSpPr/>
            <p:nvPr/>
          </p:nvSpPr>
          <p:spPr>
            <a:xfrm>
              <a:off x="729875" y="1115975"/>
              <a:ext cx="8000" cy="3175"/>
            </a:xfrm>
            <a:custGeom>
              <a:rect b="b" l="l" r="r" t="t"/>
              <a:pathLst>
                <a:path extrusionOk="0" h="127" w="320">
                  <a:moveTo>
                    <a:pt x="81" y="1"/>
                  </a:moveTo>
                  <a:cubicBezTo>
                    <a:pt x="10" y="1"/>
                    <a:pt x="1" y="108"/>
                    <a:pt x="72" y="108"/>
                  </a:cubicBezTo>
                  <a:cubicBezTo>
                    <a:pt x="126" y="117"/>
                    <a:pt x="188" y="117"/>
                    <a:pt x="242" y="126"/>
                  </a:cubicBezTo>
                  <a:cubicBezTo>
                    <a:pt x="245" y="126"/>
                    <a:pt x="247" y="126"/>
                    <a:pt x="250" y="126"/>
                  </a:cubicBezTo>
                  <a:cubicBezTo>
                    <a:pt x="314" y="126"/>
                    <a:pt x="319" y="28"/>
                    <a:pt x="251" y="28"/>
                  </a:cubicBezTo>
                  <a:cubicBezTo>
                    <a:pt x="197" y="19"/>
                    <a:pt x="135" y="10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0"/>
            <p:cNvSpPr/>
            <p:nvPr/>
          </p:nvSpPr>
          <p:spPr>
            <a:xfrm>
              <a:off x="822200" y="1155325"/>
              <a:ext cx="20350" cy="24025"/>
            </a:xfrm>
            <a:custGeom>
              <a:rect b="b" l="l" r="r" t="t"/>
              <a:pathLst>
                <a:path extrusionOk="0" h="961" w="814">
                  <a:moveTo>
                    <a:pt x="635" y="1"/>
                  </a:moveTo>
                  <a:cubicBezTo>
                    <a:pt x="177" y="1"/>
                    <a:pt x="0" y="862"/>
                    <a:pt x="572" y="960"/>
                  </a:cubicBezTo>
                  <a:cubicBezTo>
                    <a:pt x="626" y="907"/>
                    <a:pt x="661" y="844"/>
                    <a:pt x="697" y="782"/>
                  </a:cubicBezTo>
                  <a:cubicBezTo>
                    <a:pt x="528" y="764"/>
                    <a:pt x="403" y="568"/>
                    <a:pt x="465" y="407"/>
                  </a:cubicBezTo>
                  <a:cubicBezTo>
                    <a:pt x="492" y="318"/>
                    <a:pt x="554" y="256"/>
                    <a:pt x="635" y="229"/>
                  </a:cubicBezTo>
                  <a:cubicBezTo>
                    <a:pt x="659" y="221"/>
                    <a:pt x="686" y="217"/>
                    <a:pt x="714" y="217"/>
                  </a:cubicBezTo>
                  <a:cubicBezTo>
                    <a:pt x="749" y="217"/>
                    <a:pt x="784" y="223"/>
                    <a:pt x="813" y="238"/>
                  </a:cubicBezTo>
                  <a:cubicBezTo>
                    <a:pt x="804" y="158"/>
                    <a:pt x="795" y="95"/>
                    <a:pt x="768" y="24"/>
                  </a:cubicBezTo>
                  <a:cubicBezTo>
                    <a:pt x="722" y="8"/>
                    <a:pt x="678" y="1"/>
                    <a:pt x="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0"/>
            <p:cNvSpPr/>
            <p:nvPr/>
          </p:nvSpPr>
          <p:spPr>
            <a:xfrm>
              <a:off x="808400" y="1145650"/>
              <a:ext cx="31900" cy="40825"/>
            </a:xfrm>
            <a:custGeom>
              <a:rect b="b" l="l" r="r" t="t"/>
              <a:pathLst>
                <a:path extrusionOk="0" h="1633" w="1276">
                  <a:moveTo>
                    <a:pt x="990" y="0"/>
                  </a:moveTo>
                  <a:cubicBezTo>
                    <a:pt x="286" y="143"/>
                    <a:pt x="0" y="1249"/>
                    <a:pt x="660" y="1633"/>
                  </a:cubicBezTo>
                  <a:cubicBezTo>
                    <a:pt x="678" y="1633"/>
                    <a:pt x="687" y="1633"/>
                    <a:pt x="696" y="1624"/>
                  </a:cubicBezTo>
                  <a:cubicBezTo>
                    <a:pt x="642" y="1579"/>
                    <a:pt x="589" y="1517"/>
                    <a:pt x="580" y="1508"/>
                  </a:cubicBezTo>
                  <a:cubicBezTo>
                    <a:pt x="500" y="1419"/>
                    <a:pt x="384" y="1294"/>
                    <a:pt x="384" y="1169"/>
                  </a:cubicBezTo>
                  <a:lnTo>
                    <a:pt x="384" y="1169"/>
                  </a:lnTo>
                  <a:cubicBezTo>
                    <a:pt x="437" y="1267"/>
                    <a:pt x="482" y="1347"/>
                    <a:pt x="562" y="1428"/>
                  </a:cubicBezTo>
                  <a:cubicBezTo>
                    <a:pt x="625" y="1499"/>
                    <a:pt x="696" y="1553"/>
                    <a:pt x="776" y="1606"/>
                  </a:cubicBezTo>
                  <a:cubicBezTo>
                    <a:pt x="785" y="1597"/>
                    <a:pt x="803" y="1588"/>
                    <a:pt x="821" y="1588"/>
                  </a:cubicBezTo>
                  <a:cubicBezTo>
                    <a:pt x="767" y="1553"/>
                    <a:pt x="714" y="1499"/>
                    <a:pt x="669" y="1463"/>
                  </a:cubicBezTo>
                  <a:cubicBezTo>
                    <a:pt x="607" y="1401"/>
                    <a:pt x="535" y="1339"/>
                    <a:pt x="509" y="1249"/>
                  </a:cubicBezTo>
                  <a:lnTo>
                    <a:pt x="509" y="1249"/>
                  </a:lnTo>
                  <a:cubicBezTo>
                    <a:pt x="562" y="1321"/>
                    <a:pt x="625" y="1383"/>
                    <a:pt x="687" y="1437"/>
                  </a:cubicBezTo>
                  <a:cubicBezTo>
                    <a:pt x="749" y="1490"/>
                    <a:pt x="812" y="1517"/>
                    <a:pt x="883" y="1553"/>
                  </a:cubicBezTo>
                  <a:cubicBezTo>
                    <a:pt x="937" y="1526"/>
                    <a:pt x="990" y="1481"/>
                    <a:pt x="1044" y="1437"/>
                  </a:cubicBezTo>
                  <a:cubicBezTo>
                    <a:pt x="421" y="1266"/>
                    <a:pt x="638" y="288"/>
                    <a:pt x="1197" y="288"/>
                  </a:cubicBezTo>
                  <a:cubicBezTo>
                    <a:pt x="1222" y="288"/>
                    <a:pt x="1249" y="290"/>
                    <a:pt x="1276" y="295"/>
                  </a:cubicBezTo>
                  <a:cubicBezTo>
                    <a:pt x="1249" y="259"/>
                    <a:pt x="1231" y="223"/>
                    <a:pt x="1204" y="188"/>
                  </a:cubicBezTo>
                  <a:cubicBezTo>
                    <a:pt x="1151" y="188"/>
                    <a:pt x="1088" y="188"/>
                    <a:pt x="1035" y="197"/>
                  </a:cubicBezTo>
                  <a:cubicBezTo>
                    <a:pt x="928" y="215"/>
                    <a:pt x="839" y="250"/>
                    <a:pt x="741" y="304"/>
                  </a:cubicBezTo>
                  <a:cubicBezTo>
                    <a:pt x="803" y="215"/>
                    <a:pt x="919" y="170"/>
                    <a:pt x="1026" y="143"/>
                  </a:cubicBezTo>
                  <a:cubicBezTo>
                    <a:pt x="1053" y="134"/>
                    <a:pt x="1097" y="125"/>
                    <a:pt x="1142" y="116"/>
                  </a:cubicBezTo>
                  <a:cubicBezTo>
                    <a:pt x="1142" y="116"/>
                    <a:pt x="1133" y="107"/>
                    <a:pt x="1133" y="107"/>
                  </a:cubicBezTo>
                  <a:lnTo>
                    <a:pt x="1071" y="107"/>
                  </a:lnTo>
                  <a:cubicBezTo>
                    <a:pt x="1008" y="107"/>
                    <a:pt x="946" y="125"/>
                    <a:pt x="883" y="152"/>
                  </a:cubicBezTo>
                  <a:cubicBezTo>
                    <a:pt x="767" y="197"/>
                    <a:pt x="669" y="286"/>
                    <a:pt x="571" y="375"/>
                  </a:cubicBezTo>
                  <a:cubicBezTo>
                    <a:pt x="625" y="259"/>
                    <a:pt x="723" y="161"/>
                    <a:pt x="839" y="107"/>
                  </a:cubicBezTo>
                  <a:cubicBezTo>
                    <a:pt x="883" y="81"/>
                    <a:pt x="964" y="45"/>
                    <a:pt x="1044" y="36"/>
                  </a:cubicBezTo>
                  <a:cubicBezTo>
                    <a:pt x="1026" y="27"/>
                    <a:pt x="1008" y="9"/>
                    <a:pt x="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0"/>
            <p:cNvSpPr/>
            <p:nvPr/>
          </p:nvSpPr>
          <p:spPr>
            <a:xfrm>
              <a:off x="804825" y="1142975"/>
              <a:ext cx="48425" cy="46175"/>
            </a:xfrm>
            <a:custGeom>
              <a:rect b="b" l="l" r="r" t="t"/>
              <a:pathLst>
                <a:path extrusionOk="0" h="1847" w="1937">
                  <a:moveTo>
                    <a:pt x="1330" y="495"/>
                  </a:moveTo>
                  <a:cubicBezTo>
                    <a:pt x="1373" y="495"/>
                    <a:pt x="1417" y="502"/>
                    <a:pt x="1463" y="518"/>
                  </a:cubicBezTo>
                  <a:cubicBezTo>
                    <a:pt x="1490" y="589"/>
                    <a:pt x="1499" y="652"/>
                    <a:pt x="1508" y="732"/>
                  </a:cubicBezTo>
                  <a:cubicBezTo>
                    <a:pt x="1473" y="715"/>
                    <a:pt x="1431" y="705"/>
                    <a:pt x="1392" y="705"/>
                  </a:cubicBezTo>
                  <a:cubicBezTo>
                    <a:pt x="1370" y="705"/>
                    <a:pt x="1349" y="708"/>
                    <a:pt x="1330" y="714"/>
                  </a:cubicBezTo>
                  <a:cubicBezTo>
                    <a:pt x="1249" y="750"/>
                    <a:pt x="1187" y="812"/>
                    <a:pt x="1160" y="901"/>
                  </a:cubicBezTo>
                  <a:cubicBezTo>
                    <a:pt x="1098" y="1062"/>
                    <a:pt x="1223" y="1258"/>
                    <a:pt x="1392" y="1276"/>
                  </a:cubicBezTo>
                  <a:cubicBezTo>
                    <a:pt x="1356" y="1338"/>
                    <a:pt x="1321" y="1401"/>
                    <a:pt x="1267" y="1454"/>
                  </a:cubicBezTo>
                  <a:cubicBezTo>
                    <a:pt x="695" y="1356"/>
                    <a:pt x="872" y="495"/>
                    <a:pt x="1330" y="495"/>
                  </a:cubicBezTo>
                  <a:close/>
                  <a:moveTo>
                    <a:pt x="1133" y="107"/>
                  </a:moveTo>
                  <a:cubicBezTo>
                    <a:pt x="1151" y="116"/>
                    <a:pt x="1169" y="134"/>
                    <a:pt x="1187" y="143"/>
                  </a:cubicBezTo>
                  <a:cubicBezTo>
                    <a:pt x="1107" y="152"/>
                    <a:pt x="1026" y="188"/>
                    <a:pt x="982" y="214"/>
                  </a:cubicBezTo>
                  <a:cubicBezTo>
                    <a:pt x="866" y="268"/>
                    <a:pt x="768" y="366"/>
                    <a:pt x="714" y="482"/>
                  </a:cubicBezTo>
                  <a:cubicBezTo>
                    <a:pt x="812" y="393"/>
                    <a:pt x="910" y="304"/>
                    <a:pt x="1026" y="259"/>
                  </a:cubicBezTo>
                  <a:cubicBezTo>
                    <a:pt x="1089" y="232"/>
                    <a:pt x="1151" y="214"/>
                    <a:pt x="1214" y="214"/>
                  </a:cubicBezTo>
                  <a:lnTo>
                    <a:pt x="1276" y="214"/>
                  </a:lnTo>
                  <a:cubicBezTo>
                    <a:pt x="1276" y="214"/>
                    <a:pt x="1285" y="223"/>
                    <a:pt x="1285" y="223"/>
                  </a:cubicBezTo>
                  <a:cubicBezTo>
                    <a:pt x="1240" y="232"/>
                    <a:pt x="1196" y="241"/>
                    <a:pt x="1169" y="250"/>
                  </a:cubicBezTo>
                  <a:cubicBezTo>
                    <a:pt x="1062" y="277"/>
                    <a:pt x="946" y="322"/>
                    <a:pt x="884" y="411"/>
                  </a:cubicBezTo>
                  <a:cubicBezTo>
                    <a:pt x="982" y="357"/>
                    <a:pt x="1071" y="322"/>
                    <a:pt x="1178" y="304"/>
                  </a:cubicBezTo>
                  <a:cubicBezTo>
                    <a:pt x="1231" y="295"/>
                    <a:pt x="1294" y="295"/>
                    <a:pt x="1347" y="295"/>
                  </a:cubicBezTo>
                  <a:cubicBezTo>
                    <a:pt x="1374" y="330"/>
                    <a:pt x="1392" y="366"/>
                    <a:pt x="1419" y="402"/>
                  </a:cubicBezTo>
                  <a:cubicBezTo>
                    <a:pt x="1392" y="397"/>
                    <a:pt x="1365" y="395"/>
                    <a:pt x="1340" y="395"/>
                  </a:cubicBezTo>
                  <a:cubicBezTo>
                    <a:pt x="781" y="395"/>
                    <a:pt x="564" y="1373"/>
                    <a:pt x="1187" y="1544"/>
                  </a:cubicBezTo>
                  <a:cubicBezTo>
                    <a:pt x="1133" y="1588"/>
                    <a:pt x="1080" y="1633"/>
                    <a:pt x="1026" y="1660"/>
                  </a:cubicBezTo>
                  <a:cubicBezTo>
                    <a:pt x="955" y="1624"/>
                    <a:pt x="892" y="1597"/>
                    <a:pt x="830" y="1544"/>
                  </a:cubicBezTo>
                  <a:cubicBezTo>
                    <a:pt x="768" y="1490"/>
                    <a:pt x="705" y="1428"/>
                    <a:pt x="652" y="1356"/>
                  </a:cubicBezTo>
                  <a:lnTo>
                    <a:pt x="652" y="1356"/>
                  </a:lnTo>
                  <a:cubicBezTo>
                    <a:pt x="678" y="1446"/>
                    <a:pt x="750" y="1508"/>
                    <a:pt x="812" y="1570"/>
                  </a:cubicBezTo>
                  <a:cubicBezTo>
                    <a:pt x="857" y="1606"/>
                    <a:pt x="910" y="1660"/>
                    <a:pt x="964" y="1695"/>
                  </a:cubicBezTo>
                  <a:cubicBezTo>
                    <a:pt x="946" y="1695"/>
                    <a:pt x="928" y="1704"/>
                    <a:pt x="919" y="1713"/>
                  </a:cubicBezTo>
                  <a:cubicBezTo>
                    <a:pt x="839" y="1660"/>
                    <a:pt x="768" y="1606"/>
                    <a:pt x="705" y="1535"/>
                  </a:cubicBezTo>
                  <a:cubicBezTo>
                    <a:pt x="625" y="1454"/>
                    <a:pt x="580" y="1374"/>
                    <a:pt x="527" y="1276"/>
                  </a:cubicBezTo>
                  <a:lnTo>
                    <a:pt x="527" y="1276"/>
                  </a:lnTo>
                  <a:cubicBezTo>
                    <a:pt x="527" y="1401"/>
                    <a:pt x="643" y="1526"/>
                    <a:pt x="723" y="1615"/>
                  </a:cubicBezTo>
                  <a:cubicBezTo>
                    <a:pt x="732" y="1624"/>
                    <a:pt x="785" y="1686"/>
                    <a:pt x="839" y="1731"/>
                  </a:cubicBezTo>
                  <a:cubicBezTo>
                    <a:pt x="830" y="1740"/>
                    <a:pt x="821" y="1740"/>
                    <a:pt x="803" y="1740"/>
                  </a:cubicBezTo>
                  <a:cubicBezTo>
                    <a:pt x="143" y="1356"/>
                    <a:pt x="429" y="250"/>
                    <a:pt x="1133" y="107"/>
                  </a:cubicBezTo>
                  <a:close/>
                  <a:moveTo>
                    <a:pt x="1133" y="0"/>
                  </a:moveTo>
                  <a:cubicBezTo>
                    <a:pt x="313" y="161"/>
                    <a:pt x="0" y="1401"/>
                    <a:pt x="759" y="1838"/>
                  </a:cubicBezTo>
                  <a:cubicBezTo>
                    <a:pt x="768" y="1847"/>
                    <a:pt x="777" y="1847"/>
                    <a:pt x="785" y="1847"/>
                  </a:cubicBezTo>
                  <a:lnTo>
                    <a:pt x="803" y="1847"/>
                  </a:lnTo>
                  <a:cubicBezTo>
                    <a:pt x="1624" y="1695"/>
                    <a:pt x="1936" y="455"/>
                    <a:pt x="1178" y="9"/>
                  </a:cubicBezTo>
                  <a:lnTo>
                    <a:pt x="1160" y="9"/>
                  </a:lnTo>
                  <a:cubicBezTo>
                    <a:pt x="1151" y="0"/>
                    <a:pt x="1142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0"/>
            <p:cNvSpPr/>
            <p:nvPr/>
          </p:nvSpPr>
          <p:spPr>
            <a:xfrm>
              <a:off x="828900" y="1190650"/>
              <a:ext cx="4675" cy="5525"/>
            </a:xfrm>
            <a:custGeom>
              <a:rect b="b" l="l" r="r" t="t"/>
              <a:pathLst>
                <a:path extrusionOk="0" h="221" w="187">
                  <a:moveTo>
                    <a:pt x="60" y="0"/>
                  </a:moveTo>
                  <a:cubicBezTo>
                    <a:pt x="55" y="0"/>
                    <a:pt x="50" y="1"/>
                    <a:pt x="45" y="2"/>
                  </a:cubicBezTo>
                  <a:cubicBezTo>
                    <a:pt x="19" y="11"/>
                    <a:pt x="1" y="47"/>
                    <a:pt x="10" y="74"/>
                  </a:cubicBezTo>
                  <a:cubicBezTo>
                    <a:pt x="37" y="109"/>
                    <a:pt x="54" y="163"/>
                    <a:pt x="81" y="199"/>
                  </a:cubicBezTo>
                  <a:cubicBezTo>
                    <a:pt x="91" y="214"/>
                    <a:pt x="105" y="221"/>
                    <a:pt x="119" y="221"/>
                  </a:cubicBezTo>
                  <a:cubicBezTo>
                    <a:pt x="153" y="221"/>
                    <a:pt x="187" y="181"/>
                    <a:pt x="161" y="136"/>
                  </a:cubicBezTo>
                  <a:cubicBezTo>
                    <a:pt x="144" y="109"/>
                    <a:pt x="126" y="74"/>
                    <a:pt x="117" y="38"/>
                  </a:cubicBezTo>
                  <a:cubicBezTo>
                    <a:pt x="102" y="16"/>
                    <a:pt x="8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0"/>
            <p:cNvSpPr/>
            <p:nvPr/>
          </p:nvSpPr>
          <p:spPr>
            <a:xfrm>
              <a:off x="836525" y="1185575"/>
              <a:ext cx="6025" cy="5600"/>
            </a:xfrm>
            <a:custGeom>
              <a:rect b="b" l="l" r="r" t="t"/>
              <a:pathLst>
                <a:path extrusionOk="0" h="224" w="241">
                  <a:moveTo>
                    <a:pt x="69" y="0"/>
                  </a:moveTo>
                  <a:cubicBezTo>
                    <a:pt x="29" y="0"/>
                    <a:pt x="1" y="55"/>
                    <a:pt x="35" y="89"/>
                  </a:cubicBezTo>
                  <a:cubicBezTo>
                    <a:pt x="71" y="125"/>
                    <a:pt x="97" y="161"/>
                    <a:pt x="133" y="197"/>
                  </a:cubicBezTo>
                  <a:cubicBezTo>
                    <a:pt x="145" y="214"/>
                    <a:pt x="160" y="224"/>
                    <a:pt x="176" y="224"/>
                  </a:cubicBezTo>
                  <a:cubicBezTo>
                    <a:pt x="185" y="224"/>
                    <a:pt x="195" y="221"/>
                    <a:pt x="204" y="214"/>
                  </a:cubicBezTo>
                  <a:cubicBezTo>
                    <a:pt x="231" y="197"/>
                    <a:pt x="240" y="161"/>
                    <a:pt x="222" y="143"/>
                  </a:cubicBezTo>
                  <a:cubicBezTo>
                    <a:pt x="187" y="98"/>
                    <a:pt x="142" y="54"/>
                    <a:pt x="106" y="18"/>
                  </a:cubicBezTo>
                  <a:cubicBezTo>
                    <a:pt x="94" y="6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0"/>
            <p:cNvSpPr/>
            <p:nvPr/>
          </p:nvSpPr>
          <p:spPr>
            <a:xfrm>
              <a:off x="842075" y="1179325"/>
              <a:ext cx="7150" cy="4875"/>
            </a:xfrm>
            <a:custGeom>
              <a:rect b="b" l="l" r="r" t="t"/>
              <a:pathLst>
                <a:path extrusionOk="0" h="195" w="286">
                  <a:moveTo>
                    <a:pt x="87" y="0"/>
                  </a:moveTo>
                  <a:cubicBezTo>
                    <a:pt x="41" y="0"/>
                    <a:pt x="1" y="60"/>
                    <a:pt x="45" y="90"/>
                  </a:cubicBezTo>
                  <a:cubicBezTo>
                    <a:pt x="98" y="125"/>
                    <a:pt x="152" y="152"/>
                    <a:pt x="196" y="188"/>
                  </a:cubicBezTo>
                  <a:cubicBezTo>
                    <a:pt x="204" y="193"/>
                    <a:pt x="212" y="195"/>
                    <a:pt x="220" y="195"/>
                  </a:cubicBezTo>
                  <a:cubicBezTo>
                    <a:pt x="241" y="195"/>
                    <a:pt x="261" y="180"/>
                    <a:pt x="268" y="161"/>
                  </a:cubicBezTo>
                  <a:cubicBezTo>
                    <a:pt x="286" y="134"/>
                    <a:pt x="268" y="108"/>
                    <a:pt x="250" y="99"/>
                  </a:cubicBezTo>
                  <a:cubicBezTo>
                    <a:pt x="205" y="63"/>
                    <a:pt x="152" y="45"/>
                    <a:pt x="116" y="9"/>
                  </a:cubicBezTo>
                  <a:cubicBezTo>
                    <a:pt x="107" y="3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0"/>
            <p:cNvSpPr/>
            <p:nvPr/>
          </p:nvSpPr>
          <p:spPr>
            <a:xfrm>
              <a:off x="847275" y="1159450"/>
              <a:ext cx="7700" cy="2950"/>
            </a:xfrm>
            <a:custGeom>
              <a:rect b="b" l="l" r="r" t="t"/>
              <a:pathLst>
                <a:path extrusionOk="0" h="118" w="308">
                  <a:moveTo>
                    <a:pt x="245" y="1"/>
                  </a:moveTo>
                  <a:cubicBezTo>
                    <a:pt x="243" y="1"/>
                    <a:pt x="241" y="1"/>
                    <a:pt x="238" y="2"/>
                  </a:cubicBezTo>
                  <a:cubicBezTo>
                    <a:pt x="185" y="10"/>
                    <a:pt x="122" y="10"/>
                    <a:pt x="69" y="19"/>
                  </a:cubicBezTo>
                  <a:cubicBezTo>
                    <a:pt x="0" y="19"/>
                    <a:pt x="6" y="118"/>
                    <a:pt x="69" y="118"/>
                  </a:cubicBezTo>
                  <a:cubicBezTo>
                    <a:pt x="72" y="118"/>
                    <a:pt x="75" y="118"/>
                    <a:pt x="78" y="117"/>
                  </a:cubicBezTo>
                  <a:cubicBezTo>
                    <a:pt x="131" y="117"/>
                    <a:pt x="185" y="117"/>
                    <a:pt x="247" y="109"/>
                  </a:cubicBezTo>
                  <a:cubicBezTo>
                    <a:pt x="307" y="100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0"/>
            <p:cNvSpPr/>
            <p:nvPr/>
          </p:nvSpPr>
          <p:spPr>
            <a:xfrm>
              <a:off x="845625" y="1147375"/>
              <a:ext cx="6500" cy="4675"/>
            </a:xfrm>
            <a:custGeom>
              <a:rect b="b" l="l" r="r" t="t"/>
              <a:pathLst>
                <a:path extrusionOk="0" h="187" w="260">
                  <a:moveTo>
                    <a:pt x="202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35" y="30"/>
                    <a:pt x="81" y="65"/>
                    <a:pt x="28" y="92"/>
                  </a:cubicBezTo>
                  <a:cubicBezTo>
                    <a:pt x="1" y="110"/>
                    <a:pt x="1" y="146"/>
                    <a:pt x="19" y="163"/>
                  </a:cubicBezTo>
                  <a:cubicBezTo>
                    <a:pt x="30" y="180"/>
                    <a:pt x="45" y="187"/>
                    <a:pt x="61" y="187"/>
                  </a:cubicBezTo>
                  <a:cubicBezTo>
                    <a:pt x="71" y="187"/>
                    <a:pt x="80" y="184"/>
                    <a:pt x="90" y="181"/>
                  </a:cubicBezTo>
                  <a:cubicBezTo>
                    <a:pt x="135" y="154"/>
                    <a:pt x="170" y="128"/>
                    <a:pt x="224" y="110"/>
                  </a:cubicBezTo>
                  <a:cubicBezTo>
                    <a:pt x="242" y="92"/>
                    <a:pt x="260" y="65"/>
                    <a:pt x="251" y="38"/>
                  </a:cubicBezTo>
                  <a:cubicBezTo>
                    <a:pt x="243" y="16"/>
                    <a:pt x="224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0"/>
            <p:cNvSpPr/>
            <p:nvPr/>
          </p:nvSpPr>
          <p:spPr>
            <a:xfrm>
              <a:off x="838750" y="1138600"/>
              <a:ext cx="6650" cy="5150"/>
            </a:xfrm>
            <a:custGeom>
              <a:rect b="b" l="l" r="r" t="t"/>
              <a:pathLst>
                <a:path extrusionOk="0" h="206" w="266">
                  <a:moveTo>
                    <a:pt x="184" y="1"/>
                  </a:moveTo>
                  <a:cubicBezTo>
                    <a:pt x="173" y="1"/>
                    <a:pt x="161" y="5"/>
                    <a:pt x="151" y="15"/>
                  </a:cubicBezTo>
                  <a:cubicBezTo>
                    <a:pt x="115" y="50"/>
                    <a:pt x="80" y="77"/>
                    <a:pt x="44" y="104"/>
                  </a:cubicBezTo>
                  <a:cubicBezTo>
                    <a:pt x="1" y="140"/>
                    <a:pt x="33" y="205"/>
                    <a:pt x="76" y="205"/>
                  </a:cubicBezTo>
                  <a:cubicBezTo>
                    <a:pt x="86" y="205"/>
                    <a:pt x="96" y="202"/>
                    <a:pt x="106" y="193"/>
                  </a:cubicBezTo>
                  <a:cubicBezTo>
                    <a:pt x="151" y="158"/>
                    <a:pt x="187" y="122"/>
                    <a:pt x="231" y="86"/>
                  </a:cubicBezTo>
                  <a:cubicBezTo>
                    <a:pt x="266" y="5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0"/>
            <p:cNvSpPr/>
            <p:nvPr/>
          </p:nvSpPr>
          <p:spPr>
            <a:xfrm>
              <a:off x="846150" y="1169725"/>
              <a:ext cx="7900" cy="3625"/>
            </a:xfrm>
            <a:custGeom>
              <a:rect b="b" l="l" r="r" t="t"/>
              <a:pathLst>
                <a:path extrusionOk="0" h="145" w="316">
                  <a:moveTo>
                    <a:pt x="70" y="0"/>
                  </a:moveTo>
                  <a:cubicBezTo>
                    <a:pt x="14" y="0"/>
                    <a:pt x="0" y="91"/>
                    <a:pt x="60" y="108"/>
                  </a:cubicBezTo>
                  <a:cubicBezTo>
                    <a:pt x="114" y="117"/>
                    <a:pt x="176" y="135"/>
                    <a:pt x="230" y="144"/>
                  </a:cubicBezTo>
                  <a:cubicBezTo>
                    <a:pt x="232" y="144"/>
                    <a:pt x="235" y="144"/>
                    <a:pt x="238" y="144"/>
                  </a:cubicBezTo>
                  <a:cubicBezTo>
                    <a:pt x="294" y="144"/>
                    <a:pt x="316" y="54"/>
                    <a:pt x="248" y="37"/>
                  </a:cubicBezTo>
                  <a:cubicBezTo>
                    <a:pt x="194" y="28"/>
                    <a:pt x="141" y="19"/>
                    <a:pt x="78" y="1"/>
                  </a:cubicBezTo>
                  <a:cubicBezTo>
                    <a:pt x="75" y="0"/>
                    <a:pt x="73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0"/>
            <p:cNvSpPr/>
            <p:nvPr/>
          </p:nvSpPr>
          <p:spPr>
            <a:xfrm>
              <a:off x="762675" y="1172175"/>
              <a:ext cx="25475" cy="14925"/>
            </a:xfrm>
            <a:custGeom>
              <a:rect b="b" l="l" r="r" t="t"/>
              <a:pathLst>
                <a:path extrusionOk="0" h="597" w="1019">
                  <a:moveTo>
                    <a:pt x="723" y="1"/>
                  </a:moveTo>
                  <a:lnTo>
                    <a:pt x="723" y="1"/>
                  </a:lnTo>
                  <a:cubicBezTo>
                    <a:pt x="776" y="162"/>
                    <a:pt x="643" y="358"/>
                    <a:pt x="464" y="367"/>
                  </a:cubicBezTo>
                  <a:cubicBezTo>
                    <a:pt x="384" y="367"/>
                    <a:pt x="295" y="340"/>
                    <a:pt x="232" y="278"/>
                  </a:cubicBezTo>
                  <a:cubicBezTo>
                    <a:pt x="197" y="233"/>
                    <a:pt x="179" y="170"/>
                    <a:pt x="179" y="108"/>
                  </a:cubicBezTo>
                  <a:cubicBezTo>
                    <a:pt x="116" y="144"/>
                    <a:pt x="54" y="188"/>
                    <a:pt x="0" y="233"/>
                  </a:cubicBezTo>
                  <a:cubicBezTo>
                    <a:pt x="19" y="482"/>
                    <a:pt x="222" y="596"/>
                    <a:pt x="435" y="596"/>
                  </a:cubicBezTo>
                  <a:cubicBezTo>
                    <a:pt x="717" y="596"/>
                    <a:pt x="1018" y="396"/>
                    <a:pt x="937" y="46"/>
                  </a:cubicBezTo>
                  <a:cubicBezTo>
                    <a:pt x="866" y="19"/>
                    <a:pt x="794" y="10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0"/>
            <p:cNvSpPr/>
            <p:nvPr/>
          </p:nvSpPr>
          <p:spPr>
            <a:xfrm>
              <a:off x="756425" y="1174200"/>
              <a:ext cx="40850" cy="24350"/>
            </a:xfrm>
            <a:custGeom>
              <a:rect b="b" l="l" r="r" t="t"/>
              <a:pathLst>
                <a:path extrusionOk="0" h="974" w="1634">
                  <a:moveTo>
                    <a:pt x="1303" y="0"/>
                  </a:moveTo>
                  <a:lnTo>
                    <a:pt x="1303" y="0"/>
                  </a:lnTo>
                  <a:cubicBezTo>
                    <a:pt x="1355" y="389"/>
                    <a:pt x="1013" y="612"/>
                    <a:pt x="687" y="612"/>
                  </a:cubicBezTo>
                  <a:cubicBezTo>
                    <a:pt x="451" y="612"/>
                    <a:pt x="225" y="496"/>
                    <a:pt x="161" y="241"/>
                  </a:cubicBezTo>
                  <a:cubicBezTo>
                    <a:pt x="134" y="277"/>
                    <a:pt x="108" y="304"/>
                    <a:pt x="90" y="348"/>
                  </a:cubicBezTo>
                  <a:cubicBezTo>
                    <a:pt x="116" y="393"/>
                    <a:pt x="134" y="446"/>
                    <a:pt x="161" y="500"/>
                  </a:cubicBezTo>
                  <a:cubicBezTo>
                    <a:pt x="224" y="589"/>
                    <a:pt x="286" y="660"/>
                    <a:pt x="375" y="723"/>
                  </a:cubicBezTo>
                  <a:cubicBezTo>
                    <a:pt x="375" y="723"/>
                    <a:pt x="375" y="732"/>
                    <a:pt x="375" y="732"/>
                  </a:cubicBezTo>
                  <a:cubicBezTo>
                    <a:pt x="268" y="705"/>
                    <a:pt x="188" y="616"/>
                    <a:pt x="125" y="527"/>
                  </a:cubicBezTo>
                  <a:cubicBezTo>
                    <a:pt x="99" y="500"/>
                    <a:pt x="72" y="464"/>
                    <a:pt x="45" y="428"/>
                  </a:cubicBezTo>
                  <a:cubicBezTo>
                    <a:pt x="45" y="437"/>
                    <a:pt x="45" y="437"/>
                    <a:pt x="45" y="446"/>
                  </a:cubicBezTo>
                  <a:cubicBezTo>
                    <a:pt x="54" y="464"/>
                    <a:pt x="54" y="482"/>
                    <a:pt x="63" y="500"/>
                  </a:cubicBezTo>
                  <a:cubicBezTo>
                    <a:pt x="99" y="562"/>
                    <a:pt x="134" y="607"/>
                    <a:pt x="179" y="652"/>
                  </a:cubicBezTo>
                  <a:cubicBezTo>
                    <a:pt x="277" y="750"/>
                    <a:pt x="393" y="803"/>
                    <a:pt x="509" y="857"/>
                  </a:cubicBezTo>
                  <a:cubicBezTo>
                    <a:pt x="384" y="857"/>
                    <a:pt x="259" y="794"/>
                    <a:pt x="161" y="714"/>
                  </a:cubicBezTo>
                  <a:cubicBezTo>
                    <a:pt x="116" y="678"/>
                    <a:pt x="54" y="616"/>
                    <a:pt x="9" y="553"/>
                  </a:cubicBezTo>
                  <a:cubicBezTo>
                    <a:pt x="9" y="571"/>
                    <a:pt x="9" y="589"/>
                    <a:pt x="1" y="616"/>
                  </a:cubicBezTo>
                  <a:cubicBezTo>
                    <a:pt x="167" y="858"/>
                    <a:pt x="451" y="973"/>
                    <a:pt x="737" y="973"/>
                  </a:cubicBezTo>
                  <a:cubicBezTo>
                    <a:pt x="1154" y="973"/>
                    <a:pt x="1575" y="727"/>
                    <a:pt x="1633" y="277"/>
                  </a:cubicBezTo>
                  <a:cubicBezTo>
                    <a:pt x="1624" y="268"/>
                    <a:pt x="1615" y="259"/>
                    <a:pt x="1615" y="250"/>
                  </a:cubicBezTo>
                  <a:cubicBezTo>
                    <a:pt x="1588" y="313"/>
                    <a:pt x="1553" y="393"/>
                    <a:pt x="1553" y="411"/>
                  </a:cubicBezTo>
                  <a:cubicBezTo>
                    <a:pt x="1499" y="509"/>
                    <a:pt x="1428" y="669"/>
                    <a:pt x="1312" y="714"/>
                  </a:cubicBezTo>
                  <a:cubicBezTo>
                    <a:pt x="1383" y="634"/>
                    <a:pt x="1437" y="553"/>
                    <a:pt x="1481" y="455"/>
                  </a:cubicBezTo>
                  <a:cubicBezTo>
                    <a:pt x="1526" y="366"/>
                    <a:pt x="1544" y="277"/>
                    <a:pt x="1562" y="188"/>
                  </a:cubicBezTo>
                  <a:cubicBezTo>
                    <a:pt x="1553" y="179"/>
                    <a:pt x="1544" y="161"/>
                    <a:pt x="1526" y="152"/>
                  </a:cubicBezTo>
                  <a:cubicBezTo>
                    <a:pt x="1517" y="214"/>
                    <a:pt x="1490" y="277"/>
                    <a:pt x="1472" y="339"/>
                  </a:cubicBezTo>
                  <a:cubicBezTo>
                    <a:pt x="1437" y="420"/>
                    <a:pt x="1410" y="509"/>
                    <a:pt x="1339" y="571"/>
                  </a:cubicBezTo>
                  <a:cubicBezTo>
                    <a:pt x="1383" y="491"/>
                    <a:pt x="1419" y="411"/>
                    <a:pt x="1446" y="330"/>
                  </a:cubicBezTo>
                  <a:cubicBezTo>
                    <a:pt x="1464" y="259"/>
                    <a:pt x="1472" y="179"/>
                    <a:pt x="1472" y="107"/>
                  </a:cubicBezTo>
                  <a:cubicBezTo>
                    <a:pt x="1419" y="63"/>
                    <a:pt x="1365" y="27"/>
                    <a:pt x="1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0"/>
            <p:cNvSpPr/>
            <p:nvPr/>
          </p:nvSpPr>
          <p:spPr>
            <a:xfrm>
              <a:off x="753750" y="1169650"/>
              <a:ext cx="46200" cy="31425"/>
            </a:xfrm>
            <a:custGeom>
              <a:rect b="b" l="l" r="r" t="t"/>
              <a:pathLst>
                <a:path extrusionOk="0" h="1257" w="1848">
                  <a:moveTo>
                    <a:pt x="1080" y="102"/>
                  </a:moveTo>
                  <a:lnTo>
                    <a:pt x="1080" y="102"/>
                  </a:lnTo>
                  <a:cubicBezTo>
                    <a:pt x="1151" y="111"/>
                    <a:pt x="1223" y="120"/>
                    <a:pt x="1294" y="147"/>
                  </a:cubicBezTo>
                  <a:cubicBezTo>
                    <a:pt x="1375" y="497"/>
                    <a:pt x="1074" y="697"/>
                    <a:pt x="792" y="697"/>
                  </a:cubicBezTo>
                  <a:cubicBezTo>
                    <a:pt x="579" y="697"/>
                    <a:pt x="376" y="583"/>
                    <a:pt x="357" y="334"/>
                  </a:cubicBezTo>
                  <a:cubicBezTo>
                    <a:pt x="411" y="289"/>
                    <a:pt x="473" y="245"/>
                    <a:pt x="536" y="209"/>
                  </a:cubicBezTo>
                  <a:cubicBezTo>
                    <a:pt x="536" y="271"/>
                    <a:pt x="554" y="334"/>
                    <a:pt x="589" y="379"/>
                  </a:cubicBezTo>
                  <a:cubicBezTo>
                    <a:pt x="652" y="441"/>
                    <a:pt x="741" y="468"/>
                    <a:pt x="821" y="468"/>
                  </a:cubicBezTo>
                  <a:cubicBezTo>
                    <a:pt x="1000" y="459"/>
                    <a:pt x="1133" y="263"/>
                    <a:pt x="1080" y="102"/>
                  </a:cubicBezTo>
                  <a:close/>
                  <a:moveTo>
                    <a:pt x="1410" y="182"/>
                  </a:moveTo>
                  <a:lnTo>
                    <a:pt x="1410" y="182"/>
                  </a:lnTo>
                  <a:cubicBezTo>
                    <a:pt x="1472" y="209"/>
                    <a:pt x="1526" y="245"/>
                    <a:pt x="1579" y="289"/>
                  </a:cubicBezTo>
                  <a:cubicBezTo>
                    <a:pt x="1579" y="361"/>
                    <a:pt x="1571" y="441"/>
                    <a:pt x="1553" y="512"/>
                  </a:cubicBezTo>
                  <a:cubicBezTo>
                    <a:pt x="1526" y="593"/>
                    <a:pt x="1490" y="673"/>
                    <a:pt x="1446" y="753"/>
                  </a:cubicBezTo>
                  <a:cubicBezTo>
                    <a:pt x="1517" y="691"/>
                    <a:pt x="1544" y="602"/>
                    <a:pt x="1579" y="521"/>
                  </a:cubicBezTo>
                  <a:cubicBezTo>
                    <a:pt x="1597" y="459"/>
                    <a:pt x="1624" y="396"/>
                    <a:pt x="1633" y="334"/>
                  </a:cubicBezTo>
                  <a:cubicBezTo>
                    <a:pt x="1651" y="343"/>
                    <a:pt x="1660" y="361"/>
                    <a:pt x="1669" y="370"/>
                  </a:cubicBezTo>
                  <a:cubicBezTo>
                    <a:pt x="1651" y="459"/>
                    <a:pt x="1633" y="548"/>
                    <a:pt x="1588" y="637"/>
                  </a:cubicBezTo>
                  <a:cubicBezTo>
                    <a:pt x="1544" y="735"/>
                    <a:pt x="1490" y="816"/>
                    <a:pt x="1419" y="896"/>
                  </a:cubicBezTo>
                  <a:cubicBezTo>
                    <a:pt x="1535" y="851"/>
                    <a:pt x="1606" y="691"/>
                    <a:pt x="1660" y="593"/>
                  </a:cubicBezTo>
                  <a:cubicBezTo>
                    <a:pt x="1660" y="575"/>
                    <a:pt x="1695" y="495"/>
                    <a:pt x="1722" y="432"/>
                  </a:cubicBezTo>
                  <a:cubicBezTo>
                    <a:pt x="1722" y="441"/>
                    <a:pt x="1731" y="450"/>
                    <a:pt x="1740" y="459"/>
                  </a:cubicBezTo>
                  <a:cubicBezTo>
                    <a:pt x="1682" y="909"/>
                    <a:pt x="1261" y="1155"/>
                    <a:pt x="844" y="1155"/>
                  </a:cubicBezTo>
                  <a:cubicBezTo>
                    <a:pt x="558" y="1155"/>
                    <a:pt x="274" y="1040"/>
                    <a:pt x="108" y="798"/>
                  </a:cubicBezTo>
                  <a:cubicBezTo>
                    <a:pt x="116" y="771"/>
                    <a:pt x="116" y="753"/>
                    <a:pt x="116" y="735"/>
                  </a:cubicBezTo>
                  <a:cubicBezTo>
                    <a:pt x="161" y="798"/>
                    <a:pt x="223" y="860"/>
                    <a:pt x="268" y="896"/>
                  </a:cubicBezTo>
                  <a:cubicBezTo>
                    <a:pt x="366" y="976"/>
                    <a:pt x="491" y="1039"/>
                    <a:pt x="616" y="1039"/>
                  </a:cubicBezTo>
                  <a:cubicBezTo>
                    <a:pt x="500" y="985"/>
                    <a:pt x="384" y="932"/>
                    <a:pt x="286" y="834"/>
                  </a:cubicBezTo>
                  <a:cubicBezTo>
                    <a:pt x="241" y="789"/>
                    <a:pt x="206" y="744"/>
                    <a:pt x="170" y="682"/>
                  </a:cubicBezTo>
                  <a:cubicBezTo>
                    <a:pt x="161" y="664"/>
                    <a:pt x="161" y="646"/>
                    <a:pt x="152" y="628"/>
                  </a:cubicBezTo>
                  <a:cubicBezTo>
                    <a:pt x="152" y="619"/>
                    <a:pt x="152" y="619"/>
                    <a:pt x="152" y="610"/>
                  </a:cubicBezTo>
                  <a:cubicBezTo>
                    <a:pt x="179" y="646"/>
                    <a:pt x="206" y="682"/>
                    <a:pt x="232" y="709"/>
                  </a:cubicBezTo>
                  <a:cubicBezTo>
                    <a:pt x="295" y="798"/>
                    <a:pt x="375" y="887"/>
                    <a:pt x="482" y="914"/>
                  </a:cubicBezTo>
                  <a:cubicBezTo>
                    <a:pt x="482" y="914"/>
                    <a:pt x="482" y="905"/>
                    <a:pt x="482" y="905"/>
                  </a:cubicBezTo>
                  <a:cubicBezTo>
                    <a:pt x="393" y="842"/>
                    <a:pt x="331" y="771"/>
                    <a:pt x="268" y="682"/>
                  </a:cubicBezTo>
                  <a:cubicBezTo>
                    <a:pt x="241" y="628"/>
                    <a:pt x="223" y="575"/>
                    <a:pt x="197" y="530"/>
                  </a:cubicBezTo>
                  <a:cubicBezTo>
                    <a:pt x="215" y="486"/>
                    <a:pt x="241" y="459"/>
                    <a:pt x="268" y="423"/>
                  </a:cubicBezTo>
                  <a:cubicBezTo>
                    <a:pt x="332" y="678"/>
                    <a:pt x="558" y="794"/>
                    <a:pt x="794" y="794"/>
                  </a:cubicBezTo>
                  <a:cubicBezTo>
                    <a:pt x="1120" y="794"/>
                    <a:pt x="1462" y="571"/>
                    <a:pt x="1410" y="182"/>
                  </a:cubicBezTo>
                  <a:close/>
                  <a:moveTo>
                    <a:pt x="1002" y="1"/>
                  </a:moveTo>
                  <a:cubicBezTo>
                    <a:pt x="533" y="1"/>
                    <a:pt x="64" y="280"/>
                    <a:pt x="0" y="798"/>
                  </a:cubicBezTo>
                  <a:cubicBezTo>
                    <a:pt x="0" y="807"/>
                    <a:pt x="0" y="807"/>
                    <a:pt x="9" y="816"/>
                  </a:cubicBezTo>
                  <a:cubicBezTo>
                    <a:pt x="9" y="825"/>
                    <a:pt x="9" y="834"/>
                    <a:pt x="9" y="842"/>
                  </a:cubicBezTo>
                  <a:cubicBezTo>
                    <a:pt x="199" y="1123"/>
                    <a:pt x="522" y="1256"/>
                    <a:pt x="845" y="1256"/>
                  </a:cubicBezTo>
                  <a:cubicBezTo>
                    <a:pt x="1314" y="1256"/>
                    <a:pt x="1784" y="976"/>
                    <a:pt x="1847" y="459"/>
                  </a:cubicBezTo>
                  <a:cubicBezTo>
                    <a:pt x="1847" y="450"/>
                    <a:pt x="1847" y="450"/>
                    <a:pt x="1847" y="441"/>
                  </a:cubicBezTo>
                  <a:cubicBezTo>
                    <a:pt x="1847" y="432"/>
                    <a:pt x="1847" y="423"/>
                    <a:pt x="1838" y="414"/>
                  </a:cubicBezTo>
                  <a:cubicBezTo>
                    <a:pt x="1649" y="134"/>
                    <a:pt x="1326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0"/>
            <p:cNvSpPr/>
            <p:nvPr/>
          </p:nvSpPr>
          <p:spPr>
            <a:xfrm>
              <a:off x="798575" y="1170125"/>
              <a:ext cx="5525" cy="5100"/>
            </a:xfrm>
            <a:custGeom>
              <a:rect b="b" l="l" r="r" t="t"/>
              <a:pathLst>
                <a:path extrusionOk="0" h="204" w="221">
                  <a:moveTo>
                    <a:pt x="141" y="0"/>
                  </a:moveTo>
                  <a:cubicBezTo>
                    <a:pt x="126" y="0"/>
                    <a:pt x="111" y="6"/>
                    <a:pt x="99" y="21"/>
                  </a:cubicBezTo>
                  <a:cubicBezTo>
                    <a:pt x="81" y="56"/>
                    <a:pt x="54" y="83"/>
                    <a:pt x="27" y="110"/>
                  </a:cubicBezTo>
                  <a:cubicBezTo>
                    <a:pt x="10" y="137"/>
                    <a:pt x="1" y="163"/>
                    <a:pt x="18" y="190"/>
                  </a:cubicBezTo>
                  <a:cubicBezTo>
                    <a:pt x="27" y="199"/>
                    <a:pt x="43" y="203"/>
                    <a:pt x="59" y="203"/>
                  </a:cubicBezTo>
                  <a:cubicBezTo>
                    <a:pt x="74" y="203"/>
                    <a:pt x="90" y="199"/>
                    <a:pt x="99" y="190"/>
                  </a:cubicBezTo>
                  <a:cubicBezTo>
                    <a:pt x="125" y="154"/>
                    <a:pt x="161" y="119"/>
                    <a:pt x="188" y="83"/>
                  </a:cubicBezTo>
                  <a:cubicBezTo>
                    <a:pt x="220" y="44"/>
                    <a:pt x="182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0"/>
            <p:cNvSpPr/>
            <p:nvPr/>
          </p:nvSpPr>
          <p:spPr>
            <a:xfrm>
              <a:off x="790825" y="1163800"/>
              <a:ext cx="4650" cy="6175"/>
            </a:xfrm>
            <a:custGeom>
              <a:rect b="b" l="l" r="r" t="t"/>
              <a:pathLst>
                <a:path extrusionOk="0" h="247" w="186">
                  <a:moveTo>
                    <a:pt x="128" y="1"/>
                  </a:moveTo>
                  <a:cubicBezTo>
                    <a:pt x="110" y="1"/>
                    <a:pt x="93" y="7"/>
                    <a:pt x="88" y="24"/>
                  </a:cubicBezTo>
                  <a:cubicBezTo>
                    <a:pt x="61" y="77"/>
                    <a:pt x="34" y="131"/>
                    <a:pt x="16" y="184"/>
                  </a:cubicBezTo>
                  <a:cubicBezTo>
                    <a:pt x="0" y="222"/>
                    <a:pt x="29" y="247"/>
                    <a:pt x="61" y="247"/>
                  </a:cubicBezTo>
                  <a:cubicBezTo>
                    <a:pt x="82" y="247"/>
                    <a:pt x="104" y="236"/>
                    <a:pt x="114" y="211"/>
                  </a:cubicBezTo>
                  <a:cubicBezTo>
                    <a:pt x="132" y="166"/>
                    <a:pt x="150" y="131"/>
                    <a:pt x="177" y="86"/>
                  </a:cubicBezTo>
                  <a:cubicBezTo>
                    <a:pt x="186" y="59"/>
                    <a:pt x="186" y="24"/>
                    <a:pt x="159" y="6"/>
                  </a:cubicBezTo>
                  <a:cubicBezTo>
                    <a:pt x="149" y="3"/>
                    <a:pt x="138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0"/>
            <p:cNvSpPr/>
            <p:nvPr/>
          </p:nvSpPr>
          <p:spPr>
            <a:xfrm>
              <a:off x="782925" y="1160375"/>
              <a:ext cx="3625" cy="6800"/>
            </a:xfrm>
            <a:custGeom>
              <a:rect b="b" l="l" r="r" t="t"/>
              <a:pathLst>
                <a:path extrusionOk="0" h="272" w="145">
                  <a:moveTo>
                    <a:pt x="82" y="0"/>
                  </a:moveTo>
                  <a:cubicBezTo>
                    <a:pt x="56" y="0"/>
                    <a:pt x="38" y="18"/>
                    <a:pt x="29" y="54"/>
                  </a:cubicBezTo>
                  <a:cubicBezTo>
                    <a:pt x="20" y="98"/>
                    <a:pt x="20" y="152"/>
                    <a:pt x="11" y="205"/>
                  </a:cubicBezTo>
                  <a:cubicBezTo>
                    <a:pt x="0" y="243"/>
                    <a:pt x="32" y="272"/>
                    <a:pt x="63" y="272"/>
                  </a:cubicBezTo>
                  <a:cubicBezTo>
                    <a:pt x="83" y="272"/>
                    <a:pt x="102" y="260"/>
                    <a:pt x="109" y="232"/>
                  </a:cubicBezTo>
                  <a:cubicBezTo>
                    <a:pt x="118" y="179"/>
                    <a:pt x="127" y="116"/>
                    <a:pt x="136" y="54"/>
                  </a:cubicBezTo>
                  <a:cubicBezTo>
                    <a:pt x="145" y="27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0"/>
            <p:cNvSpPr/>
            <p:nvPr/>
          </p:nvSpPr>
          <p:spPr>
            <a:xfrm>
              <a:off x="760750" y="1163850"/>
              <a:ext cx="5450" cy="6375"/>
            </a:xfrm>
            <a:custGeom>
              <a:rect b="b" l="l" r="r" t="t"/>
              <a:pathLst>
                <a:path extrusionOk="0" h="255" w="218">
                  <a:moveTo>
                    <a:pt x="72" y="1"/>
                  </a:moveTo>
                  <a:cubicBezTo>
                    <a:pt x="35" y="1"/>
                    <a:pt x="0" y="34"/>
                    <a:pt x="24" y="75"/>
                  </a:cubicBezTo>
                  <a:cubicBezTo>
                    <a:pt x="59" y="120"/>
                    <a:pt x="77" y="173"/>
                    <a:pt x="104" y="227"/>
                  </a:cubicBezTo>
                  <a:cubicBezTo>
                    <a:pt x="112" y="247"/>
                    <a:pt x="128" y="255"/>
                    <a:pt x="144" y="255"/>
                  </a:cubicBezTo>
                  <a:cubicBezTo>
                    <a:pt x="179" y="255"/>
                    <a:pt x="218" y="216"/>
                    <a:pt x="193" y="173"/>
                  </a:cubicBezTo>
                  <a:cubicBezTo>
                    <a:pt x="167" y="129"/>
                    <a:pt x="149" y="75"/>
                    <a:pt x="122" y="31"/>
                  </a:cubicBezTo>
                  <a:cubicBezTo>
                    <a:pt x="110" y="9"/>
                    <a:pt x="9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0"/>
            <p:cNvSpPr/>
            <p:nvPr/>
          </p:nvSpPr>
          <p:spPr>
            <a:xfrm>
              <a:off x="750850" y="1170950"/>
              <a:ext cx="6500" cy="5250"/>
            </a:xfrm>
            <a:custGeom>
              <a:rect b="b" l="l" r="r" t="t"/>
              <a:pathLst>
                <a:path extrusionOk="0" h="210" w="260">
                  <a:moveTo>
                    <a:pt x="66" y="1"/>
                  </a:moveTo>
                  <a:cubicBezTo>
                    <a:pt x="54" y="1"/>
                    <a:pt x="41" y="5"/>
                    <a:pt x="27" y="14"/>
                  </a:cubicBezTo>
                  <a:cubicBezTo>
                    <a:pt x="9" y="32"/>
                    <a:pt x="0" y="68"/>
                    <a:pt x="27" y="86"/>
                  </a:cubicBezTo>
                  <a:cubicBezTo>
                    <a:pt x="72" y="130"/>
                    <a:pt x="125" y="157"/>
                    <a:pt x="170" y="202"/>
                  </a:cubicBezTo>
                  <a:cubicBezTo>
                    <a:pt x="175" y="207"/>
                    <a:pt x="182" y="209"/>
                    <a:pt x="189" y="209"/>
                  </a:cubicBezTo>
                  <a:cubicBezTo>
                    <a:pt x="207" y="209"/>
                    <a:pt x="229" y="196"/>
                    <a:pt x="241" y="184"/>
                  </a:cubicBezTo>
                  <a:cubicBezTo>
                    <a:pt x="259" y="157"/>
                    <a:pt x="241" y="130"/>
                    <a:pt x="224" y="112"/>
                  </a:cubicBezTo>
                  <a:cubicBezTo>
                    <a:pt x="188" y="77"/>
                    <a:pt x="143" y="50"/>
                    <a:pt x="99" y="14"/>
                  </a:cubicBezTo>
                  <a:cubicBezTo>
                    <a:pt x="90" y="5"/>
                    <a:pt x="7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0"/>
            <p:cNvSpPr/>
            <p:nvPr/>
          </p:nvSpPr>
          <p:spPr>
            <a:xfrm>
              <a:off x="745225" y="1181000"/>
              <a:ext cx="7225" cy="4275"/>
            </a:xfrm>
            <a:custGeom>
              <a:rect b="b" l="l" r="r" t="t"/>
              <a:pathLst>
                <a:path extrusionOk="0" h="171" w="289">
                  <a:moveTo>
                    <a:pt x="71" y="0"/>
                  </a:moveTo>
                  <a:cubicBezTo>
                    <a:pt x="22" y="0"/>
                    <a:pt x="1" y="79"/>
                    <a:pt x="56" y="103"/>
                  </a:cubicBezTo>
                  <a:cubicBezTo>
                    <a:pt x="101" y="121"/>
                    <a:pt x="145" y="139"/>
                    <a:pt x="181" y="165"/>
                  </a:cubicBezTo>
                  <a:cubicBezTo>
                    <a:pt x="190" y="169"/>
                    <a:pt x="198" y="171"/>
                    <a:pt x="206" y="171"/>
                  </a:cubicBezTo>
                  <a:cubicBezTo>
                    <a:pt x="256" y="171"/>
                    <a:pt x="288" y="107"/>
                    <a:pt x="234" y="76"/>
                  </a:cubicBezTo>
                  <a:cubicBezTo>
                    <a:pt x="190" y="49"/>
                    <a:pt x="145" y="23"/>
                    <a:pt x="92" y="5"/>
                  </a:cubicBezTo>
                  <a:cubicBezTo>
                    <a:pt x="84" y="2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0"/>
            <p:cNvSpPr/>
            <p:nvPr/>
          </p:nvSpPr>
          <p:spPr>
            <a:xfrm>
              <a:off x="771775" y="1160525"/>
              <a:ext cx="3750" cy="6850"/>
            </a:xfrm>
            <a:custGeom>
              <a:rect b="b" l="l" r="r" t="t"/>
              <a:pathLst>
                <a:path extrusionOk="0" h="274" w="150">
                  <a:moveTo>
                    <a:pt x="63" y="1"/>
                  </a:moveTo>
                  <a:cubicBezTo>
                    <a:pt x="33" y="1"/>
                    <a:pt x="1" y="24"/>
                    <a:pt x="11" y="66"/>
                  </a:cubicBezTo>
                  <a:cubicBezTo>
                    <a:pt x="20" y="119"/>
                    <a:pt x="29" y="173"/>
                    <a:pt x="38" y="235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50"/>
                    <a:pt x="145" y="208"/>
                  </a:cubicBezTo>
                  <a:cubicBezTo>
                    <a:pt x="136" y="155"/>
                    <a:pt x="118" y="101"/>
                    <a:pt x="109" y="39"/>
                  </a:cubicBezTo>
                  <a:cubicBezTo>
                    <a:pt x="105" y="13"/>
                    <a:pt x="85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0"/>
            <p:cNvSpPr/>
            <p:nvPr/>
          </p:nvSpPr>
          <p:spPr>
            <a:xfrm>
              <a:off x="699475" y="1158925"/>
              <a:ext cx="26875" cy="16275"/>
            </a:xfrm>
            <a:custGeom>
              <a:rect b="b" l="l" r="r" t="t"/>
              <a:pathLst>
                <a:path extrusionOk="0" h="651" w="1075">
                  <a:moveTo>
                    <a:pt x="333" y="1"/>
                  </a:moveTo>
                  <a:cubicBezTo>
                    <a:pt x="283" y="1"/>
                    <a:pt x="233" y="7"/>
                    <a:pt x="182" y="14"/>
                  </a:cubicBezTo>
                  <a:cubicBezTo>
                    <a:pt x="1" y="347"/>
                    <a:pt x="349" y="650"/>
                    <a:pt x="671" y="650"/>
                  </a:cubicBezTo>
                  <a:cubicBezTo>
                    <a:pt x="839" y="650"/>
                    <a:pt x="1001" y="567"/>
                    <a:pt x="1074" y="361"/>
                  </a:cubicBezTo>
                  <a:cubicBezTo>
                    <a:pt x="1030" y="308"/>
                    <a:pt x="976" y="254"/>
                    <a:pt x="914" y="210"/>
                  </a:cubicBezTo>
                  <a:cubicBezTo>
                    <a:pt x="888" y="334"/>
                    <a:pt x="762" y="415"/>
                    <a:pt x="637" y="415"/>
                  </a:cubicBezTo>
                  <a:cubicBezTo>
                    <a:pt x="590" y="415"/>
                    <a:pt x="544" y="403"/>
                    <a:pt x="503" y="379"/>
                  </a:cubicBezTo>
                  <a:cubicBezTo>
                    <a:pt x="432" y="335"/>
                    <a:pt x="378" y="263"/>
                    <a:pt x="360" y="174"/>
                  </a:cubicBezTo>
                  <a:cubicBezTo>
                    <a:pt x="352" y="121"/>
                    <a:pt x="369" y="58"/>
                    <a:pt x="396" y="5"/>
                  </a:cubicBezTo>
                  <a:cubicBezTo>
                    <a:pt x="375" y="2"/>
                    <a:pt x="354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0"/>
            <p:cNvSpPr/>
            <p:nvPr/>
          </p:nvSpPr>
          <p:spPr>
            <a:xfrm>
              <a:off x="692650" y="1159925"/>
              <a:ext cx="38825" cy="27400"/>
            </a:xfrm>
            <a:custGeom>
              <a:rect b="b" l="l" r="r" t="t"/>
              <a:pathLst>
                <a:path extrusionOk="0" h="1096" w="1553">
                  <a:moveTo>
                    <a:pt x="339" y="0"/>
                  </a:moveTo>
                  <a:cubicBezTo>
                    <a:pt x="294" y="9"/>
                    <a:pt x="259" y="27"/>
                    <a:pt x="223" y="45"/>
                  </a:cubicBezTo>
                  <a:cubicBezTo>
                    <a:pt x="214" y="107"/>
                    <a:pt x="196" y="161"/>
                    <a:pt x="196" y="214"/>
                  </a:cubicBezTo>
                  <a:cubicBezTo>
                    <a:pt x="196" y="330"/>
                    <a:pt x="214" y="420"/>
                    <a:pt x="250" y="518"/>
                  </a:cubicBezTo>
                  <a:cubicBezTo>
                    <a:pt x="250" y="527"/>
                    <a:pt x="250" y="527"/>
                    <a:pt x="250" y="527"/>
                  </a:cubicBezTo>
                  <a:cubicBezTo>
                    <a:pt x="170" y="446"/>
                    <a:pt x="152" y="321"/>
                    <a:pt x="143" y="223"/>
                  </a:cubicBezTo>
                  <a:cubicBezTo>
                    <a:pt x="143" y="188"/>
                    <a:pt x="134" y="143"/>
                    <a:pt x="134" y="98"/>
                  </a:cubicBezTo>
                  <a:cubicBezTo>
                    <a:pt x="134" y="98"/>
                    <a:pt x="125" y="107"/>
                    <a:pt x="125" y="107"/>
                  </a:cubicBezTo>
                  <a:cubicBezTo>
                    <a:pt x="125" y="125"/>
                    <a:pt x="116" y="143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82"/>
                    <a:pt x="223" y="598"/>
                    <a:pt x="294" y="705"/>
                  </a:cubicBezTo>
                  <a:lnTo>
                    <a:pt x="286" y="705"/>
                  </a:lnTo>
                  <a:cubicBezTo>
                    <a:pt x="187" y="634"/>
                    <a:pt x="116" y="518"/>
                    <a:pt x="80" y="402"/>
                  </a:cubicBezTo>
                  <a:cubicBezTo>
                    <a:pt x="63" y="348"/>
                    <a:pt x="36" y="259"/>
                    <a:pt x="45" y="179"/>
                  </a:cubicBezTo>
                  <a:lnTo>
                    <a:pt x="45" y="179"/>
                  </a:lnTo>
                  <a:cubicBezTo>
                    <a:pt x="27" y="197"/>
                    <a:pt x="9" y="206"/>
                    <a:pt x="0" y="223"/>
                  </a:cubicBezTo>
                  <a:cubicBezTo>
                    <a:pt x="12" y="718"/>
                    <a:pt x="501" y="1096"/>
                    <a:pt x="969" y="1096"/>
                  </a:cubicBezTo>
                  <a:cubicBezTo>
                    <a:pt x="1184" y="1096"/>
                    <a:pt x="1395" y="1016"/>
                    <a:pt x="1552" y="830"/>
                  </a:cubicBezTo>
                  <a:cubicBezTo>
                    <a:pt x="1552" y="821"/>
                    <a:pt x="1552" y="803"/>
                    <a:pt x="1552" y="794"/>
                  </a:cubicBezTo>
                  <a:cubicBezTo>
                    <a:pt x="1490" y="839"/>
                    <a:pt x="1427" y="884"/>
                    <a:pt x="1410" y="892"/>
                  </a:cubicBezTo>
                  <a:cubicBezTo>
                    <a:pt x="1320" y="949"/>
                    <a:pt x="1186" y="1029"/>
                    <a:pt x="1075" y="1029"/>
                  </a:cubicBezTo>
                  <a:cubicBezTo>
                    <a:pt x="1065" y="1029"/>
                    <a:pt x="1054" y="1028"/>
                    <a:pt x="1044" y="1026"/>
                  </a:cubicBezTo>
                  <a:cubicBezTo>
                    <a:pt x="1151" y="991"/>
                    <a:pt x="1231" y="955"/>
                    <a:pt x="1329" y="901"/>
                  </a:cubicBezTo>
                  <a:cubicBezTo>
                    <a:pt x="1410" y="848"/>
                    <a:pt x="1472" y="785"/>
                    <a:pt x="1543" y="714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14"/>
                    <a:pt x="1427" y="759"/>
                    <a:pt x="1383" y="794"/>
                  </a:cubicBezTo>
                  <a:cubicBezTo>
                    <a:pt x="1311" y="848"/>
                    <a:pt x="1240" y="910"/>
                    <a:pt x="1142" y="919"/>
                  </a:cubicBezTo>
                  <a:cubicBezTo>
                    <a:pt x="1222" y="875"/>
                    <a:pt x="1294" y="830"/>
                    <a:pt x="1365" y="768"/>
                  </a:cubicBezTo>
                  <a:cubicBezTo>
                    <a:pt x="1419" y="723"/>
                    <a:pt x="1463" y="660"/>
                    <a:pt x="1508" y="598"/>
                  </a:cubicBezTo>
                  <a:cubicBezTo>
                    <a:pt x="1490" y="536"/>
                    <a:pt x="1454" y="482"/>
                    <a:pt x="1419" y="420"/>
                  </a:cubicBezTo>
                  <a:cubicBezTo>
                    <a:pt x="1321" y="629"/>
                    <a:pt x="1142" y="715"/>
                    <a:pt x="955" y="715"/>
                  </a:cubicBezTo>
                  <a:cubicBezTo>
                    <a:pt x="593" y="715"/>
                    <a:pt x="204" y="389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0"/>
            <p:cNvSpPr/>
            <p:nvPr/>
          </p:nvSpPr>
          <p:spPr>
            <a:xfrm>
              <a:off x="689975" y="1156400"/>
              <a:ext cx="44175" cy="33500"/>
            </a:xfrm>
            <a:custGeom>
              <a:rect b="b" l="l" r="r" t="t"/>
              <a:pathLst>
                <a:path extrusionOk="0" h="1340" w="1767">
                  <a:moveTo>
                    <a:pt x="713" y="102"/>
                  </a:moveTo>
                  <a:cubicBezTo>
                    <a:pt x="734" y="102"/>
                    <a:pt x="755" y="103"/>
                    <a:pt x="776" y="106"/>
                  </a:cubicBezTo>
                  <a:cubicBezTo>
                    <a:pt x="749" y="159"/>
                    <a:pt x="732" y="222"/>
                    <a:pt x="740" y="275"/>
                  </a:cubicBezTo>
                  <a:cubicBezTo>
                    <a:pt x="758" y="364"/>
                    <a:pt x="812" y="436"/>
                    <a:pt x="883" y="480"/>
                  </a:cubicBezTo>
                  <a:cubicBezTo>
                    <a:pt x="924" y="504"/>
                    <a:pt x="970" y="516"/>
                    <a:pt x="1017" y="516"/>
                  </a:cubicBezTo>
                  <a:cubicBezTo>
                    <a:pt x="1142" y="516"/>
                    <a:pt x="1268" y="435"/>
                    <a:pt x="1294" y="311"/>
                  </a:cubicBezTo>
                  <a:cubicBezTo>
                    <a:pt x="1356" y="355"/>
                    <a:pt x="1410" y="409"/>
                    <a:pt x="1454" y="462"/>
                  </a:cubicBezTo>
                  <a:cubicBezTo>
                    <a:pt x="1381" y="668"/>
                    <a:pt x="1219" y="751"/>
                    <a:pt x="1051" y="751"/>
                  </a:cubicBezTo>
                  <a:cubicBezTo>
                    <a:pt x="729" y="751"/>
                    <a:pt x="381" y="448"/>
                    <a:pt x="562" y="115"/>
                  </a:cubicBezTo>
                  <a:cubicBezTo>
                    <a:pt x="613" y="108"/>
                    <a:pt x="663" y="102"/>
                    <a:pt x="713" y="102"/>
                  </a:cubicBezTo>
                  <a:close/>
                  <a:moveTo>
                    <a:pt x="446" y="141"/>
                  </a:moveTo>
                  <a:lnTo>
                    <a:pt x="446" y="141"/>
                  </a:lnTo>
                  <a:cubicBezTo>
                    <a:pt x="311" y="530"/>
                    <a:pt x="700" y="856"/>
                    <a:pt x="1062" y="856"/>
                  </a:cubicBezTo>
                  <a:cubicBezTo>
                    <a:pt x="1249" y="856"/>
                    <a:pt x="1428" y="770"/>
                    <a:pt x="1526" y="561"/>
                  </a:cubicBezTo>
                  <a:cubicBezTo>
                    <a:pt x="1561" y="623"/>
                    <a:pt x="1597" y="677"/>
                    <a:pt x="1615" y="739"/>
                  </a:cubicBezTo>
                  <a:cubicBezTo>
                    <a:pt x="1570" y="801"/>
                    <a:pt x="1526" y="864"/>
                    <a:pt x="1472" y="909"/>
                  </a:cubicBezTo>
                  <a:cubicBezTo>
                    <a:pt x="1401" y="971"/>
                    <a:pt x="1329" y="1016"/>
                    <a:pt x="1249" y="1060"/>
                  </a:cubicBezTo>
                  <a:cubicBezTo>
                    <a:pt x="1347" y="1051"/>
                    <a:pt x="1418" y="989"/>
                    <a:pt x="1490" y="935"/>
                  </a:cubicBezTo>
                  <a:cubicBezTo>
                    <a:pt x="1534" y="900"/>
                    <a:pt x="1588" y="855"/>
                    <a:pt x="1633" y="810"/>
                  </a:cubicBezTo>
                  <a:cubicBezTo>
                    <a:pt x="1642" y="828"/>
                    <a:pt x="1642" y="846"/>
                    <a:pt x="1650" y="855"/>
                  </a:cubicBezTo>
                  <a:cubicBezTo>
                    <a:pt x="1579" y="926"/>
                    <a:pt x="1517" y="989"/>
                    <a:pt x="1436" y="1042"/>
                  </a:cubicBezTo>
                  <a:cubicBezTo>
                    <a:pt x="1338" y="1096"/>
                    <a:pt x="1258" y="1132"/>
                    <a:pt x="1151" y="1167"/>
                  </a:cubicBezTo>
                  <a:cubicBezTo>
                    <a:pt x="1161" y="1169"/>
                    <a:pt x="1172" y="1170"/>
                    <a:pt x="1182" y="1170"/>
                  </a:cubicBezTo>
                  <a:cubicBezTo>
                    <a:pt x="1293" y="1170"/>
                    <a:pt x="1427" y="1090"/>
                    <a:pt x="1517" y="1033"/>
                  </a:cubicBezTo>
                  <a:cubicBezTo>
                    <a:pt x="1534" y="1025"/>
                    <a:pt x="1597" y="980"/>
                    <a:pt x="1659" y="935"/>
                  </a:cubicBezTo>
                  <a:cubicBezTo>
                    <a:pt x="1659" y="944"/>
                    <a:pt x="1659" y="962"/>
                    <a:pt x="1659" y="971"/>
                  </a:cubicBezTo>
                  <a:cubicBezTo>
                    <a:pt x="1502" y="1157"/>
                    <a:pt x="1291" y="1237"/>
                    <a:pt x="1076" y="1237"/>
                  </a:cubicBezTo>
                  <a:cubicBezTo>
                    <a:pt x="608" y="1237"/>
                    <a:pt x="119" y="859"/>
                    <a:pt x="107" y="364"/>
                  </a:cubicBezTo>
                  <a:cubicBezTo>
                    <a:pt x="116" y="347"/>
                    <a:pt x="134" y="338"/>
                    <a:pt x="152" y="320"/>
                  </a:cubicBezTo>
                  <a:lnTo>
                    <a:pt x="152" y="320"/>
                  </a:lnTo>
                  <a:cubicBezTo>
                    <a:pt x="143" y="400"/>
                    <a:pt x="170" y="489"/>
                    <a:pt x="187" y="543"/>
                  </a:cubicBezTo>
                  <a:cubicBezTo>
                    <a:pt x="223" y="659"/>
                    <a:pt x="294" y="775"/>
                    <a:pt x="393" y="846"/>
                  </a:cubicBezTo>
                  <a:lnTo>
                    <a:pt x="401" y="846"/>
                  </a:lnTo>
                  <a:cubicBezTo>
                    <a:pt x="330" y="739"/>
                    <a:pt x="259" y="623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84"/>
                    <a:pt x="232" y="266"/>
                    <a:pt x="232" y="248"/>
                  </a:cubicBezTo>
                  <a:cubicBezTo>
                    <a:pt x="232" y="248"/>
                    <a:pt x="241" y="239"/>
                    <a:pt x="241" y="239"/>
                  </a:cubicBezTo>
                  <a:cubicBezTo>
                    <a:pt x="241" y="284"/>
                    <a:pt x="250" y="329"/>
                    <a:pt x="250" y="364"/>
                  </a:cubicBezTo>
                  <a:cubicBezTo>
                    <a:pt x="259" y="462"/>
                    <a:pt x="277" y="587"/>
                    <a:pt x="357" y="668"/>
                  </a:cubicBezTo>
                  <a:cubicBezTo>
                    <a:pt x="357" y="668"/>
                    <a:pt x="357" y="668"/>
                    <a:pt x="357" y="659"/>
                  </a:cubicBezTo>
                  <a:cubicBezTo>
                    <a:pt x="321" y="561"/>
                    <a:pt x="303" y="471"/>
                    <a:pt x="303" y="355"/>
                  </a:cubicBezTo>
                  <a:cubicBezTo>
                    <a:pt x="303" y="302"/>
                    <a:pt x="321" y="248"/>
                    <a:pt x="330" y="186"/>
                  </a:cubicBezTo>
                  <a:cubicBezTo>
                    <a:pt x="366" y="168"/>
                    <a:pt x="401" y="150"/>
                    <a:pt x="446" y="141"/>
                  </a:cubicBezTo>
                  <a:close/>
                  <a:moveTo>
                    <a:pt x="686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18" y="311"/>
                    <a:pt x="9" y="320"/>
                    <a:pt x="9" y="329"/>
                  </a:cubicBezTo>
                  <a:cubicBezTo>
                    <a:pt x="9" y="329"/>
                    <a:pt x="0" y="338"/>
                    <a:pt x="0" y="347"/>
                  </a:cubicBezTo>
                  <a:cubicBezTo>
                    <a:pt x="6" y="918"/>
                    <a:pt x="550" y="1340"/>
                    <a:pt x="1077" y="1340"/>
                  </a:cubicBezTo>
                  <a:cubicBezTo>
                    <a:pt x="1323" y="1340"/>
                    <a:pt x="1566" y="1247"/>
                    <a:pt x="1749" y="1033"/>
                  </a:cubicBezTo>
                  <a:cubicBezTo>
                    <a:pt x="1749" y="1025"/>
                    <a:pt x="1757" y="1025"/>
                    <a:pt x="1757" y="1016"/>
                  </a:cubicBezTo>
                  <a:cubicBezTo>
                    <a:pt x="1757" y="1007"/>
                    <a:pt x="1766" y="998"/>
                    <a:pt x="1766" y="989"/>
                  </a:cubicBezTo>
                  <a:cubicBezTo>
                    <a:pt x="1754" y="424"/>
                    <a:pt x="1210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0"/>
            <p:cNvSpPr/>
            <p:nvPr/>
          </p:nvSpPr>
          <p:spPr>
            <a:xfrm>
              <a:off x="736350" y="1174075"/>
              <a:ext cx="6325" cy="3525"/>
            </a:xfrm>
            <a:custGeom>
              <a:rect b="b" l="l" r="r" t="t"/>
              <a:pathLst>
                <a:path extrusionOk="0" h="141" w="253">
                  <a:moveTo>
                    <a:pt x="184" y="0"/>
                  </a:moveTo>
                  <a:cubicBezTo>
                    <a:pt x="177" y="0"/>
                    <a:pt x="169" y="2"/>
                    <a:pt x="161" y="5"/>
                  </a:cubicBezTo>
                  <a:cubicBezTo>
                    <a:pt x="126" y="14"/>
                    <a:pt x="81" y="23"/>
                    <a:pt x="45" y="32"/>
                  </a:cubicBezTo>
                  <a:cubicBezTo>
                    <a:pt x="18" y="41"/>
                    <a:pt x="1" y="68"/>
                    <a:pt x="1" y="94"/>
                  </a:cubicBezTo>
                  <a:cubicBezTo>
                    <a:pt x="8" y="118"/>
                    <a:pt x="29" y="141"/>
                    <a:pt x="52" y="141"/>
                  </a:cubicBezTo>
                  <a:cubicBezTo>
                    <a:pt x="56" y="141"/>
                    <a:pt x="59" y="140"/>
                    <a:pt x="63" y="139"/>
                  </a:cubicBezTo>
                  <a:cubicBezTo>
                    <a:pt x="108" y="121"/>
                    <a:pt x="161" y="112"/>
                    <a:pt x="206" y="94"/>
                  </a:cubicBezTo>
                  <a:cubicBezTo>
                    <a:pt x="252" y="71"/>
                    <a:pt x="23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0"/>
            <p:cNvSpPr/>
            <p:nvPr/>
          </p:nvSpPr>
          <p:spPr>
            <a:xfrm>
              <a:off x="732175" y="1164200"/>
              <a:ext cx="6875" cy="4775"/>
            </a:xfrm>
            <a:custGeom>
              <a:rect b="b" l="l" r="r" t="t"/>
              <a:pathLst>
                <a:path extrusionOk="0" h="191" w="275">
                  <a:moveTo>
                    <a:pt x="209" y="1"/>
                  </a:moveTo>
                  <a:cubicBezTo>
                    <a:pt x="201" y="1"/>
                    <a:pt x="193" y="3"/>
                    <a:pt x="185" y="8"/>
                  </a:cubicBezTo>
                  <a:cubicBezTo>
                    <a:pt x="141" y="35"/>
                    <a:pt x="87" y="61"/>
                    <a:pt x="43" y="97"/>
                  </a:cubicBezTo>
                  <a:cubicBezTo>
                    <a:pt x="0" y="132"/>
                    <a:pt x="31" y="190"/>
                    <a:pt x="72" y="190"/>
                  </a:cubicBezTo>
                  <a:cubicBezTo>
                    <a:pt x="83" y="190"/>
                    <a:pt x="94" y="186"/>
                    <a:pt x="105" y="177"/>
                  </a:cubicBezTo>
                  <a:cubicBezTo>
                    <a:pt x="150" y="150"/>
                    <a:pt x="185" y="124"/>
                    <a:pt x="230" y="106"/>
                  </a:cubicBezTo>
                  <a:cubicBezTo>
                    <a:pt x="257" y="88"/>
                    <a:pt x="275" y="61"/>
                    <a:pt x="257" y="35"/>
                  </a:cubicBezTo>
                  <a:cubicBezTo>
                    <a:pt x="250" y="15"/>
                    <a:pt x="23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0"/>
            <p:cNvSpPr/>
            <p:nvPr/>
          </p:nvSpPr>
          <p:spPr>
            <a:xfrm>
              <a:off x="727050" y="1156350"/>
              <a:ext cx="6200" cy="5925"/>
            </a:xfrm>
            <a:custGeom>
              <a:rect b="b" l="l" r="r" t="t"/>
              <a:pathLst>
                <a:path extrusionOk="0" h="237" w="248">
                  <a:moveTo>
                    <a:pt x="193" y="0"/>
                  </a:moveTo>
                  <a:cubicBezTo>
                    <a:pt x="176" y="0"/>
                    <a:pt x="161" y="10"/>
                    <a:pt x="150" y="27"/>
                  </a:cubicBezTo>
                  <a:cubicBezTo>
                    <a:pt x="114" y="63"/>
                    <a:pt x="78" y="108"/>
                    <a:pt x="43" y="143"/>
                  </a:cubicBezTo>
                  <a:cubicBezTo>
                    <a:pt x="0" y="179"/>
                    <a:pt x="36" y="237"/>
                    <a:pt x="75" y="237"/>
                  </a:cubicBezTo>
                  <a:cubicBezTo>
                    <a:pt x="85" y="237"/>
                    <a:pt x="96" y="233"/>
                    <a:pt x="105" y="224"/>
                  </a:cubicBezTo>
                  <a:cubicBezTo>
                    <a:pt x="150" y="179"/>
                    <a:pt x="185" y="134"/>
                    <a:pt x="230" y="90"/>
                  </a:cubicBezTo>
                  <a:cubicBezTo>
                    <a:pt x="248" y="63"/>
                    <a:pt x="239" y="27"/>
                    <a:pt x="221" y="10"/>
                  </a:cubicBezTo>
                  <a:cubicBezTo>
                    <a:pt x="211" y="3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0"/>
            <p:cNvSpPr/>
            <p:nvPr/>
          </p:nvSpPr>
          <p:spPr>
            <a:xfrm>
              <a:off x="709250" y="1147100"/>
              <a:ext cx="3150" cy="6750"/>
            </a:xfrm>
            <a:custGeom>
              <a:rect b="b" l="l" r="r" t="t"/>
              <a:pathLst>
                <a:path extrusionOk="0" h="270" w="126">
                  <a:moveTo>
                    <a:pt x="71" y="0"/>
                  </a:moveTo>
                  <a:cubicBezTo>
                    <a:pt x="47" y="0"/>
                    <a:pt x="23" y="16"/>
                    <a:pt x="23" y="49"/>
                  </a:cubicBezTo>
                  <a:cubicBezTo>
                    <a:pt x="14" y="103"/>
                    <a:pt x="5" y="157"/>
                    <a:pt x="5" y="210"/>
                  </a:cubicBezTo>
                  <a:cubicBezTo>
                    <a:pt x="0" y="249"/>
                    <a:pt x="28" y="270"/>
                    <a:pt x="55" y="270"/>
                  </a:cubicBezTo>
                  <a:cubicBezTo>
                    <a:pt x="77" y="270"/>
                    <a:pt x="99" y="256"/>
                    <a:pt x="103" y="228"/>
                  </a:cubicBezTo>
                  <a:cubicBezTo>
                    <a:pt x="112" y="165"/>
                    <a:pt x="121" y="112"/>
                    <a:pt x="121" y="58"/>
                  </a:cubicBezTo>
                  <a:cubicBezTo>
                    <a:pt x="126" y="20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0"/>
            <p:cNvSpPr/>
            <p:nvPr/>
          </p:nvSpPr>
          <p:spPr>
            <a:xfrm>
              <a:off x="697100" y="1147600"/>
              <a:ext cx="4275" cy="6400"/>
            </a:xfrm>
            <a:custGeom>
              <a:rect b="b" l="l" r="r" t="t"/>
              <a:pathLst>
                <a:path extrusionOk="0" h="256" w="171">
                  <a:moveTo>
                    <a:pt x="68" y="0"/>
                  </a:moveTo>
                  <a:cubicBezTo>
                    <a:pt x="64" y="0"/>
                    <a:pt x="59" y="1"/>
                    <a:pt x="54" y="3"/>
                  </a:cubicBezTo>
                  <a:cubicBezTo>
                    <a:pt x="27" y="3"/>
                    <a:pt x="1" y="29"/>
                    <a:pt x="9" y="56"/>
                  </a:cubicBezTo>
                  <a:cubicBezTo>
                    <a:pt x="27" y="119"/>
                    <a:pt x="54" y="172"/>
                    <a:pt x="72" y="226"/>
                  </a:cubicBezTo>
                  <a:cubicBezTo>
                    <a:pt x="79" y="246"/>
                    <a:pt x="100" y="256"/>
                    <a:pt x="122" y="256"/>
                  </a:cubicBezTo>
                  <a:cubicBezTo>
                    <a:pt x="129" y="256"/>
                    <a:pt x="137" y="255"/>
                    <a:pt x="143" y="252"/>
                  </a:cubicBezTo>
                  <a:cubicBezTo>
                    <a:pt x="170" y="244"/>
                    <a:pt x="170" y="217"/>
                    <a:pt x="161" y="181"/>
                  </a:cubicBezTo>
                  <a:cubicBezTo>
                    <a:pt x="152" y="137"/>
                    <a:pt x="125" y="92"/>
                    <a:pt x="116" y="38"/>
                  </a:cubicBezTo>
                  <a:cubicBezTo>
                    <a:pt x="109" y="16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0"/>
            <p:cNvSpPr/>
            <p:nvPr/>
          </p:nvSpPr>
          <p:spPr>
            <a:xfrm>
              <a:off x="686925" y="1153175"/>
              <a:ext cx="5425" cy="5750"/>
            </a:xfrm>
            <a:custGeom>
              <a:rect b="b" l="l" r="r" t="t"/>
              <a:pathLst>
                <a:path extrusionOk="0" h="230" w="217">
                  <a:moveTo>
                    <a:pt x="72" y="0"/>
                  </a:moveTo>
                  <a:cubicBezTo>
                    <a:pt x="34" y="0"/>
                    <a:pt x="0" y="44"/>
                    <a:pt x="33" y="83"/>
                  </a:cubicBezTo>
                  <a:cubicBezTo>
                    <a:pt x="60" y="119"/>
                    <a:pt x="77" y="154"/>
                    <a:pt x="104" y="199"/>
                  </a:cubicBezTo>
                  <a:cubicBezTo>
                    <a:pt x="113" y="220"/>
                    <a:pt x="131" y="229"/>
                    <a:pt x="148" y="229"/>
                  </a:cubicBezTo>
                  <a:cubicBezTo>
                    <a:pt x="182" y="229"/>
                    <a:pt x="217" y="196"/>
                    <a:pt x="193" y="154"/>
                  </a:cubicBezTo>
                  <a:cubicBezTo>
                    <a:pt x="167" y="110"/>
                    <a:pt x="140" y="65"/>
                    <a:pt x="113" y="21"/>
                  </a:cubicBezTo>
                  <a:cubicBezTo>
                    <a:pt x="101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0"/>
            <p:cNvSpPr/>
            <p:nvPr/>
          </p:nvSpPr>
          <p:spPr>
            <a:xfrm>
              <a:off x="718525" y="11501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1"/>
                    <a:pt x="80" y="34"/>
                  </a:cubicBezTo>
                  <a:cubicBezTo>
                    <a:pt x="62" y="87"/>
                    <a:pt x="36" y="141"/>
                    <a:pt x="18" y="194"/>
                  </a:cubicBezTo>
                  <a:cubicBezTo>
                    <a:pt x="1" y="234"/>
                    <a:pt x="34" y="262"/>
                    <a:pt x="67" y="262"/>
                  </a:cubicBezTo>
                  <a:cubicBezTo>
                    <a:pt x="87" y="262"/>
                    <a:pt x="106" y="253"/>
                    <a:pt x="116" y="230"/>
                  </a:cubicBezTo>
                  <a:cubicBezTo>
                    <a:pt x="134" y="176"/>
                    <a:pt x="161" y="123"/>
                    <a:pt x="178" y="69"/>
                  </a:cubicBezTo>
                  <a:cubicBezTo>
                    <a:pt x="195" y="30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0"/>
            <p:cNvSpPr/>
            <p:nvPr/>
          </p:nvSpPr>
          <p:spPr>
            <a:xfrm>
              <a:off x="876625" y="1145650"/>
              <a:ext cx="25675" cy="20925"/>
            </a:xfrm>
            <a:custGeom>
              <a:rect b="b" l="l" r="r" t="t"/>
              <a:pathLst>
                <a:path extrusionOk="0" h="837" w="1027">
                  <a:moveTo>
                    <a:pt x="652" y="0"/>
                  </a:moveTo>
                  <a:lnTo>
                    <a:pt x="652" y="0"/>
                  </a:lnTo>
                  <a:cubicBezTo>
                    <a:pt x="590" y="27"/>
                    <a:pt x="518" y="54"/>
                    <a:pt x="456" y="90"/>
                  </a:cubicBezTo>
                  <a:cubicBezTo>
                    <a:pt x="509" y="125"/>
                    <a:pt x="554" y="179"/>
                    <a:pt x="563" y="232"/>
                  </a:cubicBezTo>
                  <a:cubicBezTo>
                    <a:pt x="590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6" y="571"/>
                    <a:pt x="19" y="634"/>
                    <a:pt x="1" y="705"/>
                  </a:cubicBezTo>
                  <a:cubicBezTo>
                    <a:pt x="94" y="798"/>
                    <a:pt x="197" y="837"/>
                    <a:pt x="297" y="837"/>
                  </a:cubicBezTo>
                  <a:cubicBezTo>
                    <a:pt x="679" y="837"/>
                    <a:pt x="1027" y="276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0"/>
            <p:cNvSpPr/>
            <p:nvPr/>
          </p:nvSpPr>
          <p:spPr>
            <a:xfrm>
              <a:off x="904750" y="1146100"/>
              <a:ext cx="3350" cy="13850"/>
            </a:xfrm>
            <a:custGeom>
              <a:rect b="b" l="l" r="r" t="t"/>
              <a:pathLst>
                <a:path extrusionOk="0" h="554" w="134">
                  <a:moveTo>
                    <a:pt x="0" y="0"/>
                  </a:moveTo>
                  <a:cubicBezTo>
                    <a:pt x="27" y="63"/>
                    <a:pt x="45" y="152"/>
                    <a:pt x="54" y="205"/>
                  </a:cubicBezTo>
                  <a:cubicBezTo>
                    <a:pt x="71" y="321"/>
                    <a:pt x="62" y="446"/>
                    <a:pt x="9" y="553"/>
                  </a:cubicBezTo>
                  <a:cubicBezTo>
                    <a:pt x="45" y="536"/>
                    <a:pt x="71" y="518"/>
                    <a:pt x="98" y="500"/>
                  </a:cubicBezTo>
                  <a:cubicBezTo>
                    <a:pt x="134" y="339"/>
                    <a:pt x="125" y="179"/>
                    <a:pt x="54" y="18"/>
                  </a:cubicBezTo>
                  <a:cubicBezTo>
                    <a:pt x="36" y="9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0"/>
            <p:cNvSpPr/>
            <p:nvPr/>
          </p:nvSpPr>
          <p:spPr>
            <a:xfrm>
              <a:off x="875750" y="1144975"/>
              <a:ext cx="29675" cy="28350"/>
            </a:xfrm>
            <a:custGeom>
              <a:rect b="b" l="l" r="r" t="t"/>
              <a:pathLst>
                <a:path extrusionOk="0" h="1134" w="1187">
                  <a:moveTo>
                    <a:pt x="812" y="1"/>
                  </a:moveTo>
                  <a:cubicBezTo>
                    <a:pt x="1165" y="368"/>
                    <a:pt x="768" y="973"/>
                    <a:pt x="326" y="973"/>
                  </a:cubicBezTo>
                  <a:cubicBezTo>
                    <a:pt x="220" y="973"/>
                    <a:pt x="111" y="938"/>
                    <a:pt x="9" y="857"/>
                  </a:cubicBezTo>
                  <a:cubicBezTo>
                    <a:pt x="0" y="919"/>
                    <a:pt x="0" y="982"/>
                    <a:pt x="9" y="1053"/>
                  </a:cubicBezTo>
                  <a:cubicBezTo>
                    <a:pt x="72" y="1089"/>
                    <a:pt x="134" y="1116"/>
                    <a:pt x="205" y="1134"/>
                  </a:cubicBezTo>
                  <a:cubicBezTo>
                    <a:pt x="304" y="1080"/>
                    <a:pt x="411" y="1018"/>
                    <a:pt x="509" y="964"/>
                  </a:cubicBezTo>
                  <a:cubicBezTo>
                    <a:pt x="741" y="839"/>
                    <a:pt x="955" y="723"/>
                    <a:pt x="1160" y="607"/>
                  </a:cubicBezTo>
                  <a:cubicBezTo>
                    <a:pt x="1169" y="482"/>
                    <a:pt x="1187" y="357"/>
                    <a:pt x="1151" y="242"/>
                  </a:cubicBezTo>
                  <a:cubicBezTo>
                    <a:pt x="1133" y="179"/>
                    <a:pt x="1115" y="117"/>
                    <a:pt x="1089" y="63"/>
                  </a:cubicBezTo>
                  <a:cubicBezTo>
                    <a:pt x="1071" y="45"/>
                    <a:pt x="1062" y="27"/>
                    <a:pt x="1053" y="10"/>
                  </a:cubicBezTo>
                  <a:lnTo>
                    <a:pt x="1035" y="10"/>
                  </a:lnTo>
                  <a:cubicBezTo>
                    <a:pt x="1053" y="45"/>
                    <a:pt x="1071" y="90"/>
                    <a:pt x="1080" y="126"/>
                  </a:cubicBezTo>
                  <a:cubicBezTo>
                    <a:pt x="1115" y="224"/>
                    <a:pt x="1151" y="340"/>
                    <a:pt x="1115" y="438"/>
                  </a:cubicBezTo>
                  <a:cubicBezTo>
                    <a:pt x="1098" y="331"/>
                    <a:pt x="1080" y="242"/>
                    <a:pt x="1035" y="143"/>
                  </a:cubicBezTo>
                  <a:cubicBezTo>
                    <a:pt x="1008" y="90"/>
                    <a:pt x="964" y="45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0"/>
            <p:cNvSpPr/>
            <p:nvPr/>
          </p:nvSpPr>
          <p:spPr>
            <a:xfrm>
              <a:off x="876200" y="1173075"/>
              <a:ext cx="3575" cy="1825"/>
            </a:xfrm>
            <a:custGeom>
              <a:rect b="b" l="l" r="r" t="t"/>
              <a:pathLst>
                <a:path extrusionOk="0" h="73" w="143">
                  <a:moveTo>
                    <a:pt x="0" y="1"/>
                  </a:moveTo>
                  <a:lnTo>
                    <a:pt x="0" y="1"/>
                  </a:lnTo>
                  <a:cubicBezTo>
                    <a:pt x="9" y="19"/>
                    <a:pt x="9" y="27"/>
                    <a:pt x="18" y="45"/>
                  </a:cubicBezTo>
                  <a:cubicBezTo>
                    <a:pt x="36" y="54"/>
                    <a:pt x="63" y="63"/>
                    <a:pt x="80" y="72"/>
                  </a:cubicBezTo>
                  <a:lnTo>
                    <a:pt x="143" y="36"/>
                  </a:lnTo>
                  <a:cubicBezTo>
                    <a:pt x="98" y="27"/>
                    <a:pt x="4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0"/>
            <p:cNvSpPr/>
            <p:nvPr/>
          </p:nvSpPr>
          <p:spPr>
            <a:xfrm>
              <a:off x="868775" y="1142300"/>
              <a:ext cx="41775" cy="34600"/>
            </a:xfrm>
            <a:custGeom>
              <a:rect b="b" l="l" r="r" t="t"/>
              <a:pathLst>
                <a:path extrusionOk="0" h="1384" w="1671">
                  <a:moveTo>
                    <a:pt x="966" y="134"/>
                  </a:moveTo>
                  <a:cubicBezTo>
                    <a:pt x="1341" y="410"/>
                    <a:pt x="993" y="971"/>
                    <a:pt x="611" y="971"/>
                  </a:cubicBezTo>
                  <a:cubicBezTo>
                    <a:pt x="511" y="971"/>
                    <a:pt x="408" y="932"/>
                    <a:pt x="315" y="839"/>
                  </a:cubicBezTo>
                  <a:cubicBezTo>
                    <a:pt x="333" y="768"/>
                    <a:pt x="360" y="705"/>
                    <a:pt x="395" y="634"/>
                  </a:cubicBezTo>
                  <a:cubicBezTo>
                    <a:pt x="444" y="696"/>
                    <a:pt x="520" y="725"/>
                    <a:pt x="597" y="725"/>
                  </a:cubicBezTo>
                  <a:cubicBezTo>
                    <a:pt x="687" y="725"/>
                    <a:pt x="779" y="684"/>
                    <a:pt x="832" y="607"/>
                  </a:cubicBezTo>
                  <a:cubicBezTo>
                    <a:pt x="886" y="536"/>
                    <a:pt x="904" y="447"/>
                    <a:pt x="877" y="366"/>
                  </a:cubicBezTo>
                  <a:cubicBezTo>
                    <a:pt x="868" y="313"/>
                    <a:pt x="823" y="259"/>
                    <a:pt x="770" y="224"/>
                  </a:cubicBezTo>
                  <a:cubicBezTo>
                    <a:pt x="832" y="188"/>
                    <a:pt x="904" y="161"/>
                    <a:pt x="966" y="134"/>
                  </a:cubicBezTo>
                  <a:close/>
                  <a:moveTo>
                    <a:pt x="1188" y="1"/>
                  </a:moveTo>
                  <a:cubicBezTo>
                    <a:pt x="545" y="1"/>
                    <a:pt x="1" y="750"/>
                    <a:pt x="235" y="1383"/>
                  </a:cubicBezTo>
                  <a:lnTo>
                    <a:pt x="377" y="1303"/>
                  </a:lnTo>
                  <a:cubicBezTo>
                    <a:pt x="360" y="1294"/>
                    <a:pt x="333" y="1285"/>
                    <a:pt x="315" y="1276"/>
                  </a:cubicBezTo>
                  <a:cubicBezTo>
                    <a:pt x="306" y="1258"/>
                    <a:pt x="306" y="1250"/>
                    <a:pt x="297" y="1232"/>
                  </a:cubicBezTo>
                  <a:lnTo>
                    <a:pt x="297" y="1232"/>
                  </a:lnTo>
                  <a:cubicBezTo>
                    <a:pt x="342" y="1250"/>
                    <a:pt x="395" y="1258"/>
                    <a:pt x="440" y="1267"/>
                  </a:cubicBezTo>
                  <a:cubicBezTo>
                    <a:pt x="458" y="1258"/>
                    <a:pt x="467" y="1250"/>
                    <a:pt x="484" y="1241"/>
                  </a:cubicBezTo>
                  <a:cubicBezTo>
                    <a:pt x="413" y="1223"/>
                    <a:pt x="351" y="1196"/>
                    <a:pt x="288" y="1160"/>
                  </a:cubicBezTo>
                  <a:cubicBezTo>
                    <a:pt x="279" y="1089"/>
                    <a:pt x="279" y="1026"/>
                    <a:pt x="288" y="964"/>
                  </a:cubicBezTo>
                  <a:cubicBezTo>
                    <a:pt x="390" y="1045"/>
                    <a:pt x="499" y="1080"/>
                    <a:pt x="605" y="1080"/>
                  </a:cubicBezTo>
                  <a:cubicBezTo>
                    <a:pt x="1047" y="1080"/>
                    <a:pt x="1444" y="475"/>
                    <a:pt x="1091" y="108"/>
                  </a:cubicBezTo>
                  <a:lnTo>
                    <a:pt x="1216" y="108"/>
                  </a:lnTo>
                  <a:cubicBezTo>
                    <a:pt x="1243" y="152"/>
                    <a:pt x="1287" y="197"/>
                    <a:pt x="1314" y="250"/>
                  </a:cubicBezTo>
                  <a:cubicBezTo>
                    <a:pt x="1359" y="349"/>
                    <a:pt x="1377" y="438"/>
                    <a:pt x="1394" y="545"/>
                  </a:cubicBezTo>
                  <a:cubicBezTo>
                    <a:pt x="1430" y="447"/>
                    <a:pt x="1394" y="331"/>
                    <a:pt x="1359" y="233"/>
                  </a:cubicBezTo>
                  <a:cubicBezTo>
                    <a:pt x="1350" y="197"/>
                    <a:pt x="1332" y="152"/>
                    <a:pt x="1314" y="117"/>
                  </a:cubicBezTo>
                  <a:lnTo>
                    <a:pt x="1332" y="117"/>
                  </a:lnTo>
                  <a:cubicBezTo>
                    <a:pt x="1341" y="134"/>
                    <a:pt x="1350" y="152"/>
                    <a:pt x="1368" y="170"/>
                  </a:cubicBezTo>
                  <a:cubicBezTo>
                    <a:pt x="1394" y="224"/>
                    <a:pt x="1412" y="286"/>
                    <a:pt x="1430" y="349"/>
                  </a:cubicBezTo>
                  <a:cubicBezTo>
                    <a:pt x="1466" y="464"/>
                    <a:pt x="1448" y="589"/>
                    <a:pt x="1439" y="714"/>
                  </a:cubicBezTo>
                  <a:cubicBezTo>
                    <a:pt x="1439" y="714"/>
                    <a:pt x="1448" y="705"/>
                    <a:pt x="1448" y="705"/>
                  </a:cubicBezTo>
                  <a:cubicBezTo>
                    <a:pt x="1501" y="598"/>
                    <a:pt x="1510" y="473"/>
                    <a:pt x="1493" y="357"/>
                  </a:cubicBezTo>
                  <a:cubicBezTo>
                    <a:pt x="1484" y="304"/>
                    <a:pt x="1466" y="215"/>
                    <a:pt x="1439" y="152"/>
                  </a:cubicBezTo>
                  <a:cubicBezTo>
                    <a:pt x="1457" y="152"/>
                    <a:pt x="1475" y="161"/>
                    <a:pt x="1493" y="170"/>
                  </a:cubicBezTo>
                  <a:cubicBezTo>
                    <a:pt x="1564" y="331"/>
                    <a:pt x="1573" y="491"/>
                    <a:pt x="1537" y="652"/>
                  </a:cubicBezTo>
                  <a:cubicBezTo>
                    <a:pt x="1582" y="634"/>
                    <a:pt x="1617" y="616"/>
                    <a:pt x="1653" y="589"/>
                  </a:cubicBezTo>
                  <a:cubicBezTo>
                    <a:pt x="1671" y="429"/>
                    <a:pt x="1653" y="268"/>
                    <a:pt x="1582" y="117"/>
                  </a:cubicBezTo>
                  <a:cubicBezTo>
                    <a:pt x="1573" y="108"/>
                    <a:pt x="1564" y="99"/>
                    <a:pt x="1564" y="90"/>
                  </a:cubicBezTo>
                  <a:cubicBezTo>
                    <a:pt x="1555" y="90"/>
                    <a:pt x="1555" y="81"/>
                    <a:pt x="1546" y="81"/>
                  </a:cubicBezTo>
                  <a:cubicBezTo>
                    <a:pt x="1426" y="26"/>
                    <a:pt x="1306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0"/>
            <p:cNvSpPr/>
            <p:nvPr/>
          </p:nvSpPr>
          <p:spPr>
            <a:xfrm>
              <a:off x="865050" y="1174200"/>
              <a:ext cx="6250" cy="3150"/>
            </a:xfrm>
            <a:custGeom>
              <a:rect b="b" l="l" r="r" t="t"/>
              <a:pathLst>
                <a:path extrusionOk="0" h="126" w="250">
                  <a:moveTo>
                    <a:pt x="178" y="0"/>
                  </a:moveTo>
                  <a:cubicBezTo>
                    <a:pt x="143" y="9"/>
                    <a:pt x="107" y="18"/>
                    <a:pt x="63" y="27"/>
                  </a:cubicBezTo>
                  <a:cubicBezTo>
                    <a:pt x="3" y="27"/>
                    <a:pt x="0" y="126"/>
                    <a:pt x="55" y="126"/>
                  </a:cubicBezTo>
                  <a:cubicBezTo>
                    <a:pt x="58" y="126"/>
                    <a:pt x="60" y="126"/>
                    <a:pt x="63" y="125"/>
                  </a:cubicBezTo>
                  <a:cubicBezTo>
                    <a:pt x="116" y="125"/>
                    <a:pt x="161" y="116"/>
                    <a:pt x="205" y="107"/>
                  </a:cubicBezTo>
                  <a:cubicBezTo>
                    <a:pt x="232" y="98"/>
                    <a:pt x="250" y="63"/>
                    <a:pt x="241" y="36"/>
                  </a:cubicBezTo>
                  <a:cubicBezTo>
                    <a:pt x="232" y="9"/>
                    <a:pt x="20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0"/>
            <p:cNvSpPr/>
            <p:nvPr/>
          </p:nvSpPr>
          <p:spPr>
            <a:xfrm>
              <a:off x="864175" y="1164575"/>
              <a:ext cx="7225" cy="3000"/>
            </a:xfrm>
            <a:custGeom>
              <a:rect b="b" l="l" r="r" t="t"/>
              <a:pathLst>
                <a:path extrusionOk="0" h="120" w="289">
                  <a:moveTo>
                    <a:pt x="44" y="0"/>
                  </a:moveTo>
                  <a:cubicBezTo>
                    <a:pt x="21" y="0"/>
                    <a:pt x="0" y="31"/>
                    <a:pt x="8" y="55"/>
                  </a:cubicBezTo>
                  <a:cubicBezTo>
                    <a:pt x="8" y="82"/>
                    <a:pt x="26" y="100"/>
                    <a:pt x="53" y="100"/>
                  </a:cubicBezTo>
                  <a:cubicBezTo>
                    <a:pt x="106" y="109"/>
                    <a:pt x="151" y="109"/>
                    <a:pt x="205" y="118"/>
                  </a:cubicBezTo>
                  <a:cubicBezTo>
                    <a:pt x="209" y="119"/>
                    <a:pt x="214" y="120"/>
                    <a:pt x="218" y="120"/>
                  </a:cubicBezTo>
                  <a:cubicBezTo>
                    <a:pt x="271" y="120"/>
                    <a:pt x="288" y="28"/>
                    <a:pt x="222" y="20"/>
                  </a:cubicBezTo>
                  <a:cubicBezTo>
                    <a:pt x="169" y="11"/>
                    <a:pt x="115" y="2"/>
                    <a:pt x="53" y="2"/>
                  </a:cubicBez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0"/>
            <p:cNvSpPr/>
            <p:nvPr/>
          </p:nvSpPr>
          <p:spPr>
            <a:xfrm>
              <a:off x="865925" y="1155000"/>
              <a:ext cx="7250" cy="4325"/>
            </a:xfrm>
            <a:custGeom>
              <a:rect b="b" l="l" r="r" t="t"/>
              <a:pathLst>
                <a:path extrusionOk="0" h="173" w="290">
                  <a:moveTo>
                    <a:pt x="53" y="1"/>
                  </a:moveTo>
                  <a:cubicBezTo>
                    <a:pt x="36" y="1"/>
                    <a:pt x="21" y="11"/>
                    <a:pt x="10" y="28"/>
                  </a:cubicBezTo>
                  <a:cubicBezTo>
                    <a:pt x="1" y="55"/>
                    <a:pt x="10" y="90"/>
                    <a:pt x="36" y="99"/>
                  </a:cubicBezTo>
                  <a:cubicBezTo>
                    <a:pt x="90" y="117"/>
                    <a:pt x="143" y="153"/>
                    <a:pt x="206" y="171"/>
                  </a:cubicBezTo>
                  <a:cubicBezTo>
                    <a:pt x="211" y="172"/>
                    <a:pt x="216" y="173"/>
                    <a:pt x="221" y="173"/>
                  </a:cubicBezTo>
                  <a:cubicBezTo>
                    <a:pt x="272" y="173"/>
                    <a:pt x="289" y="88"/>
                    <a:pt x="224" y="64"/>
                  </a:cubicBezTo>
                  <a:cubicBezTo>
                    <a:pt x="179" y="46"/>
                    <a:pt x="135" y="28"/>
                    <a:pt x="81" y="10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0"/>
            <p:cNvSpPr/>
            <p:nvPr/>
          </p:nvSpPr>
          <p:spPr>
            <a:xfrm>
              <a:off x="880425" y="1137600"/>
              <a:ext cx="5550" cy="6325"/>
            </a:xfrm>
            <a:custGeom>
              <a:rect b="b" l="l" r="r" t="t"/>
              <a:pathLst>
                <a:path extrusionOk="0" h="253" w="222">
                  <a:moveTo>
                    <a:pt x="69" y="0"/>
                  </a:moveTo>
                  <a:cubicBezTo>
                    <a:pt x="36" y="0"/>
                    <a:pt x="0" y="39"/>
                    <a:pt x="18" y="82"/>
                  </a:cubicBezTo>
                  <a:cubicBezTo>
                    <a:pt x="45" y="135"/>
                    <a:pt x="81" y="180"/>
                    <a:pt x="108" y="224"/>
                  </a:cubicBezTo>
                  <a:cubicBezTo>
                    <a:pt x="119" y="244"/>
                    <a:pt x="135" y="252"/>
                    <a:pt x="152" y="252"/>
                  </a:cubicBezTo>
                  <a:cubicBezTo>
                    <a:pt x="187" y="252"/>
                    <a:pt x="221" y="214"/>
                    <a:pt x="197" y="171"/>
                  </a:cubicBezTo>
                  <a:cubicBezTo>
                    <a:pt x="170" y="126"/>
                    <a:pt x="134" y="82"/>
                    <a:pt x="108" y="28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0"/>
            <p:cNvSpPr/>
            <p:nvPr/>
          </p:nvSpPr>
          <p:spPr>
            <a:xfrm>
              <a:off x="892025" y="1132850"/>
              <a:ext cx="3375" cy="6625"/>
            </a:xfrm>
            <a:custGeom>
              <a:rect b="b" l="l" r="r" t="t"/>
              <a:pathLst>
                <a:path extrusionOk="0" h="265" w="135">
                  <a:moveTo>
                    <a:pt x="64" y="1"/>
                  </a:moveTo>
                  <a:cubicBezTo>
                    <a:pt x="58" y="1"/>
                    <a:pt x="51" y="2"/>
                    <a:pt x="45" y="4"/>
                  </a:cubicBezTo>
                  <a:cubicBezTo>
                    <a:pt x="9" y="13"/>
                    <a:pt x="1" y="40"/>
                    <a:pt x="9" y="66"/>
                  </a:cubicBezTo>
                  <a:cubicBezTo>
                    <a:pt x="18" y="111"/>
                    <a:pt x="18" y="164"/>
                    <a:pt x="18" y="218"/>
                  </a:cubicBezTo>
                  <a:cubicBezTo>
                    <a:pt x="26" y="241"/>
                    <a:pt x="40" y="264"/>
                    <a:pt x="62" y="264"/>
                  </a:cubicBezTo>
                  <a:cubicBezTo>
                    <a:pt x="65" y="264"/>
                    <a:pt x="68" y="264"/>
                    <a:pt x="72" y="263"/>
                  </a:cubicBezTo>
                  <a:cubicBezTo>
                    <a:pt x="99" y="263"/>
                    <a:pt x="134" y="245"/>
                    <a:pt x="125" y="218"/>
                  </a:cubicBezTo>
                  <a:cubicBezTo>
                    <a:pt x="116" y="156"/>
                    <a:pt x="116" y="93"/>
                    <a:pt x="108" y="40"/>
                  </a:cubicBezTo>
                  <a:cubicBezTo>
                    <a:pt x="101" y="12"/>
                    <a:pt x="84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0"/>
            <p:cNvSpPr/>
            <p:nvPr/>
          </p:nvSpPr>
          <p:spPr>
            <a:xfrm>
              <a:off x="903175" y="1133600"/>
              <a:ext cx="3200" cy="6275"/>
            </a:xfrm>
            <a:custGeom>
              <a:rect b="b" l="l" r="r" t="t"/>
              <a:pathLst>
                <a:path extrusionOk="0" h="251" w="128">
                  <a:moveTo>
                    <a:pt x="62" y="1"/>
                  </a:moveTo>
                  <a:cubicBezTo>
                    <a:pt x="41" y="1"/>
                    <a:pt x="22" y="12"/>
                    <a:pt x="18" y="36"/>
                  </a:cubicBezTo>
                  <a:cubicBezTo>
                    <a:pt x="9" y="90"/>
                    <a:pt x="1" y="143"/>
                    <a:pt x="1" y="197"/>
                  </a:cubicBezTo>
                  <a:cubicBezTo>
                    <a:pt x="1" y="233"/>
                    <a:pt x="25" y="250"/>
                    <a:pt x="51" y="250"/>
                  </a:cubicBezTo>
                  <a:cubicBezTo>
                    <a:pt x="76" y="250"/>
                    <a:pt x="103" y="233"/>
                    <a:pt x="108" y="197"/>
                  </a:cubicBezTo>
                  <a:cubicBezTo>
                    <a:pt x="108" y="152"/>
                    <a:pt x="108" y="108"/>
                    <a:pt x="117" y="63"/>
                  </a:cubicBezTo>
                  <a:cubicBezTo>
                    <a:pt x="127" y="25"/>
                    <a:pt x="9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0"/>
            <p:cNvSpPr/>
            <p:nvPr/>
          </p:nvSpPr>
          <p:spPr>
            <a:xfrm>
              <a:off x="871800" y="1145075"/>
              <a:ext cx="7025" cy="5400"/>
            </a:xfrm>
            <a:custGeom>
              <a:rect b="b" l="l" r="r" t="t"/>
              <a:pathLst>
                <a:path extrusionOk="0" h="216" w="281">
                  <a:moveTo>
                    <a:pt x="77" y="0"/>
                  </a:moveTo>
                  <a:cubicBezTo>
                    <a:pt x="35" y="0"/>
                    <a:pt x="1" y="51"/>
                    <a:pt x="42" y="86"/>
                  </a:cubicBezTo>
                  <a:cubicBezTo>
                    <a:pt x="78" y="130"/>
                    <a:pt x="123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9" y="130"/>
                  </a:cubicBezTo>
                  <a:cubicBezTo>
                    <a:pt x="194" y="95"/>
                    <a:pt x="149" y="50"/>
                    <a:pt x="114" y="14"/>
                  </a:cubicBezTo>
                  <a:cubicBezTo>
                    <a:pt x="102" y="5"/>
                    <a:pt x="89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0"/>
            <p:cNvSpPr/>
            <p:nvPr/>
          </p:nvSpPr>
          <p:spPr>
            <a:xfrm>
              <a:off x="925475" y="1038150"/>
              <a:ext cx="22825" cy="20950"/>
            </a:xfrm>
            <a:custGeom>
              <a:rect b="b" l="l" r="r" t="t"/>
              <a:pathLst>
                <a:path extrusionOk="0" h="838" w="913">
                  <a:moveTo>
                    <a:pt x="652" y="0"/>
                  </a:moveTo>
                  <a:cubicBezTo>
                    <a:pt x="589" y="27"/>
                    <a:pt x="518" y="54"/>
                    <a:pt x="465" y="90"/>
                  </a:cubicBezTo>
                  <a:cubicBezTo>
                    <a:pt x="509" y="125"/>
                    <a:pt x="554" y="170"/>
                    <a:pt x="572" y="224"/>
                  </a:cubicBezTo>
                  <a:cubicBezTo>
                    <a:pt x="589" y="313"/>
                    <a:pt x="572" y="402"/>
                    <a:pt x="518" y="473"/>
                  </a:cubicBezTo>
                  <a:cubicBezTo>
                    <a:pt x="465" y="550"/>
                    <a:pt x="373" y="591"/>
                    <a:pt x="283" y="591"/>
                  </a:cubicBezTo>
                  <a:cubicBezTo>
                    <a:pt x="206" y="591"/>
                    <a:pt x="130" y="562"/>
                    <a:pt x="81" y="500"/>
                  </a:cubicBezTo>
                  <a:cubicBezTo>
                    <a:pt x="45" y="563"/>
                    <a:pt x="19" y="634"/>
                    <a:pt x="1" y="705"/>
                  </a:cubicBezTo>
                  <a:cubicBezTo>
                    <a:pt x="94" y="799"/>
                    <a:pt x="197" y="837"/>
                    <a:pt x="297" y="837"/>
                  </a:cubicBezTo>
                  <a:cubicBezTo>
                    <a:pt x="619" y="837"/>
                    <a:pt x="913" y="438"/>
                    <a:pt x="777" y="152"/>
                  </a:cubicBezTo>
                  <a:cubicBezTo>
                    <a:pt x="759" y="143"/>
                    <a:pt x="732" y="143"/>
                    <a:pt x="705" y="134"/>
                  </a:cubicBezTo>
                  <a:lnTo>
                    <a:pt x="643" y="125"/>
                  </a:lnTo>
                  <a:lnTo>
                    <a:pt x="661" y="54"/>
                  </a:lnTo>
                  <a:cubicBezTo>
                    <a:pt x="661" y="45"/>
                    <a:pt x="661" y="27"/>
                    <a:pt x="670" y="18"/>
                  </a:cubicBezTo>
                  <a:cubicBezTo>
                    <a:pt x="661" y="9"/>
                    <a:pt x="661" y="9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0"/>
            <p:cNvSpPr/>
            <p:nvPr/>
          </p:nvSpPr>
          <p:spPr>
            <a:xfrm>
              <a:off x="924575" y="1042600"/>
              <a:ext cx="29700" cy="28450"/>
            </a:xfrm>
            <a:custGeom>
              <a:rect b="b" l="l" r="r" t="t"/>
              <a:pathLst>
                <a:path extrusionOk="0" h="1138" w="1188">
                  <a:moveTo>
                    <a:pt x="929" y="1"/>
                  </a:moveTo>
                  <a:cubicBezTo>
                    <a:pt x="1025" y="346"/>
                    <a:pt x="696" y="765"/>
                    <a:pt x="335" y="765"/>
                  </a:cubicBezTo>
                  <a:cubicBezTo>
                    <a:pt x="229" y="765"/>
                    <a:pt x="120" y="728"/>
                    <a:pt x="19" y="643"/>
                  </a:cubicBezTo>
                  <a:cubicBezTo>
                    <a:pt x="10" y="715"/>
                    <a:pt x="1" y="777"/>
                    <a:pt x="10" y="848"/>
                  </a:cubicBezTo>
                  <a:cubicBezTo>
                    <a:pt x="81" y="884"/>
                    <a:pt x="144" y="920"/>
                    <a:pt x="215" y="938"/>
                  </a:cubicBezTo>
                  <a:cubicBezTo>
                    <a:pt x="304" y="955"/>
                    <a:pt x="385" y="973"/>
                    <a:pt x="474" y="973"/>
                  </a:cubicBezTo>
                  <a:cubicBezTo>
                    <a:pt x="483" y="973"/>
                    <a:pt x="483" y="973"/>
                    <a:pt x="474" y="982"/>
                  </a:cubicBezTo>
                  <a:cubicBezTo>
                    <a:pt x="449" y="990"/>
                    <a:pt x="423" y="994"/>
                    <a:pt x="396" y="994"/>
                  </a:cubicBezTo>
                  <a:cubicBezTo>
                    <a:pt x="335" y="994"/>
                    <a:pt x="268" y="977"/>
                    <a:pt x="206" y="964"/>
                  </a:cubicBezTo>
                  <a:cubicBezTo>
                    <a:pt x="153" y="955"/>
                    <a:pt x="81" y="938"/>
                    <a:pt x="28" y="920"/>
                  </a:cubicBezTo>
                  <a:lnTo>
                    <a:pt x="28" y="920"/>
                  </a:lnTo>
                  <a:cubicBezTo>
                    <a:pt x="28" y="929"/>
                    <a:pt x="28" y="947"/>
                    <a:pt x="37" y="964"/>
                  </a:cubicBezTo>
                  <a:cubicBezTo>
                    <a:pt x="126" y="991"/>
                    <a:pt x="206" y="1027"/>
                    <a:pt x="304" y="1036"/>
                  </a:cubicBezTo>
                  <a:cubicBezTo>
                    <a:pt x="345" y="1043"/>
                    <a:pt x="385" y="1045"/>
                    <a:pt x="424" y="1045"/>
                  </a:cubicBezTo>
                  <a:cubicBezTo>
                    <a:pt x="488" y="1045"/>
                    <a:pt x="550" y="1038"/>
                    <a:pt x="617" y="1027"/>
                  </a:cubicBezTo>
                  <a:lnTo>
                    <a:pt x="617" y="1027"/>
                  </a:lnTo>
                  <a:cubicBezTo>
                    <a:pt x="558" y="1069"/>
                    <a:pt x="472" y="1080"/>
                    <a:pt x="387" y="1080"/>
                  </a:cubicBezTo>
                  <a:cubicBezTo>
                    <a:pt x="328" y="1080"/>
                    <a:pt x="271" y="1075"/>
                    <a:pt x="224" y="1071"/>
                  </a:cubicBezTo>
                  <a:cubicBezTo>
                    <a:pt x="215" y="1062"/>
                    <a:pt x="135" y="1054"/>
                    <a:pt x="63" y="1036"/>
                  </a:cubicBezTo>
                  <a:lnTo>
                    <a:pt x="63" y="1036"/>
                  </a:lnTo>
                  <a:cubicBezTo>
                    <a:pt x="63" y="1045"/>
                    <a:pt x="72" y="1062"/>
                    <a:pt x="72" y="1071"/>
                  </a:cubicBezTo>
                  <a:cubicBezTo>
                    <a:pt x="174" y="1117"/>
                    <a:pt x="276" y="1137"/>
                    <a:pt x="376" y="1137"/>
                  </a:cubicBezTo>
                  <a:cubicBezTo>
                    <a:pt x="707" y="1137"/>
                    <a:pt x="1012" y="911"/>
                    <a:pt x="1170" y="616"/>
                  </a:cubicBezTo>
                  <a:cubicBezTo>
                    <a:pt x="1161" y="616"/>
                    <a:pt x="1152" y="608"/>
                    <a:pt x="1152" y="608"/>
                  </a:cubicBezTo>
                  <a:lnTo>
                    <a:pt x="1098" y="581"/>
                  </a:lnTo>
                  <a:lnTo>
                    <a:pt x="1116" y="527"/>
                  </a:lnTo>
                  <a:cubicBezTo>
                    <a:pt x="1134" y="492"/>
                    <a:pt x="1143" y="456"/>
                    <a:pt x="1161" y="420"/>
                  </a:cubicBezTo>
                  <a:cubicBezTo>
                    <a:pt x="1170" y="304"/>
                    <a:pt x="1187" y="188"/>
                    <a:pt x="1161" y="72"/>
                  </a:cubicBezTo>
                  <a:cubicBezTo>
                    <a:pt x="1152" y="63"/>
                    <a:pt x="1134" y="63"/>
                    <a:pt x="1125" y="54"/>
                  </a:cubicBezTo>
                  <a:lnTo>
                    <a:pt x="1125" y="54"/>
                  </a:lnTo>
                  <a:cubicBezTo>
                    <a:pt x="1134" y="117"/>
                    <a:pt x="1134" y="179"/>
                    <a:pt x="1116" y="233"/>
                  </a:cubicBezTo>
                  <a:cubicBezTo>
                    <a:pt x="1107" y="161"/>
                    <a:pt x="1098" y="99"/>
                    <a:pt x="1080" y="37"/>
                  </a:cubicBezTo>
                  <a:cubicBezTo>
                    <a:pt x="1027" y="28"/>
                    <a:pt x="982" y="10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0"/>
            <p:cNvSpPr/>
            <p:nvPr/>
          </p:nvSpPr>
          <p:spPr>
            <a:xfrm>
              <a:off x="954700" y="1045075"/>
              <a:ext cx="1800" cy="5375"/>
            </a:xfrm>
            <a:custGeom>
              <a:rect b="b" l="l" r="r" t="t"/>
              <a:pathLst>
                <a:path extrusionOk="0" h="215" w="72">
                  <a:moveTo>
                    <a:pt x="18" y="0"/>
                  </a:moveTo>
                  <a:cubicBezTo>
                    <a:pt x="27" y="71"/>
                    <a:pt x="18" y="143"/>
                    <a:pt x="0" y="214"/>
                  </a:cubicBezTo>
                  <a:cubicBezTo>
                    <a:pt x="27" y="152"/>
                    <a:pt x="54" y="89"/>
                    <a:pt x="72" y="27"/>
                  </a:cubicBezTo>
                  <a:cubicBezTo>
                    <a:pt x="54" y="18"/>
                    <a:pt x="36" y="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0"/>
            <p:cNvSpPr/>
            <p:nvPr/>
          </p:nvSpPr>
          <p:spPr>
            <a:xfrm>
              <a:off x="917450" y="1035250"/>
              <a:ext cx="38600" cy="38400"/>
            </a:xfrm>
            <a:custGeom>
              <a:rect b="b" l="l" r="r" t="t"/>
              <a:pathLst>
                <a:path extrusionOk="0" h="1536" w="1544">
                  <a:moveTo>
                    <a:pt x="1026" y="1"/>
                  </a:moveTo>
                  <a:cubicBezTo>
                    <a:pt x="438" y="125"/>
                    <a:pt x="1" y="839"/>
                    <a:pt x="268" y="1428"/>
                  </a:cubicBezTo>
                  <a:cubicBezTo>
                    <a:pt x="277" y="1437"/>
                    <a:pt x="286" y="1437"/>
                    <a:pt x="286" y="1446"/>
                  </a:cubicBezTo>
                  <a:cubicBezTo>
                    <a:pt x="295" y="1446"/>
                    <a:pt x="295" y="1455"/>
                    <a:pt x="304" y="1455"/>
                  </a:cubicBezTo>
                  <a:cubicBezTo>
                    <a:pt x="425" y="1511"/>
                    <a:pt x="546" y="1536"/>
                    <a:pt x="663" y="1536"/>
                  </a:cubicBezTo>
                  <a:cubicBezTo>
                    <a:pt x="1033" y="1536"/>
                    <a:pt x="1368" y="1287"/>
                    <a:pt x="1544" y="955"/>
                  </a:cubicBezTo>
                  <a:cubicBezTo>
                    <a:pt x="1508" y="946"/>
                    <a:pt x="1481" y="928"/>
                    <a:pt x="1455" y="910"/>
                  </a:cubicBezTo>
                  <a:cubicBezTo>
                    <a:pt x="1297" y="1205"/>
                    <a:pt x="992" y="1431"/>
                    <a:pt x="661" y="1431"/>
                  </a:cubicBezTo>
                  <a:cubicBezTo>
                    <a:pt x="561" y="1431"/>
                    <a:pt x="459" y="1411"/>
                    <a:pt x="357" y="1365"/>
                  </a:cubicBezTo>
                  <a:cubicBezTo>
                    <a:pt x="357" y="1356"/>
                    <a:pt x="348" y="1339"/>
                    <a:pt x="348" y="1330"/>
                  </a:cubicBezTo>
                  <a:lnTo>
                    <a:pt x="348" y="1330"/>
                  </a:lnTo>
                  <a:cubicBezTo>
                    <a:pt x="420" y="1348"/>
                    <a:pt x="500" y="1356"/>
                    <a:pt x="509" y="1365"/>
                  </a:cubicBezTo>
                  <a:cubicBezTo>
                    <a:pt x="556" y="1369"/>
                    <a:pt x="613" y="1374"/>
                    <a:pt x="672" y="1374"/>
                  </a:cubicBezTo>
                  <a:cubicBezTo>
                    <a:pt x="757" y="1374"/>
                    <a:pt x="843" y="1363"/>
                    <a:pt x="902" y="1321"/>
                  </a:cubicBezTo>
                  <a:lnTo>
                    <a:pt x="902" y="1321"/>
                  </a:lnTo>
                  <a:cubicBezTo>
                    <a:pt x="835" y="1332"/>
                    <a:pt x="773" y="1339"/>
                    <a:pt x="709" y="1339"/>
                  </a:cubicBezTo>
                  <a:cubicBezTo>
                    <a:pt x="670" y="1339"/>
                    <a:pt x="630" y="1337"/>
                    <a:pt x="589" y="1330"/>
                  </a:cubicBezTo>
                  <a:cubicBezTo>
                    <a:pt x="491" y="1321"/>
                    <a:pt x="411" y="1285"/>
                    <a:pt x="322" y="1258"/>
                  </a:cubicBezTo>
                  <a:cubicBezTo>
                    <a:pt x="313" y="1241"/>
                    <a:pt x="313" y="1223"/>
                    <a:pt x="313" y="1214"/>
                  </a:cubicBezTo>
                  <a:lnTo>
                    <a:pt x="313" y="1214"/>
                  </a:lnTo>
                  <a:cubicBezTo>
                    <a:pt x="366" y="1232"/>
                    <a:pt x="438" y="1249"/>
                    <a:pt x="491" y="1258"/>
                  </a:cubicBezTo>
                  <a:cubicBezTo>
                    <a:pt x="553" y="1271"/>
                    <a:pt x="620" y="1288"/>
                    <a:pt x="681" y="1288"/>
                  </a:cubicBezTo>
                  <a:cubicBezTo>
                    <a:pt x="708" y="1288"/>
                    <a:pt x="734" y="1284"/>
                    <a:pt x="759" y="1276"/>
                  </a:cubicBezTo>
                  <a:cubicBezTo>
                    <a:pt x="768" y="1267"/>
                    <a:pt x="768" y="1267"/>
                    <a:pt x="759" y="1267"/>
                  </a:cubicBezTo>
                  <a:cubicBezTo>
                    <a:pt x="670" y="1267"/>
                    <a:pt x="589" y="1249"/>
                    <a:pt x="500" y="1232"/>
                  </a:cubicBezTo>
                  <a:cubicBezTo>
                    <a:pt x="429" y="1214"/>
                    <a:pt x="366" y="1178"/>
                    <a:pt x="295" y="1142"/>
                  </a:cubicBezTo>
                  <a:cubicBezTo>
                    <a:pt x="286" y="1071"/>
                    <a:pt x="295" y="1009"/>
                    <a:pt x="304" y="937"/>
                  </a:cubicBezTo>
                  <a:cubicBezTo>
                    <a:pt x="405" y="1022"/>
                    <a:pt x="514" y="1059"/>
                    <a:pt x="620" y="1059"/>
                  </a:cubicBezTo>
                  <a:cubicBezTo>
                    <a:pt x="981" y="1059"/>
                    <a:pt x="1310" y="640"/>
                    <a:pt x="1214" y="295"/>
                  </a:cubicBezTo>
                  <a:cubicBezTo>
                    <a:pt x="1178" y="286"/>
                    <a:pt x="1142" y="277"/>
                    <a:pt x="1098" y="268"/>
                  </a:cubicBezTo>
                  <a:lnTo>
                    <a:pt x="1098" y="268"/>
                  </a:lnTo>
                  <a:cubicBezTo>
                    <a:pt x="1234" y="554"/>
                    <a:pt x="940" y="953"/>
                    <a:pt x="618" y="953"/>
                  </a:cubicBezTo>
                  <a:cubicBezTo>
                    <a:pt x="518" y="953"/>
                    <a:pt x="415" y="915"/>
                    <a:pt x="322" y="821"/>
                  </a:cubicBezTo>
                  <a:cubicBezTo>
                    <a:pt x="340" y="750"/>
                    <a:pt x="366" y="679"/>
                    <a:pt x="402" y="616"/>
                  </a:cubicBezTo>
                  <a:cubicBezTo>
                    <a:pt x="451" y="678"/>
                    <a:pt x="527" y="707"/>
                    <a:pt x="604" y="707"/>
                  </a:cubicBezTo>
                  <a:cubicBezTo>
                    <a:pt x="694" y="707"/>
                    <a:pt x="786" y="666"/>
                    <a:pt x="839" y="589"/>
                  </a:cubicBezTo>
                  <a:cubicBezTo>
                    <a:pt x="893" y="518"/>
                    <a:pt x="910" y="429"/>
                    <a:pt x="893" y="340"/>
                  </a:cubicBezTo>
                  <a:cubicBezTo>
                    <a:pt x="875" y="286"/>
                    <a:pt x="830" y="241"/>
                    <a:pt x="786" y="206"/>
                  </a:cubicBezTo>
                  <a:cubicBezTo>
                    <a:pt x="839" y="170"/>
                    <a:pt x="910" y="143"/>
                    <a:pt x="973" y="116"/>
                  </a:cubicBezTo>
                  <a:cubicBezTo>
                    <a:pt x="982" y="125"/>
                    <a:pt x="982" y="125"/>
                    <a:pt x="991" y="134"/>
                  </a:cubicBezTo>
                  <a:cubicBezTo>
                    <a:pt x="1000" y="90"/>
                    <a:pt x="1009" y="45"/>
                    <a:pt x="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0"/>
            <p:cNvSpPr/>
            <p:nvPr/>
          </p:nvSpPr>
          <p:spPr>
            <a:xfrm>
              <a:off x="951575" y="1043500"/>
              <a:ext cx="1350" cy="4925"/>
            </a:xfrm>
            <a:custGeom>
              <a:rect b="b" l="l" r="r" t="t"/>
              <a:pathLst>
                <a:path extrusionOk="0" h="197" w="54">
                  <a:moveTo>
                    <a:pt x="0" y="1"/>
                  </a:moveTo>
                  <a:cubicBezTo>
                    <a:pt x="18" y="63"/>
                    <a:pt x="27" y="125"/>
                    <a:pt x="36" y="197"/>
                  </a:cubicBezTo>
                  <a:cubicBezTo>
                    <a:pt x="54" y="143"/>
                    <a:pt x="54" y="81"/>
                    <a:pt x="45" y="18"/>
                  </a:cubicBezTo>
                  <a:cubicBezTo>
                    <a:pt x="27" y="18"/>
                    <a:pt x="9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0"/>
            <p:cNvSpPr/>
            <p:nvPr/>
          </p:nvSpPr>
          <p:spPr>
            <a:xfrm>
              <a:off x="953575" y="1044400"/>
              <a:ext cx="1825" cy="8725"/>
            </a:xfrm>
            <a:custGeom>
              <a:rect b="b" l="l" r="r" t="t"/>
              <a:pathLst>
                <a:path extrusionOk="0" h="349" w="73">
                  <a:moveTo>
                    <a:pt x="1" y="0"/>
                  </a:moveTo>
                  <a:lnTo>
                    <a:pt x="1" y="0"/>
                  </a:lnTo>
                  <a:cubicBezTo>
                    <a:pt x="27" y="116"/>
                    <a:pt x="10" y="232"/>
                    <a:pt x="1" y="348"/>
                  </a:cubicBezTo>
                  <a:cubicBezTo>
                    <a:pt x="10" y="321"/>
                    <a:pt x="19" y="295"/>
                    <a:pt x="36" y="268"/>
                  </a:cubicBezTo>
                  <a:cubicBezTo>
                    <a:pt x="36" y="259"/>
                    <a:pt x="36" y="250"/>
                    <a:pt x="45" y="241"/>
                  </a:cubicBezTo>
                  <a:cubicBezTo>
                    <a:pt x="63" y="170"/>
                    <a:pt x="72" y="98"/>
                    <a:pt x="63" y="27"/>
                  </a:cubicBezTo>
                  <a:cubicBezTo>
                    <a:pt x="45" y="18"/>
                    <a:pt x="27" y="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0"/>
            <p:cNvSpPr/>
            <p:nvPr/>
          </p:nvSpPr>
          <p:spPr>
            <a:xfrm>
              <a:off x="913875" y="1066700"/>
              <a:ext cx="6275" cy="3150"/>
            </a:xfrm>
            <a:custGeom>
              <a:rect b="b" l="l" r="r" t="t"/>
              <a:pathLst>
                <a:path extrusionOk="0" h="126" w="251">
                  <a:moveTo>
                    <a:pt x="179" y="0"/>
                  </a:moveTo>
                  <a:cubicBezTo>
                    <a:pt x="144" y="9"/>
                    <a:pt x="108" y="18"/>
                    <a:pt x="63" y="18"/>
                  </a:cubicBezTo>
                  <a:cubicBezTo>
                    <a:pt x="1" y="27"/>
                    <a:pt x="1" y="125"/>
                    <a:pt x="72" y="125"/>
                  </a:cubicBezTo>
                  <a:cubicBezTo>
                    <a:pt x="117" y="125"/>
                    <a:pt x="161" y="107"/>
                    <a:pt x="215" y="107"/>
                  </a:cubicBezTo>
                  <a:cubicBezTo>
                    <a:pt x="242" y="98"/>
                    <a:pt x="251" y="63"/>
                    <a:pt x="251" y="36"/>
                  </a:cubicBezTo>
                  <a:cubicBezTo>
                    <a:pt x="242" y="9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0"/>
            <p:cNvSpPr/>
            <p:nvPr/>
          </p:nvSpPr>
          <p:spPr>
            <a:xfrm>
              <a:off x="913225" y="1056875"/>
              <a:ext cx="7075" cy="3175"/>
            </a:xfrm>
            <a:custGeom>
              <a:rect b="b" l="l" r="r" t="t"/>
              <a:pathLst>
                <a:path extrusionOk="0" h="127" w="283">
                  <a:moveTo>
                    <a:pt x="54" y="1"/>
                  </a:moveTo>
                  <a:cubicBezTo>
                    <a:pt x="18" y="1"/>
                    <a:pt x="0" y="28"/>
                    <a:pt x="0" y="54"/>
                  </a:cubicBezTo>
                  <a:cubicBezTo>
                    <a:pt x="0" y="90"/>
                    <a:pt x="27" y="108"/>
                    <a:pt x="54" y="108"/>
                  </a:cubicBezTo>
                  <a:cubicBezTo>
                    <a:pt x="98" y="117"/>
                    <a:pt x="143" y="117"/>
                    <a:pt x="196" y="126"/>
                  </a:cubicBezTo>
                  <a:cubicBezTo>
                    <a:pt x="199" y="126"/>
                    <a:pt x="202" y="126"/>
                    <a:pt x="204" y="126"/>
                  </a:cubicBezTo>
                  <a:cubicBezTo>
                    <a:pt x="261" y="126"/>
                    <a:pt x="283" y="36"/>
                    <a:pt x="223" y="28"/>
                  </a:cubicBezTo>
                  <a:cubicBezTo>
                    <a:pt x="161" y="19"/>
                    <a:pt x="107" y="10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0"/>
            <p:cNvSpPr/>
            <p:nvPr/>
          </p:nvSpPr>
          <p:spPr>
            <a:xfrm>
              <a:off x="914775" y="1047425"/>
              <a:ext cx="7200" cy="4250"/>
            </a:xfrm>
            <a:custGeom>
              <a:rect b="b" l="l" r="r" t="t"/>
              <a:pathLst>
                <a:path extrusionOk="0" h="170" w="288">
                  <a:moveTo>
                    <a:pt x="68" y="1"/>
                  </a:moveTo>
                  <a:cubicBezTo>
                    <a:pt x="47" y="1"/>
                    <a:pt x="25" y="11"/>
                    <a:pt x="18" y="31"/>
                  </a:cubicBezTo>
                  <a:cubicBezTo>
                    <a:pt x="0" y="49"/>
                    <a:pt x="9" y="93"/>
                    <a:pt x="36" y="102"/>
                  </a:cubicBezTo>
                  <a:cubicBezTo>
                    <a:pt x="90" y="120"/>
                    <a:pt x="143" y="147"/>
                    <a:pt x="206" y="165"/>
                  </a:cubicBezTo>
                  <a:cubicBezTo>
                    <a:pt x="213" y="168"/>
                    <a:pt x="219" y="169"/>
                    <a:pt x="225" y="169"/>
                  </a:cubicBezTo>
                  <a:cubicBezTo>
                    <a:pt x="273" y="169"/>
                    <a:pt x="288" y="82"/>
                    <a:pt x="232" y="67"/>
                  </a:cubicBezTo>
                  <a:cubicBezTo>
                    <a:pt x="179" y="49"/>
                    <a:pt x="134" y="31"/>
                    <a:pt x="90" y="4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0"/>
            <p:cNvSpPr/>
            <p:nvPr/>
          </p:nvSpPr>
          <p:spPr>
            <a:xfrm>
              <a:off x="929325" y="1030100"/>
              <a:ext cx="5500" cy="6175"/>
            </a:xfrm>
            <a:custGeom>
              <a:rect b="b" l="l" r="r" t="t"/>
              <a:pathLst>
                <a:path extrusionOk="0" h="247" w="220">
                  <a:moveTo>
                    <a:pt x="70" y="0"/>
                  </a:moveTo>
                  <a:cubicBezTo>
                    <a:pt x="35" y="0"/>
                    <a:pt x="1" y="39"/>
                    <a:pt x="25" y="82"/>
                  </a:cubicBezTo>
                  <a:cubicBezTo>
                    <a:pt x="43" y="135"/>
                    <a:pt x="79" y="180"/>
                    <a:pt x="105" y="224"/>
                  </a:cubicBezTo>
                  <a:cubicBezTo>
                    <a:pt x="116" y="240"/>
                    <a:pt x="131" y="247"/>
                    <a:pt x="146" y="247"/>
                  </a:cubicBezTo>
                  <a:cubicBezTo>
                    <a:pt x="183" y="247"/>
                    <a:pt x="220" y="209"/>
                    <a:pt x="195" y="171"/>
                  </a:cubicBezTo>
                  <a:cubicBezTo>
                    <a:pt x="168" y="126"/>
                    <a:pt x="132" y="82"/>
                    <a:pt x="114" y="28"/>
                  </a:cubicBezTo>
                  <a:cubicBezTo>
                    <a:pt x="103" y="8"/>
                    <a:pt x="8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0"/>
            <p:cNvSpPr/>
            <p:nvPr/>
          </p:nvSpPr>
          <p:spPr>
            <a:xfrm>
              <a:off x="941100" y="1026550"/>
              <a:ext cx="3150" cy="5375"/>
            </a:xfrm>
            <a:custGeom>
              <a:rect b="b" l="l" r="r" t="t"/>
              <a:pathLst>
                <a:path extrusionOk="0" h="215" w="126">
                  <a:moveTo>
                    <a:pt x="0" y="1"/>
                  </a:moveTo>
                  <a:cubicBezTo>
                    <a:pt x="0" y="10"/>
                    <a:pt x="0" y="10"/>
                    <a:pt x="0" y="18"/>
                  </a:cubicBezTo>
                  <a:cubicBezTo>
                    <a:pt x="9" y="63"/>
                    <a:pt x="9" y="117"/>
                    <a:pt x="18" y="170"/>
                  </a:cubicBezTo>
                  <a:cubicBezTo>
                    <a:pt x="18" y="197"/>
                    <a:pt x="36" y="215"/>
                    <a:pt x="72" y="215"/>
                  </a:cubicBezTo>
                  <a:cubicBezTo>
                    <a:pt x="98" y="215"/>
                    <a:pt x="125" y="197"/>
                    <a:pt x="116" y="161"/>
                  </a:cubicBezTo>
                  <a:cubicBezTo>
                    <a:pt x="116" y="117"/>
                    <a:pt x="107" y="63"/>
                    <a:pt x="107" y="10"/>
                  </a:cubicBezTo>
                  <a:cubicBezTo>
                    <a:pt x="72" y="10"/>
                    <a:pt x="3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0"/>
            <p:cNvSpPr/>
            <p:nvPr/>
          </p:nvSpPr>
          <p:spPr>
            <a:xfrm>
              <a:off x="920650" y="1037575"/>
              <a:ext cx="7000" cy="5425"/>
            </a:xfrm>
            <a:custGeom>
              <a:rect b="b" l="l" r="r" t="t"/>
              <a:pathLst>
                <a:path extrusionOk="0" h="217" w="280">
                  <a:moveTo>
                    <a:pt x="80" y="0"/>
                  </a:moveTo>
                  <a:cubicBezTo>
                    <a:pt x="40" y="0"/>
                    <a:pt x="0" y="51"/>
                    <a:pt x="42" y="86"/>
                  </a:cubicBezTo>
                  <a:cubicBezTo>
                    <a:pt x="87" y="131"/>
                    <a:pt x="122" y="166"/>
                    <a:pt x="167" y="202"/>
                  </a:cubicBezTo>
                  <a:cubicBezTo>
                    <a:pt x="179" y="212"/>
                    <a:pt x="192" y="216"/>
                    <a:pt x="204" y="216"/>
                  </a:cubicBezTo>
                  <a:cubicBezTo>
                    <a:pt x="246" y="216"/>
                    <a:pt x="280" y="165"/>
                    <a:pt x="238" y="131"/>
                  </a:cubicBezTo>
                  <a:cubicBezTo>
                    <a:pt x="203" y="86"/>
                    <a:pt x="158" y="50"/>
                    <a:pt x="113" y="15"/>
                  </a:cubicBezTo>
                  <a:cubicBezTo>
                    <a:pt x="103" y="5"/>
                    <a:pt x="9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0"/>
            <p:cNvSpPr/>
            <p:nvPr/>
          </p:nvSpPr>
          <p:spPr>
            <a:xfrm>
              <a:off x="877750" y="1032800"/>
              <a:ext cx="18750" cy="24150"/>
            </a:xfrm>
            <a:custGeom>
              <a:rect b="b" l="l" r="r" t="t"/>
              <a:pathLst>
                <a:path extrusionOk="0" h="966" w="750">
                  <a:moveTo>
                    <a:pt x="152" y="0"/>
                  </a:moveTo>
                  <a:cubicBezTo>
                    <a:pt x="117" y="63"/>
                    <a:pt x="81" y="125"/>
                    <a:pt x="54" y="197"/>
                  </a:cubicBezTo>
                  <a:cubicBezTo>
                    <a:pt x="58" y="196"/>
                    <a:pt x="62" y="196"/>
                    <a:pt x="66" y="196"/>
                  </a:cubicBezTo>
                  <a:cubicBezTo>
                    <a:pt x="230" y="196"/>
                    <a:pt x="365" y="379"/>
                    <a:pt x="322" y="545"/>
                  </a:cubicBezTo>
                  <a:cubicBezTo>
                    <a:pt x="304" y="634"/>
                    <a:pt x="250" y="705"/>
                    <a:pt x="170" y="741"/>
                  </a:cubicBezTo>
                  <a:cubicBezTo>
                    <a:pt x="141" y="756"/>
                    <a:pt x="108" y="762"/>
                    <a:pt x="77" y="762"/>
                  </a:cubicBezTo>
                  <a:cubicBezTo>
                    <a:pt x="50" y="762"/>
                    <a:pt x="25" y="758"/>
                    <a:pt x="1" y="750"/>
                  </a:cubicBezTo>
                  <a:lnTo>
                    <a:pt x="1" y="750"/>
                  </a:lnTo>
                  <a:cubicBezTo>
                    <a:pt x="9" y="821"/>
                    <a:pt x="27" y="892"/>
                    <a:pt x="63" y="955"/>
                  </a:cubicBezTo>
                  <a:cubicBezTo>
                    <a:pt x="95" y="962"/>
                    <a:pt x="126" y="965"/>
                    <a:pt x="155" y="965"/>
                  </a:cubicBezTo>
                  <a:cubicBezTo>
                    <a:pt x="641" y="965"/>
                    <a:pt x="750" y="42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0"/>
            <p:cNvSpPr/>
            <p:nvPr/>
          </p:nvSpPr>
          <p:spPr>
            <a:xfrm>
              <a:off x="880875" y="1025000"/>
              <a:ext cx="28800" cy="41050"/>
            </a:xfrm>
            <a:custGeom>
              <a:rect b="b" l="l" r="r" t="t"/>
              <a:pathLst>
                <a:path extrusionOk="0" h="1642" w="1152">
                  <a:moveTo>
                    <a:pt x="500" y="0"/>
                  </a:moveTo>
                  <a:lnTo>
                    <a:pt x="500" y="0"/>
                  </a:lnTo>
                  <a:cubicBezTo>
                    <a:pt x="482" y="9"/>
                    <a:pt x="473" y="9"/>
                    <a:pt x="455" y="18"/>
                  </a:cubicBezTo>
                  <a:cubicBezTo>
                    <a:pt x="509" y="54"/>
                    <a:pt x="545" y="89"/>
                    <a:pt x="554" y="98"/>
                  </a:cubicBezTo>
                  <a:cubicBezTo>
                    <a:pt x="643" y="170"/>
                    <a:pt x="777" y="295"/>
                    <a:pt x="786" y="411"/>
                  </a:cubicBezTo>
                  <a:cubicBezTo>
                    <a:pt x="786" y="419"/>
                    <a:pt x="786" y="419"/>
                    <a:pt x="786" y="419"/>
                  </a:cubicBezTo>
                  <a:cubicBezTo>
                    <a:pt x="723" y="321"/>
                    <a:pt x="670" y="250"/>
                    <a:pt x="580" y="179"/>
                  </a:cubicBezTo>
                  <a:cubicBezTo>
                    <a:pt x="527" y="125"/>
                    <a:pt x="464" y="89"/>
                    <a:pt x="402" y="45"/>
                  </a:cubicBezTo>
                  <a:cubicBezTo>
                    <a:pt x="384" y="54"/>
                    <a:pt x="366" y="63"/>
                    <a:pt x="357" y="72"/>
                  </a:cubicBezTo>
                  <a:cubicBezTo>
                    <a:pt x="393" y="98"/>
                    <a:pt x="438" y="125"/>
                    <a:pt x="464" y="152"/>
                  </a:cubicBezTo>
                  <a:cubicBezTo>
                    <a:pt x="545" y="205"/>
                    <a:pt x="616" y="259"/>
                    <a:pt x="652" y="348"/>
                  </a:cubicBezTo>
                  <a:cubicBezTo>
                    <a:pt x="589" y="277"/>
                    <a:pt x="527" y="232"/>
                    <a:pt x="447" y="179"/>
                  </a:cubicBezTo>
                  <a:cubicBezTo>
                    <a:pt x="402" y="143"/>
                    <a:pt x="348" y="125"/>
                    <a:pt x="295" y="107"/>
                  </a:cubicBezTo>
                  <a:cubicBezTo>
                    <a:pt x="241" y="134"/>
                    <a:pt x="179" y="170"/>
                    <a:pt x="116" y="196"/>
                  </a:cubicBezTo>
                  <a:cubicBezTo>
                    <a:pt x="116" y="205"/>
                    <a:pt x="108" y="214"/>
                    <a:pt x="99" y="214"/>
                  </a:cubicBezTo>
                  <a:cubicBezTo>
                    <a:pt x="759" y="329"/>
                    <a:pt x="620" y="1383"/>
                    <a:pt x="23" y="1383"/>
                  </a:cubicBezTo>
                  <a:cubicBezTo>
                    <a:pt x="15" y="1383"/>
                    <a:pt x="8" y="1383"/>
                    <a:pt x="0" y="1383"/>
                  </a:cubicBezTo>
                  <a:lnTo>
                    <a:pt x="0" y="1383"/>
                  </a:lnTo>
                  <a:cubicBezTo>
                    <a:pt x="18" y="1410"/>
                    <a:pt x="45" y="1445"/>
                    <a:pt x="72" y="1472"/>
                  </a:cubicBezTo>
                  <a:cubicBezTo>
                    <a:pt x="134" y="1472"/>
                    <a:pt x="188" y="1463"/>
                    <a:pt x="241" y="1454"/>
                  </a:cubicBezTo>
                  <a:cubicBezTo>
                    <a:pt x="348" y="1419"/>
                    <a:pt x="429" y="1374"/>
                    <a:pt x="518" y="1312"/>
                  </a:cubicBezTo>
                  <a:cubicBezTo>
                    <a:pt x="527" y="1312"/>
                    <a:pt x="527" y="1312"/>
                    <a:pt x="527" y="1320"/>
                  </a:cubicBezTo>
                  <a:cubicBezTo>
                    <a:pt x="464" y="1410"/>
                    <a:pt x="357" y="1463"/>
                    <a:pt x="259" y="1499"/>
                  </a:cubicBezTo>
                  <a:cubicBezTo>
                    <a:pt x="232" y="1517"/>
                    <a:pt x="188" y="1535"/>
                    <a:pt x="143" y="1543"/>
                  </a:cubicBezTo>
                  <a:cubicBezTo>
                    <a:pt x="152" y="1543"/>
                    <a:pt x="152" y="1543"/>
                    <a:pt x="161" y="1552"/>
                  </a:cubicBezTo>
                  <a:cubicBezTo>
                    <a:pt x="179" y="1552"/>
                    <a:pt x="197" y="1552"/>
                    <a:pt x="223" y="1543"/>
                  </a:cubicBezTo>
                  <a:cubicBezTo>
                    <a:pt x="286" y="1535"/>
                    <a:pt x="339" y="1508"/>
                    <a:pt x="393" y="1481"/>
                  </a:cubicBezTo>
                  <a:cubicBezTo>
                    <a:pt x="518" y="1419"/>
                    <a:pt x="598" y="1320"/>
                    <a:pt x="687" y="1222"/>
                  </a:cubicBezTo>
                  <a:lnTo>
                    <a:pt x="687" y="1222"/>
                  </a:lnTo>
                  <a:cubicBezTo>
                    <a:pt x="652" y="1347"/>
                    <a:pt x="554" y="1445"/>
                    <a:pt x="447" y="1517"/>
                  </a:cubicBezTo>
                  <a:cubicBezTo>
                    <a:pt x="402" y="1543"/>
                    <a:pt x="331" y="1588"/>
                    <a:pt x="250" y="1615"/>
                  </a:cubicBezTo>
                  <a:cubicBezTo>
                    <a:pt x="268" y="1624"/>
                    <a:pt x="286" y="1633"/>
                    <a:pt x="304" y="1642"/>
                  </a:cubicBezTo>
                  <a:cubicBezTo>
                    <a:pt x="982" y="1428"/>
                    <a:pt x="1151" y="339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0"/>
            <p:cNvSpPr/>
            <p:nvPr/>
          </p:nvSpPr>
          <p:spPr>
            <a:xfrm>
              <a:off x="871725" y="1023425"/>
              <a:ext cx="41075" cy="45250"/>
            </a:xfrm>
            <a:custGeom>
              <a:rect b="b" l="l" r="r" t="t"/>
              <a:pathLst>
                <a:path extrusionOk="0" h="1810" w="1643">
                  <a:moveTo>
                    <a:pt x="393" y="375"/>
                  </a:moveTo>
                  <a:cubicBezTo>
                    <a:pt x="991" y="417"/>
                    <a:pt x="882" y="1340"/>
                    <a:pt x="396" y="1340"/>
                  </a:cubicBezTo>
                  <a:cubicBezTo>
                    <a:pt x="367" y="1340"/>
                    <a:pt x="336" y="1337"/>
                    <a:pt x="304" y="1330"/>
                  </a:cubicBezTo>
                  <a:cubicBezTo>
                    <a:pt x="268" y="1267"/>
                    <a:pt x="250" y="1196"/>
                    <a:pt x="242" y="1125"/>
                  </a:cubicBezTo>
                  <a:lnTo>
                    <a:pt x="242" y="1125"/>
                  </a:lnTo>
                  <a:cubicBezTo>
                    <a:pt x="266" y="1133"/>
                    <a:pt x="291" y="1137"/>
                    <a:pt x="318" y="1137"/>
                  </a:cubicBezTo>
                  <a:cubicBezTo>
                    <a:pt x="349" y="1137"/>
                    <a:pt x="382" y="1131"/>
                    <a:pt x="411" y="1116"/>
                  </a:cubicBezTo>
                  <a:cubicBezTo>
                    <a:pt x="491" y="1080"/>
                    <a:pt x="545" y="1009"/>
                    <a:pt x="563" y="920"/>
                  </a:cubicBezTo>
                  <a:cubicBezTo>
                    <a:pt x="606" y="754"/>
                    <a:pt x="471" y="571"/>
                    <a:pt x="307" y="571"/>
                  </a:cubicBezTo>
                  <a:cubicBezTo>
                    <a:pt x="303" y="571"/>
                    <a:pt x="299" y="571"/>
                    <a:pt x="295" y="572"/>
                  </a:cubicBezTo>
                  <a:cubicBezTo>
                    <a:pt x="322" y="500"/>
                    <a:pt x="358" y="438"/>
                    <a:pt x="393" y="375"/>
                  </a:cubicBezTo>
                  <a:close/>
                  <a:moveTo>
                    <a:pt x="973" y="1"/>
                  </a:moveTo>
                  <a:cubicBezTo>
                    <a:pt x="937" y="27"/>
                    <a:pt x="902" y="45"/>
                    <a:pt x="866" y="63"/>
                  </a:cubicBezTo>
                  <a:cubicBezTo>
                    <a:pt x="1517" y="402"/>
                    <a:pt x="1348" y="1491"/>
                    <a:pt x="670" y="1705"/>
                  </a:cubicBezTo>
                  <a:cubicBezTo>
                    <a:pt x="652" y="1696"/>
                    <a:pt x="634" y="1687"/>
                    <a:pt x="616" y="1678"/>
                  </a:cubicBezTo>
                  <a:cubicBezTo>
                    <a:pt x="697" y="1651"/>
                    <a:pt x="768" y="1606"/>
                    <a:pt x="821" y="1580"/>
                  </a:cubicBezTo>
                  <a:cubicBezTo>
                    <a:pt x="920" y="1508"/>
                    <a:pt x="1018" y="1410"/>
                    <a:pt x="1053" y="1285"/>
                  </a:cubicBezTo>
                  <a:lnTo>
                    <a:pt x="1053" y="1285"/>
                  </a:lnTo>
                  <a:cubicBezTo>
                    <a:pt x="964" y="1383"/>
                    <a:pt x="884" y="1482"/>
                    <a:pt x="759" y="1544"/>
                  </a:cubicBezTo>
                  <a:cubicBezTo>
                    <a:pt x="705" y="1571"/>
                    <a:pt x="652" y="1598"/>
                    <a:pt x="589" y="1606"/>
                  </a:cubicBezTo>
                  <a:cubicBezTo>
                    <a:pt x="563" y="1615"/>
                    <a:pt x="545" y="1615"/>
                    <a:pt x="527" y="1615"/>
                  </a:cubicBezTo>
                  <a:cubicBezTo>
                    <a:pt x="518" y="1606"/>
                    <a:pt x="518" y="1606"/>
                    <a:pt x="509" y="1606"/>
                  </a:cubicBezTo>
                  <a:cubicBezTo>
                    <a:pt x="554" y="1598"/>
                    <a:pt x="598" y="1580"/>
                    <a:pt x="625" y="1562"/>
                  </a:cubicBezTo>
                  <a:cubicBezTo>
                    <a:pt x="723" y="1526"/>
                    <a:pt x="830" y="1473"/>
                    <a:pt x="893" y="1383"/>
                  </a:cubicBezTo>
                  <a:cubicBezTo>
                    <a:pt x="893" y="1375"/>
                    <a:pt x="893" y="1375"/>
                    <a:pt x="884" y="1375"/>
                  </a:cubicBezTo>
                  <a:cubicBezTo>
                    <a:pt x="795" y="1437"/>
                    <a:pt x="714" y="1482"/>
                    <a:pt x="607" y="1517"/>
                  </a:cubicBezTo>
                  <a:cubicBezTo>
                    <a:pt x="554" y="1526"/>
                    <a:pt x="500" y="1535"/>
                    <a:pt x="438" y="1535"/>
                  </a:cubicBezTo>
                  <a:cubicBezTo>
                    <a:pt x="411" y="1508"/>
                    <a:pt x="384" y="1473"/>
                    <a:pt x="366" y="1446"/>
                  </a:cubicBezTo>
                  <a:lnTo>
                    <a:pt x="366" y="1446"/>
                  </a:lnTo>
                  <a:cubicBezTo>
                    <a:pt x="374" y="1446"/>
                    <a:pt x="381" y="1446"/>
                    <a:pt x="389" y="1446"/>
                  </a:cubicBezTo>
                  <a:cubicBezTo>
                    <a:pt x="986" y="1446"/>
                    <a:pt x="1125" y="392"/>
                    <a:pt x="465" y="277"/>
                  </a:cubicBezTo>
                  <a:cubicBezTo>
                    <a:pt x="474" y="277"/>
                    <a:pt x="482" y="268"/>
                    <a:pt x="482" y="259"/>
                  </a:cubicBezTo>
                  <a:lnTo>
                    <a:pt x="482" y="259"/>
                  </a:lnTo>
                  <a:cubicBezTo>
                    <a:pt x="420" y="295"/>
                    <a:pt x="349" y="331"/>
                    <a:pt x="277" y="375"/>
                  </a:cubicBezTo>
                  <a:cubicBezTo>
                    <a:pt x="1" y="848"/>
                    <a:pt x="72" y="1553"/>
                    <a:pt x="643" y="1803"/>
                  </a:cubicBezTo>
                  <a:lnTo>
                    <a:pt x="661" y="1803"/>
                  </a:lnTo>
                  <a:cubicBezTo>
                    <a:pt x="665" y="1807"/>
                    <a:pt x="670" y="1809"/>
                    <a:pt x="674" y="1809"/>
                  </a:cubicBezTo>
                  <a:cubicBezTo>
                    <a:pt x="679" y="1809"/>
                    <a:pt x="683" y="1807"/>
                    <a:pt x="688" y="1803"/>
                  </a:cubicBezTo>
                  <a:cubicBezTo>
                    <a:pt x="1437" y="1580"/>
                    <a:pt x="1642" y="429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10"/>
            <p:cNvSpPr/>
            <p:nvPr/>
          </p:nvSpPr>
          <p:spPr>
            <a:xfrm>
              <a:off x="890900" y="1025425"/>
              <a:ext cx="9625" cy="10075"/>
            </a:xfrm>
            <a:custGeom>
              <a:rect b="b" l="l" r="r" t="t"/>
              <a:pathLst>
                <a:path extrusionOk="0" h="403" w="385">
                  <a:moveTo>
                    <a:pt x="54" y="1"/>
                  </a:moveTo>
                  <a:cubicBezTo>
                    <a:pt x="37" y="10"/>
                    <a:pt x="19" y="19"/>
                    <a:pt x="1" y="37"/>
                  </a:cubicBezTo>
                  <a:cubicBezTo>
                    <a:pt x="63" y="72"/>
                    <a:pt x="126" y="108"/>
                    <a:pt x="179" y="162"/>
                  </a:cubicBezTo>
                  <a:cubicBezTo>
                    <a:pt x="269" y="233"/>
                    <a:pt x="322" y="304"/>
                    <a:pt x="385" y="402"/>
                  </a:cubicBezTo>
                  <a:cubicBezTo>
                    <a:pt x="385" y="402"/>
                    <a:pt x="385" y="402"/>
                    <a:pt x="385" y="394"/>
                  </a:cubicBezTo>
                  <a:cubicBezTo>
                    <a:pt x="376" y="278"/>
                    <a:pt x="242" y="153"/>
                    <a:pt x="153" y="81"/>
                  </a:cubicBezTo>
                  <a:cubicBezTo>
                    <a:pt x="144" y="72"/>
                    <a:pt x="108" y="37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0"/>
            <p:cNvSpPr/>
            <p:nvPr/>
          </p:nvSpPr>
          <p:spPr>
            <a:xfrm>
              <a:off x="888225" y="1026775"/>
              <a:ext cx="8950" cy="6950"/>
            </a:xfrm>
            <a:custGeom>
              <a:rect b="b" l="l" r="r" t="t"/>
              <a:pathLst>
                <a:path extrusionOk="0" h="278" w="358">
                  <a:moveTo>
                    <a:pt x="63" y="1"/>
                  </a:moveTo>
                  <a:cubicBezTo>
                    <a:pt x="45" y="9"/>
                    <a:pt x="19" y="18"/>
                    <a:pt x="1" y="36"/>
                  </a:cubicBezTo>
                  <a:cubicBezTo>
                    <a:pt x="54" y="54"/>
                    <a:pt x="108" y="72"/>
                    <a:pt x="153" y="108"/>
                  </a:cubicBezTo>
                  <a:cubicBezTo>
                    <a:pt x="233" y="161"/>
                    <a:pt x="295" y="206"/>
                    <a:pt x="358" y="277"/>
                  </a:cubicBezTo>
                  <a:cubicBezTo>
                    <a:pt x="322" y="188"/>
                    <a:pt x="251" y="134"/>
                    <a:pt x="170" y="81"/>
                  </a:cubicBezTo>
                  <a:cubicBezTo>
                    <a:pt x="144" y="54"/>
                    <a:pt x="99" y="27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0"/>
            <p:cNvSpPr/>
            <p:nvPr/>
          </p:nvSpPr>
          <p:spPr>
            <a:xfrm>
              <a:off x="869275" y="1061025"/>
              <a:ext cx="6500" cy="5100"/>
            </a:xfrm>
            <a:custGeom>
              <a:rect b="b" l="l" r="r" t="t"/>
              <a:pathLst>
                <a:path extrusionOk="0" h="204" w="260">
                  <a:moveTo>
                    <a:pt x="197" y="1"/>
                  </a:moveTo>
                  <a:cubicBezTo>
                    <a:pt x="185" y="1"/>
                    <a:pt x="173" y="5"/>
                    <a:pt x="161" y="13"/>
                  </a:cubicBezTo>
                  <a:cubicBezTo>
                    <a:pt x="125" y="40"/>
                    <a:pt x="81" y="76"/>
                    <a:pt x="36" y="102"/>
                  </a:cubicBezTo>
                  <a:cubicBezTo>
                    <a:pt x="18" y="120"/>
                    <a:pt x="1" y="147"/>
                    <a:pt x="18" y="174"/>
                  </a:cubicBezTo>
                  <a:cubicBezTo>
                    <a:pt x="25" y="194"/>
                    <a:pt x="47" y="204"/>
                    <a:pt x="65" y="204"/>
                  </a:cubicBezTo>
                  <a:cubicBezTo>
                    <a:pt x="71" y="204"/>
                    <a:pt x="76" y="203"/>
                    <a:pt x="81" y="201"/>
                  </a:cubicBezTo>
                  <a:cubicBezTo>
                    <a:pt x="134" y="165"/>
                    <a:pt x="179" y="129"/>
                    <a:pt x="233" y="94"/>
                  </a:cubicBezTo>
                  <a:cubicBezTo>
                    <a:pt x="259" y="76"/>
                    <a:pt x="250" y="40"/>
                    <a:pt x="241" y="22"/>
                  </a:cubicBezTo>
                  <a:cubicBezTo>
                    <a:pt x="227" y="7"/>
                    <a:pt x="21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10"/>
            <p:cNvSpPr/>
            <p:nvPr/>
          </p:nvSpPr>
          <p:spPr>
            <a:xfrm>
              <a:off x="877150" y="1068825"/>
              <a:ext cx="6150" cy="5325"/>
            </a:xfrm>
            <a:custGeom>
              <a:rect b="b" l="l" r="r" t="t"/>
              <a:pathLst>
                <a:path extrusionOk="0" h="213" w="246">
                  <a:moveTo>
                    <a:pt x="170" y="0"/>
                  </a:moveTo>
                  <a:cubicBezTo>
                    <a:pt x="160" y="0"/>
                    <a:pt x="150" y="4"/>
                    <a:pt x="141" y="13"/>
                  </a:cubicBezTo>
                  <a:cubicBezTo>
                    <a:pt x="96" y="49"/>
                    <a:pt x="60" y="85"/>
                    <a:pt x="33" y="129"/>
                  </a:cubicBezTo>
                  <a:cubicBezTo>
                    <a:pt x="1" y="169"/>
                    <a:pt x="40" y="212"/>
                    <a:pt x="77" y="212"/>
                  </a:cubicBezTo>
                  <a:cubicBezTo>
                    <a:pt x="91" y="212"/>
                    <a:pt x="104" y="206"/>
                    <a:pt x="114" y="192"/>
                  </a:cubicBezTo>
                  <a:cubicBezTo>
                    <a:pt x="141" y="156"/>
                    <a:pt x="176" y="121"/>
                    <a:pt x="203" y="94"/>
                  </a:cubicBezTo>
                  <a:cubicBezTo>
                    <a:pt x="245" y="58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10"/>
            <p:cNvSpPr/>
            <p:nvPr/>
          </p:nvSpPr>
          <p:spPr>
            <a:xfrm>
              <a:off x="960275" y="1082075"/>
              <a:ext cx="17425" cy="21900"/>
            </a:xfrm>
            <a:custGeom>
              <a:rect b="b" l="l" r="r" t="t"/>
              <a:pathLst>
                <a:path extrusionOk="0" h="876" w="697">
                  <a:moveTo>
                    <a:pt x="286" y="1"/>
                  </a:moveTo>
                  <a:lnTo>
                    <a:pt x="286" y="1"/>
                  </a:lnTo>
                  <a:cubicBezTo>
                    <a:pt x="27" y="224"/>
                    <a:pt x="0" y="786"/>
                    <a:pt x="455" y="875"/>
                  </a:cubicBezTo>
                  <a:cubicBezTo>
                    <a:pt x="500" y="822"/>
                    <a:pt x="536" y="768"/>
                    <a:pt x="562" y="715"/>
                  </a:cubicBezTo>
                  <a:lnTo>
                    <a:pt x="500" y="697"/>
                  </a:lnTo>
                  <a:lnTo>
                    <a:pt x="509" y="670"/>
                  </a:lnTo>
                  <a:cubicBezTo>
                    <a:pt x="375" y="616"/>
                    <a:pt x="295" y="456"/>
                    <a:pt x="348" y="313"/>
                  </a:cubicBezTo>
                  <a:cubicBezTo>
                    <a:pt x="375" y="233"/>
                    <a:pt x="437" y="161"/>
                    <a:pt x="518" y="135"/>
                  </a:cubicBezTo>
                  <a:cubicBezTo>
                    <a:pt x="542" y="127"/>
                    <a:pt x="569" y="122"/>
                    <a:pt x="598" y="122"/>
                  </a:cubicBezTo>
                  <a:cubicBezTo>
                    <a:pt x="632" y="122"/>
                    <a:pt x="667" y="129"/>
                    <a:pt x="696" y="144"/>
                  </a:cubicBezTo>
                  <a:cubicBezTo>
                    <a:pt x="696" y="117"/>
                    <a:pt x="687" y="99"/>
                    <a:pt x="687" y="81"/>
                  </a:cubicBezTo>
                  <a:cubicBezTo>
                    <a:pt x="634" y="63"/>
                    <a:pt x="580" y="54"/>
                    <a:pt x="527" y="46"/>
                  </a:cubicBezTo>
                  <a:cubicBezTo>
                    <a:pt x="446" y="28"/>
                    <a:pt x="366" y="19"/>
                    <a:pt x="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0"/>
            <p:cNvSpPr/>
            <p:nvPr/>
          </p:nvSpPr>
          <p:spPr>
            <a:xfrm>
              <a:off x="944425" y="1070925"/>
              <a:ext cx="25250" cy="40175"/>
            </a:xfrm>
            <a:custGeom>
              <a:rect b="b" l="l" r="r" t="t"/>
              <a:pathLst>
                <a:path extrusionOk="0" h="1607" w="1010">
                  <a:moveTo>
                    <a:pt x="848" y="1"/>
                  </a:moveTo>
                  <a:lnTo>
                    <a:pt x="848" y="1"/>
                  </a:lnTo>
                  <a:cubicBezTo>
                    <a:pt x="224" y="233"/>
                    <a:pt x="1" y="1241"/>
                    <a:pt x="625" y="1607"/>
                  </a:cubicBezTo>
                  <a:cubicBezTo>
                    <a:pt x="643" y="1598"/>
                    <a:pt x="652" y="1598"/>
                    <a:pt x="661" y="1598"/>
                  </a:cubicBezTo>
                  <a:cubicBezTo>
                    <a:pt x="608" y="1544"/>
                    <a:pt x="554" y="1491"/>
                    <a:pt x="545" y="1473"/>
                  </a:cubicBezTo>
                  <a:cubicBezTo>
                    <a:pt x="465" y="1393"/>
                    <a:pt x="349" y="1259"/>
                    <a:pt x="349" y="1134"/>
                  </a:cubicBezTo>
                  <a:lnTo>
                    <a:pt x="349" y="1134"/>
                  </a:lnTo>
                  <a:cubicBezTo>
                    <a:pt x="402" y="1232"/>
                    <a:pt x="447" y="1312"/>
                    <a:pt x="527" y="1393"/>
                  </a:cubicBezTo>
                  <a:cubicBezTo>
                    <a:pt x="590" y="1464"/>
                    <a:pt x="661" y="1517"/>
                    <a:pt x="741" y="1571"/>
                  </a:cubicBezTo>
                  <a:cubicBezTo>
                    <a:pt x="750" y="1571"/>
                    <a:pt x="768" y="1562"/>
                    <a:pt x="786" y="1553"/>
                  </a:cubicBezTo>
                  <a:cubicBezTo>
                    <a:pt x="732" y="1517"/>
                    <a:pt x="679" y="1473"/>
                    <a:pt x="634" y="1428"/>
                  </a:cubicBezTo>
                  <a:cubicBezTo>
                    <a:pt x="572" y="1366"/>
                    <a:pt x="501" y="1303"/>
                    <a:pt x="474" y="1223"/>
                  </a:cubicBezTo>
                  <a:cubicBezTo>
                    <a:pt x="465" y="1214"/>
                    <a:pt x="474" y="1214"/>
                    <a:pt x="474" y="1214"/>
                  </a:cubicBezTo>
                  <a:cubicBezTo>
                    <a:pt x="527" y="1294"/>
                    <a:pt x="590" y="1348"/>
                    <a:pt x="652" y="1410"/>
                  </a:cubicBezTo>
                  <a:cubicBezTo>
                    <a:pt x="715" y="1455"/>
                    <a:pt x="777" y="1491"/>
                    <a:pt x="848" y="1526"/>
                  </a:cubicBezTo>
                  <a:cubicBezTo>
                    <a:pt x="902" y="1491"/>
                    <a:pt x="956" y="1455"/>
                    <a:pt x="1009" y="1410"/>
                  </a:cubicBezTo>
                  <a:cubicBezTo>
                    <a:pt x="545" y="1277"/>
                    <a:pt x="545" y="697"/>
                    <a:pt x="813" y="420"/>
                  </a:cubicBezTo>
                  <a:cubicBezTo>
                    <a:pt x="795" y="411"/>
                    <a:pt x="786" y="411"/>
                    <a:pt x="777" y="411"/>
                  </a:cubicBezTo>
                  <a:lnTo>
                    <a:pt x="715" y="393"/>
                  </a:lnTo>
                  <a:lnTo>
                    <a:pt x="741" y="331"/>
                  </a:lnTo>
                  <a:cubicBezTo>
                    <a:pt x="750" y="295"/>
                    <a:pt x="759" y="268"/>
                    <a:pt x="768" y="242"/>
                  </a:cubicBezTo>
                  <a:lnTo>
                    <a:pt x="768" y="242"/>
                  </a:lnTo>
                  <a:cubicBezTo>
                    <a:pt x="750" y="251"/>
                    <a:pt x="732" y="260"/>
                    <a:pt x="706" y="268"/>
                  </a:cubicBezTo>
                  <a:cubicBezTo>
                    <a:pt x="724" y="242"/>
                    <a:pt x="750" y="215"/>
                    <a:pt x="777" y="197"/>
                  </a:cubicBezTo>
                  <a:cubicBezTo>
                    <a:pt x="786" y="188"/>
                    <a:pt x="795" y="170"/>
                    <a:pt x="795" y="153"/>
                  </a:cubicBezTo>
                  <a:cubicBezTo>
                    <a:pt x="795" y="153"/>
                    <a:pt x="795" y="144"/>
                    <a:pt x="795" y="144"/>
                  </a:cubicBezTo>
                  <a:cubicBezTo>
                    <a:pt x="697" y="188"/>
                    <a:pt x="617" y="268"/>
                    <a:pt x="536" y="340"/>
                  </a:cubicBezTo>
                  <a:cubicBezTo>
                    <a:pt x="590" y="224"/>
                    <a:pt x="688" y="135"/>
                    <a:pt x="804" y="81"/>
                  </a:cubicBezTo>
                  <a:cubicBezTo>
                    <a:pt x="804" y="72"/>
                    <a:pt x="813" y="72"/>
                    <a:pt x="822" y="63"/>
                  </a:cubicBezTo>
                  <a:cubicBezTo>
                    <a:pt x="831" y="45"/>
                    <a:pt x="840" y="28"/>
                    <a:pt x="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0"/>
            <p:cNvSpPr/>
            <p:nvPr/>
          </p:nvSpPr>
          <p:spPr>
            <a:xfrm>
              <a:off x="940425" y="1068025"/>
              <a:ext cx="36600" cy="45750"/>
            </a:xfrm>
            <a:custGeom>
              <a:rect b="b" l="l" r="r" t="t"/>
              <a:pathLst>
                <a:path extrusionOk="0" h="1830" w="1464">
                  <a:moveTo>
                    <a:pt x="1044" y="1"/>
                  </a:moveTo>
                  <a:cubicBezTo>
                    <a:pt x="277" y="206"/>
                    <a:pt x="0" y="1393"/>
                    <a:pt x="741" y="1821"/>
                  </a:cubicBezTo>
                  <a:lnTo>
                    <a:pt x="759" y="1821"/>
                  </a:lnTo>
                  <a:cubicBezTo>
                    <a:pt x="768" y="1830"/>
                    <a:pt x="777" y="1830"/>
                    <a:pt x="785" y="1830"/>
                  </a:cubicBezTo>
                  <a:cubicBezTo>
                    <a:pt x="1089" y="1767"/>
                    <a:pt x="1321" y="1562"/>
                    <a:pt x="1463" y="1303"/>
                  </a:cubicBezTo>
                  <a:cubicBezTo>
                    <a:pt x="1428" y="1294"/>
                    <a:pt x="1401" y="1286"/>
                    <a:pt x="1374" y="1277"/>
                  </a:cubicBezTo>
                  <a:lnTo>
                    <a:pt x="1356" y="1277"/>
                  </a:lnTo>
                  <a:cubicBezTo>
                    <a:pt x="1330" y="1330"/>
                    <a:pt x="1294" y="1384"/>
                    <a:pt x="1249" y="1437"/>
                  </a:cubicBezTo>
                  <a:cubicBezTo>
                    <a:pt x="794" y="1357"/>
                    <a:pt x="821" y="786"/>
                    <a:pt x="1080" y="563"/>
                  </a:cubicBezTo>
                  <a:cubicBezTo>
                    <a:pt x="1044" y="554"/>
                    <a:pt x="1008" y="545"/>
                    <a:pt x="973" y="536"/>
                  </a:cubicBezTo>
                  <a:lnTo>
                    <a:pt x="973" y="536"/>
                  </a:lnTo>
                  <a:cubicBezTo>
                    <a:pt x="705" y="822"/>
                    <a:pt x="705" y="1393"/>
                    <a:pt x="1169" y="1526"/>
                  </a:cubicBezTo>
                  <a:cubicBezTo>
                    <a:pt x="1116" y="1571"/>
                    <a:pt x="1062" y="1607"/>
                    <a:pt x="1008" y="1642"/>
                  </a:cubicBezTo>
                  <a:cubicBezTo>
                    <a:pt x="937" y="1607"/>
                    <a:pt x="875" y="1571"/>
                    <a:pt x="812" y="1526"/>
                  </a:cubicBezTo>
                  <a:cubicBezTo>
                    <a:pt x="750" y="1464"/>
                    <a:pt x="687" y="1410"/>
                    <a:pt x="634" y="1330"/>
                  </a:cubicBezTo>
                  <a:cubicBezTo>
                    <a:pt x="634" y="1330"/>
                    <a:pt x="625" y="1330"/>
                    <a:pt x="634" y="1339"/>
                  </a:cubicBezTo>
                  <a:cubicBezTo>
                    <a:pt x="661" y="1428"/>
                    <a:pt x="732" y="1482"/>
                    <a:pt x="794" y="1544"/>
                  </a:cubicBezTo>
                  <a:cubicBezTo>
                    <a:pt x="839" y="1589"/>
                    <a:pt x="892" y="1633"/>
                    <a:pt x="946" y="1669"/>
                  </a:cubicBezTo>
                  <a:cubicBezTo>
                    <a:pt x="928" y="1678"/>
                    <a:pt x="910" y="1687"/>
                    <a:pt x="901" y="1687"/>
                  </a:cubicBezTo>
                  <a:cubicBezTo>
                    <a:pt x="821" y="1633"/>
                    <a:pt x="750" y="1580"/>
                    <a:pt x="678" y="1509"/>
                  </a:cubicBezTo>
                  <a:cubicBezTo>
                    <a:pt x="607" y="1428"/>
                    <a:pt x="562" y="1348"/>
                    <a:pt x="509" y="1250"/>
                  </a:cubicBezTo>
                  <a:lnTo>
                    <a:pt x="509" y="1250"/>
                  </a:lnTo>
                  <a:cubicBezTo>
                    <a:pt x="509" y="1375"/>
                    <a:pt x="625" y="1509"/>
                    <a:pt x="705" y="1589"/>
                  </a:cubicBezTo>
                  <a:cubicBezTo>
                    <a:pt x="714" y="1607"/>
                    <a:pt x="768" y="1660"/>
                    <a:pt x="821" y="1714"/>
                  </a:cubicBezTo>
                  <a:cubicBezTo>
                    <a:pt x="812" y="1714"/>
                    <a:pt x="803" y="1714"/>
                    <a:pt x="785" y="1723"/>
                  </a:cubicBezTo>
                  <a:cubicBezTo>
                    <a:pt x="161" y="1357"/>
                    <a:pt x="384" y="349"/>
                    <a:pt x="1008" y="117"/>
                  </a:cubicBezTo>
                  <a:cubicBezTo>
                    <a:pt x="1017" y="81"/>
                    <a:pt x="1035" y="37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0"/>
            <p:cNvSpPr/>
            <p:nvPr/>
          </p:nvSpPr>
          <p:spPr>
            <a:xfrm>
              <a:off x="967625" y="1084100"/>
              <a:ext cx="11850" cy="14725"/>
            </a:xfrm>
            <a:custGeom>
              <a:rect b="b" l="l" r="r" t="t"/>
              <a:pathLst>
                <a:path extrusionOk="0" h="589" w="474">
                  <a:moveTo>
                    <a:pt x="393" y="0"/>
                  </a:moveTo>
                  <a:cubicBezTo>
                    <a:pt x="393" y="18"/>
                    <a:pt x="402" y="36"/>
                    <a:pt x="402" y="63"/>
                  </a:cubicBezTo>
                  <a:cubicBezTo>
                    <a:pt x="373" y="48"/>
                    <a:pt x="338" y="41"/>
                    <a:pt x="304" y="41"/>
                  </a:cubicBezTo>
                  <a:cubicBezTo>
                    <a:pt x="275" y="41"/>
                    <a:pt x="248" y="46"/>
                    <a:pt x="224" y="54"/>
                  </a:cubicBezTo>
                  <a:cubicBezTo>
                    <a:pt x="143" y="80"/>
                    <a:pt x="81" y="152"/>
                    <a:pt x="54" y="232"/>
                  </a:cubicBezTo>
                  <a:cubicBezTo>
                    <a:pt x="1" y="375"/>
                    <a:pt x="81" y="535"/>
                    <a:pt x="215" y="589"/>
                  </a:cubicBezTo>
                  <a:lnTo>
                    <a:pt x="233" y="544"/>
                  </a:lnTo>
                  <a:cubicBezTo>
                    <a:pt x="259" y="491"/>
                    <a:pt x="286" y="437"/>
                    <a:pt x="304" y="375"/>
                  </a:cubicBezTo>
                  <a:cubicBezTo>
                    <a:pt x="358" y="259"/>
                    <a:pt x="402" y="134"/>
                    <a:pt x="474" y="9"/>
                  </a:cubicBezTo>
                  <a:cubicBezTo>
                    <a:pt x="447" y="9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0"/>
            <p:cNvSpPr/>
            <p:nvPr/>
          </p:nvSpPr>
          <p:spPr>
            <a:xfrm>
              <a:off x="962050" y="1075850"/>
              <a:ext cx="1825" cy="1800"/>
            </a:xfrm>
            <a:custGeom>
              <a:rect b="b" l="l" r="r" t="t"/>
              <a:pathLst>
                <a:path extrusionOk="0" h="72" w="73">
                  <a:moveTo>
                    <a:pt x="72" y="0"/>
                  </a:moveTo>
                  <a:lnTo>
                    <a:pt x="72" y="0"/>
                  </a:lnTo>
                  <a:cubicBezTo>
                    <a:pt x="45" y="18"/>
                    <a:pt x="19" y="45"/>
                    <a:pt x="1" y="71"/>
                  </a:cubicBezTo>
                  <a:cubicBezTo>
                    <a:pt x="27" y="63"/>
                    <a:pt x="45" y="54"/>
                    <a:pt x="63" y="45"/>
                  </a:cubicBezTo>
                  <a:cubicBezTo>
                    <a:pt x="63" y="27"/>
                    <a:pt x="72" y="18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0"/>
            <p:cNvSpPr/>
            <p:nvPr/>
          </p:nvSpPr>
          <p:spPr>
            <a:xfrm>
              <a:off x="957825" y="1072500"/>
              <a:ext cx="7150" cy="6925"/>
            </a:xfrm>
            <a:custGeom>
              <a:rect b="b" l="l" r="r" t="t"/>
              <a:pathLst>
                <a:path extrusionOk="0" h="277" w="286">
                  <a:moveTo>
                    <a:pt x="286" y="0"/>
                  </a:moveTo>
                  <a:cubicBezTo>
                    <a:pt x="277" y="9"/>
                    <a:pt x="268" y="9"/>
                    <a:pt x="268" y="18"/>
                  </a:cubicBezTo>
                  <a:cubicBezTo>
                    <a:pt x="152" y="72"/>
                    <a:pt x="54" y="161"/>
                    <a:pt x="0" y="277"/>
                  </a:cubicBezTo>
                  <a:cubicBezTo>
                    <a:pt x="81" y="205"/>
                    <a:pt x="161" y="125"/>
                    <a:pt x="259" y="81"/>
                  </a:cubicBezTo>
                  <a:cubicBezTo>
                    <a:pt x="268" y="54"/>
                    <a:pt x="277" y="27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0"/>
            <p:cNvSpPr/>
            <p:nvPr/>
          </p:nvSpPr>
          <p:spPr>
            <a:xfrm>
              <a:off x="964075" y="1115025"/>
              <a:ext cx="4650" cy="5650"/>
            </a:xfrm>
            <a:custGeom>
              <a:rect b="b" l="l" r="r" t="t"/>
              <a:pathLst>
                <a:path extrusionOk="0" h="226" w="186">
                  <a:moveTo>
                    <a:pt x="59" y="1"/>
                  </a:moveTo>
                  <a:cubicBezTo>
                    <a:pt x="54" y="1"/>
                    <a:pt x="49" y="2"/>
                    <a:pt x="45" y="3"/>
                  </a:cubicBezTo>
                  <a:cubicBezTo>
                    <a:pt x="18" y="12"/>
                    <a:pt x="0" y="48"/>
                    <a:pt x="9" y="75"/>
                  </a:cubicBezTo>
                  <a:cubicBezTo>
                    <a:pt x="36" y="119"/>
                    <a:pt x="54" y="164"/>
                    <a:pt x="80" y="199"/>
                  </a:cubicBezTo>
                  <a:cubicBezTo>
                    <a:pt x="91" y="218"/>
                    <a:pt x="105" y="226"/>
                    <a:pt x="120" y="226"/>
                  </a:cubicBezTo>
                  <a:cubicBezTo>
                    <a:pt x="153" y="226"/>
                    <a:pt x="186" y="184"/>
                    <a:pt x="161" y="146"/>
                  </a:cubicBezTo>
                  <a:cubicBezTo>
                    <a:pt x="143" y="110"/>
                    <a:pt x="125" y="75"/>
                    <a:pt x="107" y="39"/>
                  </a:cubicBezTo>
                  <a:cubicBezTo>
                    <a:pt x="100" y="17"/>
                    <a:pt x="80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0"/>
            <p:cNvSpPr/>
            <p:nvPr/>
          </p:nvSpPr>
          <p:spPr>
            <a:xfrm>
              <a:off x="971650" y="1110075"/>
              <a:ext cx="6050" cy="5500"/>
            </a:xfrm>
            <a:custGeom>
              <a:rect b="b" l="l" r="r" t="t"/>
              <a:pathLst>
                <a:path extrusionOk="0" h="220" w="242">
                  <a:moveTo>
                    <a:pt x="74" y="1"/>
                  </a:moveTo>
                  <a:cubicBezTo>
                    <a:pt x="33" y="1"/>
                    <a:pt x="1" y="59"/>
                    <a:pt x="36" y="94"/>
                  </a:cubicBezTo>
                  <a:cubicBezTo>
                    <a:pt x="72" y="130"/>
                    <a:pt x="98" y="157"/>
                    <a:pt x="134" y="201"/>
                  </a:cubicBezTo>
                  <a:cubicBezTo>
                    <a:pt x="145" y="212"/>
                    <a:pt x="160" y="220"/>
                    <a:pt x="175" y="220"/>
                  </a:cubicBezTo>
                  <a:cubicBezTo>
                    <a:pt x="185" y="220"/>
                    <a:pt x="195" y="217"/>
                    <a:pt x="206" y="210"/>
                  </a:cubicBezTo>
                  <a:cubicBezTo>
                    <a:pt x="223" y="201"/>
                    <a:pt x="241" y="166"/>
                    <a:pt x="223" y="139"/>
                  </a:cubicBezTo>
                  <a:cubicBezTo>
                    <a:pt x="188" y="94"/>
                    <a:pt x="143" y="50"/>
                    <a:pt x="107" y="14"/>
                  </a:cubicBezTo>
                  <a:cubicBezTo>
                    <a:pt x="96" y="5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10"/>
            <p:cNvSpPr/>
            <p:nvPr/>
          </p:nvSpPr>
          <p:spPr>
            <a:xfrm>
              <a:off x="977275" y="1103825"/>
              <a:ext cx="7100" cy="4875"/>
            </a:xfrm>
            <a:custGeom>
              <a:rect b="b" l="l" r="r" t="t"/>
              <a:pathLst>
                <a:path extrusionOk="0" h="195" w="284">
                  <a:moveTo>
                    <a:pt x="80" y="1"/>
                  </a:moveTo>
                  <a:cubicBezTo>
                    <a:pt x="37" y="1"/>
                    <a:pt x="1" y="57"/>
                    <a:pt x="43" y="85"/>
                  </a:cubicBezTo>
                  <a:cubicBezTo>
                    <a:pt x="96" y="130"/>
                    <a:pt x="150" y="157"/>
                    <a:pt x="195" y="193"/>
                  </a:cubicBezTo>
                  <a:cubicBezTo>
                    <a:pt x="200" y="194"/>
                    <a:pt x="205" y="195"/>
                    <a:pt x="210" y="195"/>
                  </a:cubicBezTo>
                  <a:cubicBezTo>
                    <a:pt x="234" y="195"/>
                    <a:pt x="259" y="180"/>
                    <a:pt x="266" y="166"/>
                  </a:cubicBezTo>
                  <a:cubicBezTo>
                    <a:pt x="284" y="139"/>
                    <a:pt x="266" y="112"/>
                    <a:pt x="248" y="94"/>
                  </a:cubicBezTo>
                  <a:cubicBezTo>
                    <a:pt x="204" y="68"/>
                    <a:pt x="150" y="41"/>
                    <a:pt x="114" y="14"/>
                  </a:cubicBezTo>
                  <a:cubicBezTo>
                    <a:pt x="103" y="5"/>
                    <a:pt x="9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10"/>
            <p:cNvSpPr/>
            <p:nvPr/>
          </p:nvSpPr>
          <p:spPr>
            <a:xfrm>
              <a:off x="897825" y="1096800"/>
              <a:ext cx="25475" cy="14700"/>
            </a:xfrm>
            <a:custGeom>
              <a:rect b="b" l="l" r="r" t="t"/>
              <a:pathLst>
                <a:path extrusionOk="0" h="588" w="1019">
                  <a:moveTo>
                    <a:pt x="723" y="1"/>
                  </a:moveTo>
                  <a:cubicBezTo>
                    <a:pt x="777" y="161"/>
                    <a:pt x="643" y="349"/>
                    <a:pt x="464" y="358"/>
                  </a:cubicBezTo>
                  <a:cubicBezTo>
                    <a:pt x="384" y="358"/>
                    <a:pt x="295" y="331"/>
                    <a:pt x="232" y="268"/>
                  </a:cubicBezTo>
                  <a:cubicBezTo>
                    <a:pt x="197" y="224"/>
                    <a:pt x="179" y="161"/>
                    <a:pt x="179" y="108"/>
                  </a:cubicBezTo>
                  <a:cubicBezTo>
                    <a:pt x="108" y="135"/>
                    <a:pt x="54" y="179"/>
                    <a:pt x="0" y="224"/>
                  </a:cubicBezTo>
                  <a:cubicBezTo>
                    <a:pt x="20" y="473"/>
                    <a:pt x="222" y="587"/>
                    <a:pt x="435" y="587"/>
                  </a:cubicBezTo>
                  <a:cubicBezTo>
                    <a:pt x="717" y="587"/>
                    <a:pt x="1018" y="387"/>
                    <a:pt x="937" y="36"/>
                  </a:cubicBezTo>
                  <a:cubicBezTo>
                    <a:pt x="866" y="19"/>
                    <a:pt x="794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10"/>
            <p:cNvSpPr/>
            <p:nvPr/>
          </p:nvSpPr>
          <p:spPr>
            <a:xfrm>
              <a:off x="891575" y="1098800"/>
              <a:ext cx="40850" cy="24225"/>
            </a:xfrm>
            <a:custGeom>
              <a:rect b="b" l="l" r="r" t="t"/>
              <a:pathLst>
                <a:path extrusionOk="0" h="969" w="1634">
                  <a:moveTo>
                    <a:pt x="1303" y="1"/>
                  </a:moveTo>
                  <a:lnTo>
                    <a:pt x="1303" y="1"/>
                  </a:lnTo>
                  <a:cubicBezTo>
                    <a:pt x="1355" y="387"/>
                    <a:pt x="1017" y="607"/>
                    <a:pt x="692" y="607"/>
                  </a:cubicBezTo>
                  <a:cubicBezTo>
                    <a:pt x="455" y="607"/>
                    <a:pt x="225" y="489"/>
                    <a:pt x="161" y="233"/>
                  </a:cubicBezTo>
                  <a:cubicBezTo>
                    <a:pt x="134" y="269"/>
                    <a:pt x="108" y="304"/>
                    <a:pt x="90" y="340"/>
                  </a:cubicBezTo>
                  <a:cubicBezTo>
                    <a:pt x="117" y="394"/>
                    <a:pt x="134" y="447"/>
                    <a:pt x="161" y="492"/>
                  </a:cubicBezTo>
                  <a:cubicBezTo>
                    <a:pt x="224" y="590"/>
                    <a:pt x="286" y="652"/>
                    <a:pt x="375" y="724"/>
                  </a:cubicBezTo>
                  <a:cubicBezTo>
                    <a:pt x="268" y="697"/>
                    <a:pt x="188" y="608"/>
                    <a:pt x="117" y="527"/>
                  </a:cubicBezTo>
                  <a:cubicBezTo>
                    <a:pt x="99" y="501"/>
                    <a:pt x="72" y="465"/>
                    <a:pt x="45" y="429"/>
                  </a:cubicBezTo>
                  <a:cubicBezTo>
                    <a:pt x="45" y="429"/>
                    <a:pt x="45" y="438"/>
                    <a:pt x="45" y="438"/>
                  </a:cubicBezTo>
                  <a:cubicBezTo>
                    <a:pt x="54" y="465"/>
                    <a:pt x="54" y="483"/>
                    <a:pt x="63" y="501"/>
                  </a:cubicBezTo>
                  <a:cubicBezTo>
                    <a:pt x="99" y="554"/>
                    <a:pt x="134" y="608"/>
                    <a:pt x="179" y="652"/>
                  </a:cubicBezTo>
                  <a:cubicBezTo>
                    <a:pt x="277" y="741"/>
                    <a:pt x="393" y="795"/>
                    <a:pt x="509" y="848"/>
                  </a:cubicBezTo>
                  <a:cubicBezTo>
                    <a:pt x="509" y="848"/>
                    <a:pt x="509" y="857"/>
                    <a:pt x="509" y="857"/>
                  </a:cubicBezTo>
                  <a:cubicBezTo>
                    <a:pt x="384" y="848"/>
                    <a:pt x="259" y="795"/>
                    <a:pt x="161" y="715"/>
                  </a:cubicBezTo>
                  <a:cubicBezTo>
                    <a:pt x="117" y="670"/>
                    <a:pt x="54" y="617"/>
                    <a:pt x="10" y="545"/>
                  </a:cubicBezTo>
                  <a:cubicBezTo>
                    <a:pt x="10" y="572"/>
                    <a:pt x="1" y="590"/>
                    <a:pt x="1" y="608"/>
                  </a:cubicBezTo>
                  <a:cubicBezTo>
                    <a:pt x="165" y="852"/>
                    <a:pt x="451" y="968"/>
                    <a:pt x="739" y="968"/>
                  </a:cubicBezTo>
                  <a:cubicBezTo>
                    <a:pt x="1156" y="968"/>
                    <a:pt x="1575" y="726"/>
                    <a:pt x="1633" y="278"/>
                  </a:cubicBezTo>
                  <a:cubicBezTo>
                    <a:pt x="1624" y="260"/>
                    <a:pt x="1615" y="251"/>
                    <a:pt x="1615" y="242"/>
                  </a:cubicBezTo>
                  <a:cubicBezTo>
                    <a:pt x="1589" y="313"/>
                    <a:pt x="1553" y="385"/>
                    <a:pt x="1553" y="402"/>
                  </a:cubicBezTo>
                  <a:cubicBezTo>
                    <a:pt x="1499" y="501"/>
                    <a:pt x="1428" y="661"/>
                    <a:pt x="1312" y="715"/>
                  </a:cubicBezTo>
                  <a:cubicBezTo>
                    <a:pt x="1312" y="715"/>
                    <a:pt x="1312" y="715"/>
                    <a:pt x="1312" y="706"/>
                  </a:cubicBezTo>
                  <a:cubicBezTo>
                    <a:pt x="1383" y="625"/>
                    <a:pt x="1437" y="554"/>
                    <a:pt x="1482" y="447"/>
                  </a:cubicBezTo>
                  <a:cubicBezTo>
                    <a:pt x="1526" y="367"/>
                    <a:pt x="1544" y="278"/>
                    <a:pt x="1562" y="179"/>
                  </a:cubicBezTo>
                  <a:cubicBezTo>
                    <a:pt x="1553" y="170"/>
                    <a:pt x="1535" y="162"/>
                    <a:pt x="1526" y="144"/>
                  </a:cubicBezTo>
                  <a:cubicBezTo>
                    <a:pt x="1517" y="215"/>
                    <a:pt x="1490" y="278"/>
                    <a:pt x="1473" y="331"/>
                  </a:cubicBezTo>
                  <a:cubicBezTo>
                    <a:pt x="1437" y="420"/>
                    <a:pt x="1410" y="509"/>
                    <a:pt x="1339" y="572"/>
                  </a:cubicBezTo>
                  <a:cubicBezTo>
                    <a:pt x="1339" y="572"/>
                    <a:pt x="1339" y="563"/>
                    <a:pt x="1339" y="563"/>
                  </a:cubicBezTo>
                  <a:cubicBezTo>
                    <a:pt x="1383" y="492"/>
                    <a:pt x="1419" y="411"/>
                    <a:pt x="1446" y="322"/>
                  </a:cubicBezTo>
                  <a:cubicBezTo>
                    <a:pt x="1464" y="251"/>
                    <a:pt x="1464" y="179"/>
                    <a:pt x="1473" y="99"/>
                  </a:cubicBezTo>
                  <a:cubicBezTo>
                    <a:pt x="1419" y="63"/>
                    <a:pt x="1366" y="28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10"/>
            <p:cNvSpPr/>
            <p:nvPr/>
          </p:nvSpPr>
          <p:spPr>
            <a:xfrm>
              <a:off x="888900" y="1094100"/>
              <a:ext cx="46200" cy="31450"/>
            </a:xfrm>
            <a:custGeom>
              <a:rect b="b" l="l" r="r" t="t"/>
              <a:pathLst>
                <a:path extrusionOk="0" h="1258" w="1848">
                  <a:moveTo>
                    <a:pt x="1080" y="109"/>
                  </a:moveTo>
                  <a:cubicBezTo>
                    <a:pt x="1151" y="109"/>
                    <a:pt x="1223" y="127"/>
                    <a:pt x="1294" y="144"/>
                  </a:cubicBezTo>
                  <a:cubicBezTo>
                    <a:pt x="1375" y="495"/>
                    <a:pt x="1074" y="695"/>
                    <a:pt x="792" y="695"/>
                  </a:cubicBezTo>
                  <a:cubicBezTo>
                    <a:pt x="579" y="695"/>
                    <a:pt x="377" y="581"/>
                    <a:pt x="357" y="332"/>
                  </a:cubicBezTo>
                  <a:cubicBezTo>
                    <a:pt x="411" y="287"/>
                    <a:pt x="465" y="243"/>
                    <a:pt x="536" y="216"/>
                  </a:cubicBezTo>
                  <a:cubicBezTo>
                    <a:pt x="536" y="269"/>
                    <a:pt x="554" y="332"/>
                    <a:pt x="589" y="376"/>
                  </a:cubicBezTo>
                  <a:cubicBezTo>
                    <a:pt x="652" y="439"/>
                    <a:pt x="741" y="466"/>
                    <a:pt x="821" y="466"/>
                  </a:cubicBezTo>
                  <a:cubicBezTo>
                    <a:pt x="1000" y="457"/>
                    <a:pt x="1134" y="269"/>
                    <a:pt x="1080" y="109"/>
                  </a:cubicBezTo>
                  <a:close/>
                  <a:moveTo>
                    <a:pt x="1410" y="189"/>
                  </a:moveTo>
                  <a:lnTo>
                    <a:pt x="1410" y="189"/>
                  </a:lnTo>
                  <a:cubicBezTo>
                    <a:pt x="1473" y="216"/>
                    <a:pt x="1526" y="251"/>
                    <a:pt x="1580" y="287"/>
                  </a:cubicBezTo>
                  <a:cubicBezTo>
                    <a:pt x="1571" y="367"/>
                    <a:pt x="1571" y="439"/>
                    <a:pt x="1553" y="510"/>
                  </a:cubicBezTo>
                  <a:cubicBezTo>
                    <a:pt x="1526" y="599"/>
                    <a:pt x="1490" y="680"/>
                    <a:pt x="1446" y="751"/>
                  </a:cubicBezTo>
                  <a:cubicBezTo>
                    <a:pt x="1446" y="751"/>
                    <a:pt x="1446" y="760"/>
                    <a:pt x="1446" y="760"/>
                  </a:cubicBezTo>
                  <a:cubicBezTo>
                    <a:pt x="1517" y="697"/>
                    <a:pt x="1544" y="608"/>
                    <a:pt x="1580" y="519"/>
                  </a:cubicBezTo>
                  <a:cubicBezTo>
                    <a:pt x="1597" y="466"/>
                    <a:pt x="1624" y="403"/>
                    <a:pt x="1633" y="332"/>
                  </a:cubicBezTo>
                  <a:cubicBezTo>
                    <a:pt x="1642" y="350"/>
                    <a:pt x="1660" y="358"/>
                    <a:pt x="1669" y="367"/>
                  </a:cubicBezTo>
                  <a:cubicBezTo>
                    <a:pt x="1651" y="466"/>
                    <a:pt x="1633" y="555"/>
                    <a:pt x="1589" y="635"/>
                  </a:cubicBezTo>
                  <a:cubicBezTo>
                    <a:pt x="1544" y="742"/>
                    <a:pt x="1490" y="813"/>
                    <a:pt x="1419" y="894"/>
                  </a:cubicBezTo>
                  <a:cubicBezTo>
                    <a:pt x="1419" y="903"/>
                    <a:pt x="1419" y="903"/>
                    <a:pt x="1419" y="903"/>
                  </a:cubicBezTo>
                  <a:cubicBezTo>
                    <a:pt x="1535" y="849"/>
                    <a:pt x="1606" y="689"/>
                    <a:pt x="1660" y="590"/>
                  </a:cubicBezTo>
                  <a:cubicBezTo>
                    <a:pt x="1660" y="573"/>
                    <a:pt x="1696" y="501"/>
                    <a:pt x="1722" y="430"/>
                  </a:cubicBezTo>
                  <a:cubicBezTo>
                    <a:pt x="1722" y="439"/>
                    <a:pt x="1731" y="448"/>
                    <a:pt x="1740" y="466"/>
                  </a:cubicBezTo>
                  <a:cubicBezTo>
                    <a:pt x="1682" y="914"/>
                    <a:pt x="1263" y="1156"/>
                    <a:pt x="846" y="1156"/>
                  </a:cubicBezTo>
                  <a:cubicBezTo>
                    <a:pt x="558" y="1156"/>
                    <a:pt x="272" y="1040"/>
                    <a:pt x="108" y="796"/>
                  </a:cubicBezTo>
                  <a:cubicBezTo>
                    <a:pt x="108" y="778"/>
                    <a:pt x="117" y="760"/>
                    <a:pt x="117" y="733"/>
                  </a:cubicBezTo>
                  <a:cubicBezTo>
                    <a:pt x="161" y="805"/>
                    <a:pt x="224" y="858"/>
                    <a:pt x="268" y="903"/>
                  </a:cubicBezTo>
                  <a:cubicBezTo>
                    <a:pt x="366" y="983"/>
                    <a:pt x="491" y="1036"/>
                    <a:pt x="616" y="1045"/>
                  </a:cubicBezTo>
                  <a:cubicBezTo>
                    <a:pt x="616" y="1045"/>
                    <a:pt x="616" y="1036"/>
                    <a:pt x="616" y="1036"/>
                  </a:cubicBezTo>
                  <a:cubicBezTo>
                    <a:pt x="500" y="983"/>
                    <a:pt x="384" y="929"/>
                    <a:pt x="286" y="840"/>
                  </a:cubicBezTo>
                  <a:cubicBezTo>
                    <a:pt x="241" y="796"/>
                    <a:pt x="206" y="742"/>
                    <a:pt x="170" y="689"/>
                  </a:cubicBezTo>
                  <a:cubicBezTo>
                    <a:pt x="161" y="671"/>
                    <a:pt x="161" y="653"/>
                    <a:pt x="152" y="626"/>
                  </a:cubicBezTo>
                  <a:cubicBezTo>
                    <a:pt x="152" y="626"/>
                    <a:pt x="152" y="617"/>
                    <a:pt x="152" y="617"/>
                  </a:cubicBezTo>
                  <a:cubicBezTo>
                    <a:pt x="179" y="653"/>
                    <a:pt x="206" y="689"/>
                    <a:pt x="224" y="715"/>
                  </a:cubicBezTo>
                  <a:cubicBezTo>
                    <a:pt x="295" y="796"/>
                    <a:pt x="375" y="885"/>
                    <a:pt x="482" y="912"/>
                  </a:cubicBezTo>
                  <a:cubicBezTo>
                    <a:pt x="393" y="840"/>
                    <a:pt x="331" y="778"/>
                    <a:pt x="268" y="680"/>
                  </a:cubicBezTo>
                  <a:cubicBezTo>
                    <a:pt x="241" y="635"/>
                    <a:pt x="224" y="582"/>
                    <a:pt x="197" y="528"/>
                  </a:cubicBezTo>
                  <a:cubicBezTo>
                    <a:pt x="215" y="492"/>
                    <a:pt x="241" y="457"/>
                    <a:pt x="268" y="421"/>
                  </a:cubicBezTo>
                  <a:cubicBezTo>
                    <a:pt x="332" y="677"/>
                    <a:pt x="562" y="795"/>
                    <a:pt x="799" y="795"/>
                  </a:cubicBezTo>
                  <a:cubicBezTo>
                    <a:pt x="1124" y="795"/>
                    <a:pt x="1462" y="575"/>
                    <a:pt x="1410" y="189"/>
                  </a:cubicBezTo>
                  <a:close/>
                  <a:moveTo>
                    <a:pt x="998" y="0"/>
                  </a:moveTo>
                  <a:cubicBezTo>
                    <a:pt x="530" y="0"/>
                    <a:pt x="64" y="280"/>
                    <a:pt x="1" y="796"/>
                  </a:cubicBezTo>
                  <a:cubicBezTo>
                    <a:pt x="1" y="805"/>
                    <a:pt x="1" y="813"/>
                    <a:pt x="10" y="813"/>
                  </a:cubicBezTo>
                  <a:cubicBezTo>
                    <a:pt x="10" y="822"/>
                    <a:pt x="10" y="831"/>
                    <a:pt x="10" y="840"/>
                  </a:cubicBezTo>
                  <a:cubicBezTo>
                    <a:pt x="200" y="1123"/>
                    <a:pt x="526" y="1257"/>
                    <a:pt x="852" y="1257"/>
                  </a:cubicBezTo>
                  <a:cubicBezTo>
                    <a:pt x="1319" y="1257"/>
                    <a:pt x="1784" y="981"/>
                    <a:pt x="1847" y="466"/>
                  </a:cubicBezTo>
                  <a:cubicBezTo>
                    <a:pt x="1847" y="457"/>
                    <a:pt x="1847" y="448"/>
                    <a:pt x="1847" y="439"/>
                  </a:cubicBezTo>
                  <a:cubicBezTo>
                    <a:pt x="1847" y="430"/>
                    <a:pt x="1847" y="430"/>
                    <a:pt x="1838" y="421"/>
                  </a:cubicBezTo>
                  <a:cubicBezTo>
                    <a:pt x="1648" y="136"/>
                    <a:pt x="1323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10"/>
            <p:cNvSpPr/>
            <p:nvPr/>
          </p:nvSpPr>
          <p:spPr>
            <a:xfrm>
              <a:off x="933725" y="1094700"/>
              <a:ext cx="5350" cy="5000"/>
            </a:xfrm>
            <a:custGeom>
              <a:rect b="b" l="l" r="r" t="t"/>
              <a:pathLst>
                <a:path extrusionOk="0" h="200" w="214">
                  <a:moveTo>
                    <a:pt x="143" y="0"/>
                  </a:moveTo>
                  <a:cubicBezTo>
                    <a:pt x="128" y="0"/>
                    <a:pt x="112" y="7"/>
                    <a:pt x="99" y="22"/>
                  </a:cubicBezTo>
                  <a:cubicBezTo>
                    <a:pt x="81" y="58"/>
                    <a:pt x="54" y="76"/>
                    <a:pt x="28" y="111"/>
                  </a:cubicBezTo>
                  <a:cubicBezTo>
                    <a:pt x="10" y="129"/>
                    <a:pt x="1" y="165"/>
                    <a:pt x="19" y="183"/>
                  </a:cubicBezTo>
                  <a:cubicBezTo>
                    <a:pt x="28" y="193"/>
                    <a:pt x="46" y="200"/>
                    <a:pt x="63" y="200"/>
                  </a:cubicBezTo>
                  <a:cubicBezTo>
                    <a:pt x="77" y="200"/>
                    <a:pt x="91" y="195"/>
                    <a:pt x="99" y="183"/>
                  </a:cubicBezTo>
                  <a:cubicBezTo>
                    <a:pt x="126" y="147"/>
                    <a:pt x="161" y="120"/>
                    <a:pt x="188" y="76"/>
                  </a:cubicBezTo>
                  <a:cubicBezTo>
                    <a:pt x="213" y="38"/>
                    <a:pt x="181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0"/>
            <p:cNvSpPr/>
            <p:nvPr/>
          </p:nvSpPr>
          <p:spPr>
            <a:xfrm>
              <a:off x="925950" y="1088325"/>
              <a:ext cx="4675" cy="6200"/>
            </a:xfrm>
            <a:custGeom>
              <a:rect b="b" l="l" r="r" t="t"/>
              <a:pathLst>
                <a:path extrusionOk="0" h="248" w="187">
                  <a:moveTo>
                    <a:pt x="130" y="0"/>
                  </a:moveTo>
                  <a:cubicBezTo>
                    <a:pt x="111" y="0"/>
                    <a:pt x="94" y="10"/>
                    <a:pt x="89" y="27"/>
                  </a:cubicBezTo>
                  <a:cubicBezTo>
                    <a:pt x="62" y="72"/>
                    <a:pt x="35" y="126"/>
                    <a:pt x="17" y="179"/>
                  </a:cubicBezTo>
                  <a:cubicBezTo>
                    <a:pt x="0" y="219"/>
                    <a:pt x="33" y="247"/>
                    <a:pt x="67" y="247"/>
                  </a:cubicBezTo>
                  <a:cubicBezTo>
                    <a:pt x="86" y="247"/>
                    <a:pt x="106" y="238"/>
                    <a:pt x="115" y="215"/>
                  </a:cubicBezTo>
                  <a:cubicBezTo>
                    <a:pt x="133" y="161"/>
                    <a:pt x="151" y="126"/>
                    <a:pt x="178" y="81"/>
                  </a:cubicBezTo>
                  <a:cubicBezTo>
                    <a:pt x="187" y="54"/>
                    <a:pt x="187" y="27"/>
                    <a:pt x="160" y="10"/>
                  </a:cubicBezTo>
                  <a:cubicBezTo>
                    <a:pt x="151" y="3"/>
                    <a:pt x="14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0"/>
            <p:cNvSpPr/>
            <p:nvPr/>
          </p:nvSpPr>
          <p:spPr>
            <a:xfrm>
              <a:off x="917975" y="1084750"/>
              <a:ext cx="3750" cy="6925"/>
            </a:xfrm>
            <a:custGeom>
              <a:rect b="b" l="l" r="r" t="t"/>
              <a:pathLst>
                <a:path extrusionOk="0" h="277" w="150">
                  <a:moveTo>
                    <a:pt x="87" y="1"/>
                  </a:moveTo>
                  <a:cubicBezTo>
                    <a:pt x="60" y="1"/>
                    <a:pt x="42" y="28"/>
                    <a:pt x="33" y="54"/>
                  </a:cubicBezTo>
                  <a:cubicBezTo>
                    <a:pt x="24" y="108"/>
                    <a:pt x="24" y="162"/>
                    <a:pt x="6" y="206"/>
                  </a:cubicBezTo>
                  <a:cubicBezTo>
                    <a:pt x="1" y="250"/>
                    <a:pt x="35" y="277"/>
                    <a:pt x="67" y="277"/>
                  </a:cubicBezTo>
                  <a:cubicBezTo>
                    <a:pt x="87" y="277"/>
                    <a:pt x="106" y="266"/>
                    <a:pt x="113" y="242"/>
                  </a:cubicBezTo>
                  <a:cubicBezTo>
                    <a:pt x="122" y="179"/>
                    <a:pt x="131" y="117"/>
                    <a:pt x="140" y="63"/>
                  </a:cubicBezTo>
                  <a:cubicBezTo>
                    <a:pt x="149" y="28"/>
                    <a:pt x="113" y="10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0"/>
            <p:cNvSpPr/>
            <p:nvPr/>
          </p:nvSpPr>
          <p:spPr>
            <a:xfrm>
              <a:off x="895875" y="1088300"/>
              <a:ext cx="5475" cy="6325"/>
            </a:xfrm>
            <a:custGeom>
              <a:rect b="b" l="l" r="r" t="t"/>
              <a:pathLst>
                <a:path extrusionOk="0" h="253" w="219">
                  <a:moveTo>
                    <a:pt x="76" y="0"/>
                  </a:moveTo>
                  <a:cubicBezTo>
                    <a:pt x="38" y="0"/>
                    <a:pt x="1" y="37"/>
                    <a:pt x="25" y="73"/>
                  </a:cubicBezTo>
                  <a:cubicBezTo>
                    <a:pt x="61" y="127"/>
                    <a:pt x="78" y="180"/>
                    <a:pt x="105" y="225"/>
                  </a:cubicBezTo>
                  <a:cubicBezTo>
                    <a:pt x="114" y="245"/>
                    <a:pt x="130" y="253"/>
                    <a:pt x="146" y="253"/>
                  </a:cubicBezTo>
                  <a:cubicBezTo>
                    <a:pt x="181" y="253"/>
                    <a:pt x="219" y="216"/>
                    <a:pt x="194" y="180"/>
                  </a:cubicBezTo>
                  <a:cubicBezTo>
                    <a:pt x="168" y="127"/>
                    <a:pt x="150" y="73"/>
                    <a:pt x="123" y="28"/>
                  </a:cubicBezTo>
                  <a:cubicBezTo>
                    <a:pt x="112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0"/>
            <p:cNvSpPr/>
            <p:nvPr/>
          </p:nvSpPr>
          <p:spPr>
            <a:xfrm>
              <a:off x="886000" y="1095450"/>
              <a:ext cx="6500" cy="5175"/>
            </a:xfrm>
            <a:custGeom>
              <a:rect b="b" l="l" r="r" t="t"/>
              <a:pathLst>
                <a:path extrusionOk="0" h="207" w="260">
                  <a:moveTo>
                    <a:pt x="58" y="0"/>
                  </a:moveTo>
                  <a:cubicBezTo>
                    <a:pt x="48" y="0"/>
                    <a:pt x="38" y="3"/>
                    <a:pt x="27" y="10"/>
                  </a:cubicBezTo>
                  <a:cubicBezTo>
                    <a:pt x="10" y="28"/>
                    <a:pt x="1" y="64"/>
                    <a:pt x="27" y="90"/>
                  </a:cubicBezTo>
                  <a:cubicBezTo>
                    <a:pt x="72" y="126"/>
                    <a:pt x="117" y="162"/>
                    <a:pt x="170" y="197"/>
                  </a:cubicBezTo>
                  <a:cubicBezTo>
                    <a:pt x="176" y="204"/>
                    <a:pt x="185" y="207"/>
                    <a:pt x="194" y="207"/>
                  </a:cubicBezTo>
                  <a:cubicBezTo>
                    <a:pt x="211" y="207"/>
                    <a:pt x="230" y="197"/>
                    <a:pt x="242" y="180"/>
                  </a:cubicBezTo>
                  <a:cubicBezTo>
                    <a:pt x="259" y="153"/>
                    <a:pt x="242" y="126"/>
                    <a:pt x="224" y="108"/>
                  </a:cubicBezTo>
                  <a:cubicBezTo>
                    <a:pt x="188" y="73"/>
                    <a:pt x="143" y="46"/>
                    <a:pt x="99" y="19"/>
                  </a:cubicBezTo>
                  <a:cubicBezTo>
                    <a:pt x="88" y="8"/>
                    <a:pt x="73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0"/>
            <p:cNvSpPr/>
            <p:nvPr/>
          </p:nvSpPr>
          <p:spPr>
            <a:xfrm>
              <a:off x="880325" y="1105450"/>
              <a:ext cx="7225" cy="4300"/>
            </a:xfrm>
            <a:custGeom>
              <a:rect b="b" l="l" r="r" t="t"/>
              <a:pathLst>
                <a:path extrusionOk="0" h="172" w="289">
                  <a:moveTo>
                    <a:pt x="79" y="0"/>
                  </a:moveTo>
                  <a:cubicBezTo>
                    <a:pt x="26" y="0"/>
                    <a:pt x="1" y="85"/>
                    <a:pt x="58" y="110"/>
                  </a:cubicBezTo>
                  <a:cubicBezTo>
                    <a:pt x="103" y="119"/>
                    <a:pt x="147" y="145"/>
                    <a:pt x="183" y="163"/>
                  </a:cubicBezTo>
                  <a:cubicBezTo>
                    <a:pt x="193" y="169"/>
                    <a:pt x="203" y="171"/>
                    <a:pt x="212" y="171"/>
                  </a:cubicBezTo>
                  <a:cubicBezTo>
                    <a:pt x="260" y="171"/>
                    <a:pt x="289" y="104"/>
                    <a:pt x="237" y="74"/>
                  </a:cubicBezTo>
                  <a:cubicBezTo>
                    <a:pt x="192" y="47"/>
                    <a:pt x="147" y="29"/>
                    <a:pt x="94" y="3"/>
                  </a:cubicBezTo>
                  <a:cubicBezTo>
                    <a:pt x="89" y="1"/>
                    <a:pt x="8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0"/>
            <p:cNvSpPr/>
            <p:nvPr/>
          </p:nvSpPr>
          <p:spPr>
            <a:xfrm>
              <a:off x="906925" y="1085025"/>
              <a:ext cx="3775" cy="6850"/>
            </a:xfrm>
            <a:custGeom>
              <a:rect b="b" l="l" r="r" t="t"/>
              <a:pathLst>
                <a:path extrusionOk="0" h="274" w="151">
                  <a:moveTo>
                    <a:pt x="63" y="1"/>
                  </a:moveTo>
                  <a:cubicBezTo>
                    <a:pt x="32" y="1"/>
                    <a:pt x="1" y="25"/>
                    <a:pt x="11" y="61"/>
                  </a:cubicBezTo>
                  <a:cubicBezTo>
                    <a:pt x="20" y="115"/>
                    <a:pt x="29" y="177"/>
                    <a:pt x="38" y="231"/>
                  </a:cubicBezTo>
                  <a:cubicBezTo>
                    <a:pt x="45" y="261"/>
                    <a:pt x="67" y="273"/>
                    <a:pt x="89" y="273"/>
                  </a:cubicBezTo>
                  <a:cubicBezTo>
                    <a:pt x="119" y="273"/>
                    <a:pt x="150" y="249"/>
                    <a:pt x="145" y="213"/>
                  </a:cubicBezTo>
                  <a:cubicBezTo>
                    <a:pt x="136" y="151"/>
                    <a:pt x="118" y="97"/>
                    <a:pt x="109" y="43"/>
                  </a:cubicBezTo>
                  <a:cubicBezTo>
                    <a:pt x="106" y="14"/>
                    <a:pt x="84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0"/>
            <p:cNvSpPr/>
            <p:nvPr/>
          </p:nvSpPr>
          <p:spPr>
            <a:xfrm>
              <a:off x="834600" y="1083475"/>
              <a:ext cx="26900" cy="16275"/>
            </a:xfrm>
            <a:custGeom>
              <a:rect b="b" l="l" r="r" t="t"/>
              <a:pathLst>
                <a:path extrusionOk="0" h="651" w="1076">
                  <a:moveTo>
                    <a:pt x="290" y="1"/>
                  </a:moveTo>
                  <a:cubicBezTo>
                    <a:pt x="255" y="1"/>
                    <a:pt x="219" y="3"/>
                    <a:pt x="183" y="7"/>
                  </a:cubicBezTo>
                  <a:cubicBezTo>
                    <a:pt x="1" y="342"/>
                    <a:pt x="353" y="650"/>
                    <a:pt x="676" y="650"/>
                  </a:cubicBezTo>
                  <a:cubicBezTo>
                    <a:pt x="843" y="650"/>
                    <a:pt x="1002" y="568"/>
                    <a:pt x="1075" y="364"/>
                  </a:cubicBezTo>
                  <a:cubicBezTo>
                    <a:pt x="1031" y="311"/>
                    <a:pt x="977" y="257"/>
                    <a:pt x="915" y="213"/>
                  </a:cubicBezTo>
                  <a:cubicBezTo>
                    <a:pt x="889" y="329"/>
                    <a:pt x="764" y="408"/>
                    <a:pt x="639" y="408"/>
                  </a:cubicBezTo>
                  <a:cubicBezTo>
                    <a:pt x="592" y="408"/>
                    <a:pt x="546" y="397"/>
                    <a:pt x="504" y="373"/>
                  </a:cubicBezTo>
                  <a:cubicBezTo>
                    <a:pt x="433" y="329"/>
                    <a:pt x="371" y="257"/>
                    <a:pt x="362" y="177"/>
                  </a:cubicBezTo>
                  <a:cubicBezTo>
                    <a:pt x="353" y="114"/>
                    <a:pt x="371" y="52"/>
                    <a:pt x="397" y="7"/>
                  </a:cubicBezTo>
                  <a:cubicBezTo>
                    <a:pt x="362" y="3"/>
                    <a:pt x="326" y="1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0"/>
            <p:cNvSpPr/>
            <p:nvPr/>
          </p:nvSpPr>
          <p:spPr>
            <a:xfrm>
              <a:off x="827800" y="1084325"/>
              <a:ext cx="38825" cy="27475"/>
            </a:xfrm>
            <a:custGeom>
              <a:rect b="b" l="l" r="r" t="t"/>
              <a:pathLst>
                <a:path extrusionOk="0" h="1099" w="1553">
                  <a:moveTo>
                    <a:pt x="330" y="0"/>
                  </a:moveTo>
                  <a:cubicBezTo>
                    <a:pt x="295" y="18"/>
                    <a:pt x="259" y="27"/>
                    <a:pt x="223" y="54"/>
                  </a:cubicBezTo>
                  <a:cubicBezTo>
                    <a:pt x="214" y="107"/>
                    <a:pt x="197" y="161"/>
                    <a:pt x="197" y="223"/>
                  </a:cubicBezTo>
                  <a:cubicBezTo>
                    <a:pt x="197" y="330"/>
                    <a:pt x="214" y="419"/>
                    <a:pt x="250" y="526"/>
                  </a:cubicBezTo>
                  <a:cubicBezTo>
                    <a:pt x="170" y="446"/>
                    <a:pt x="152" y="330"/>
                    <a:pt x="143" y="223"/>
                  </a:cubicBezTo>
                  <a:cubicBezTo>
                    <a:pt x="143" y="187"/>
                    <a:pt x="134" y="143"/>
                    <a:pt x="134" y="98"/>
                  </a:cubicBezTo>
                  <a:cubicBezTo>
                    <a:pt x="134" y="107"/>
                    <a:pt x="125" y="107"/>
                    <a:pt x="125" y="107"/>
                  </a:cubicBezTo>
                  <a:cubicBezTo>
                    <a:pt x="116" y="134"/>
                    <a:pt x="116" y="152"/>
                    <a:pt x="116" y="170"/>
                  </a:cubicBezTo>
                  <a:cubicBezTo>
                    <a:pt x="107" y="232"/>
                    <a:pt x="116" y="295"/>
                    <a:pt x="125" y="357"/>
                  </a:cubicBezTo>
                  <a:cubicBezTo>
                    <a:pt x="152" y="491"/>
                    <a:pt x="223" y="598"/>
                    <a:pt x="295" y="705"/>
                  </a:cubicBezTo>
                  <a:cubicBezTo>
                    <a:pt x="295" y="705"/>
                    <a:pt x="295" y="714"/>
                    <a:pt x="286" y="714"/>
                  </a:cubicBezTo>
                  <a:cubicBezTo>
                    <a:pt x="188" y="642"/>
                    <a:pt x="116" y="518"/>
                    <a:pt x="81" y="402"/>
                  </a:cubicBezTo>
                  <a:cubicBezTo>
                    <a:pt x="63" y="348"/>
                    <a:pt x="36" y="259"/>
                    <a:pt x="36" y="187"/>
                  </a:cubicBezTo>
                  <a:cubicBezTo>
                    <a:pt x="27" y="196"/>
                    <a:pt x="9" y="214"/>
                    <a:pt x="0" y="232"/>
                  </a:cubicBezTo>
                  <a:cubicBezTo>
                    <a:pt x="6" y="722"/>
                    <a:pt x="501" y="1099"/>
                    <a:pt x="971" y="1099"/>
                  </a:cubicBezTo>
                  <a:cubicBezTo>
                    <a:pt x="1186" y="1099"/>
                    <a:pt x="1396" y="1020"/>
                    <a:pt x="1553" y="839"/>
                  </a:cubicBezTo>
                  <a:cubicBezTo>
                    <a:pt x="1553" y="821"/>
                    <a:pt x="1553" y="812"/>
                    <a:pt x="1553" y="794"/>
                  </a:cubicBezTo>
                  <a:cubicBezTo>
                    <a:pt x="1490" y="848"/>
                    <a:pt x="1419" y="892"/>
                    <a:pt x="1410" y="901"/>
                  </a:cubicBezTo>
                  <a:cubicBezTo>
                    <a:pt x="1323" y="948"/>
                    <a:pt x="1195" y="1031"/>
                    <a:pt x="1086" y="1031"/>
                  </a:cubicBezTo>
                  <a:cubicBezTo>
                    <a:pt x="1071" y="1031"/>
                    <a:pt x="1057" y="1029"/>
                    <a:pt x="1044" y="1026"/>
                  </a:cubicBezTo>
                  <a:cubicBezTo>
                    <a:pt x="1142" y="990"/>
                    <a:pt x="1231" y="964"/>
                    <a:pt x="1329" y="901"/>
                  </a:cubicBezTo>
                  <a:cubicBezTo>
                    <a:pt x="1410" y="857"/>
                    <a:pt x="1472" y="785"/>
                    <a:pt x="1544" y="723"/>
                  </a:cubicBezTo>
                  <a:cubicBezTo>
                    <a:pt x="1535" y="705"/>
                    <a:pt x="1535" y="687"/>
                    <a:pt x="1526" y="669"/>
                  </a:cubicBezTo>
                  <a:cubicBezTo>
                    <a:pt x="1481" y="723"/>
                    <a:pt x="1428" y="758"/>
                    <a:pt x="1383" y="794"/>
                  </a:cubicBezTo>
                  <a:cubicBezTo>
                    <a:pt x="1312" y="848"/>
                    <a:pt x="1240" y="910"/>
                    <a:pt x="1142" y="928"/>
                  </a:cubicBezTo>
                  <a:cubicBezTo>
                    <a:pt x="1142" y="928"/>
                    <a:pt x="1142" y="919"/>
                    <a:pt x="1142" y="919"/>
                  </a:cubicBezTo>
                  <a:cubicBezTo>
                    <a:pt x="1222" y="883"/>
                    <a:pt x="1294" y="830"/>
                    <a:pt x="1365" y="776"/>
                  </a:cubicBezTo>
                  <a:cubicBezTo>
                    <a:pt x="1419" y="723"/>
                    <a:pt x="1463" y="660"/>
                    <a:pt x="1508" y="607"/>
                  </a:cubicBezTo>
                  <a:cubicBezTo>
                    <a:pt x="1490" y="544"/>
                    <a:pt x="1454" y="482"/>
                    <a:pt x="1419" y="428"/>
                  </a:cubicBezTo>
                  <a:cubicBezTo>
                    <a:pt x="1322" y="633"/>
                    <a:pt x="1145" y="718"/>
                    <a:pt x="959" y="718"/>
                  </a:cubicBezTo>
                  <a:cubicBezTo>
                    <a:pt x="595" y="718"/>
                    <a:pt x="200" y="39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0"/>
            <p:cNvSpPr/>
            <p:nvPr/>
          </p:nvSpPr>
          <p:spPr>
            <a:xfrm>
              <a:off x="825125" y="1080800"/>
              <a:ext cx="44175" cy="33600"/>
            </a:xfrm>
            <a:custGeom>
              <a:rect b="b" l="l" r="r" t="t"/>
              <a:pathLst>
                <a:path extrusionOk="0" h="1344" w="1767">
                  <a:moveTo>
                    <a:pt x="669" y="108"/>
                  </a:moveTo>
                  <a:cubicBezTo>
                    <a:pt x="705" y="108"/>
                    <a:pt x="741" y="110"/>
                    <a:pt x="776" y="114"/>
                  </a:cubicBezTo>
                  <a:cubicBezTo>
                    <a:pt x="750" y="159"/>
                    <a:pt x="732" y="221"/>
                    <a:pt x="741" y="284"/>
                  </a:cubicBezTo>
                  <a:cubicBezTo>
                    <a:pt x="750" y="364"/>
                    <a:pt x="812" y="436"/>
                    <a:pt x="883" y="480"/>
                  </a:cubicBezTo>
                  <a:cubicBezTo>
                    <a:pt x="925" y="504"/>
                    <a:pt x="971" y="515"/>
                    <a:pt x="1018" y="515"/>
                  </a:cubicBezTo>
                  <a:cubicBezTo>
                    <a:pt x="1143" y="515"/>
                    <a:pt x="1268" y="436"/>
                    <a:pt x="1294" y="320"/>
                  </a:cubicBezTo>
                  <a:cubicBezTo>
                    <a:pt x="1356" y="364"/>
                    <a:pt x="1410" y="418"/>
                    <a:pt x="1454" y="471"/>
                  </a:cubicBezTo>
                  <a:cubicBezTo>
                    <a:pt x="1381" y="675"/>
                    <a:pt x="1222" y="757"/>
                    <a:pt x="1055" y="757"/>
                  </a:cubicBezTo>
                  <a:cubicBezTo>
                    <a:pt x="732" y="757"/>
                    <a:pt x="380" y="449"/>
                    <a:pt x="562" y="114"/>
                  </a:cubicBezTo>
                  <a:cubicBezTo>
                    <a:pt x="598" y="110"/>
                    <a:pt x="634" y="108"/>
                    <a:pt x="669" y="108"/>
                  </a:cubicBezTo>
                  <a:close/>
                  <a:moveTo>
                    <a:pt x="437" y="141"/>
                  </a:moveTo>
                  <a:cubicBezTo>
                    <a:pt x="307" y="531"/>
                    <a:pt x="702" y="859"/>
                    <a:pt x="1066" y="859"/>
                  </a:cubicBezTo>
                  <a:cubicBezTo>
                    <a:pt x="1252" y="859"/>
                    <a:pt x="1429" y="774"/>
                    <a:pt x="1526" y="569"/>
                  </a:cubicBezTo>
                  <a:cubicBezTo>
                    <a:pt x="1561" y="623"/>
                    <a:pt x="1597" y="685"/>
                    <a:pt x="1615" y="748"/>
                  </a:cubicBezTo>
                  <a:cubicBezTo>
                    <a:pt x="1570" y="801"/>
                    <a:pt x="1526" y="864"/>
                    <a:pt x="1472" y="917"/>
                  </a:cubicBezTo>
                  <a:cubicBezTo>
                    <a:pt x="1401" y="971"/>
                    <a:pt x="1329" y="1024"/>
                    <a:pt x="1249" y="1060"/>
                  </a:cubicBezTo>
                  <a:cubicBezTo>
                    <a:pt x="1249" y="1060"/>
                    <a:pt x="1249" y="1069"/>
                    <a:pt x="1249" y="1069"/>
                  </a:cubicBezTo>
                  <a:cubicBezTo>
                    <a:pt x="1347" y="1051"/>
                    <a:pt x="1419" y="989"/>
                    <a:pt x="1490" y="935"/>
                  </a:cubicBezTo>
                  <a:cubicBezTo>
                    <a:pt x="1535" y="899"/>
                    <a:pt x="1588" y="864"/>
                    <a:pt x="1633" y="810"/>
                  </a:cubicBezTo>
                  <a:cubicBezTo>
                    <a:pt x="1642" y="828"/>
                    <a:pt x="1642" y="846"/>
                    <a:pt x="1651" y="864"/>
                  </a:cubicBezTo>
                  <a:cubicBezTo>
                    <a:pt x="1579" y="926"/>
                    <a:pt x="1517" y="998"/>
                    <a:pt x="1436" y="1042"/>
                  </a:cubicBezTo>
                  <a:cubicBezTo>
                    <a:pt x="1338" y="1105"/>
                    <a:pt x="1249" y="1131"/>
                    <a:pt x="1151" y="1167"/>
                  </a:cubicBezTo>
                  <a:cubicBezTo>
                    <a:pt x="1164" y="1170"/>
                    <a:pt x="1178" y="1172"/>
                    <a:pt x="1193" y="1172"/>
                  </a:cubicBezTo>
                  <a:cubicBezTo>
                    <a:pt x="1302" y="1172"/>
                    <a:pt x="1430" y="1089"/>
                    <a:pt x="1517" y="1042"/>
                  </a:cubicBezTo>
                  <a:cubicBezTo>
                    <a:pt x="1526" y="1033"/>
                    <a:pt x="1597" y="989"/>
                    <a:pt x="1660" y="935"/>
                  </a:cubicBezTo>
                  <a:cubicBezTo>
                    <a:pt x="1660" y="953"/>
                    <a:pt x="1660" y="962"/>
                    <a:pt x="1660" y="980"/>
                  </a:cubicBezTo>
                  <a:cubicBezTo>
                    <a:pt x="1503" y="1161"/>
                    <a:pt x="1293" y="1240"/>
                    <a:pt x="1078" y="1240"/>
                  </a:cubicBezTo>
                  <a:cubicBezTo>
                    <a:pt x="608" y="1240"/>
                    <a:pt x="113" y="863"/>
                    <a:pt x="107" y="373"/>
                  </a:cubicBezTo>
                  <a:cubicBezTo>
                    <a:pt x="116" y="355"/>
                    <a:pt x="134" y="337"/>
                    <a:pt x="143" y="328"/>
                  </a:cubicBezTo>
                  <a:cubicBezTo>
                    <a:pt x="143" y="400"/>
                    <a:pt x="170" y="489"/>
                    <a:pt x="188" y="543"/>
                  </a:cubicBezTo>
                  <a:cubicBezTo>
                    <a:pt x="223" y="659"/>
                    <a:pt x="295" y="783"/>
                    <a:pt x="393" y="855"/>
                  </a:cubicBezTo>
                  <a:cubicBezTo>
                    <a:pt x="402" y="855"/>
                    <a:pt x="402" y="846"/>
                    <a:pt x="402" y="846"/>
                  </a:cubicBezTo>
                  <a:cubicBezTo>
                    <a:pt x="330" y="739"/>
                    <a:pt x="259" y="632"/>
                    <a:pt x="232" y="498"/>
                  </a:cubicBezTo>
                  <a:cubicBezTo>
                    <a:pt x="223" y="436"/>
                    <a:pt x="214" y="373"/>
                    <a:pt x="223" y="311"/>
                  </a:cubicBezTo>
                  <a:cubicBezTo>
                    <a:pt x="223" y="293"/>
                    <a:pt x="223" y="275"/>
                    <a:pt x="232" y="248"/>
                  </a:cubicBezTo>
                  <a:cubicBezTo>
                    <a:pt x="232" y="248"/>
                    <a:pt x="241" y="248"/>
                    <a:pt x="241" y="239"/>
                  </a:cubicBezTo>
                  <a:cubicBezTo>
                    <a:pt x="241" y="284"/>
                    <a:pt x="250" y="328"/>
                    <a:pt x="250" y="364"/>
                  </a:cubicBezTo>
                  <a:cubicBezTo>
                    <a:pt x="259" y="471"/>
                    <a:pt x="277" y="587"/>
                    <a:pt x="357" y="667"/>
                  </a:cubicBezTo>
                  <a:cubicBezTo>
                    <a:pt x="321" y="560"/>
                    <a:pt x="304" y="471"/>
                    <a:pt x="304" y="364"/>
                  </a:cubicBezTo>
                  <a:cubicBezTo>
                    <a:pt x="304" y="302"/>
                    <a:pt x="321" y="248"/>
                    <a:pt x="330" y="195"/>
                  </a:cubicBezTo>
                  <a:cubicBezTo>
                    <a:pt x="366" y="168"/>
                    <a:pt x="402" y="159"/>
                    <a:pt x="437" y="141"/>
                  </a:cubicBezTo>
                  <a:close/>
                  <a:moveTo>
                    <a:pt x="685" y="0"/>
                  </a:moveTo>
                  <a:cubicBezTo>
                    <a:pt x="439" y="0"/>
                    <a:pt x="198" y="94"/>
                    <a:pt x="18" y="311"/>
                  </a:cubicBezTo>
                  <a:cubicBezTo>
                    <a:pt x="9" y="320"/>
                    <a:pt x="9" y="320"/>
                    <a:pt x="9" y="328"/>
                  </a:cubicBezTo>
                  <a:cubicBezTo>
                    <a:pt x="9" y="337"/>
                    <a:pt x="0" y="346"/>
                    <a:pt x="0" y="355"/>
                  </a:cubicBezTo>
                  <a:cubicBezTo>
                    <a:pt x="6" y="920"/>
                    <a:pt x="549" y="1344"/>
                    <a:pt x="1075" y="1344"/>
                  </a:cubicBezTo>
                  <a:cubicBezTo>
                    <a:pt x="1323" y="1344"/>
                    <a:pt x="1566" y="1250"/>
                    <a:pt x="1749" y="1033"/>
                  </a:cubicBezTo>
                  <a:cubicBezTo>
                    <a:pt x="1749" y="1033"/>
                    <a:pt x="1758" y="1024"/>
                    <a:pt x="1758" y="1015"/>
                  </a:cubicBezTo>
                  <a:cubicBezTo>
                    <a:pt x="1758" y="1015"/>
                    <a:pt x="1767" y="1006"/>
                    <a:pt x="1758" y="989"/>
                  </a:cubicBezTo>
                  <a:cubicBezTo>
                    <a:pt x="1752" y="424"/>
                    <a:pt x="1209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0"/>
            <p:cNvSpPr/>
            <p:nvPr/>
          </p:nvSpPr>
          <p:spPr>
            <a:xfrm>
              <a:off x="871500" y="1098475"/>
              <a:ext cx="6350" cy="3525"/>
            </a:xfrm>
            <a:custGeom>
              <a:rect b="b" l="l" r="r" t="t"/>
              <a:pathLst>
                <a:path extrusionOk="0" h="141" w="254">
                  <a:moveTo>
                    <a:pt x="182" y="0"/>
                  </a:moveTo>
                  <a:cubicBezTo>
                    <a:pt x="176" y="0"/>
                    <a:pt x="169" y="2"/>
                    <a:pt x="161" y="5"/>
                  </a:cubicBezTo>
                  <a:cubicBezTo>
                    <a:pt x="126" y="23"/>
                    <a:pt x="81" y="23"/>
                    <a:pt x="45" y="41"/>
                  </a:cubicBezTo>
                  <a:cubicBezTo>
                    <a:pt x="19" y="41"/>
                    <a:pt x="1" y="68"/>
                    <a:pt x="1" y="94"/>
                  </a:cubicBezTo>
                  <a:cubicBezTo>
                    <a:pt x="8" y="117"/>
                    <a:pt x="30" y="141"/>
                    <a:pt x="53" y="141"/>
                  </a:cubicBezTo>
                  <a:cubicBezTo>
                    <a:pt x="56" y="141"/>
                    <a:pt x="60" y="140"/>
                    <a:pt x="63" y="139"/>
                  </a:cubicBezTo>
                  <a:cubicBezTo>
                    <a:pt x="108" y="130"/>
                    <a:pt x="161" y="121"/>
                    <a:pt x="206" y="103"/>
                  </a:cubicBezTo>
                  <a:cubicBezTo>
                    <a:pt x="253" y="80"/>
                    <a:pt x="23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0"/>
            <p:cNvSpPr/>
            <p:nvPr/>
          </p:nvSpPr>
          <p:spPr>
            <a:xfrm>
              <a:off x="867275" y="1088725"/>
              <a:ext cx="6925" cy="4750"/>
            </a:xfrm>
            <a:custGeom>
              <a:rect b="b" l="l" r="r" t="t"/>
              <a:pathLst>
                <a:path extrusionOk="0" h="190" w="277">
                  <a:moveTo>
                    <a:pt x="203" y="0"/>
                  </a:moveTo>
                  <a:cubicBezTo>
                    <a:pt x="198" y="0"/>
                    <a:pt x="193" y="1"/>
                    <a:pt x="188" y="3"/>
                  </a:cubicBezTo>
                  <a:cubicBezTo>
                    <a:pt x="143" y="29"/>
                    <a:pt x="89" y="65"/>
                    <a:pt x="45" y="101"/>
                  </a:cubicBezTo>
                  <a:cubicBezTo>
                    <a:pt x="1" y="130"/>
                    <a:pt x="35" y="190"/>
                    <a:pt x="79" y="190"/>
                  </a:cubicBezTo>
                  <a:cubicBezTo>
                    <a:pt x="88" y="190"/>
                    <a:pt x="98" y="187"/>
                    <a:pt x="107" y="181"/>
                  </a:cubicBezTo>
                  <a:cubicBezTo>
                    <a:pt x="152" y="145"/>
                    <a:pt x="188" y="127"/>
                    <a:pt x="232" y="101"/>
                  </a:cubicBezTo>
                  <a:cubicBezTo>
                    <a:pt x="259" y="92"/>
                    <a:pt x="277" y="56"/>
                    <a:pt x="259" y="29"/>
                  </a:cubicBezTo>
                  <a:cubicBezTo>
                    <a:pt x="252" y="15"/>
                    <a:pt x="227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10"/>
            <p:cNvSpPr/>
            <p:nvPr/>
          </p:nvSpPr>
          <p:spPr>
            <a:xfrm>
              <a:off x="862200" y="1080950"/>
              <a:ext cx="6200" cy="5725"/>
            </a:xfrm>
            <a:custGeom>
              <a:rect b="b" l="l" r="r" t="t"/>
              <a:pathLst>
                <a:path extrusionOk="0" h="229" w="248">
                  <a:moveTo>
                    <a:pt x="190" y="1"/>
                  </a:moveTo>
                  <a:cubicBezTo>
                    <a:pt x="174" y="1"/>
                    <a:pt x="157" y="8"/>
                    <a:pt x="141" y="19"/>
                  </a:cubicBezTo>
                  <a:cubicBezTo>
                    <a:pt x="114" y="55"/>
                    <a:pt x="78" y="99"/>
                    <a:pt x="43" y="135"/>
                  </a:cubicBezTo>
                  <a:cubicBezTo>
                    <a:pt x="0" y="171"/>
                    <a:pt x="36" y="228"/>
                    <a:pt x="76" y="228"/>
                  </a:cubicBezTo>
                  <a:cubicBezTo>
                    <a:pt x="86" y="228"/>
                    <a:pt x="96" y="225"/>
                    <a:pt x="105" y="215"/>
                  </a:cubicBezTo>
                  <a:cubicBezTo>
                    <a:pt x="150" y="171"/>
                    <a:pt x="185" y="126"/>
                    <a:pt x="230" y="82"/>
                  </a:cubicBezTo>
                  <a:cubicBezTo>
                    <a:pt x="248" y="64"/>
                    <a:pt x="239" y="28"/>
                    <a:pt x="221" y="10"/>
                  </a:cubicBezTo>
                  <a:cubicBezTo>
                    <a:pt x="211" y="3"/>
                    <a:pt x="20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10"/>
            <p:cNvSpPr/>
            <p:nvPr/>
          </p:nvSpPr>
          <p:spPr>
            <a:xfrm>
              <a:off x="844400" y="1071650"/>
              <a:ext cx="3050" cy="6625"/>
            </a:xfrm>
            <a:custGeom>
              <a:rect b="b" l="l" r="r" t="t"/>
              <a:pathLst>
                <a:path extrusionOk="0" h="265" w="122">
                  <a:moveTo>
                    <a:pt x="67" y="1"/>
                  </a:moveTo>
                  <a:cubicBezTo>
                    <a:pt x="44" y="1"/>
                    <a:pt x="23" y="14"/>
                    <a:pt x="23" y="43"/>
                  </a:cubicBezTo>
                  <a:cubicBezTo>
                    <a:pt x="14" y="97"/>
                    <a:pt x="5" y="159"/>
                    <a:pt x="5" y="213"/>
                  </a:cubicBezTo>
                  <a:cubicBezTo>
                    <a:pt x="1" y="246"/>
                    <a:pt x="26" y="264"/>
                    <a:pt x="53" y="264"/>
                  </a:cubicBezTo>
                  <a:cubicBezTo>
                    <a:pt x="76" y="264"/>
                    <a:pt x="99" y="251"/>
                    <a:pt x="103" y="222"/>
                  </a:cubicBezTo>
                  <a:cubicBezTo>
                    <a:pt x="112" y="168"/>
                    <a:pt x="121" y="106"/>
                    <a:pt x="121" y="52"/>
                  </a:cubicBezTo>
                  <a:cubicBezTo>
                    <a:pt x="121" y="19"/>
                    <a:pt x="93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0"/>
            <p:cNvSpPr/>
            <p:nvPr/>
          </p:nvSpPr>
          <p:spPr>
            <a:xfrm>
              <a:off x="832250" y="1072000"/>
              <a:ext cx="4275" cy="6625"/>
            </a:xfrm>
            <a:custGeom>
              <a:rect b="b" l="l" r="r" t="t"/>
              <a:pathLst>
                <a:path extrusionOk="0" h="265" w="171">
                  <a:moveTo>
                    <a:pt x="65" y="1"/>
                  </a:moveTo>
                  <a:cubicBezTo>
                    <a:pt x="61" y="1"/>
                    <a:pt x="58" y="1"/>
                    <a:pt x="54" y="2"/>
                  </a:cubicBezTo>
                  <a:cubicBezTo>
                    <a:pt x="27" y="2"/>
                    <a:pt x="1" y="38"/>
                    <a:pt x="10" y="65"/>
                  </a:cubicBezTo>
                  <a:cubicBezTo>
                    <a:pt x="27" y="118"/>
                    <a:pt x="54" y="172"/>
                    <a:pt x="72" y="234"/>
                  </a:cubicBezTo>
                  <a:cubicBezTo>
                    <a:pt x="79" y="254"/>
                    <a:pt x="100" y="265"/>
                    <a:pt x="118" y="265"/>
                  </a:cubicBezTo>
                  <a:cubicBezTo>
                    <a:pt x="124" y="265"/>
                    <a:pt x="130" y="263"/>
                    <a:pt x="134" y="261"/>
                  </a:cubicBezTo>
                  <a:cubicBezTo>
                    <a:pt x="170" y="243"/>
                    <a:pt x="170" y="217"/>
                    <a:pt x="161" y="190"/>
                  </a:cubicBezTo>
                  <a:cubicBezTo>
                    <a:pt x="152" y="136"/>
                    <a:pt x="126" y="92"/>
                    <a:pt x="117" y="47"/>
                  </a:cubicBezTo>
                  <a:cubicBezTo>
                    <a:pt x="109" y="24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0"/>
            <p:cNvSpPr/>
            <p:nvPr/>
          </p:nvSpPr>
          <p:spPr>
            <a:xfrm>
              <a:off x="822075" y="1077550"/>
              <a:ext cx="5425" cy="5775"/>
            </a:xfrm>
            <a:custGeom>
              <a:rect b="b" l="l" r="r" t="t"/>
              <a:pathLst>
                <a:path extrusionOk="0" h="231" w="217">
                  <a:moveTo>
                    <a:pt x="72" y="1"/>
                  </a:moveTo>
                  <a:cubicBezTo>
                    <a:pt x="34" y="1"/>
                    <a:pt x="0" y="45"/>
                    <a:pt x="33" y="84"/>
                  </a:cubicBezTo>
                  <a:cubicBezTo>
                    <a:pt x="60" y="128"/>
                    <a:pt x="78" y="164"/>
                    <a:pt x="95" y="200"/>
                  </a:cubicBezTo>
                  <a:cubicBezTo>
                    <a:pt x="108" y="221"/>
                    <a:pt x="128" y="230"/>
                    <a:pt x="147" y="230"/>
                  </a:cubicBezTo>
                  <a:cubicBezTo>
                    <a:pt x="183" y="230"/>
                    <a:pt x="217" y="199"/>
                    <a:pt x="194" y="164"/>
                  </a:cubicBezTo>
                  <a:cubicBezTo>
                    <a:pt x="167" y="111"/>
                    <a:pt x="140" y="66"/>
                    <a:pt x="113" y="21"/>
                  </a:cubicBezTo>
                  <a:cubicBezTo>
                    <a:pt x="101" y="7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10"/>
            <p:cNvSpPr/>
            <p:nvPr/>
          </p:nvSpPr>
          <p:spPr>
            <a:xfrm>
              <a:off x="853675" y="1074575"/>
              <a:ext cx="4900" cy="6575"/>
            </a:xfrm>
            <a:custGeom>
              <a:rect b="b" l="l" r="r" t="t"/>
              <a:pathLst>
                <a:path extrusionOk="0" h="263" w="196">
                  <a:moveTo>
                    <a:pt x="129" y="1"/>
                  </a:moveTo>
                  <a:cubicBezTo>
                    <a:pt x="110" y="1"/>
                    <a:pt x="90" y="10"/>
                    <a:pt x="80" y="33"/>
                  </a:cubicBezTo>
                  <a:cubicBezTo>
                    <a:pt x="63" y="87"/>
                    <a:pt x="36" y="140"/>
                    <a:pt x="18" y="194"/>
                  </a:cubicBezTo>
                  <a:cubicBezTo>
                    <a:pt x="1" y="233"/>
                    <a:pt x="34" y="262"/>
                    <a:pt x="67" y="262"/>
                  </a:cubicBezTo>
                  <a:cubicBezTo>
                    <a:pt x="87" y="262"/>
                    <a:pt x="106" y="252"/>
                    <a:pt x="116" y="230"/>
                  </a:cubicBezTo>
                  <a:cubicBezTo>
                    <a:pt x="134" y="176"/>
                    <a:pt x="161" y="122"/>
                    <a:pt x="179" y="69"/>
                  </a:cubicBezTo>
                  <a:cubicBezTo>
                    <a:pt x="195" y="29"/>
                    <a:pt x="162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5" name="Google Shape;3815;p10"/>
          <p:cNvGrpSpPr/>
          <p:nvPr/>
        </p:nvGrpSpPr>
        <p:grpSpPr>
          <a:xfrm rot="6957809">
            <a:off x="-720104" y="-682243"/>
            <a:ext cx="2310845" cy="1902148"/>
            <a:chOff x="3857825" y="4400025"/>
            <a:chExt cx="287500" cy="236650"/>
          </a:xfrm>
        </p:grpSpPr>
        <p:sp>
          <p:nvSpPr>
            <p:cNvPr id="3816" name="Google Shape;3816;p10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0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10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10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0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0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10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10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0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0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6" name="Google Shape;3826;p10"/>
          <p:cNvGrpSpPr/>
          <p:nvPr/>
        </p:nvGrpSpPr>
        <p:grpSpPr>
          <a:xfrm rot="7391939">
            <a:off x="-165625" y="2773539"/>
            <a:ext cx="1300360" cy="1027400"/>
            <a:chOff x="1745100" y="1681650"/>
            <a:chExt cx="1300475" cy="1027490"/>
          </a:xfrm>
        </p:grpSpPr>
        <p:sp>
          <p:nvSpPr>
            <p:cNvPr id="3827" name="Google Shape;3827;p10"/>
            <p:cNvSpPr/>
            <p:nvPr/>
          </p:nvSpPr>
          <p:spPr>
            <a:xfrm>
              <a:off x="1745100" y="1681650"/>
              <a:ext cx="1300475" cy="1027490"/>
            </a:xfrm>
            <a:custGeom>
              <a:rect b="b" l="l" r="r" t="t"/>
              <a:pathLst>
                <a:path extrusionOk="0" h="9805" w="12410">
                  <a:moveTo>
                    <a:pt x="11486" y="0"/>
                  </a:moveTo>
                  <a:cubicBezTo>
                    <a:pt x="11240" y="0"/>
                    <a:pt x="10999" y="121"/>
                    <a:pt x="10848" y="319"/>
                  </a:cubicBezTo>
                  <a:cubicBezTo>
                    <a:pt x="10688" y="533"/>
                    <a:pt x="10661" y="809"/>
                    <a:pt x="10768" y="1059"/>
                  </a:cubicBezTo>
                  <a:cubicBezTo>
                    <a:pt x="10768" y="1077"/>
                    <a:pt x="10777" y="1095"/>
                    <a:pt x="10786" y="1113"/>
                  </a:cubicBezTo>
                  <a:lnTo>
                    <a:pt x="10786" y="1131"/>
                  </a:lnTo>
                  <a:cubicBezTo>
                    <a:pt x="10804" y="1184"/>
                    <a:pt x="10813" y="1246"/>
                    <a:pt x="10813" y="1309"/>
                  </a:cubicBezTo>
                  <a:cubicBezTo>
                    <a:pt x="10813" y="1336"/>
                    <a:pt x="10813" y="1354"/>
                    <a:pt x="10813" y="1371"/>
                  </a:cubicBezTo>
                  <a:cubicBezTo>
                    <a:pt x="10813" y="1425"/>
                    <a:pt x="10804" y="1487"/>
                    <a:pt x="10786" y="1541"/>
                  </a:cubicBezTo>
                  <a:lnTo>
                    <a:pt x="10768" y="1630"/>
                  </a:lnTo>
                  <a:cubicBezTo>
                    <a:pt x="10750" y="1657"/>
                    <a:pt x="10741" y="1693"/>
                    <a:pt x="10733" y="1719"/>
                  </a:cubicBezTo>
                  <a:cubicBezTo>
                    <a:pt x="10527" y="970"/>
                    <a:pt x="10037" y="301"/>
                    <a:pt x="9234" y="140"/>
                  </a:cubicBezTo>
                  <a:cubicBezTo>
                    <a:pt x="9154" y="125"/>
                    <a:pt x="9074" y="118"/>
                    <a:pt x="8995" y="118"/>
                  </a:cubicBezTo>
                  <a:cubicBezTo>
                    <a:pt x="8428" y="118"/>
                    <a:pt x="7898" y="497"/>
                    <a:pt x="7726" y="1068"/>
                  </a:cubicBezTo>
                  <a:cubicBezTo>
                    <a:pt x="7655" y="1318"/>
                    <a:pt x="7646" y="1577"/>
                    <a:pt x="7682" y="1835"/>
                  </a:cubicBezTo>
                  <a:cubicBezTo>
                    <a:pt x="7505" y="1763"/>
                    <a:pt x="7314" y="1727"/>
                    <a:pt x="7115" y="1727"/>
                  </a:cubicBezTo>
                  <a:cubicBezTo>
                    <a:pt x="7093" y="1727"/>
                    <a:pt x="7070" y="1727"/>
                    <a:pt x="7048" y="1728"/>
                  </a:cubicBezTo>
                  <a:cubicBezTo>
                    <a:pt x="6450" y="1755"/>
                    <a:pt x="5951" y="2210"/>
                    <a:pt x="5808" y="2852"/>
                  </a:cubicBezTo>
                  <a:cubicBezTo>
                    <a:pt x="5755" y="3102"/>
                    <a:pt x="5755" y="3352"/>
                    <a:pt x="5799" y="3584"/>
                  </a:cubicBezTo>
                  <a:cubicBezTo>
                    <a:pt x="5505" y="3342"/>
                    <a:pt x="5158" y="3215"/>
                    <a:pt x="4821" y="3215"/>
                  </a:cubicBezTo>
                  <a:cubicBezTo>
                    <a:pt x="4585" y="3215"/>
                    <a:pt x="4354" y="3277"/>
                    <a:pt x="4149" y="3405"/>
                  </a:cubicBezTo>
                  <a:cubicBezTo>
                    <a:pt x="3631" y="3727"/>
                    <a:pt x="3408" y="4396"/>
                    <a:pt x="3587" y="5047"/>
                  </a:cubicBezTo>
                  <a:cubicBezTo>
                    <a:pt x="3277" y="4712"/>
                    <a:pt x="2896" y="4518"/>
                    <a:pt x="2496" y="4518"/>
                  </a:cubicBezTo>
                  <a:cubicBezTo>
                    <a:pt x="2470" y="4518"/>
                    <a:pt x="2444" y="4519"/>
                    <a:pt x="2418" y="4520"/>
                  </a:cubicBezTo>
                  <a:cubicBezTo>
                    <a:pt x="1767" y="4547"/>
                    <a:pt x="1312" y="5083"/>
                    <a:pt x="1160" y="5600"/>
                  </a:cubicBezTo>
                  <a:cubicBezTo>
                    <a:pt x="875" y="6519"/>
                    <a:pt x="1214" y="7563"/>
                    <a:pt x="2008" y="8267"/>
                  </a:cubicBezTo>
                  <a:cubicBezTo>
                    <a:pt x="2017" y="8276"/>
                    <a:pt x="2026" y="8285"/>
                    <a:pt x="2035" y="8285"/>
                  </a:cubicBezTo>
                  <a:cubicBezTo>
                    <a:pt x="1927" y="8324"/>
                    <a:pt x="1821" y="8343"/>
                    <a:pt x="1717" y="8343"/>
                  </a:cubicBezTo>
                  <a:cubicBezTo>
                    <a:pt x="1486" y="8343"/>
                    <a:pt x="1271" y="8247"/>
                    <a:pt x="1098" y="8062"/>
                  </a:cubicBezTo>
                  <a:cubicBezTo>
                    <a:pt x="1035" y="7991"/>
                    <a:pt x="982" y="7919"/>
                    <a:pt x="946" y="7830"/>
                  </a:cubicBezTo>
                  <a:cubicBezTo>
                    <a:pt x="882" y="7662"/>
                    <a:pt x="717" y="7558"/>
                    <a:pt x="542" y="7558"/>
                  </a:cubicBezTo>
                  <a:cubicBezTo>
                    <a:pt x="522" y="7558"/>
                    <a:pt x="502" y="7560"/>
                    <a:pt x="482" y="7563"/>
                  </a:cubicBezTo>
                  <a:cubicBezTo>
                    <a:pt x="286" y="7589"/>
                    <a:pt x="134" y="7750"/>
                    <a:pt x="108" y="7946"/>
                  </a:cubicBezTo>
                  <a:lnTo>
                    <a:pt x="9" y="8731"/>
                  </a:lnTo>
                  <a:cubicBezTo>
                    <a:pt x="1" y="8865"/>
                    <a:pt x="36" y="8990"/>
                    <a:pt x="125" y="9079"/>
                  </a:cubicBezTo>
                  <a:cubicBezTo>
                    <a:pt x="447" y="9427"/>
                    <a:pt x="884" y="9677"/>
                    <a:pt x="1348" y="9766"/>
                  </a:cubicBezTo>
                  <a:cubicBezTo>
                    <a:pt x="1478" y="9792"/>
                    <a:pt x="1611" y="9805"/>
                    <a:pt x="1744" y="9805"/>
                  </a:cubicBezTo>
                  <a:cubicBezTo>
                    <a:pt x="2430" y="9805"/>
                    <a:pt x="3130" y="9470"/>
                    <a:pt x="3622" y="8910"/>
                  </a:cubicBezTo>
                  <a:cubicBezTo>
                    <a:pt x="3666" y="8912"/>
                    <a:pt x="3710" y="8913"/>
                    <a:pt x="3754" y="8913"/>
                  </a:cubicBezTo>
                  <a:cubicBezTo>
                    <a:pt x="4104" y="8913"/>
                    <a:pt x="4459" y="8849"/>
                    <a:pt x="4800" y="8722"/>
                  </a:cubicBezTo>
                  <a:cubicBezTo>
                    <a:pt x="5460" y="8473"/>
                    <a:pt x="6004" y="8000"/>
                    <a:pt x="6352" y="7375"/>
                  </a:cubicBezTo>
                  <a:cubicBezTo>
                    <a:pt x="7084" y="7348"/>
                    <a:pt x="7940" y="6911"/>
                    <a:pt x="8422" y="5948"/>
                  </a:cubicBezTo>
                  <a:cubicBezTo>
                    <a:pt x="8511" y="5761"/>
                    <a:pt x="8591" y="5555"/>
                    <a:pt x="8645" y="5332"/>
                  </a:cubicBezTo>
                  <a:cubicBezTo>
                    <a:pt x="9020" y="5279"/>
                    <a:pt x="9368" y="5136"/>
                    <a:pt x="9671" y="4931"/>
                  </a:cubicBezTo>
                  <a:cubicBezTo>
                    <a:pt x="10090" y="4636"/>
                    <a:pt x="10429" y="4208"/>
                    <a:pt x="10625" y="3691"/>
                  </a:cubicBezTo>
                  <a:cubicBezTo>
                    <a:pt x="11116" y="3566"/>
                    <a:pt x="11535" y="3263"/>
                    <a:pt x="11848" y="2852"/>
                  </a:cubicBezTo>
                  <a:cubicBezTo>
                    <a:pt x="12071" y="2558"/>
                    <a:pt x="12240" y="2201"/>
                    <a:pt x="12320" y="1817"/>
                  </a:cubicBezTo>
                  <a:cubicBezTo>
                    <a:pt x="12410" y="1380"/>
                    <a:pt x="12356" y="899"/>
                    <a:pt x="12169" y="461"/>
                  </a:cubicBezTo>
                  <a:cubicBezTo>
                    <a:pt x="12062" y="212"/>
                    <a:pt x="11848" y="42"/>
                    <a:pt x="11580" y="6"/>
                  </a:cubicBezTo>
                  <a:cubicBezTo>
                    <a:pt x="11549" y="2"/>
                    <a:pt x="11517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0"/>
            <p:cNvSpPr/>
            <p:nvPr/>
          </p:nvSpPr>
          <p:spPr>
            <a:xfrm>
              <a:off x="1791838" y="1727969"/>
              <a:ext cx="1207000" cy="935273"/>
            </a:xfrm>
            <a:custGeom>
              <a:rect b="b" l="l" r="r" t="t"/>
              <a:pathLst>
                <a:path extrusionOk="0" h="8925" w="11518">
                  <a:moveTo>
                    <a:pt x="8708" y="797"/>
                  </a:moveTo>
                  <a:lnTo>
                    <a:pt x="8708" y="797"/>
                  </a:lnTo>
                  <a:cubicBezTo>
                    <a:pt x="8710" y="799"/>
                    <a:pt x="8720" y="804"/>
                    <a:pt x="8725" y="804"/>
                  </a:cubicBezTo>
                  <a:cubicBezTo>
                    <a:pt x="8718" y="801"/>
                    <a:pt x="8713" y="799"/>
                    <a:pt x="8708" y="797"/>
                  </a:cubicBezTo>
                  <a:close/>
                  <a:moveTo>
                    <a:pt x="8520" y="751"/>
                  </a:moveTo>
                  <a:cubicBezTo>
                    <a:pt x="8547" y="751"/>
                    <a:pt x="8583" y="751"/>
                    <a:pt x="8609" y="760"/>
                  </a:cubicBezTo>
                  <a:cubicBezTo>
                    <a:pt x="8627" y="769"/>
                    <a:pt x="8654" y="778"/>
                    <a:pt x="8681" y="787"/>
                  </a:cubicBezTo>
                  <a:cubicBezTo>
                    <a:pt x="8692" y="792"/>
                    <a:pt x="8699" y="794"/>
                    <a:pt x="8708" y="797"/>
                  </a:cubicBezTo>
                  <a:lnTo>
                    <a:pt x="8708" y="797"/>
                  </a:lnTo>
                  <a:cubicBezTo>
                    <a:pt x="8707" y="797"/>
                    <a:pt x="8707" y="797"/>
                    <a:pt x="8707" y="797"/>
                  </a:cubicBezTo>
                  <a:cubicBezTo>
                    <a:pt x="8708" y="797"/>
                    <a:pt x="8713" y="799"/>
                    <a:pt x="8725" y="804"/>
                  </a:cubicBezTo>
                  <a:cubicBezTo>
                    <a:pt x="8752" y="822"/>
                    <a:pt x="8788" y="849"/>
                    <a:pt x="8815" y="867"/>
                  </a:cubicBezTo>
                  <a:cubicBezTo>
                    <a:pt x="8886" y="920"/>
                    <a:pt x="8904" y="938"/>
                    <a:pt x="8957" y="1001"/>
                  </a:cubicBezTo>
                  <a:cubicBezTo>
                    <a:pt x="9064" y="1126"/>
                    <a:pt x="9109" y="1215"/>
                    <a:pt x="9171" y="1375"/>
                  </a:cubicBezTo>
                  <a:cubicBezTo>
                    <a:pt x="9234" y="1518"/>
                    <a:pt x="9252" y="1598"/>
                    <a:pt x="9278" y="1759"/>
                  </a:cubicBezTo>
                  <a:cubicBezTo>
                    <a:pt x="9305" y="1937"/>
                    <a:pt x="9305" y="2027"/>
                    <a:pt x="9296" y="2169"/>
                  </a:cubicBezTo>
                  <a:lnTo>
                    <a:pt x="9287" y="2169"/>
                  </a:lnTo>
                  <a:cubicBezTo>
                    <a:pt x="9278" y="2169"/>
                    <a:pt x="9243" y="2160"/>
                    <a:pt x="9234" y="2152"/>
                  </a:cubicBezTo>
                  <a:cubicBezTo>
                    <a:pt x="9189" y="2143"/>
                    <a:pt x="9154" y="2125"/>
                    <a:pt x="9109" y="2116"/>
                  </a:cubicBezTo>
                  <a:cubicBezTo>
                    <a:pt x="9046" y="2089"/>
                    <a:pt x="8984" y="2053"/>
                    <a:pt x="8913" y="2027"/>
                  </a:cubicBezTo>
                  <a:cubicBezTo>
                    <a:pt x="8913" y="2018"/>
                    <a:pt x="8913" y="2018"/>
                    <a:pt x="8913" y="2018"/>
                  </a:cubicBezTo>
                  <a:cubicBezTo>
                    <a:pt x="8904" y="2009"/>
                    <a:pt x="8886" y="2009"/>
                    <a:pt x="8877" y="2000"/>
                  </a:cubicBezTo>
                  <a:cubicBezTo>
                    <a:pt x="8850" y="1982"/>
                    <a:pt x="8815" y="1955"/>
                    <a:pt x="8788" y="1937"/>
                  </a:cubicBezTo>
                  <a:cubicBezTo>
                    <a:pt x="8725" y="1893"/>
                    <a:pt x="8672" y="1848"/>
                    <a:pt x="8627" y="1804"/>
                  </a:cubicBezTo>
                  <a:cubicBezTo>
                    <a:pt x="8609" y="1795"/>
                    <a:pt x="8600" y="1777"/>
                    <a:pt x="8592" y="1768"/>
                  </a:cubicBezTo>
                  <a:cubicBezTo>
                    <a:pt x="8565" y="1741"/>
                    <a:pt x="8538" y="1706"/>
                    <a:pt x="8511" y="1670"/>
                  </a:cubicBezTo>
                  <a:cubicBezTo>
                    <a:pt x="8351" y="1465"/>
                    <a:pt x="8270" y="1233"/>
                    <a:pt x="8306" y="974"/>
                  </a:cubicBezTo>
                  <a:cubicBezTo>
                    <a:pt x="8306" y="952"/>
                    <a:pt x="8304" y="952"/>
                    <a:pt x="8304" y="952"/>
                  </a:cubicBezTo>
                  <a:cubicBezTo>
                    <a:pt x="8304" y="952"/>
                    <a:pt x="8306" y="952"/>
                    <a:pt x="8315" y="929"/>
                  </a:cubicBezTo>
                  <a:cubicBezTo>
                    <a:pt x="8324" y="903"/>
                    <a:pt x="8333" y="876"/>
                    <a:pt x="8351" y="849"/>
                  </a:cubicBezTo>
                  <a:cubicBezTo>
                    <a:pt x="8351" y="849"/>
                    <a:pt x="8377" y="813"/>
                    <a:pt x="8386" y="804"/>
                  </a:cubicBezTo>
                  <a:cubicBezTo>
                    <a:pt x="8395" y="804"/>
                    <a:pt x="8431" y="778"/>
                    <a:pt x="8431" y="778"/>
                  </a:cubicBezTo>
                  <a:cubicBezTo>
                    <a:pt x="8440" y="769"/>
                    <a:pt x="8458" y="760"/>
                    <a:pt x="8467" y="760"/>
                  </a:cubicBezTo>
                  <a:lnTo>
                    <a:pt x="8476" y="760"/>
                  </a:lnTo>
                  <a:cubicBezTo>
                    <a:pt x="8476" y="760"/>
                    <a:pt x="8476" y="760"/>
                    <a:pt x="8476" y="751"/>
                  </a:cubicBezTo>
                  <a:close/>
                  <a:moveTo>
                    <a:pt x="6673" y="2354"/>
                  </a:moveTo>
                  <a:cubicBezTo>
                    <a:pt x="6681" y="2354"/>
                    <a:pt x="6690" y="2355"/>
                    <a:pt x="6700" y="2357"/>
                  </a:cubicBezTo>
                  <a:cubicBezTo>
                    <a:pt x="6752" y="2365"/>
                    <a:pt x="6796" y="2374"/>
                    <a:pt x="6863" y="2415"/>
                  </a:cubicBezTo>
                  <a:lnTo>
                    <a:pt x="6863" y="2415"/>
                  </a:lnTo>
                  <a:cubicBezTo>
                    <a:pt x="6866" y="2418"/>
                    <a:pt x="6907" y="2448"/>
                    <a:pt x="6914" y="2455"/>
                  </a:cubicBezTo>
                  <a:cubicBezTo>
                    <a:pt x="6932" y="2473"/>
                    <a:pt x="6950" y="2482"/>
                    <a:pt x="6968" y="2499"/>
                  </a:cubicBezTo>
                  <a:cubicBezTo>
                    <a:pt x="6968" y="2499"/>
                    <a:pt x="6986" y="2517"/>
                    <a:pt x="6986" y="2517"/>
                  </a:cubicBezTo>
                  <a:cubicBezTo>
                    <a:pt x="7084" y="2624"/>
                    <a:pt x="7137" y="2767"/>
                    <a:pt x="7173" y="2910"/>
                  </a:cubicBezTo>
                  <a:cubicBezTo>
                    <a:pt x="7227" y="3177"/>
                    <a:pt x="7236" y="3454"/>
                    <a:pt x="7227" y="3740"/>
                  </a:cubicBezTo>
                  <a:cubicBezTo>
                    <a:pt x="7209" y="3731"/>
                    <a:pt x="7191" y="3722"/>
                    <a:pt x="7173" y="3722"/>
                  </a:cubicBezTo>
                  <a:cubicBezTo>
                    <a:pt x="7111" y="3695"/>
                    <a:pt x="7048" y="3668"/>
                    <a:pt x="6986" y="3632"/>
                  </a:cubicBezTo>
                  <a:cubicBezTo>
                    <a:pt x="6977" y="3632"/>
                    <a:pt x="6968" y="3624"/>
                    <a:pt x="6950" y="3615"/>
                  </a:cubicBezTo>
                  <a:cubicBezTo>
                    <a:pt x="6950" y="3615"/>
                    <a:pt x="6950" y="3615"/>
                    <a:pt x="6941" y="3606"/>
                  </a:cubicBezTo>
                  <a:cubicBezTo>
                    <a:pt x="6914" y="3588"/>
                    <a:pt x="6879" y="3570"/>
                    <a:pt x="6852" y="3552"/>
                  </a:cubicBezTo>
                  <a:cubicBezTo>
                    <a:pt x="6798" y="3508"/>
                    <a:pt x="6745" y="3472"/>
                    <a:pt x="6700" y="3427"/>
                  </a:cubicBezTo>
                  <a:cubicBezTo>
                    <a:pt x="6691" y="3418"/>
                    <a:pt x="6682" y="3409"/>
                    <a:pt x="6682" y="3409"/>
                  </a:cubicBezTo>
                  <a:cubicBezTo>
                    <a:pt x="6682" y="3409"/>
                    <a:pt x="6674" y="3401"/>
                    <a:pt x="6674" y="3392"/>
                  </a:cubicBezTo>
                  <a:cubicBezTo>
                    <a:pt x="6647" y="3365"/>
                    <a:pt x="6620" y="3338"/>
                    <a:pt x="6602" y="3311"/>
                  </a:cubicBezTo>
                  <a:cubicBezTo>
                    <a:pt x="6575" y="3285"/>
                    <a:pt x="6558" y="3258"/>
                    <a:pt x="6540" y="3222"/>
                  </a:cubicBezTo>
                  <a:cubicBezTo>
                    <a:pt x="6531" y="3213"/>
                    <a:pt x="6513" y="3186"/>
                    <a:pt x="6504" y="3177"/>
                  </a:cubicBezTo>
                  <a:cubicBezTo>
                    <a:pt x="6477" y="3124"/>
                    <a:pt x="6450" y="3062"/>
                    <a:pt x="6433" y="2999"/>
                  </a:cubicBezTo>
                  <a:cubicBezTo>
                    <a:pt x="6433" y="2990"/>
                    <a:pt x="6415" y="2954"/>
                    <a:pt x="6415" y="2946"/>
                  </a:cubicBezTo>
                  <a:cubicBezTo>
                    <a:pt x="6406" y="2910"/>
                    <a:pt x="6406" y="2874"/>
                    <a:pt x="6397" y="2838"/>
                  </a:cubicBezTo>
                  <a:cubicBezTo>
                    <a:pt x="6397" y="2821"/>
                    <a:pt x="6397" y="2776"/>
                    <a:pt x="6397" y="2767"/>
                  </a:cubicBezTo>
                  <a:cubicBezTo>
                    <a:pt x="6397" y="2758"/>
                    <a:pt x="6397" y="2705"/>
                    <a:pt x="6397" y="2687"/>
                  </a:cubicBezTo>
                  <a:cubicBezTo>
                    <a:pt x="6406" y="2651"/>
                    <a:pt x="6406" y="2624"/>
                    <a:pt x="6415" y="2589"/>
                  </a:cubicBezTo>
                  <a:cubicBezTo>
                    <a:pt x="6424" y="2571"/>
                    <a:pt x="6424" y="2562"/>
                    <a:pt x="6433" y="2544"/>
                  </a:cubicBezTo>
                  <a:cubicBezTo>
                    <a:pt x="6433" y="2535"/>
                    <a:pt x="6450" y="2499"/>
                    <a:pt x="6450" y="2491"/>
                  </a:cubicBezTo>
                  <a:cubicBezTo>
                    <a:pt x="6459" y="2482"/>
                    <a:pt x="6468" y="2464"/>
                    <a:pt x="6468" y="2464"/>
                  </a:cubicBezTo>
                  <a:cubicBezTo>
                    <a:pt x="6486" y="2446"/>
                    <a:pt x="6495" y="2437"/>
                    <a:pt x="6504" y="2419"/>
                  </a:cubicBezTo>
                  <a:cubicBezTo>
                    <a:pt x="6513" y="2410"/>
                    <a:pt x="6522" y="2401"/>
                    <a:pt x="6531" y="2392"/>
                  </a:cubicBezTo>
                  <a:cubicBezTo>
                    <a:pt x="6540" y="2392"/>
                    <a:pt x="6549" y="2384"/>
                    <a:pt x="6558" y="2375"/>
                  </a:cubicBezTo>
                  <a:lnTo>
                    <a:pt x="6575" y="2375"/>
                  </a:lnTo>
                  <a:cubicBezTo>
                    <a:pt x="6619" y="2367"/>
                    <a:pt x="6639" y="2354"/>
                    <a:pt x="6673" y="2354"/>
                  </a:cubicBezTo>
                  <a:close/>
                  <a:moveTo>
                    <a:pt x="4354" y="3838"/>
                  </a:moveTo>
                  <a:cubicBezTo>
                    <a:pt x="4361" y="3838"/>
                    <a:pt x="4414" y="3849"/>
                    <a:pt x="4426" y="3849"/>
                  </a:cubicBezTo>
                  <a:cubicBezTo>
                    <a:pt x="4429" y="3849"/>
                    <a:pt x="4429" y="3848"/>
                    <a:pt x="4425" y="3847"/>
                  </a:cubicBezTo>
                  <a:lnTo>
                    <a:pt x="4425" y="3847"/>
                  </a:lnTo>
                  <a:cubicBezTo>
                    <a:pt x="4497" y="3873"/>
                    <a:pt x="4532" y="3891"/>
                    <a:pt x="4577" y="3918"/>
                  </a:cubicBezTo>
                  <a:cubicBezTo>
                    <a:pt x="4711" y="4016"/>
                    <a:pt x="4791" y="4096"/>
                    <a:pt x="4880" y="4239"/>
                  </a:cubicBezTo>
                  <a:cubicBezTo>
                    <a:pt x="5032" y="4471"/>
                    <a:pt x="5130" y="4810"/>
                    <a:pt x="5166" y="5113"/>
                  </a:cubicBezTo>
                  <a:cubicBezTo>
                    <a:pt x="5193" y="5292"/>
                    <a:pt x="5193" y="5390"/>
                    <a:pt x="5175" y="5568"/>
                  </a:cubicBezTo>
                  <a:cubicBezTo>
                    <a:pt x="5175" y="5568"/>
                    <a:pt x="5175" y="5577"/>
                    <a:pt x="5175" y="5577"/>
                  </a:cubicBezTo>
                  <a:cubicBezTo>
                    <a:pt x="5041" y="5479"/>
                    <a:pt x="4925" y="5363"/>
                    <a:pt x="4809" y="5229"/>
                  </a:cubicBezTo>
                  <a:cubicBezTo>
                    <a:pt x="4586" y="4980"/>
                    <a:pt x="4327" y="4694"/>
                    <a:pt x="4193" y="4382"/>
                  </a:cubicBezTo>
                  <a:cubicBezTo>
                    <a:pt x="4167" y="4310"/>
                    <a:pt x="4149" y="4248"/>
                    <a:pt x="4140" y="4177"/>
                  </a:cubicBezTo>
                  <a:cubicBezTo>
                    <a:pt x="4140" y="4159"/>
                    <a:pt x="4140" y="4159"/>
                    <a:pt x="4140" y="4123"/>
                  </a:cubicBezTo>
                  <a:cubicBezTo>
                    <a:pt x="4140" y="4108"/>
                    <a:pt x="4153" y="4038"/>
                    <a:pt x="4151" y="4038"/>
                  </a:cubicBezTo>
                  <a:lnTo>
                    <a:pt x="4151" y="4038"/>
                  </a:lnTo>
                  <a:cubicBezTo>
                    <a:pt x="4151" y="4038"/>
                    <a:pt x="4150" y="4039"/>
                    <a:pt x="4149" y="4043"/>
                  </a:cubicBezTo>
                  <a:cubicBezTo>
                    <a:pt x="4167" y="3971"/>
                    <a:pt x="4193" y="3927"/>
                    <a:pt x="4229" y="3891"/>
                  </a:cubicBezTo>
                  <a:cubicBezTo>
                    <a:pt x="4238" y="3873"/>
                    <a:pt x="4292" y="3847"/>
                    <a:pt x="4309" y="3847"/>
                  </a:cubicBezTo>
                  <a:cubicBezTo>
                    <a:pt x="4327" y="3838"/>
                    <a:pt x="4336" y="3838"/>
                    <a:pt x="4354" y="3838"/>
                  </a:cubicBezTo>
                  <a:close/>
                  <a:moveTo>
                    <a:pt x="2036" y="5067"/>
                  </a:moveTo>
                  <a:cubicBezTo>
                    <a:pt x="2047" y="5067"/>
                    <a:pt x="2059" y="5067"/>
                    <a:pt x="2070" y="5069"/>
                  </a:cubicBezTo>
                  <a:cubicBezTo>
                    <a:pt x="2365" y="5095"/>
                    <a:pt x="2561" y="5461"/>
                    <a:pt x="2659" y="5702"/>
                  </a:cubicBezTo>
                  <a:cubicBezTo>
                    <a:pt x="2793" y="6014"/>
                    <a:pt x="2855" y="6362"/>
                    <a:pt x="2837" y="6701"/>
                  </a:cubicBezTo>
                  <a:cubicBezTo>
                    <a:pt x="2820" y="6906"/>
                    <a:pt x="2784" y="7103"/>
                    <a:pt x="2713" y="7290"/>
                  </a:cubicBezTo>
                  <a:cubicBezTo>
                    <a:pt x="2543" y="7228"/>
                    <a:pt x="2391" y="7129"/>
                    <a:pt x="2249" y="7014"/>
                  </a:cubicBezTo>
                  <a:cubicBezTo>
                    <a:pt x="2026" y="6835"/>
                    <a:pt x="1847" y="6594"/>
                    <a:pt x="1740" y="6327"/>
                  </a:cubicBezTo>
                  <a:cubicBezTo>
                    <a:pt x="1633" y="6068"/>
                    <a:pt x="1589" y="5773"/>
                    <a:pt x="1651" y="5497"/>
                  </a:cubicBezTo>
                  <a:cubicBezTo>
                    <a:pt x="1693" y="5302"/>
                    <a:pt x="1824" y="5067"/>
                    <a:pt x="2036" y="5067"/>
                  </a:cubicBezTo>
                  <a:close/>
                  <a:moveTo>
                    <a:pt x="11044" y="0"/>
                  </a:moveTo>
                  <a:cubicBezTo>
                    <a:pt x="10833" y="0"/>
                    <a:pt x="10613" y="197"/>
                    <a:pt x="10724" y="448"/>
                  </a:cubicBezTo>
                  <a:cubicBezTo>
                    <a:pt x="10733" y="483"/>
                    <a:pt x="10741" y="510"/>
                    <a:pt x="10759" y="546"/>
                  </a:cubicBezTo>
                  <a:cubicBezTo>
                    <a:pt x="10759" y="546"/>
                    <a:pt x="10759" y="555"/>
                    <a:pt x="10759" y="555"/>
                  </a:cubicBezTo>
                  <a:cubicBezTo>
                    <a:pt x="10768" y="573"/>
                    <a:pt x="10768" y="581"/>
                    <a:pt x="10768" y="599"/>
                  </a:cubicBezTo>
                  <a:cubicBezTo>
                    <a:pt x="10786" y="671"/>
                    <a:pt x="10795" y="751"/>
                    <a:pt x="10804" y="822"/>
                  </a:cubicBezTo>
                  <a:cubicBezTo>
                    <a:pt x="10804" y="840"/>
                    <a:pt x="10804" y="849"/>
                    <a:pt x="10804" y="867"/>
                  </a:cubicBezTo>
                  <a:cubicBezTo>
                    <a:pt x="10804" y="894"/>
                    <a:pt x="10804" y="929"/>
                    <a:pt x="10804" y="965"/>
                  </a:cubicBezTo>
                  <a:cubicBezTo>
                    <a:pt x="10795" y="1036"/>
                    <a:pt x="10786" y="1108"/>
                    <a:pt x="10768" y="1188"/>
                  </a:cubicBezTo>
                  <a:cubicBezTo>
                    <a:pt x="10768" y="1197"/>
                    <a:pt x="10759" y="1233"/>
                    <a:pt x="10759" y="1251"/>
                  </a:cubicBezTo>
                  <a:cubicBezTo>
                    <a:pt x="10750" y="1268"/>
                    <a:pt x="10750" y="1286"/>
                    <a:pt x="10750" y="1286"/>
                  </a:cubicBezTo>
                  <a:cubicBezTo>
                    <a:pt x="10741" y="1304"/>
                    <a:pt x="10733" y="1322"/>
                    <a:pt x="10733" y="1331"/>
                  </a:cubicBezTo>
                  <a:cubicBezTo>
                    <a:pt x="10706" y="1402"/>
                    <a:pt x="10679" y="1474"/>
                    <a:pt x="10643" y="1545"/>
                  </a:cubicBezTo>
                  <a:cubicBezTo>
                    <a:pt x="10634" y="1554"/>
                    <a:pt x="10617" y="1590"/>
                    <a:pt x="10617" y="1598"/>
                  </a:cubicBezTo>
                  <a:cubicBezTo>
                    <a:pt x="10599" y="1616"/>
                    <a:pt x="10590" y="1643"/>
                    <a:pt x="10572" y="1670"/>
                  </a:cubicBezTo>
                  <a:cubicBezTo>
                    <a:pt x="10527" y="1732"/>
                    <a:pt x="10483" y="1786"/>
                    <a:pt x="10429" y="1848"/>
                  </a:cubicBezTo>
                  <a:cubicBezTo>
                    <a:pt x="10420" y="1857"/>
                    <a:pt x="10420" y="1857"/>
                    <a:pt x="10420" y="1866"/>
                  </a:cubicBezTo>
                  <a:cubicBezTo>
                    <a:pt x="10420" y="1866"/>
                    <a:pt x="10411" y="1866"/>
                    <a:pt x="10402" y="1875"/>
                  </a:cubicBezTo>
                  <a:cubicBezTo>
                    <a:pt x="10376" y="1902"/>
                    <a:pt x="10349" y="1929"/>
                    <a:pt x="10322" y="1955"/>
                  </a:cubicBezTo>
                  <a:cubicBezTo>
                    <a:pt x="10295" y="1973"/>
                    <a:pt x="10269" y="1991"/>
                    <a:pt x="10242" y="2009"/>
                  </a:cubicBezTo>
                  <a:cubicBezTo>
                    <a:pt x="10233" y="2018"/>
                    <a:pt x="10188" y="2045"/>
                    <a:pt x="10179" y="2053"/>
                  </a:cubicBezTo>
                  <a:cubicBezTo>
                    <a:pt x="10126" y="2089"/>
                    <a:pt x="10063" y="2116"/>
                    <a:pt x="10001" y="2143"/>
                  </a:cubicBezTo>
                  <a:cubicBezTo>
                    <a:pt x="9992" y="2143"/>
                    <a:pt x="9974" y="2152"/>
                    <a:pt x="9956" y="2152"/>
                  </a:cubicBezTo>
                  <a:cubicBezTo>
                    <a:pt x="9965" y="2125"/>
                    <a:pt x="9965" y="2089"/>
                    <a:pt x="9965" y="2062"/>
                  </a:cubicBezTo>
                  <a:cubicBezTo>
                    <a:pt x="9948" y="1277"/>
                    <a:pt x="9564" y="296"/>
                    <a:pt x="8699" y="126"/>
                  </a:cubicBezTo>
                  <a:cubicBezTo>
                    <a:pt x="8644" y="115"/>
                    <a:pt x="8590" y="110"/>
                    <a:pt x="8537" y="110"/>
                  </a:cubicBezTo>
                  <a:cubicBezTo>
                    <a:pt x="8158" y="110"/>
                    <a:pt x="7810" y="376"/>
                    <a:pt x="7708" y="751"/>
                  </a:cubicBezTo>
                  <a:cubicBezTo>
                    <a:pt x="7583" y="1170"/>
                    <a:pt x="7690" y="1607"/>
                    <a:pt x="7914" y="1973"/>
                  </a:cubicBezTo>
                  <a:cubicBezTo>
                    <a:pt x="8190" y="2410"/>
                    <a:pt x="8654" y="2723"/>
                    <a:pt x="9154" y="2838"/>
                  </a:cubicBezTo>
                  <a:cubicBezTo>
                    <a:pt x="9136" y="2892"/>
                    <a:pt x="9109" y="2954"/>
                    <a:pt x="9073" y="3008"/>
                  </a:cubicBezTo>
                  <a:cubicBezTo>
                    <a:pt x="9073" y="3017"/>
                    <a:pt x="9055" y="3062"/>
                    <a:pt x="9046" y="3070"/>
                  </a:cubicBezTo>
                  <a:cubicBezTo>
                    <a:pt x="9029" y="3097"/>
                    <a:pt x="9020" y="3115"/>
                    <a:pt x="9002" y="3142"/>
                  </a:cubicBezTo>
                  <a:cubicBezTo>
                    <a:pt x="8957" y="3213"/>
                    <a:pt x="8904" y="3276"/>
                    <a:pt x="8859" y="3338"/>
                  </a:cubicBezTo>
                  <a:cubicBezTo>
                    <a:pt x="8832" y="3356"/>
                    <a:pt x="8815" y="3383"/>
                    <a:pt x="8797" y="3409"/>
                  </a:cubicBezTo>
                  <a:cubicBezTo>
                    <a:pt x="8788" y="3409"/>
                    <a:pt x="8743" y="3454"/>
                    <a:pt x="8734" y="3463"/>
                  </a:cubicBezTo>
                  <a:cubicBezTo>
                    <a:pt x="8681" y="3508"/>
                    <a:pt x="8609" y="3561"/>
                    <a:pt x="8547" y="3606"/>
                  </a:cubicBezTo>
                  <a:cubicBezTo>
                    <a:pt x="8538" y="3615"/>
                    <a:pt x="8529" y="3624"/>
                    <a:pt x="8511" y="3624"/>
                  </a:cubicBezTo>
                  <a:cubicBezTo>
                    <a:pt x="8484" y="3641"/>
                    <a:pt x="8458" y="3659"/>
                    <a:pt x="8431" y="3668"/>
                  </a:cubicBezTo>
                  <a:cubicBezTo>
                    <a:pt x="8368" y="3704"/>
                    <a:pt x="8297" y="3731"/>
                    <a:pt x="8226" y="3757"/>
                  </a:cubicBezTo>
                  <a:cubicBezTo>
                    <a:pt x="8217" y="3757"/>
                    <a:pt x="8208" y="3757"/>
                    <a:pt x="8190" y="3766"/>
                  </a:cubicBezTo>
                  <a:cubicBezTo>
                    <a:pt x="8154" y="3775"/>
                    <a:pt x="8119" y="3784"/>
                    <a:pt x="8083" y="3793"/>
                  </a:cubicBezTo>
                  <a:cubicBezTo>
                    <a:pt x="8021" y="3802"/>
                    <a:pt x="7958" y="3811"/>
                    <a:pt x="7905" y="3811"/>
                  </a:cubicBezTo>
                  <a:cubicBezTo>
                    <a:pt x="7914" y="3365"/>
                    <a:pt x="7905" y="2865"/>
                    <a:pt x="7717" y="2446"/>
                  </a:cubicBezTo>
                  <a:cubicBezTo>
                    <a:pt x="7526" y="2029"/>
                    <a:pt x="7133" y="1723"/>
                    <a:pt x="6660" y="1723"/>
                  </a:cubicBezTo>
                  <a:cubicBezTo>
                    <a:pt x="6647" y="1723"/>
                    <a:pt x="6633" y="1723"/>
                    <a:pt x="6620" y="1723"/>
                  </a:cubicBezTo>
                  <a:cubicBezTo>
                    <a:pt x="6183" y="1741"/>
                    <a:pt x="5880" y="2107"/>
                    <a:pt x="5790" y="2508"/>
                  </a:cubicBezTo>
                  <a:cubicBezTo>
                    <a:pt x="5621" y="3276"/>
                    <a:pt x="6165" y="3989"/>
                    <a:pt x="6834" y="4293"/>
                  </a:cubicBezTo>
                  <a:cubicBezTo>
                    <a:pt x="6941" y="4346"/>
                    <a:pt x="7048" y="4382"/>
                    <a:pt x="7155" y="4409"/>
                  </a:cubicBezTo>
                  <a:cubicBezTo>
                    <a:pt x="7111" y="4641"/>
                    <a:pt x="7039" y="4864"/>
                    <a:pt x="6932" y="5087"/>
                  </a:cubicBezTo>
                  <a:cubicBezTo>
                    <a:pt x="6879" y="5194"/>
                    <a:pt x="6754" y="5354"/>
                    <a:pt x="6674" y="5443"/>
                  </a:cubicBezTo>
                  <a:cubicBezTo>
                    <a:pt x="6638" y="5470"/>
                    <a:pt x="6566" y="5533"/>
                    <a:pt x="6522" y="5568"/>
                  </a:cubicBezTo>
                  <a:cubicBezTo>
                    <a:pt x="6450" y="5622"/>
                    <a:pt x="6397" y="5658"/>
                    <a:pt x="6343" y="5684"/>
                  </a:cubicBezTo>
                  <a:cubicBezTo>
                    <a:pt x="6192" y="5765"/>
                    <a:pt x="6094" y="5800"/>
                    <a:pt x="5933" y="5827"/>
                  </a:cubicBezTo>
                  <a:lnTo>
                    <a:pt x="5835" y="5827"/>
                  </a:lnTo>
                  <a:cubicBezTo>
                    <a:pt x="5960" y="5033"/>
                    <a:pt x="5746" y="4105"/>
                    <a:pt x="5157" y="3543"/>
                  </a:cubicBezTo>
                  <a:cubicBezTo>
                    <a:pt x="4942" y="3346"/>
                    <a:pt x="4659" y="3209"/>
                    <a:pt x="4376" y="3209"/>
                  </a:cubicBezTo>
                  <a:cubicBezTo>
                    <a:pt x="4225" y="3209"/>
                    <a:pt x="4075" y="3248"/>
                    <a:pt x="3935" y="3338"/>
                  </a:cubicBezTo>
                  <a:cubicBezTo>
                    <a:pt x="3515" y="3588"/>
                    <a:pt x="3435" y="4123"/>
                    <a:pt x="3578" y="4551"/>
                  </a:cubicBezTo>
                  <a:cubicBezTo>
                    <a:pt x="3658" y="4783"/>
                    <a:pt x="3792" y="4980"/>
                    <a:pt x="3935" y="5176"/>
                  </a:cubicBezTo>
                  <a:cubicBezTo>
                    <a:pt x="4060" y="5345"/>
                    <a:pt x="4193" y="5515"/>
                    <a:pt x="4336" y="5684"/>
                  </a:cubicBezTo>
                  <a:cubicBezTo>
                    <a:pt x="4532" y="5907"/>
                    <a:pt x="4755" y="6112"/>
                    <a:pt x="5005" y="6264"/>
                  </a:cubicBezTo>
                  <a:cubicBezTo>
                    <a:pt x="4916" y="6478"/>
                    <a:pt x="4791" y="6666"/>
                    <a:pt x="4631" y="6826"/>
                  </a:cubicBezTo>
                  <a:cubicBezTo>
                    <a:pt x="4274" y="7174"/>
                    <a:pt x="3783" y="7388"/>
                    <a:pt x="3284" y="7388"/>
                  </a:cubicBezTo>
                  <a:cubicBezTo>
                    <a:pt x="3507" y="6701"/>
                    <a:pt x="3426" y="5907"/>
                    <a:pt x="3078" y="5274"/>
                  </a:cubicBezTo>
                  <a:cubicBezTo>
                    <a:pt x="2871" y="4886"/>
                    <a:pt x="2514" y="4514"/>
                    <a:pt x="2039" y="4514"/>
                  </a:cubicBezTo>
                  <a:cubicBezTo>
                    <a:pt x="2023" y="4514"/>
                    <a:pt x="2007" y="4515"/>
                    <a:pt x="1990" y="4516"/>
                  </a:cubicBezTo>
                  <a:cubicBezTo>
                    <a:pt x="1562" y="4533"/>
                    <a:pt x="1250" y="4899"/>
                    <a:pt x="1134" y="5283"/>
                  </a:cubicBezTo>
                  <a:cubicBezTo>
                    <a:pt x="884" y="6095"/>
                    <a:pt x="1241" y="6960"/>
                    <a:pt x="1856" y="7504"/>
                  </a:cubicBezTo>
                  <a:cubicBezTo>
                    <a:pt x="2008" y="7638"/>
                    <a:pt x="2186" y="7754"/>
                    <a:pt x="2374" y="7834"/>
                  </a:cubicBezTo>
                  <a:cubicBezTo>
                    <a:pt x="2240" y="7986"/>
                    <a:pt x="2070" y="8111"/>
                    <a:pt x="1883" y="8200"/>
                  </a:cubicBezTo>
                  <a:cubicBezTo>
                    <a:pt x="1684" y="8290"/>
                    <a:pt x="1476" y="8336"/>
                    <a:pt x="1272" y="8336"/>
                  </a:cubicBezTo>
                  <a:cubicBezTo>
                    <a:pt x="928" y="8336"/>
                    <a:pt x="594" y="8204"/>
                    <a:pt x="331" y="7923"/>
                  </a:cubicBezTo>
                  <a:cubicBezTo>
                    <a:pt x="233" y="7807"/>
                    <a:pt x="152" y="7692"/>
                    <a:pt x="99" y="7558"/>
                  </a:cubicBezTo>
                  <a:lnTo>
                    <a:pt x="1" y="8343"/>
                  </a:lnTo>
                  <a:cubicBezTo>
                    <a:pt x="259" y="8619"/>
                    <a:pt x="598" y="8816"/>
                    <a:pt x="982" y="8896"/>
                  </a:cubicBezTo>
                  <a:cubicBezTo>
                    <a:pt x="1084" y="8915"/>
                    <a:pt x="1187" y="8924"/>
                    <a:pt x="1290" y="8924"/>
                  </a:cubicBezTo>
                  <a:cubicBezTo>
                    <a:pt x="1950" y="8924"/>
                    <a:pt x="2602" y="8545"/>
                    <a:pt x="2980" y="8013"/>
                  </a:cubicBezTo>
                  <a:cubicBezTo>
                    <a:pt x="3083" y="8026"/>
                    <a:pt x="3186" y="8033"/>
                    <a:pt x="3291" y="8033"/>
                  </a:cubicBezTo>
                  <a:cubicBezTo>
                    <a:pt x="3594" y="8033"/>
                    <a:pt x="3901" y="7976"/>
                    <a:pt x="4193" y="7870"/>
                  </a:cubicBezTo>
                  <a:cubicBezTo>
                    <a:pt x="4863" y="7620"/>
                    <a:pt x="5362" y="7112"/>
                    <a:pt x="5639" y="6487"/>
                  </a:cubicBezTo>
                  <a:cubicBezTo>
                    <a:pt x="5702" y="6495"/>
                    <a:pt x="5766" y="6498"/>
                    <a:pt x="5829" y="6498"/>
                  </a:cubicBezTo>
                  <a:cubicBezTo>
                    <a:pt x="6576" y="6498"/>
                    <a:pt x="7254" y="5976"/>
                    <a:pt x="7583" y="5310"/>
                  </a:cubicBezTo>
                  <a:cubicBezTo>
                    <a:pt x="7708" y="5051"/>
                    <a:pt x="7789" y="4774"/>
                    <a:pt x="7842" y="4489"/>
                  </a:cubicBezTo>
                  <a:cubicBezTo>
                    <a:pt x="8244" y="4480"/>
                    <a:pt x="8645" y="4355"/>
                    <a:pt x="8975" y="4123"/>
                  </a:cubicBezTo>
                  <a:cubicBezTo>
                    <a:pt x="9412" y="3829"/>
                    <a:pt x="9707" y="3374"/>
                    <a:pt x="9849" y="2874"/>
                  </a:cubicBezTo>
                  <a:cubicBezTo>
                    <a:pt x="9867" y="2874"/>
                    <a:pt x="9876" y="2874"/>
                    <a:pt x="9894" y="2865"/>
                  </a:cubicBezTo>
                  <a:cubicBezTo>
                    <a:pt x="10697" y="2740"/>
                    <a:pt x="11286" y="2062"/>
                    <a:pt x="11446" y="1286"/>
                  </a:cubicBezTo>
                  <a:cubicBezTo>
                    <a:pt x="11518" y="920"/>
                    <a:pt x="11464" y="528"/>
                    <a:pt x="11321" y="189"/>
                  </a:cubicBezTo>
                  <a:cubicBezTo>
                    <a:pt x="11266" y="56"/>
                    <a:pt x="11156" y="0"/>
                    <a:pt x="11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9" name="Google Shape;3829;p10"/>
          <p:cNvGrpSpPr/>
          <p:nvPr/>
        </p:nvGrpSpPr>
        <p:grpSpPr>
          <a:xfrm rot="6957809">
            <a:off x="7594221" y="-847343"/>
            <a:ext cx="2310845" cy="1902148"/>
            <a:chOff x="3857825" y="4400025"/>
            <a:chExt cx="287500" cy="236650"/>
          </a:xfrm>
        </p:grpSpPr>
        <p:sp>
          <p:nvSpPr>
            <p:cNvPr id="3830" name="Google Shape;3830;p10"/>
            <p:cNvSpPr/>
            <p:nvPr/>
          </p:nvSpPr>
          <p:spPr>
            <a:xfrm>
              <a:off x="4020425" y="4400025"/>
              <a:ext cx="106175" cy="56425"/>
            </a:xfrm>
            <a:custGeom>
              <a:rect b="b" l="l" r="r" t="t"/>
              <a:pathLst>
                <a:path extrusionOk="0" h="2257" w="4247">
                  <a:moveTo>
                    <a:pt x="4246" y="1"/>
                  </a:moveTo>
                  <a:cubicBezTo>
                    <a:pt x="4244" y="2"/>
                    <a:pt x="4242" y="4"/>
                    <a:pt x="4239" y="6"/>
                  </a:cubicBezTo>
                  <a:lnTo>
                    <a:pt x="4239" y="6"/>
                  </a:lnTo>
                  <a:cubicBezTo>
                    <a:pt x="4245" y="3"/>
                    <a:pt x="4246" y="1"/>
                    <a:pt x="4246" y="1"/>
                  </a:cubicBezTo>
                  <a:close/>
                  <a:moveTo>
                    <a:pt x="4239" y="6"/>
                  </a:moveTo>
                  <a:cubicBezTo>
                    <a:pt x="4220" y="17"/>
                    <a:pt x="4150" y="38"/>
                    <a:pt x="3908" y="38"/>
                  </a:cubicBezTo>
                  <a:cubicBezTo>
                    <a:pt x="3789" y="38"/>
                    <a:pt x="3627" y="33"/>
                    <a:pt x="3408" y="18"/>
                  </a:cubicBezTo>
                  <a:cubicBezTo>
                    <a:pt x="3329" y="14"/>
                    <a:pt x="3236" y="11"/>
                    <a:pt x="3133" y="11"/>
                  </a:cubicBezTo>
                  <a:cubicBezTo>
                    <a:pt x="2194" y="11"/>
                    <a:pt x="394" y="248"/>
                    <a:pt x="0" y="1696"/>
                  </a:cubicBezTo>
                  <a:cubicBezTo>
                    <a:pt x="0" y="1696"/>
                    <a:pt x="566" y="2256"/>
                    <a:pt x="1394" y="2256"/>
                  </a:cubicBezTo>
                  <a:cubicBezTo>
                    <a:pt x="1676" y="2256"/>
                    <a:pt x="1988" y="2191"/>
                    <a:pt x="2319" y="2017"/>
                  </a:cubicBezTo>
                  <a:cubicBezTo>
                    <a:pt x="3616" y="1333"/>
                    <a:pt x="3737" y="393"/>
                    <a:pt x="423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10"/>
            <p:cNvSpPr/>
            <p:nvPr/>
          </p:nvSpPr>
          <p:spPr>
            <a:xfrm>
              <a:off x="4020425" y="4400475"/>
              <a:ext cx="105500" cy="55975"/>
            </a:xfrm>
            <a:custGeom>
              <a:rect b="b" l="l" r="r" t="t"/>
              <a:pathLst>
                <a:path extrusionOk="0" h="2239" w="4220">
                  <a:moveTo>
                    <a:pt x="4220" y="0"/>
                  </a:moveTo>
                  <a:cubicBezTo>
                    <a:pt x="3238" y="402"/>
                    <a:pt x="1088" y="1285"/>
                    <a:pt x="0" y="1669"/>
                  </a:cubicBezTo>
                  <a:cubicBezTo>
                    <a:pt x="0" y="1669"/>
                    <a:pt x="0" y="1678"/>
                    <a:pt x="0" y="1678"/>
                  </a:cubicBezTo>
                  <a:cubicBezTo>
                    <a:pt x="0" y="1678"/>
                    <a:pt x="566" y="2238"/>
                    <a:pt x="1394" y="2238"/>
                  </a:cubicBezTo>
                  <a:cubicBezTo>
                    <a:pt x="1676" y="2238"/>
                    <a:pt x="1988" y="2173"/>
                    <a:pt x="2319" y="1999"/>
                  </a:cubicBezTo>
                  <a:cubicBezTo>
                    <a:pt x="3604" y="1330"/>
                    <a:pt x="3738" y="393"/>
                    <a:pt x="4220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10"/>
            <p:cNvSpPr/>
            <p:nvPr/>
          </p:nvSpPr>
          <p:spPr>
            <a:xfrm>
              <a:off x="4126350" y="4400025"/>
              <a:ext cx="250" cy="25"/>
            </a:xfrm>
            <a:custGeom>
              <a:rect b="b" l="l" r="r" t="t"/>
              <a:pathLst>
                <a:path extrusionOk="0" h="1" w="10">
                  <a:moveTo>
                    <a:pt x="1" y="1"/>
                  </a:moveTo>
                  <a:cubicBezTo>
                    <a:pt x="1" y="1"/>
                    <a:pt x="9" y="1"/>
                    <a:pt x="9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10"/>
            <p:cNvSpPr/>
            <p:nvPr/>
          </p:nvSpPr>
          <p:spPr>
            <a:xfrm>
              <a:off x="4035800" y="4466525"/>
              <a:ext cx="109525" cy="62450"/>
            </a:xfrm>
            <a:custGeom>
              <a:rect b="b" l="l" r="r" t="t"/>
              <a:pathLst>
                <a:path extrusionOk="0" h="2498" w="4381">
                  <a:moveTo>
                    <a:pt x="1349" y="1"/>
                  </a:moveTo>
                  <a:cubicBezTo>
                    <a:pt x="206" y="1"/>
                    <a:pt x="1" y="1150"/>
                    <a:pt x="1" y="1150"/>
                  </a:cubicBezTo>
                  <a:cubicBezTo>
                    <a:pt x="513" y="2175"/>
                    <a:pt x="1248" y="2498"/>
                    <a:pt x="1970" y="2498"/>
                  </a:cubicBezTo>
                  <a:cubicBezTo>
                    <a:pt x="3194" y="2498"/>
                    <a:pt x="4381" y="1569"/>
                    <a:pt x="4381" y="1569"/>
                  </a:cubicBezTo>
                  <a:cubicBezTo>
                    <a:pt x="2969" y="379"/>
                    <a:pt x="2005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10"/>
            <p:cNvSpPr/>
            <p:nvPr/>
          </p:nvSpPr>
          <p:spPr>
            <a:xfrm>
              <a:off x="4035800" y="4466600"/>
              <a:ext cx="108650" cy="38725"/>
            </a:xfrm>
            <a:custGeom>
              <a:rect b="b" l="l" r="r" t="t"/>
              <a:pathLst>
                <a:path extrusionOk="0" h="1549" w="4346">
                  <a:moveTo>
                    <a:pt x="1346" y="1"/>
                  </a:moveTo>
                  <a:cubicBezTo>
                    <a:pt x="207" y="1"/>
                    <a:pt x="1" y="1147"/>
                    <a:pt x="1" y="1147"/>
                  </a:cubicBezTo>
                  <a:cubicBezTo>
                    <a:pt x="9" y="1156"/>
                    <a:pt x="9" y="1165"/>
                    <a:pt x="18" y="1174"/>
                  </a:cubicBezTo>
                  <a:lnTo>
                    <a:pt x="4345" y="1548"/>
                  </a:lnTo>
                  <a:cubicBezTo>
                    <a:pt x="2951" y="375"/>
                    <a:pt x="1996" y="1"/>
                    <a:pt x="1346" y="1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10"/>
            <p:cNvSpPr/>
            <p:nvPr/>
          </p:nvSpPr>
          <p:spPr>
            <a:xfrm>
              <a:off x="4011725" y="4550425"/>
              <a:ext cx="107725" cy="86250"/>
            </a:xfrm>
            <a:custGeom>
              <a:rect b="b" l="l" r="r" t="t"/>
              <a:pathLst>
                <a:path extrusionOk="0" h="3450" w="4309">
                  <a:moveTo>
                    <a:pt x="2077" y="0"/>
                  </a:moveTo>
                  <a:cubicBezTo>
                    <a:pt x="1744" y="0"/>
                    <a:pt x="1409" y="69"/>
                    <a:pt x="1115" y="176"/>
                  </a:cubicBezTo>
                  <a:cubicBezTo>
                    <a:pt x="1035" y="203"/>
                    <a:pt x="732" y="292"/>
                    <a:pt x="705" y="390"/>
                  </a:cubicBezTo>
                  <a:cubicBezTo>
                    <a:pt x="0" y="3289"/>
                    <a:pt x="4309" y="3450"/>
                    <a:pt x="4309" y="3450"/>
                  </a:cubicBezTo>
                  <a:cubicBezTo>
                    <a:pt x="4122" y="3414"/>
                    <a:pt x="4139" y="2914"/>
                    <a:pt x="4139" y="2790"/>
                  </a:cubicBezTo>
                  <a:cubicBezTo>
                    <a:pt x="4113" y="2397"/>
                    <a:pt x="4086" y="2005"/>
                    <a:pt x="3988" y="1621"/>
                  </a:cubicBezTo>
                  <a:cubicBezTo>
                    <a:pt x="3845" y="1050"/>
                    <a:pt x="3524" y="470"/>
                    <a:pt x="2953" y="194"/>
                  </a:cubicBezTo>
                  <a:cubicBezTo>
                    <a:pt x="2685" y="57"/>
                    <a:pt x="2382" y="0"/>
                    <a:pt x="2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10"/>
            <p:cNvSpPr/>
            <p:nvPr/>
          </p:nvSpPr>
          <p:spPr>
            <a:xfrm>
              <a:off x="4012150" y="4559500"/>
              <a:ext cx="107100" cy="77175"/>
            </a:xfrm>
            <a:custGeom>
              <a:rect b="b" l="l" r="r" t="t"/>
              <a:pathLst>
                <a:path extrusionOk="0" h="3087" w="4284">
                  <a:moveTo>
                    <a:pt x="706" y="0"/>
                  </a:moveTo>
                  <a:cubicBezTo>
                    <a:pt x="697" y="9"/>
                    <a:pt x="697" y="18"/>
                    <a:pt x="688" y="27"/>
                  </a:cubicBezTo>
                  <a:cubicBezTo>
                    <a:pt x="1" y="2837"/>
                    <a:pt x="4033" y="3069"/>
                    <a:pt x="4283" y="3087"/>
                  </a:cubicBezTo>
                  <a:cubicBezTo>
                    <a:pt x="3409" y="2667"/>
                    <a:pt x="1312" y="607"/>
                    <a:pt x="706" y="0"/>
                  </a:cubicBezTo>
                  <a:close/>
                </a:path>
              </a:pathLst>
            </a:custGeom>
            <a:solidFill>
              <a:schemeClr val="dk1">
                <a:alpha val="307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10"/>
            <p:cNvSpPr/>
            <p:nvPr/>
          </p:nvSpPr>
          <p:spPr>
            <a:xfrm>
              <a:off x="3857825" y="4493200"/>
              <a:ext cx="204325" cy="55950"/>
            </a:xfrm>
            <a:custGeom>
              <a:rect b="b" l="l" r="r" t="t"/>
              <a:pathLst>
                <a:path extrusionOk="0" h="2238" w="8173">
                  <a:moveTo>
                    <a:pt x="5877" y="1"/>
                  </a:moveTo>
                  <a:cubicBezTo>
                    <a:pt x="5269" y="1"/>
                    <a:pt x="4657" y="32"/>
                    <a:pt x="4051" y="119"/>
                  </a:cubicBezTo>
                  <a:cubicBezTo>
                    <a:pt x="3703" y="172"/>
                    <a:pt x="3364" y="234"/>
                    <a:pt x="3025" y="342"/>
                  </a:cubicBezTo>
                  <a:cubicBezTo>
                    <a:pt x="2855" y="395"/>
                    <a:pt x="2686" y="458"/>
                    <a:pt x="2516" y="520"/>
                  </a:cubicBezTo>
                  <a:cubicBezTo>
                    <a:pt x="2365" y="591"/>
                    <a:pt x="2204" y="663"/>
                    <a:pt x="2043" y="734"/>
                  </a:cubicBezTo>
                  <a:cubicBezTo>
                    <a:pt x="1419" y="1028"/>
                    <a:pt x="803" y="1332"/>
                    <a:pt x="188" y="1680"/>
                  </a:cubicBezTo>
                  <a:cubicBezTo>
                    <a:pt x="188" y="1680"/>
                    <a:pt x="179" y="1689"/>
                    <a:pt x="170" y="1689"/>
                  </a:cubicBezTo>
                  <a:cubicBezTo>
                    <a:pt x="36" y="1787"/>
                    <a:pt x="1" y="1965"/>
                    <a:pt x="90" y="2108"/>
                  </a:cubicBezTo>
                  <a:cubicBezTo>
                    <a:pt x="146" y="2192"/>
                    <a:pt x="241" y="2237"/>
                    <a:pt x="336" y="2237"/>
                  </a:cubicBezTo>
                  <a:cubicBezTo>
                    <a:pt x="393" y="2237"/>
                    <a:pt x="450" y="2221"/>
                    <a:pt x="500" y="2188"/>
                  </a:cubicBezTo>
                  <a:lnTo>
                    <a:pt x="509" y="2179"/>
                  </a:lnTo>
                  <a:cubicBezTo>
                    <a:pt x="1062" y="1805"/>
                    <a:pt x="1651" y="1457"/>
                    <a:pt x="2240" y="1127"/>
                  </a:cubicBezTo>
                  <a:cubicBezTo>
                    <a:pt x="2391" y="1037"/>
                    <a:pt x="2543" y="957"/>
                    <a:pt x="2686" y="877"/>
                  </a:cubicBezTo>
                  <a:cubicBezTo>
                    <a:pt x="2837" y="805"/>
                    <a:pt x="2980" y="734"/>
                    <a:pt x="3141" y="681"/>
                  </a:cubicBezTo>
                  <a:cubicBezTo>
                    <a:pt x="3444" y="565"/>
                    <a:pt x="3774" y="475"/>
                    <a:pt x="4104" y="404"/>
                  </a:cubicBezTo>
                  <a:cubicBezTo>
                    <a:pt x="4764" y="261"/>
                    <a:pt x="5442" y="181"/>
                    <a:pt x="6120" y="145"/>
                  </a:cubicBezTo>
                  <a:cubicBezTo>
                    <a:pt x="6459" y="127"/>
                    <a:pt x="6807" y="127"/>
                    <a:pt x="7146" y="127"/>
                  </a:cubicBezTo>
                  <a:cubicBezTo>
                    <a:pt x="7485" y="136"/>
                    <a:pt x="7833" y="145"/>
                    <a:pt x="8172" y="199"/>
                  </a:cubicBezTo>
                  <a:cubicBezTo>
                    <a:pt x="7833" y="119"/>
                    <a:pt x="7494" y="92"/>
                    <a:pt x="7155" y="56"/>
                  </a:cubicBezTo>
                  <a:cubicBezTo>
                    <a:pt x="6807" y="29"/>
                    <a:pt x="6468" y="11"/>
                    <a:pt x="6120" y="3"/>
                  </a:cubicBezTo>
                  <a:cubicBezTo>
                    <a:pt x="6039" y="1"/>
                    <a:pt x="5958" y="1"/>
                    <a:pt x="5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10"/>
            <p:cNvSpPr/>
            <p:nvPr/>
          </p:nvSpPr>
          <p:spPr>
            <a:xfrm>
              <a:off x="3918500" y="4503650"/>
              <a:ext cx="129825" cy="74825"/>
            </a:xfrm>
            <a:custGeom>
              <a:rect b="b" l="l" r="r" t="t"/>
              <a:pathLst>
                <a:path extrusionOk="0" h="2993" w="5193">
                  <a:moveTo>
                    <a:pt x="788" y="0"/>
                  </a:moveTo>
                  <a:cubicBezTo>
                    <a:pt x="554" y="0"/>
                    <a:pt x="313" y="48"/>
                    <a:pt x="98" y="155"/>
                  </a:cubicBezTo>
                  <a:cubicBezTo>
                    <a:pt x="98" y="155"/>
                    <a:pt x="89" y="164"/>
                    <a:pt x="89" y="164"/>
                  </a:cubicBezTo>
                  <a:cubicBezTo>
                    <a:pt x="18" y="200"/>
                    <a:pt x="0" y="289"/>
                    <a:pt x="36" y="361"/>
                  </a:cubicBezTo>
                  <a:cubicBezTo>
                    <a:pt x="66" y="408"/>
                    <a:pt x="115" y="436"/>
                    <a:pt x="166" y="436"/>
                  </a:cubicBezTo>
                  <a:cubicBezTo>
                    <a:pt x="191" y="436"/>
                    <a:pt x="217" y="429"/>
                    <a:pt x="241" y="414"/>
                  </a:cubicBezTo>
                  <a:cubicBezTo>
                    <a:pt x="433" y="305"/>
                    <a:pt x="652" y="260"/>
                    <a:pt x="879" y="260"/>
                  </a:cubicBezTo>
                  <a:cubicBezTo>
                    <a:pt x="1117" y="260"/>
                    <a:pt x="1364" y="310"/>
                    <a:pt x="1597" y="387"/>
                  </a:cubicBezTo>
                  <a:cubicBezTo>
                    <a:pt x="2061" y="539"/>
                    <a:pt x="2498" y="771"/>
                    <a:pt x="2917" y="1048"/>
                  </a:cubicBezTo>
                  <a:cubicBezTo>
                    <a:pt x="3337" y="1315"/>
                    <a:pt x="3729" y="1627"/>
                    <a:pt x="4113" y="1949"/>
                  </a:cubicBezTo>
                  <a:cubicBezTo>
                    <a:pt x="4487" y="2279"/>
                    <a:pt x="4862" y="2618"/>
                    <a:pt x="5192" y="2992"/>
                  </a:cubicBezTo>
                  <a:cubicBezTo>
                    <a:pt x="4880" y="2600"/>
                    <a:pt x="4523" y="2243"/>
                    <a:pt x="4157" y="1895"/>
                  </a:cubicBezTo>
                  <a:cubicBezTo>
                    <a:pt x="3792" y="1547"/>
                    <a:pt x="3408" y="1217"/>
                    <a:pt x="2998" y="923"/>
                  </a:cubicBezTo>
                  <a:cubicBezTo>
                    <a:pt x="2587" y="628"/>
                    <a:pt x="2150" y="361"/>
                    <a:pt x="1668" y="173"/>
                  </a:cubicBezTo>
                  <a:cubicBezTo>
                    <a:pt x="1427" y="84"/>
                    <a:pt x="1169" y="13"/>
                    <a:pt x="901" y="4"/>
                  </a:cubicBezTo>
                  <a:cubicBezTo>
                    <a:pt x="864" y="1"/>
                    <a:pt x="826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10"/>
            <p:cNvSpPr/>
            <p:nvPr/>
          </p:nvSpPr>
          <p:spPr>
            <a:xfrm>
              <a:off x="3938775" y="4432800"/>
              <a:ext cx="108200" cy="72600"/>
            </a:xfrm>
            <a:custGeom>
              <a:rect b="b" l="l" r="r" t="t"/>
              <a:pathLst>
                <a:path extrusionOk="0" h="2904" w="4328">
                  <a:moveTo>
                    <a:pt x="4328" y="1"/>
                  </a:moveTo>
                  <a:cubicBezTo>
                    <a:pt x="3908" y="72"/>
                    <a:pt x="3516" y="233"/>
                    <a:pt x="3132" y="411"/>
                  </a:cubicBezTo>
                  <a:cubicBezTo>
                    <a:pt x="2749" y="599"/>
                    <a:pt x="2392" y="822"/>
                    <a:pt x="2044" y="1054"/>
                  </a:cubicBezTo>
                  <a:cubicBezTo>
                    <a:pt x="1687" y="1295"/>
                    <a:pt x="1348" y="1544"/>
                    <a:pt x="1027" y="1812"/>
                  </a:cubicBezTo>
                  <a:cubicBezTo>
                    <a:pt x="697" y="2080"/>
                    <a:pt x="376" y="2356"/>
                    <a:pt x="63" y="2650"/>
                  </a:cubicBezTo>
                  <a:lnTo>
                    <a:pt x="54" y="2650"/>
                  </a:lnTo>
                  <a:cubicBezTo>
                    <a:pt x="1" y="2713"/>
                    <a:pt x="1" y="2811"/>
                    <a:pt x="63" y="2865"/>
                  </a:cubicBezTo>
                  <a:cubicBezTo>
                    <a:pt x="93" y="2890"/>
                    <a:pt x="130" y="2904"/>
                    <a:pt x="166" y="2904"/>
                  </a:cubicBezTo>
                  <a:cubicBezTo>
                    <a:pt x="205" y="2904"/>
                    <a:pt x="245" y="2888"/>
                    <a:pt x="277" y="2856"/>
                  </a:cubicBezTo>
                  <a:cubicBezTo>
                    <a:pt x="554" y="2552"/>
                    <a:pt x="857" y="2258"/>
                    <a:pt x="1170" y="1981"/>
                  </a:cubicBezTo>
                  <a:cubicBezTo>
                    <a:pt x="1473" y="1696"/>
                    <a:pt x="1794" y="1428"/>
                    <a:pt x="2124" y="1179"/>
                  </a:cubicBezTo>
                  <a:cubicBezTo>
                    <a:pt x="2463" y="920"/>
                    <a:pt x="2802" y="679"/>
                    <a:pt x="3168" y="483"/>
                  </a:cubicBezTo>
                  <a:cubicBezTo>
                    <a:pt x="3534" y="278"/>
                    <a:pt x="3917" y="99"/>
                    <a:pt x="4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lam"/>
              <a:buNone/>
              <a:defRPr b="1" sz="35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LSTv8tZ4Rac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8" name="Shape 10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9" name="Google Shape;10729;p30"/>
          <p:cNvSpPr txBox="1"/>
          <p:nvPr>
            <p:ph type="ctrTitle"/>
          </p:nvPr>
        </p:nvSpPr>
        <p:spPr>
          <a:xfrm>
            <a:off x="2856900" y="896150"/>
            <a:ext cx="5574000" cy="20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الأسس النسبية و الجذور</a:t>
            </a:r>
            <a:endParaRPr sz="42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0" name="Google Shape;10730;p30"/>
          <p:cNvSpPr txBox="1"/>
          <p:nvPr>
            <p:ph idx="1" type="subTitle"/>
          </p:nvPr>
        </p:nvSpPr>
        <p:spPr>
          <a:xfrm>
            <a:off x="3825825" y="1779913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عمل الطالبتان : نايا القمحاوي، نور سابا</a:t>
            </a:r>
            <a:endParaRPr sz="230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31" name="Google Shape;107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600" y="2434800"/>
            <a:ext cx="2922399" cy="19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5" name="Shape 10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6" name="Google Shape;10736;p31"/>
          <p:cNvSpPr txBox="1"/>
          <p:nvPr>
            <p:ph type="title"/>
          </p:nvPr>
        </p:nvSpPr>
        <p:spPr>
          <a:xfrm>
            <a:off x="-323100" y="4379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قاعدة الأسس نسبية</a:t>
            </a:r>
            <a:endParaRPr sz="300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7" name="Google Shape;10737;p31"/>
          <p:cNvSpPr txBox="1"/>
          <p:nvPr>
            <p:ph idx="1" type="body"/>
          </p:nvPr>
        </p:nvSpPr>
        <p:spPr>
          <a:xfrm>
            <a:off x="994200" y="1112100"/>
            <a:ext cx="5241600" cy="34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https://www.youtube.com/watch?v=LSTv8tZ4Rac</a:t>
            </a:r>
            <a:endParaRPr sz="16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pic>
        <p:nvPicPr>
          <p:cNvPr id="10738" name="Google Shape;10738;p31"/>
          <p:cNvPicPr preferRelativeResize="0"/>
          <p:nvPr/>
        </p:nvPicPr>
        <p:blipFill rotWithShape="1">
          <a:blip r:embed="rId4">
            <a:alphaModFix/>
          </a:blip>
          <a:srcRect b="0" l="0" r="0" t="22154"/>
          <a:stretch/>
        </p:blipFill>
        <p:spPr>
          <a:xfrm>
            <a:off x="5650515" y="1112100"/>
            <a:ext cx="2586510" cy="168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9" name="Google Shape;1073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4200" y="2801075"/>
            <a:ext cx="5927552" cy="16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3" name="Shape 10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4" name="Google Shape;10744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حل أسئلة عن الأسس النسبية</a:t>
            </a:r>
            <a:endParaRPr/>
          </a:p>
        </p:txBody>
      </p:sp>
      <p:pic>
        <p:nvPicPr>
          <p:cNvPr id="10745" name="Google Shape;10745;p32"/>
          <p:cNvPicPr preferRelativeResize="0"/>
          <p:nvPr/>
        </p:nvPicPr>
        <p:blipFill rotWithShape="1">
          <a:blip r:embed="rId3">
            <a:alphaModFix/>
          </a:blip>
          <a:srcRect b="15331" l="0" r="42535" t="62779"/>
          <a:stretch/>
        </p:blipFill>
        <p:spPr>
          <a:xfrm>
            <a:off x="920450" y="2229325"/>
            <a:ext cx="5184101" cy="6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6" name="Google Shape;10746;p32"/>
          <p:cNvPicPr preferRelativeResize="0"/>
          <p:nvPr/>
        </p:nvPicPr>
        <p:blipFill rotWithShape="1">
          <a:blip r:embed="rId4">
            <a:alphaModFix/>
          </a:blip>
          <a:srcRect b="50258" l="0" r="0" t="0"/>
          <a:stretch/>
        </p:blipFill>
        <p:spPr>
          <a:xfrm>
            <a:off x="920450" y="1445600"/>
            <a:ext cx="3222588" cy="6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7" name="Google Shape;10747;p32"/>
          <p:cNvPicPr preferRelativeResize="0"/>
          <p:nvPr/>
        </p:nvPicPr>
        <p:blipFill rotWithShape="1">
          <a:blip r:embed="rId5">
            <a:alphaModFix/>
          </a:blip>
          <a:srcRect b="0" l="2261" r="22618" t="0"/>
          <a:stretch/>
        </p:blipFill>
        <p:spPr>
          <a:xfrm>
            <a:off x="929950" y="3121200"/>
            <a:ext cx="5897626" cy="6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8" name="Google Shape;10748;p32"/>
          <p:cNvPicPr preferRelativeResize="0"/>
          <p:nvPr/>
        </p:nvPicPr>
        <p:blipFill rotWithShape="1">
          <a:blip r:embed="rId6">
            <a:alphaModFix/>
          </a:blip>
          <a:srcRect b="3939" l="3041" r="76424" t="78812"/>
          <a:stretch/>
        </p:blipFill>
        <p:spPr>
          <a:xfrm>
            <a:off x="4824800" y="1410400"/>
            <a:ext cx="1369551" cy="75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9" name="Google Shape;10749;p32"/>
          <p:cNvPicPr preferRelativeResize="0"/>
          <p:nvPr/>
        </p:nvPicPr>
        <p:blipFill rotWithShape="1">
          <a:blip r:embed="rId6">
            <a:alphaModFix/>
          </a:blip>
          <a:srcRect b="3939" l="68596" r="6454" t="78812"/>
          <a:stretch/>
        </p:blipFill>
        <p:spPr>
          <a:xfrm>
            <a:off x="6452100" y="2174400"/>
            <a:ext cx="1664001" cy="75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50" name="Google Shape;10750;p32"/>
          <p:cNvSpPr txBox="1"/>
          <p:nvPr/>
        </p:nvSpPr>
        <p:spPr>
          <a:xfrm>
            <a:off x="2039150" y="1488550"/>
            <a:ext cx="6189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A61C00"/>
                </a:solidFill>
                <a:latin typeface="Kalam"/>
                <a:ea typeface="Kalam"/>
                <a:cs typeface="Kalam"/>
                <a:sym typeface="Kalam"/>
              </a:rPr>
              <a:t>⁶√p</a:t>
            </a:r>
            <a:endParaRPr sz="1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0751" name="Google Shape;10751;p32"/>
          <p:cNvSpPr txBox="1"/>
          <p:nvPr/>
        </p:nvSpPr>
        <p:spPr>
          <a:xfrm>
            <a:off x="4124900" y="1404225"/>
            <a:ext cx="699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1</a:t>
            </a:r>
            <a:endParaRPr b="1" sz="11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-</a:t>
            </a:r>
            <a:endParaRPr b="1" sz="11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8</a:t>
            </a:r>
            <a:endParaRPr b="1" sz="11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0752" name="Google Shape;10752;p32"/>
          <p:cNvSpPr txBox="1"/>
          <p:nvPr/>
        </p:nvSpPr>
        <p:spPr>
          <a:xfrm>
            <a:off x="3927750" y="1591650"/>
            <a:ext cx="294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u</a:t>
            </a:r>
            <a:endParaRPr b="1" sz="23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0753" name="Google Shape;10753;p32"/>
          <p:cNvSpPr txBox="1"/>
          <p:nvPr/>
        </p:nvSpPr>
        <p:spPr>
          <a:xfrm>
            <a:off x="6137700" y="1582625"/>
            <a:ext cx="618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8</a:t>
            </a:r>
            <a:endParaRPr b="1" sz="17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0754" name="Google Shape;10754;p32"/>
          <p:cNvSpPr txBox="1"/>
          <p:nvPr/>
        </p:nvSpPr>
        <p:spPr>
          <a:xfrm>
            <a:off x="2201450" y="2404350"/>
            <a:ext cx="57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-8</a:t>
            </a:r>
            <a:endParaRPr b="1" sz="18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0755" name="Google Shape;10755;p32"/>
          <p:cNvSpPr txBox="1"/>
          <p:nvPr/>
        </p:nvSpPr>
        <p:spPr>
          <a:xfrm>
            <a:off x="3836550" y="2333250"/>
            <a:ext cx="476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3</a:t>
            </a:r>
            <a:endParaRPr b="1" sz="19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0756" name="Google Shape;10756;p32"/>
          <p:cNvSpPr txBox="1"/>
          <p:nvPr/>
        </p:nvSpPr>
        <p:spPr>
          <a:xfrm>
            <a:off x="5975400" y="2190364"/>
            <a:ext cx="476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10</a:t>
            </a:r>
            <a:endParaRPr b="1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r>
              <a:rPr b="1" lang="en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6</a:t>
            </a:r>
            <a:endParaRPr b="1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10757" name="Google Shape;10757;p32"/>
          <p:cNvCxnSpPr>
            <a:stCxn id="10756" idx="1"/>
            <a:endCxn id="10756" idx="3"/>
          </p:cNvCxnSpPr>
          <p:nvPr/>
        </p:nvCxnSpPr>
        <p:spPr>
          <a:xfrm>
            <a:off x="5975400" y="2552014"/>
            <a:ext cx="476700" cy="0"/>
          </a:xfrm>
          <a:prstGeom prst="straightConnector1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58" name="Google Shape;10758;p32"/>
          <p:cNvSpPr txBox="1"/>
          <p:nvPr/>
        </p:nvSpPr>
        <p:spPr>
          <a:xfrm>
            <a:off x="8065250" y="2228763"/>
            <a:ext cx="639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 -3</a:t>
            </a:r>
            <a:endParaRPr b="1" sz="15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  2</a:t>
            </a:r>
            <a:endParaRPr b="1" sz="15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10759" name="Google Shape;10759;p32"/>
          <p:cNvCxnSpPr>
            <a:stCxn id="10758" idx="1"/>
          </p:cNvCxnSpPr>
          <p:nvPr/>
        </p:nvCxnSpPr>
        <p:spPr>
          <a:xfrm flipH="1" rot="10800000">
            <a:off x="8065250" y="2566563"/>
            <a:ext cx="426000" cy="2700"/>
          </a:xfrm>
          <a:prstGeom prst="straightConnector1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60" name="Google Shape;10760;p32"/>
          <p:cNvSpPr txBox="1"/>
          <p:nvPr/>
        </p:nvSpPr>
        <p:spPr>
          <a:xfrm>
            <a:off x="7864850" y="2274963"/>
            <a:ext cx="103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(       )</a:t>
            </a:r>
            <a:endParaRPr sz="24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0761" name="Google Shape;10761;p32"/>
          <p:cNvSpPr txBox="1"/>
          <p:nvPr/>
        </p:nvSpPr>
        <p:spPr>
          <a:xfrm>
            <a:off x="8463650" y="2165625"/>
            <a:ext cx="23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5</a:t>
            </a:r>
            <a:endParaRPr b="1" sz="11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0762" name="Google Shape;10762;p32"/>
          <p:cNvSpPr txBox="1"/>
          <p:nvPr/>
        </p:nvSpPr>
        <p:spPr>
          <a:xfrm>
            <a:off x="2349200" y="3223850"/>
            <a:ext cx="365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8</a:t>
            </a:r>
            <a:endParaRPr b="1" sz="15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0763" name="Google Shape;10763;p32"/>
          <p:cNvSpPr txBox="1"/>
          <p:nvPr/>
        </p:nvSpPr>
        <p:spPr>
          <a:xfrm>
            <a:off x="4398800" y="3223850"/>
            <a:ext cx="42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A61C00"/>
                </a:solidFill>
                <a:latin typeface="Actor"/>
                <a:ea typeface="Actor"/>
                <a:cs typeface="Actor"/>
                <a:sym typeface="Actor"/>
              </a:rPr>
              <a:t>6</a:t>
            </a:r>
            <a:endParaRPr b="1" sz="1500">
              <a:solidFill>
                <a:srgbClr val="A61C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0764" name="Google Shape;10764;p32"/>
          <p:cNvSpPr txBox="1"/>
          <p:nvPr/>
        </p:nvSpPr>
        <p:spPr>
          <a:xfrm>
            <a:off x="6239150" y="3217463"/>
            <a:ext cx="63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61C00"/>
                </a:solidFill>
                <a:latin typeface="Bebas Neue"/>
                <a:ea typeface="Bebas Neue"/>
                <a:cs typeface="Bebas Neue"/>
                <a:sym typeface="Bebas Neue"/>
              </a:rPr>
              <a:t>∛</a:t>
            </a:r>
            <a:r>
              <a:rPr b="1" lang="en" sz="1600">
                <a:solidFill>
                  <a:srgbClr val="A61C00"/>
                </a:solidFill>
                <a:highlight>
                  <a:srgbClr val="F1F0F0"/>
                </a:highlight>
                <a:latin typeface="Bebas Neue"/>
                <a:ea typeface="Bebas Neue"/>
                <a:cs typeface="Bebas Neue"/>
                <a:sym typeface="Bebas Neue"/>
              </a:rPr>
              <a:t>3</a:t>
            </a:r>
            <a:r>
              <a:rPr b="1" baseline="30000" lang="en" sz="1500">
                <a:solidFill>
                  <a:srgbClr val="A61C00"/>
                </a:solidFill>
                <a:latin typeface="Bebas Neue"/>
                <a:ea typeface="Bebas Neue"/>
                <a:cs typeface="Bebas Neue"/>
                <a:sym typeface="Bebas Neue"/>
              </a:rPr>
              <a:t>3</a:t>
            </a:r>
            <a:endParaRPr b="1" sz="1800">
              <a:solidFill>
                <a:srgbClr val="A61C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8" name="Shape 10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9" name="Google Shape;10769;p33"/>
          <p:cNvSpPr txBox="1"/>
          <p:nvPr>
            <p:ph type="title"/>
          </p:nvPr>
        </p:nvSpPr>
        <p:spPr>
          <a:xfrm>
            <a:off x="720000" y="3681225"/>
            <a:ext cx="7704000" cy="7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شكراً لحسن لاستماعكم!</a:t>
            </a:r>
            <a:endParaRPr/>
          </a:p>
        </p:txBody>
      </p:sp>
      <p:pic>
        <p:nvPicPr>
          <p:cNvPr id="10770" name="Google Shape;107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50" y="1005825"/>
            <a:ext cx="2388875" cy="23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1" name="Google Shape;1077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9325" y="845737"/>
            <a:ext cx="2721999" cy="27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sion Board Workshop by Slidesgo">
  <a:themeElements>
    <a:clrScheme name="Simple Light">
      <a:dk1>
        <a:srgbClr val="222A54"/>
      </a:dk1>
      <a:lt1>
        <a:srgbClr val="FFF9F5"/>
      </a:lt1>
      <a:dk2>
        <a:srgbClr val="A4CFBC"/>
      </a:dk2>
      <a:lt2>
        <a:srgbClr val="8FA062"/>
      </a:lt2>
      <a:accent1>
        <a:srgbClr val="9DBE52"/>
      </a:accent1>
      <a:accent2>
        <a:srgbClr val="D6EAB6"/>
      </a:accent2>
      <a:accent3>
        <a:srgbClr val="57817F"/>
      </a:accent3>
      <a:accent4>
        <a:srgbClr val="ED6645"/>
      </a:accent4>
      <a:accent5>
        <a:srgbClr val="FFA990"/>
      </a:accent5>
      <a:accent6>
        <a:srgbClr val="FFCE59"/>
      </a:accent6>
      <a:hlink>
        <a:srgbClr val="222A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