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5/21/2023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5/21/2023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lkBxP3CZi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80" y="1880315"/>
            <a:ext cx="8500062" cy="1897335"/>
          </a:xfrm>
        </p:spPr>
        <p:txBody>
          <a:bodyPr/>
          <a:lstStyle/>
          <a:p>
            <a:r>
              <a:rPr lang="en-US" dirty="0" smtClean="0"/>
              <a:t>Volume and surface area of a sphere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06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Being able to find:</a:t>
            </a:r>
          </a:p>
          <a:p>
            <a:pPr marL="0" indent="0">
              <a:buNone/>
            </a:pPr>
            <a:r>
              <a:rPr lang="en-US" dirty="0" smtClean="0"/>
              <a:t>-(S.A.) surface area &amp; (V) volume of a sphere </a:t>
            </a:r>
          </a:p>
          <a:p>
            <a:r>
              <a:rPr lang="en-US" dirty="0" smtClean="0"/>
              <a:t>solve simple questions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www.youtube.com/watch?v=klkBxP3CZiE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038" t="37957" r="51938" b="37706"/>
          <a:stretch/>
        </p:blipFill>
        <p:spPr>
          <a:xfrm>
            <a:off x="5769864" y="3348507"/>
            <a:ext cx="5636399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V= 4/3 * </a:t>
            </a:r>
            <a:r>
              <a:rPr lang="el-GR" sz="3200" dirty="0" smtClean="0"/>
              <a:t>π</a:t>
            </a:r>
            <a:r>
              <a:rPr lang="en-US" sz="3200" dirty="0" smtClean="0"/>
              <a:t> * r</a:t>
            </a:r>
            <a:r>
              <a:rPr lang="en-US" sz="3200" baseline="30000" dirty="0" smtClean="0"/>
              <a:t>3</a:t>
            </a:r>
          </a:p>
          <a:p>
            <a:pPr marL="0" indent="0">
              <a:buNone/>
            </a:pPr>
            <a:r>
              <a:rPr lang="el-GR" sz="2800" u="sng" dirty="0" smtClean="0"/>
              <a:t>π</a:t>
            </a:r>
            <a:r>
              <a:rPr lang="en-US" sz="2800" u="sng" dirty="0" smtClean="0"/>
              <a:t>- pi (3.14)</a:t>
            </a:r>
          </a:p>
          <a:p>
            <a:pPr marL="0" indent="0">
              <a:buNone/>
            </a:pPr>
            <a:r>
              <a:rPr lang="en-US" sz="2800" u="sng" dirty="0" smtClean="0"/>
              <a:t>r- radius </a:t>
            </a:r>
          </a:p>
          <a:p>
            <a:pPr marL="0" indent="0">
              <a:buNone/>
            </a:pPr>
            <a:r>
              <a:rPr lang="en-US" sz="2800" dirty="0" smtClean="0"/>
              <a:t>*The radius is half the </a:t>
            </a:r>
          </a:p>
          <a:p>
            <a:pPr marL="0" indent="0">
              <a:buNone/>
            </a:pPr>
            <a:r>
              <a:rPr lang="en-US" sz="2800" dirty="0" smtClean="0"/>
              <a:t>Diameter; if (D) is 4 so </a:t>
            </a:r>
          </a:p>
          <a:p>
            <a:pPr marL="0" indent="0">
              <a:buNone/>
            </a:pPr>
            <a:r>
              <a:rPr lang="en-US" sz="2800" dirty="0" smtClean="0"/>
              <a:t>(R) Is 2</a:t>
            </a:r>
          </a:p>
          <a:p>
            <a:pPr marL="0" indent="0">
              <a:buNone/>
            </a:pPr>
            <a:endParaRPr lang="en-US" sz="3200" baseline="300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8" name="Picture 4" descr="Singapore Secondary 4 &amp; 5 Math - Volume of a Sphere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3388" r="9025" b="1289"/>
          <a:stretch/>
        </p:blipFill>
        <p:spPr bwMode="auto">
          <a:xfrm>
            <a:off x="4803819" y="2387084"/>
            <a:ext cx="5507958" cy="25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57634" y="4156318"/>
            <a:ext cx="11462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87177" y="4301544"/>
            <a:ext cx="605308" cy="12106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36307" y="5326245"/>
            <a:ext cx="190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9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76" y="121103"/>
            <a:ext cx="3524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2653048" y="1044433"/>
            <a:ext cx="5741991" cy="51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AN Don Steward mathematics teaching: sphere volume and surface a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7833" r="11459" b="28323"/>
          <a:stretch/>
        </p:blipFill>
        <p:spPr bwMode="auto">
          <a:xfrm>
            <a:off x="304800" y="695459"/>
            <a:ext cx="11608159" cy="57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9306" y="3159479"/>
            <a:ext cx="108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in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5307" y="1197735"/>
            <a:ext cx="484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Find the volume of the following sphere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43" y="785609"/>
            <a:ext cx="9592228" cy="5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S.A= 4 * </a:t>
            </a:r>
            <a:r>
              <a:rPr lang="el-GR" sz="3200" dirty="0"/>
              <a:t>π </a:t>
            </a:r>
            <a:r>
              <a:rPr lang="en-US" sz="3200" dirty="0" smtClean="0"/>
              <a:t>* r</a:t>
            </a:r>
            <a:r>
              <a:rPr lang="en-US" sz="3200" baseline="30000" dirty="0" smtClean="0"/>
              <a:t>2</a:t>
            </a:r>
          </a:p>
          <a:p>
            <a:pPr marL="0" indent="0">
              <a:buNone/>
            </a:pPr>
            <a:r>
              <a:rPr lang="en-US" sz="3200" i="1" u="sng" baseline="30000" dirty="0" smtClean="0"/>
              <a:t>Example:</a:t>
            </a:r>
            <a:endParaRPr lang="en-US" sz="320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59" t="34991" r="67058" b="44938"/>
          <a:stretch/>
        </p:blipFill>
        <p:spPr>
          <a:xfrm>
            <a:off x="8049296" y="2346545"/>
            <a:ext cx="1983346" cy="1966099"/>
          </a:xfrm>
          <a:prstGeom prst="flowChartConnecto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948" t="56646" r="64484" b="14129"/>
          <a:stretch/>
        </p:blipFill>
        <p:spPr>
          <a:xfrm>
            <a:off x="2735473" y="3007982"/>
            <a:ext cx="4850183" cy="3531273"/>
          </a:xfrm>
          <a:prstGeom prst="round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474490" y="3338437"/>
            <a:ext cx="772733" cy="115535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8236" y="44504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Diameter: 3ft</a:t>
            </a:r>
          </a:p>
          <a:p>
            <a:r>
              <a:rPr lang="en-US" dirty="0" smtClean="0"/>
              <a:t>Radius: 1.5ft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5696" y="2343954"/>
            <a:ext cx="3825025" cy="33613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18209" y="5602309"/>
            <a:ext cx="3361386" cy="7856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7168</TotalTime>
  <Words>103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Educational subjects 16x9</vt:lpstr>
      <vt:lpstr>Volume and surface area of a sphere </vt:lpstr>
      <vt:lpstr>Objective:</vt:lpstr>
      <vt:lpstr>1/ Volume </vt:lpstr>
      <vt:lpstr>PowerPoint Presentation</vt:lpstr>
      <vt:lpstr>PowerPoint Presentation</vt:lpstr>
      <vt:lpstr>PowerPoint Presentation</vt:lpstr>
      <vt:lpstr>2/Surface Area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and surface area of a sphere</dc:title>
  <dc:creator>Microsoft account</dc:creator>
  <cp:lastModifiedBy>Microsoft account</cp:lastModifiedBy>
  <cp:revision>14</cp:revision>
  <dcterms:created xsi:type="dcterms:W3CDTF">2023-03-27T18:03:42Z</dcterms:created>
  <dcterms:modified xsi:type="dcterms:W3CDTF">2023-05-21T11:09:52Z</dcterms:modified>
</cp:coreProperties>
</file>