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57" r:id="rId3"/>
    <p:sldId id="258" r:id="rId4"/>
    <p:sldId id="259" r:id="rId5"/>
    <p:sldId id="265" r:id="rId6"/>
    <p:sldId id="266" r:id="rId7"/>
    <p:sldId id="260" r:id="rId8"/>
    <p:sldId id="261" r:id="rId9"/>
    <p:sldId id="262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434" autoAdjust="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EBDA6D-DC69-4DCE-BAF7-6763517D3376}" type="datetimeFigureOut">
              <a:rPr lang="en-US"/>
              <a:t>5/21/2023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977E94-A6AB-4E02-8E43-E89F9CF4757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542583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7F6C43-988E-4257-9A1C-C162EF036D58}" type="datetimeFigureOut">
              <a:rPr lang="en-US"/>
              <a:t>5/21/2023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D491D0-8E1B-49C7-849B-A28568D9449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263258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D491D0-8E1B-49C7-849B-A28568D9449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3361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inv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832533" y="1371600"/>
            <a:ext cx="9359467" cy="2971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2832533" y="4462272"/>
            <a:ext cx="9359467" cy="10332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">
          <a:xfrm>
            <a:off x="3175199" y="1943842"/>
            <a:ext cx="8500062" cy="2387600"/>
          </a:xfrm>
        </p:spPr>
        <p:txBody>
          <a:bodyPr anchor="b"/>
          <a:lstStyle>
            <a:lvl1pPr algn="l">
              <a:lnSpc>
                <a:spcPct val="90000"/>
              </a:lnSpc>
              <a:defRPr sz="6000"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75199" y="4538659"/>
            <a:ext cx="8500062" cy="865321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CCFE9AC-F15C-4FA0-A6F1-298829FA691D}" type="datetimeFigureOut">
              <a:rPr lang="en-US" smtClean="0"/>
              <a:pPr/>
              <a:t>5/21/2023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D266BE7-899D-4075-917F-DBDE33B6B6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549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5/21/2023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64405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 rot="5400000">
            <a:off x="8267671" y="3370131"/>
            <a:ext cx="6858000" cy="1188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 rot="5400000">
            <a:off x="7523375" y="2743540"/>
            <a:ext cx="6857433" cy="1371487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266348" y="462249"/>
            <a:ext cx="1370886" cy="571471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78199" y="462249"/>
            <a:ext cx="9693088" cy="571471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78199" y="6356350"/>
            <a:ext cx="1971947" cy="365125"/>
          </a:xfrm>
        </p:spPr>
        <p:txBody>
          <a:bodyPr/>
          <a:lstStyle/>
          <a:p>
            <a:fld id="{2CCFE9AC-F15C-4FA0-A6F1-298829FA691D}" type="datetimeFigureOut">
              <a:rPr lang="en-US"/>
              <a:t>5/21/2023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82374" y="6356350"/>
            <a:ext cx="5687786" cy="365125"/>
          </a:xfrm>
        </p:spPr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02389" y="6356350"/>
            <a:ext cx="1968898" cy="365125"/>
          </a:xfrm>
        </p:spPr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29411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5/21/2023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41333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 bwMode="inv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502152" y="-20637"/>
            <a:ext cx="7315200" cy="434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3502152" y="4462272"/>
            <a:ext cx="7315200" cy="17190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">
          <a:xfrm>
            <a:off x="3838015" y="658346"/>
            <a:ext cx="6597464" cy="3664417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5000"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38014" y="4589463"/>
            <a:ext cx="6597465" cy="1500187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CCFE9AC-F15C-4FA0-A6F1-298829FA691D}" type="datetimeFigureOut">
              <a:rPr lang="en-US" smtClean="0"/>
              <a:pPr/>
              <a:t>5/21/2023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D266BE7-899D-4075-917F-DBDE33B6B6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452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80160" y="2194560"/>
            <a:ext cx="4489704" cy="39867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5368" y="2194560"/>
            <a:ext cx="4493424" cy="39867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5/21/2023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01040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0160" y="1828456"/>
            <a:ext cx="4489704" cy="83069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80160" y="2743194"/>
            <a:ext cx="4489704" cy="343376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9088" y="1828456"/>
            <a:ext cx="4489704" cy="83069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9088" y="2743194"/>
            <a:ext cx="4489704" cy="343376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5/21/2023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61286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5/21/2023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41611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5/21/2023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30296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2"/>
          <p:cNvSpPr>
            <a:spLocks noGrp="1"/>
          </p:cNvSpPr>
          <p:nvPr>
            <p:ph type="body" sz="half" idx="2"/>
          </p:nvPr>
        </p:nvSpPr>
        <p:spPr>
          <a:xfrm>
            <a:off x="1291818" y="2465294"/>
            <a:ext cx="3834874" cy="3711669"/>
          </a:xfrm>
        </p:spPr>
        <p:txBody>
          <a:bodyPr>
            <a:normAutofit/>
          </a:bodyPr>
          <a:lstStyle>
            <a:lvl1pPr marL="0" indent="0">
              <a:spcBef>
                <a:spcPts val="1500"/>
              </a:spcBef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Content Placeholder 3"/>
          <p:cNvSpPr>
            <a:spLocks noGrp="1"/>
          </p:cNvSpPr>
          <p:nvPr>
            <p:ph idx="1"/>
          </p:nvPr>
        </p:nvSpPr>
        <p:spPr>
          <a:xfrm>
            <a:off x="5518897" y="2465294"/>
            <a:ext cx="5174504" cy="3711669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5/21/2023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14742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1819" y="2465293"/>
            <a:ext cx="3834874" cy="3711669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5518896" y="1828456"/>
            <a:ext cx="5389895" cy="5029544"/>
          </a:xfrm>
        </p:spPr>
        <p:txBody>
          <a:bodyPr tIns="13716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5/21/2023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61366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347472"/>
            <a:ext cx="12188952" cy="1188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457200"/>
            <a:ext cx="12188952" cy="1371257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1280160" y="466343"/>
            <a:ext cx="9628632" cy="13621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0160" y="2190749"/>
            <a:ext cx="9628632" cy="39862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80160" y="6356350"/>
            <a:ext cx="19719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/>
                </a:solidFill>
              </a:defRPr>
            </a:lvl1pPr>
          </a:lstStyle>
          <a:p>
            <a:fld id="{2CCFE9AC-F15C-4FA0-A6F1-298829FA691D}" type="datetimeFigureOut">
              <a:rPr lang="en-US" smtClean="0"/>
              <a:pPr/>
              <a:t>5/21/2023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52107" y="6356350"/>
            <a:ext cx="56877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39894" y="6356350"/>
            <a:ext cx="19688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/>
                </a:solidFill>
              </a:defRPr>
            </a:lvl1pPr>
          </a:lstStyle>
          <a:p>
            <a:fld id="{BD266BE7-899D-4075-917F-DBDE33B6B6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921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30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500"/>
        </a:spcBef>
        <a:buFont typeface="Wingdings" panose="05000000000000000000" pitchFamily="2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3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3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youtu.be/8nGj0Q_Odus" TargetMode="Externa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95080" y="1880315"/>
            <a:ext cx="8500062" cy="1897335"/>
          </a:xfrm>
        </p:spPr>
        <p:txBody>
          <a:bodyPr/>
          <a:lstStyle/>
          <a:p>
            <a:r>
              <a:rPr lang="en-US" dirty="0" smtClean="0"/>
              <a:t>Volume and surface area of a sphere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math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820646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Being able to find:</a:t>
            </a:r>
          </a:p>
          <a:p>
            <a:pPr marL="0" indent="0">
              <a:buNone/>
            </a:pPr>
            <a:r>
              <a:rPr lang="en-US" dirty="0" smtClean="0"/>
              <a:t>-(S.A.) surface area &amp; (V) volume of a sphere </a:t>
            </a:r>
          </a:p>
          <a:p>
            <a:r>
              <a:rPr lang="en-US" dirty="0" smtClean="0"/>
              <a:t>solve simple questions </a:t>
            </a:r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youtu.be/8nGj0Q_Odus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l="16038" t="37957" r="51938" b="37706"/>
          <a:stretch/>
        </p:blipFill>
        <p:spPr>
          <a:xfrm>
            <a:off x="5769864" y="3348507"/>
            <a:ext cx="5636399" cy="2408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157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1/ Volume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/>
              <a:t>V= 4/3 * </a:t>
            </a:r>
            <a:r>
              <a:rPr lang="el-GR" sz="3200" dirty="0" smtClean="0"/>
              <a:t>π</a:t>
            </a:r>
            <a:r>
              <a:rPr lang="en-US" sz="3200" dirty="0" smtClean="0"/>
              <a:t> * r</a:t>
            </a:r>
            <a:r>
              <a:rPr lang="en-US" sz="3200" baseline="30000" dirty="0" smtClean="0"/>
              <a:t>3</a:t>
            </a:r>
          </a:p>
          <a:p>
            <a:pPr marL="0" indent="0">
              <a:buNone/>
            </a:pPr>
            <a:r>
              <a:rPr lang="el-GR" sz="2800" u="sng" dirty="0" smtClean="0"/>
              <a:t>π</a:t>
            </a:r>
            <a:r>
              <a:rPr lang="en-US" sz="2800" u="sng" dirty="0" smtClean="0"/>
              <a:t>- pi (3.14)</a:t>
            </a:r>
          </a:p>
          <a:p>
            <a:pPr marL="0" indent="0">
              <a:buNone/>
            </a:pPr>
            <a:r>
              <a:rPr lang="en-US" sz="2800" u="sng" dirty="0" smtClean="0"/>
              <a:t>r- radius </a:t>
            </a:r>
          </a:p>
          <a:p>
            <a:pPr marL="0" indent="0">
              <a:buNone/>
            </a:pPr>
            <a:r>
              <a:rPr lang="en-US" sz="2800" dirty="0" smtClean="0"/>
              <a:t>*The radius is half the </a:t>
            </a:r>
          </a:p>
          <a:p>
            <a:pPr marL="0" indent="0">
              <a:buNone/>
            </a:pPr>
            <a:r>
              <a:rPr lang="en-US" sz="2800" dirty="0" smtClean="0"/>
              <a:t>Diameter; if (D) is 4 so </a:t>
            </a:r>
          </a:p>
          <a:p>
            <a:pPr marL="0" indent="0">
              <a:buNone/>
            </a:pPr>
            <a:r>
              <a:rPr lang="en-US" sz="2800" dirty="0" smtClean="0"/>
              <a:t>(R) Is 2</a:t>
            </a:r>
          </a:p>
          <a:p>
            <a:pPr marL="0" indent="0">
              <a:buNone/>
            </a:pPr>
            <a:endParaRPr lang="en-US" sz="3200" baseline="30000" dirty="0" smtClean="0"/>
          </a:p>
          <a:p>
            <a:pPr marL="0" indent="0">
              <a:buNone/>
            </a:pPr>
            <a:endParaRPr lang="en-US" sz="3200" dirty="0"/>
          </a:p>
        </p:txBody>
      </p:sp>
      <p:pic>
        <p:nvPicPr>
          <p:cNvPr id="1028" name="Picture 4" descr="Singapore Secondary 4 &amp; 5 Math - Volume of a Sphere - YouTub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44" t="33388" r="9025" b="1289"/>
          <a:stretch/>
        </p:blipFill>
        <p:spPr bwMode="auto">
          <a:xfrm>
            <a:off x="4803819" y="2387084"/>
            <a:ext cx="5507958" cy="2506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8757634" y="4156318"/>
            <a:ext cx="114622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8487177" y="4301544"/>
            <a:ext cx="605308" cy="1210614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7536307" y="5326245"/>
            <a:ext cx="19017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radius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44919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1776" y="121103"/>
            <a:ext cx="352461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Example: -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897"/>
          <a:stretch/>
        </p:blipFill>
        <p:spPr>
          <a:xfrm>
            <a:off x="2653048" y="1044433"/>
            <a:ext cx="5741991" cy="5199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755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MEDIAN Don Steward mathematics teaching: sphere volume and surface are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94" t="17833" r="11459" b="28323"/>
          <a:stretch/>
        </p:blipFill>
        <p:spPr bwMode="auto">
          <a:xfrm>
            <a:off x="304800" y="695459"/>
            <a:ext cx="11608159" cy="5769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749306" y="3159479"/>
            <a:ext cx="10818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5 in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605307" y="1197735"/>
            <a:ext cx="48424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tx2"/>
                </a:solidFill>
              </a:rPr>
              <a:t>Find the volume of the following sphere</a:t>
            </a:r>
            <a:endParaRPr lang="en-US" sz="3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2298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2543" y="785609"/>
            <a:ext cx="9592228" cy="5722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859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2/Surface Area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/>
              <a:t>S.A= 4 * </a:t>
            </a:r>
            <a:r>
              <a:rPr lang="el-GR" sz="3200" dirty="0"/>
              <a:t>π </a:t>
            </a:r>
            <a:r>
              <a:rPr lang="en-US" sz="3200" dirty="0" smtClean="0"/>
              <a:t>* r</a:t>
            </a:r>
            <a:r>
              <a:rPr lang="en-US" sz="3200" baseline="30000" dirty="0" smtClean="0"/>
              <a:t>2</a:t>
            </a:r>
          </a:p>
          <a:p>
            <a:pPr marL="0" indent="0">
              <a:buNone/>
            </a:pPr>
            <a:r>
              <a:rPr lang="en-US" sz="3200" i="1" u="sng" baseline="30000" dirty="0" smtClean="0"/>
              <a:t>Example:</a:t>
            </a:r>
            <a:endParaRPr lang="en-US" sz="3200" i="1" u="sn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21559" t="34991" r="67058" b="44938"/>
          <a:stretch/>
        </p:blipFill>
        <p:spPr>
          <a:xfrm>
            <a:off x="8049296" y="2346545"/>
            <a:ext cx="1983346" cy="1966099"/>
          </a:xfrm>
          <a:prstGeom prst="flowChartConnector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2948" t="56646" r="64484" b="14129"/>
          <a:stretch/>
        </p:blipFill>
        <p:spPr>
          <a:xfrm>
            <a:off x="2735473" y="3007982"/>
            <a:ext cx="4850183" cy="3531273"/>
          </a:xfrm>
          <a:prstGeom prst="round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V="1">
            <a:off x="8474490" y="3338437"/>
            <a:ext cx="772733" cy="1155354"/>
          </a:xfrm>
          <a:prstGeom prst="straightConnector1">
            <a:avLst/>
          </a:prstGeom>
          <a:ln w="57150"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8268236" y="4450452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Diameter: 3ft</a:t>
            </a:r>
          </a:p>
          <a:p>
            <a:r>
              <a:rPr lang="en-US" dirty="0" smtClean="0"/>
              <a:t>Radius: 1.5ft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6959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urface Area and Volume of Spheres (Year 10A) – Alamandamath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75" t="-1028" r="-1819" b="934"/>
          <a:stretch/>
        </p:blipFill>
        <p:spPr bwMode="auto">
          <a:xfrm>
            <a:off x="1481070" y="218939"/>
            <a:ext cx="9362941" cy="6278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105696" y="2343954"/>
            <a:ext cx="3825025" cy="3361387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018209" y="5602309"/>
            <a:ext cx="3361386" cy="785611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10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urface Area and Volume of Spheres (Year 10A) – Alamandamath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75" t="-1028" r="-1819" b="934"/>
          <a:stretch/>
        </p:blipFill>
        <p:spPr bwMode="auto">
          <a:xfrm>
            <a:off x="1481070" y="218939"/>
            <a:ext cx="9362941" cy="6278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5302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ducational subjects 16x9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0001127.potx" id="{6B18C398-4F76-4BDC-B8A4-D02A96E0AA82}" vid="{FBF1AC64-E511-41D2-AA23-0E693E79CD77}"/>
    </a:ext>
  </a:extLst>
</a:theme>
</file>

<file path=ppt/theme/theme2.xml><?xml version="1.0" encoding="utf-8"?>
<a:theme xmlns:a="http://schemas.openxmlformats.org/drawingml/2006/main" name="Office Theme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Educational subjects presentation, chalkboard illustrations design (widescreen)</Template>
  <TotalTime>7164</TotalTime>
  <Words>103</Words>
  <Application>Microsoft Office PowerPoint</Application>
  <PresentationFormat>Widescreen</PresentationFormat>
  <Paragraphs>26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Calibri</vt:lpstr>
      <vt:lpstr>Wingdings</vt:lpstr>
      <vt:lpstr>Educational subjects 16x9</vt:lpstr>
      <vt:lpstr>Volume and surface area of a sphere </vt:lpstr>
      <vt:lpstr>Objective:</vt:lpstr>
      <vt:lpstr>1/ Volume </vt:lpstr>
      <vt:lpstr>PowerPoint Presentation</vt:lpstr>
      <vt:lpstr>PowerPoint Presentation</vt:lpstr>
      <vt:lpstr>PowerPoint Presentation</vt:lpstr>
      <vt:lpstr>2/Surface Area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Volume and surface area of a sphere</dc:title>
  <dc:creator>Microsoft account</dc:creator>
  <cp:lastModifiedBy>Microsoft account</cp:lastModifiedBy>
  <cp:revision>13</cp:revision>
  <dcterms:created xsi:type="dcterms:W3CDTF">2023-03-27T18:03:42Z</dcterms:created>
  <dcterms:modified xsi:type="dcterms:W3CDTF">2023-05-21T11:05:53Z</dcterms:modified>
</cp:coreProperties>
</file>