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5/21/2023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5/21/2023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5/21/2023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5/21/2023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5/21/2023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5/21/2023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5/21/2023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5/21/2023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5/21/2023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44E6-3C40-48A5-9374-86B888EF17E4}"/>
              </a:ext>
            </a:extLst>
          </p:cNvPr>
          <p:cNvSpPr>
            <a:spLocks noGrp="1"/>
          </p:cNvSpPr>
          <p:nvPr>
            <p:ph type="ctrTitle"/>
          </p:nvPr>
        </p:nvSpPr>
        <p:spPr/>
        <p:txBody>
          <a:bodyPr/>
          <a:lstStyle/>
          <a:p>
            <a:r>
              <a:rPr lang="en-US" dirty="0"/>
              <a:t>Monuments de la Jordanie</a:t>
            </a:r>
          </a:p>
        </p:txBody>
      </p:sp>
      <p:sp>
        <p:nvSpPr>
          <p:cNvPr id="3" name="Subtitle 2">
            <a:extLst>
              <a:ext uri="{FF2B5EF4-FFF2-40B4-BE49-F238E27FC236}">
                <a16:creationId xmlns:a16="http://schemas.microsoft.com/office/drawing/2014/main" id="{6F8D9A67-DDA8-4211-9A8F-F5B798965910}"/>
              </a:ext>
            </a:extLst>
          </p:cNvPr>
          <p:cNvSpPr>
            <a:spLocks noGrp="1"/>
          </p:cNvSpPr>
          <p:nvPr>
            <p:ph type="subTitle" idx="1"/>
          </p:nvPr>
        </p:nvSpPr>
        <p:spPr/>
        <p:txBody>
          <a:bodyPr/>
          <a:lstStyle/>
          <a:p>
            <a:r>
              <a:rPr lang="en-US" dirty="0"/>
              <a:t>Par: Nicola shnoudi Naser sunna</a:t>
            </a:r>
          </a:p>
        </p:txBody>
      </p:sp>
    </p:spTree>
    <p:extLst>
      <p:ext uri="{BB962C8B-B14F-4D97-AF65-F5344CB8AC3E}">
        <p14:creationId xmlns:p14="http://schemas.microsoft.com/office/powerpoint/2010/main" val="2534242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3EF9-EB11-4C6D-8107-3FF1C02486F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A29A4B3-9301-44BF-9D46-716F150F5CEE}"/>
              </a:ext>
            </a:extLst>
          </p:cNvPr>
          <p:cNvSpPr>
            <a:spLocks noGrp="1"/>
          </p:cNvSpPr>
          <p:nvPr>
            <p:ph idx="1"/>
          </p:nvPr>
        </p:nvSpPr>
        <p:spPr>
          <a:xfrm>
            <a:off x="503583" y="2014194"/>
            <a:ext cx="10296940" cy="8706678"/>
          </a:xfrm>
        </p:spPr>
        <p:txBody>
          <a:bodyPr>
            <a:normAutofit/>
          </a:bodyPr>
          <a:lstStyle/>
          <a:p>
            <a:r>
              <a:rPr lang="fr-FR" sz="2400" dirty="0"/>
              <a:t>La Jordanie est l'un des meilleurs endroits que vous puissiez visiter, nous avons beaucoup de lieux touristiques comme : la mer morte de Petra (qui est l'endroit le plus bas de la terre), le </a:t>
            </a:r>
            <a:r>
              <a:rPr lang="fr-FR" sz="2400" dirty="0" err="1"/>
              <a:t>wadi</a:t>
            </a:r>
            <a:r>
              <a:rPr lang="fr-FR" sz="2400" dirty="0"/>
              <a:t> </a:t>
            </a:r>
            <a:r>
              <a:rPr lang="fr-FR" sz="2400" dirty="0" err="1"/>
              <a:t>rum</a:t>
            </a:r>
            <a:r>
              <a:rPr lang="fr-FR" sz="2400" dirty="0"/>
              <a:t>. Mais aujourd'hui, nous allons parler de la célèbre Petra. </a:t>
            </a:r>
          </a:p>
          <a:p>
            <a:endParaRPr lang="en-US" sz="2400" dirty="0"/>
          </a:p>
        </p:txBody>
      </p:sp>
      <p:pic>
        <p:nvPicPr>
          <p:cNvPr id="1028" name="Picture 4" descr="Petra and Wadi Rum Tour from Jerusalem - 2 Days - Tourist Jordan">
            <a:extLst>
              <a:ext uri="{FF2B5EF4-FFF2-40B4-BE49-F238E27FC236}">
                <a16:creationId xmlns:a16="http://schemas.microsoft.com/office/drawing/2014/main" id="{8029CFFC-8669-4FD4-B14C-DBC7CCA6E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470" y="4321980"/>
            <a:ext cx="3803443" cy="253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543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CB2D84-BD71-46C8-8564-E3CBD597EEAC}"/>
              </a:ext>
            </a:extLst>
          </p:cNvPr>
          <p:cNvSpPr>
            <a:spLocks noGrp="1"/>
          </p:cNvSpPr>
          <p:nvPr>
            <p:ph idx="1"/>
          </p:nvPr>
        </p:nvSpPr>
        <p:spPr>
          <a:xfrm rot="10800000" flipV="1">
            <a:off x="1066800" y="1895060"/>
            <a:ext cx="9322904" cy="2538453"/>
          </a:xfrm>
        </p:spPr>
        <p:txBody>
          <a:bodyPr>
            <a:normAutofit/>
          </a:bodyPr>
          <a:lstStyle/>
          <a:p>
            <a:r>
              <a:rPr lang="fr-FR" sz="2800" dirty="0"/>
              <a:t>la Petra est l'un des endroits les plus aimés et les plus célèbres de Jordanie, c'est même dans les Sept merveilles. Elle est connue pour sa couleur rouge rosée</a:t>
            </a:r>
          </a:p>
          <a:p>
            <a:endParaRPr lang="en-US" sz="2800" dirty="0"/>
          </a:p>
          <a:p>
            <a:endParaRPr lang="en-US" sz="2800" dirty="0"/>
          </a:p>
        </p:txBody>
      </p:sp>
      <p:pic>
        <p:nvPicPr>
          <p:cNvPr id="1030" name="Picture 6" descr="Petra travel - Lonely Planet | Jordan, Middle East">
            <a:extLst>
              <a:ext uri="{FF2B5EF4-FFF2-40B4-BE49-F238E27FC236}">
                <a16:creationId xmlns:a16="http://schemas.microsoft.com/office/drawing/2014/main" id="{4F6DE844-78DC-4EA0-90F4-9BBF9ADAA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3128687" y="3662941"/>
            <a:ext cx="4411799" cy="272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2293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487C-135C-4D77-92E8-7EF5457B7605}"/>
              </a:ext>
            </a:extLst>
          </p:cNvPr>
          <p:cNvSpPr>
            <a:spLocks noGrp="1"/>
          </p:cNvSpPr>
          <p:nvPr>
            <p:ph type="title"/>
          </p:nvPr>
        </p:nvSpPr>
        <p:spPr/>
        <p:txBody>
          <a:bodyPr/>
          <a:lstStyle/>
          <a:p>
            <a:r>
              <a:rPr lang="en-US" dirty="0"/>
              <a:t>quand a-t-il été construit</a:t>
            </a:r>
          </a:p>
        </p:txBody>
      </p:sp>
      <p:sp>
        <p:nvSpPr>
          <p:cNvPr id="3" name="Content Placeholder 2">
            <a:extLst>
              <a:ext uri="{FF2B5EF4-FFF2-40B4-BE49-F238E27FC236}">
                <a16:creationId xmlns:a16="http://schemas.microsoft.com/office/drawing/2014/main" id="{EE739EDF-5A0F-4691-BCA1-832ED36101C1}"/>
              </a:ext>
            </a:extLst>
          </p:cNvPr>
          <p:cNvSpPr>
            <a:spLocks noGrp="1"/>
          </p:cNvSpPr>
          <p:nvPr>
            <p:ph idx="1"/>
          </p:nvPr>
        </p:nvSpPr>
        <p:spPr/>
        <p:txBody>
          <a:bodyPr>
            <a:normAutofit/>
          </a:bodyPr>
          <a:lstStyle/>
          <a:p>
            <a:r>
              <a:rPr lang="fr-FR" sz="2400" dirty="0"/>
              <a:t>les nabatéens ont commencé à le creuser de haut en bas, donc quand ils creusent le sable et la roche ne tombera pas ce qu'ils ont fait dans le passé, et ils l'ont fait au 3ème siècle avant JC et cette prose leur a pris environ 20 ans parce qu'ils ne le font pas disposer du matériel nécessaire pour</a:t>
            </a:r>
            <a:endParaRPr lang="en-US" sz="2400" dirty="0"/>
          </a:p>
        </p:txBody>
      </p:sp>
    </p:spTree>
    <p:extLst>
      <p:ext uri="{BB962C8B-B14F-4D97-AF65-F5344CB8AC3E}">
        <p14:creationId xmlns:p14="http://schemas.microsoft.com/office/powerpoint/2010/main" val="2980414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2F07-50B4-4E74-BEC9-9E0A0ADF7643}"/>
              </a:ext>
            </a:extLst>
          </p:cNvPr>
          <p:cNvSpPr>
            <a:spLocks noGrp="1"/>
          </p:cNvSpPr>
          <p:nvPr>
            <p:ph type="title"/>
          </p:nvPr>
        </p:nvSpPr>
        <p:spPr/>
        <p:txBody>
          <a:bodyPr/>
          <a:lstStyle/>
          <a:p>
            <a:r>
              <a:rPr lang="en-US" dirty="0"/>
              <a:t>théâtre</a:t>
            </a:r>
          </a:p>
        </p:txBody>
      </p:sp>
      <p:sp>
        <p:nvSpPr>
          <p:cNvPr id="3" name="Content Placeholder 2">
            <a:extLst>
              <a:ext uri="{FF2B5EF4-FFF2-40B4-BE49-F238E27FC236}">
                <a16:creationId xmlns:a16="http://schemas.microsoft.com/office/drawing/2014/main" id="{0292D083-4411-4F95-9195-48164D798DF8}"/>
              </a:ext>
            </a:extLst>
          </p:cNvPr>
          <p:cNvSpPr>
            <a:spLocks noGrp="1"/>
          </p:cNvSpPr>
          <p:nvPr>
            <p:ph idx="1"/>
          </p:nvPr>
        </p:nvSpPr>
        <p:spPr/>
        <p:txBody>
          <a:bodyPr>
            <a:normAutofit/>
          </a:bodyPr>
          <a:lstStyle/>
          <a:p>
            <a:r>
              <a:rPr lang="fr-FR" sz="2400" dirty="0"/>
              <a:t>ainsi qu'un théâtre en plein air de 3 000 places, un gigantesque monastère du 1er siècle et un musée archéologique moderne, qui peuvent tous être explorés à loisir. Un modeste sanctuaire commémorant la mort d'Aaron, frère de Moïse, a été construit au XIIIe siècle par le sultan mamelouk, au sommet du mont Aaron dans la chaîne de </a:t>
            </a:r>
            <a:r>
              <a:rPr lang="fr-FR" sz="2400" dirty="0" err="1"/>
              <a:t>Sharah</a:t>
            </a:r>
            <a:r>
              <a:rPr lang="fr-FR" sz="2400" dirty="0"/>
              <a:t>.</a:t>
            </a:r>
            <a:endParaRPr lang="en-US" sz="2400" dirty="0"/>
          </a:p>
        </p:txBody>
      </p:sp>
      <p:pic>
        <p:nvPicPr>
          <p:cNvPr id="2050" name="Picture 2" descr="Petra Roman Theater - What To Know BEFORE You Go | Viator">
            <a:extLst>
              <a:ext uri="{FF2B5EF4-FFF2-40B4-BE49-F238E27FC236}">
                <a16:creationId xmlns:a16="http://schemas.microsoft.com/office/drawing/2014/main" id="{35BAEC17-2651-47A4-8DB5-A5F93C478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252" y="4054612"/>
            <a:ext cx="3644348" cy="2429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9873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22CC3-2919-464B-AA08-484A08AD2405}"/>
              </a:ext>
            </a:extLst>
          </p:cNvPr>
          <p:cNvSpPr>
            <a:spLocks noGrp="1"/>
          </p:cNvSpPr>
          <p:nvPr>
            <p:ph type="title"/>
          </p:nvPr>
        </p:nvSpPr>
        <p:spPr/>
        <p:txBody>
          <a:bodyPr/>
          <a:lstStyle/>
          <a:p>
            <a:r>
              <a:rPr lang="en-US" dirty="0"/>
              <a:t>le siq</a:t>
            </a:r>
          </a:p>
        </p:txBody>
      </p:sp>
      <p:sp>
        <p:nvSpPr>
          <p:cNvPr id="3" name="Content Placeholder 2">
            <a:extLst>
              <a:ext uri="{FF2B5EF4-FFF2-40B4-BE49-F238E27FC236}">
                <a16:creationId xmlns:a16="http://schemas.microsoft.com/office/drawing/2014/main" id="{95CF71A0-8018-41CF-9645-02DABE3B52D9}"/>
              </a:ext>
            </a:extLst>
          </p:cNvPr>
          <p:cNvSpPr>
            <a:spLocks noGrp="1"/>
          </p:cNvSpPr>
          <p:nvPr>
            <p:ph idx="1"/>
          </p:nvPr>
        </p:nvSpPr>
        <p:spPr/>
        <p:txBody>
          <a:bodyPr>
            <a:normAutofit/>
          </a:bodyPr>
          <a:lstStyle/>
          <a:p>
            <a:r>
              <a:rPr lang="fr-FR" sz="2400" dirty="0"/>
              <a:t>montagnes roses de la ville, qui se dressent à une hauteur de 80 m et atteignent jusqu'à 1,2 km à la fin du </a:t>
            </a:r>
            <a:r>
              <a:rPr lang="fr-FR" sz="2400" dirty="0" err="1"/>
              <a:t>Siq</a:t>
            </a:r>
            <a:r>
              <a:rPr lang="fr-FR" sz="2400" dirty="0"/>
              <a:t>. Lors de la visite, les visiteurs seront émerveillés par la vue du Trésor, qui représente le chef-d'œuvre de la ville antique avec une hauteur pouvant atteindre 45 m et une largeur de 30 m, le tout creusé dans la montagne. La ville remonte au premier siècle de notre ère et sa conception reflète l'avancée de la civilisation </a:t>
            </a:r>
            <a:r>
              <a:rPr lang="fr-FR" sz="2400" dirty="0" err="1"/>
              <a:t>nabatée</a:t>
            </a:r>
            <a:endParaRPr lang="en-US" sz="2400" dirty="0"/>
          </a:p>
        </p:txBody>
      </p:sp>
    </p:spTree>
    <p:extLst>
      <p:ext uri="{BB962C8B-B14F-4D97-AF65-F5344CB8AC3E}">
        <p14:creationId xmlns:p14="http://schemas.microsoft.com/office/powerpoint/2010/main" val="1201047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DE94-356E-4643-9EF9-BB63BB8DB5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244B2C-433A-4B05-9831-0602A28374FA}"/>
              </a:ext>
            </a:extLst>
          </p:cNvPr>
          <p:cNvSpPr>
            <a:spLocks noGrp="1"/>
          </p:cNvSpPr>
          <p:nvPr>
            <p:ph idx="1"/>
          </p:nvPr>
        </p:nvSpPr>
        <p:spPr/>
        <p:txBody>
          <a:bodyPr>
            <a:normAutofit/>
          </a:bodyPr>
          <a:lstStyle/>
          <a:p>
            <a:pPr algn="ctr"/>
            <a:r>
              <a:rPr lang="fr-FR" sz="5400" dirty="0"/>
              <a:t>merci d'avoir écouté j'espère que ça vous a plu</a:t>
            </a:r>
            <a:endParaRPr lang="en-US" sz="5400" dirty="0"/>
          </a:p>
        </p:txBody>
      </p:sp>
    </p:spTree>
    <p:extLst>
      <p:ext uri="{BB962C8B-B14F-4D97-AF65-F5344CB8AC3E}">
        <p14:creationId xmlns:p14="http://schemas.microsoft.com/office/powerpoint/2010/main" val="36389579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55</TotalTime>
  <Words>322</Words>
  <Application>Microsoft Office PowerPoint</Application>
  <PresentationFormat>Widescreen</PresentationFormat>
  <Paragraphs>11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Garamond</vt:lpstr>
      <vt:lpstr>Savon</vt:lpstr>
      <vt:lpstr>Monuments de la Jordanie</vt:lpstr>
      <vt:lpstr>PowerPoint Presentation</vt:lpstr>
      <vt:lpstr>PowerPoint Presentation</vt:lpstr>
      <vt:lpstr>quand a-t-il été construit</vt:lpstr>
      <vt:lpstr>théâtre</vt:lpstr>
      <vt:lpstr>le siq</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Monuments de la Jordanie</dc:title>
  <dc:creator>J.Shnoudi</dc:creator>
  <cp:lastModifiedBy>J.Shnoudi</cp:lastModifiedBy>
  <cp:revision>6</cp:revision>
  <dcterms:created xsi:type="dcterms:W3CDTF">2023-05-19T16:26:12Z</dcterms:created>
  <dcterms:modified xsi:type="dcterms:W3CDTF">2023-05-21T11:02:07Z</dcterms:modified>
</cp:coreProperties>
</file>