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9"/>
  </p:notesMasterIdLst>
  <p:sldIdLst>
    <p:sldId id="256" r:id="rId2"/>
    <p:sldId id="257" r:id="rId3"/>
    <p:sldId id="258" r:id="rId4"/>
    <p:sldId id="259" r:id="rId5"/>
    <p:sldId id="261" r:id="rId6"/>
    <p:sldId id="263"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71384" autoAdjust="0"/>
  </p:normalViewPr>
  <p:slideViewPr>
    <p:cSldViewPr snapToGrid="0">
      <p:cViewPr varScale="1">
        <p:scale>
          <a:sx n="61" d="100"/>
          <a:sy n="61" d="100"/>
        </p:scale>
        <p:origin x="10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0B63B-11F9-4014-A354-8DFCA46ED25C}" type="datetimeFigureOut">
              <a:rPr lang="en-US" smtClean="0"/>
              <a:t>5/21/2023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58789F-6FA0-4F1B-967C-6FD719196E6C}" type="slidenum">
              <a:rPr lang="en-US" smtClean="0"/>
              <a:t>‹#›</a:t>
            </a:fld>
            <a:endParaRPr lang="en-US"/>
          </a:p>
        </p:txBody>
      </p:sp>
    </p:spTree>
    <p:extLst>
      <p:ext uri="{BB962C8B-B14F-4D97-AF65-F5344CB8AC3E}">
        <p14:creationId xmlns:p14="http://schemas.microsoft.com/office/powerpoint/2010/main" val="252083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Seismic_magnitude_scales#M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0" dirty="0" smtClean="0"/>
              <a:t>Earthquakes</a:t>
            </a:r>
            <a:r>
              <a:rPr lang="en-US" sz="9600" baseline="0" dirty="0" smtClean="0"/>
              <a:t> are made when two </a:t>
            </a:r>
            <a:r>
              <a:rPr lang="en-US" sz="9600" baseline="0" dirty="0" err="1" smtClean="0"/>
              <a:t>techtonic</a:t>
            </a:r>
            <a:r>
              <a:rPr lang="en-US" sz="9600" baseline="0" dirty="0" smtClean="0"/>
              <a:t> plates rub against each other also there causes of orogeny witch makes vibrations in all directions</a:t>
            </a:r>
            <a:endParaRPr lang="en-US" sz="9600" dirty="0"/>
          </a:p>
        </p:txBody>
      </p:sp>
      <p:sp>
        <p:nvSpPr>
          <p:cNvPr id="4" name="Slide Number Placeholder 3"/>
          <p:cNvSpPr>
            <a:spLocks noGrp="1"/>
          </p:cNvSpPr>
          <p:nvPr>
            <p:ph type="sldNum" sz="quarter" idx="10"/>
          </p:nvPr>
        </p:nvSpPr>
        <p:spPr/>
        <p:txBody>
          <a:bodyPr/>
          <a:lstStyle/>
          <a:p>
            <a:fld id="{BD58789F-6FA0-4F1B-967C-6FD719196E6C}" type="slidenum">
              <a:rPr lang="en-US" smtClean="0"/>
              <a:t>2</a:t>
            </a:fld>
            <a:endParaRPr lang="en-US"/>
          </a:p>
        </p:txBody>
      </p:sp>
    </p:spTree>
    <p:extLst>
      <p:ext uri="{BB962C8B-B14F-4D97-AF65-F5344CB8AC3E}">
        <p14:creationId xmlns:p14="http://schemas.microsoft.com/office/powerpoint/2010/main" val="54851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an earthquake strikes, the intensity of earthquake shaking determines the severity of damage. In turn, the main factors affecting earthquake shaking intensity are earthquake depth, proximity to the fault, the underlying soil, and building characteristic</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particularly height</a:t>
            </a:r>
            <a:endParaRPr lang="en-US" dirty="0"/>
          </a:p>
        </p:txBody>
      </p:sp>
      <p:sp>
        <p:nvSpPr>
          <p:cNvPr id="4" name="Slide Number Placeholder 3"/>
          <p:cNvSpPr>
            <a:spLocks noGrp="1"/>
          </p:cNvSpPr>
          <p:nvPr>
            <p:ph type="sldNum" sz="quarter" idx="10"/>
          </p:nvPr>
        </p:nvSpPr>
        <p:spPr/>
        <p:txBody>
          <a:bodyPr/>
          <a:lstStyle/>
          <a:p>
            <a:fld id="{BD58789F-6FA0-4F1B-967C-6FD719196E6C}" type="slidenum">
              <a:rPr lang="en-US" smtClean="0"/>
              <a:t>3</a:t>
            </a:fld>
            <a:endParaRPr lang="en-US"/>
          </a:p>
        </p:txBody>
      </p:sp>
    </p:spTree>
    <p:extLst>
      <p:ext uri="{BB962C8B-B14F-4D97-AF65-F5344CB8AC3E}">
        <p14:creationId xmlns:p14="http://schemas.microsoft.com/office/powerpoint/2010/main" val="113899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Seismometers allow us to detect and measure earthquakes by converting vibrations due to seismic waves into electrical signals, which we can then display as seismograms on a computer screen. </a:t>
            </a:r>
            <a:endParaRPr lang="en-US" dirty="0"/>
          </a:p>
        </p:txBody>
      </p:sp>
      <p:sp>
        <p:nvSpPr>
          <p:cNvPr id="4" name="Slide Number Placeholder 3"/>
          <p:cNvSpPr>
            <a:spLocks noGrp="1"/>
          </p:cNvSpPr>
          <p:nvPr>
            <p:ph type="sldNum" sz="quarter" idx="10"/>
          </p:nvPr>
        </p:nvSpPr>
        <p:spPr/>
        <p:txBody>
          <a:bodyPr/>
          <a:lstStyle/>
          <a:p>
            <a:fld id="{BD58789F-6FA0-4F1B-967C-6FD719196E6C}" type="slidenum">
              <a:rPr lang="en-US" smtClean="0"/>
              <a:t>4</a:t>
            </a:fld>
            <a:endParaRPr lang="en-US"/>
          </a:p>
        </p:txBody>
      </p:sp>
    </p:spTree>
    <p:extLst>
      <p:ext uri="{BB962C8B-B14F-4D97-AF65-F5344CB8AC3E}">
        <p14:creationId xmlns:p14="http://schemas.microsoft.com/office/powerpoint/2010/main" val="316715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surface faulting, tsunamis, soil liquefactions, ground resonance, landslides and ground failure ground shaking, ground rupture, landslides, tsunamis, and liquefaction</a:t>
            </a:r>
            <a:r>
              <a:rPr lang="ar-JO"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Primary effects</a:t>
            </a:r>
            <a:r>
              <a:rPr lang="en-US" sz="1200" b="0" i="0" kern="1200" dirty="0" smtClean="0">
                <a:solidFill>
                  <a:schemeClr val="tx1"/>
                </a:solidFill>
                <a:effectLst/>
                <a:latin typeface="+mn-lt"/>
                <a:ea typeface="+mn-ea"/>
                <a:cs typeface="+mn-cs"/>
              </a:rPr>
              <a:t>: which are the surface expression of the </a:t>
            </a:r>
            <a:r>
              <a:rPr lang="en-US" sz="1200" b="0" i="0" kern="1200" dirty="0" err="1" smtClean="0">
                <a:solidFill>
                  <a:schemeClr val="tx1"/>
                </a:solidFill>
                <a:effectLst/>
                <a:latin typeface="+mn-lt"/>
                <a:ea typeface="+mn-ea"/>
                <a:cs typeface="+mn-cs"/>
              </a:rPr>
              <a:t>seismogenic</a:t>
            </a:r>
            <a:r>
              <a:rPr lang="en-US" sz="1200" b="0" i="0" kern="1200" dirty="0" smtClean="0">
                <a:solidFill>
                  <a:schemeClr val="tx1"/>
                </a:solidFill>
                <a:effectLst/>
                <a:latin typeface="+mn-lt"/>
                <a:ea typeface="+mn-ea"/>
                <a:cs typeface="+mn-cs"/>
              </a:rPr>
              <a:t> source (e.g., surface faulting), normally observed for crustal earthquakes above a given magnitude threshold (typically </a:t>
            </a:r>
            <a:r>
              <a:rPr lang="en-US" sz="1200" b="0" i="0" u="none" strike="noStrike" kern="1200" dirty="0" smtClean="0">
                <a:solidFill>
                  <a:schemeClr val="tx1"/>
                </a:solidFill>
                <a:effectLst/>
                <a:latin typeface="+mn-lt"/>
                <a:ea typeface="+mn-ea"/>
                <a:cs typeface="+mn-cs"/>
                <a:hlinkClick r:id="rId3" tooltip="Seismic magnitude scales"/>
              </a:rPr>
              <a:t>M</a:t>
            </a:r>
            <a:r>
              <a:rPr lang="en-US" sz="1200" b="0" i="0" u="none" strike="noStrike" kern="1200" baseline="-25000" dirty="0" smtClean="0">
                <a:solidFill>
                  <a:schemeClr val="tx1"/>
                </a:solidFill>
                <a:effectLst/>
                <a:latin typeface="+mn-lt"/>
                <a:ea typeface="+mn-ea"/>
                <a:cs typeface="+mn-cs"/>
                <a:hlinkClick r:id="rId3" tooltip="Seismic magnitude scales"/>
              </a:rPr>
              <a:t>w</a:t>
            </a:r>
            <a:r>
              <a:rPr lang="en-US" sz="1200" b="0" i="0" kern="1200" dirty="0" smtClean="0">
                <a:solidFill>
                  <a:schemeClr val="tx1"/>
                </a:solidFill>
                <a:effectLst/>
                <a:latin typeface="+mn-lt"/>
                <a:ea typeface="+mn-ea"/>
                <a:cs typeface="+mn-cs"/>
              </a:rPr>
              <a:t>=5.5–6.0);</a:t>
            </a:r>
            <a:endParaRPr lang="ar-JO"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smtClean="0">
                <a:solidFill>
                  <a:schemeClr val="tx1"/>
                </a:solidFill>
                <a:effectLst/>
                <a:latin typeface="+mn-lt"/>
                <a:ea typeface="+mn-ea"/>
                <a:cs typeface="+mn-cs"/>
              </a:rPr>
              <a:t>Secondary effects</a:t>
            </a:r>
            <a:r>
              <a:rPr lang="en-US" sz="1200" b="0" i="0" kern="1200" smtClean="0">
                <a:solidFill>
                  <a:schemeClr val="tx1"/>
                </a:solidFill>
                <a:effectLst/>
                <a:latin typeface="+mn-lt"/>
                <a:ea typeface="+mn-ea"/>
                <a:cs typeface="+mn-cs"/>
              </a:rPr>
              <a:t>: mostly this is the intensity of the ground shaking (e.g., landslides, liquefaction,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58789F-6FA0-4F1B-967C-6FD719196E6C}" type="slidenum">
              <a:rPr lang="en-US" smtClean="0"/>
              <a:t>5</a:t>
            </a:fld>
            <a:endParaRPr lang="en-US"/>
          </a:p>
        </p:txBody>
      </p:sp>
    </p:spTree>
    <p:extLst>
      <p:ext uri="{BB962C8B-B14F-4D97-AF65-F5344CB8AC3E}">
        <p14:creationId xmlns:p14="http://schemas.microsoft.com/office/powerpoint/2010/main" val="649649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D466A1E-3298-4C1F-9ED3-CC50E3D253BC}"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DECF6-19C4-4123-A145-F3D9EDA46B20}"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90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466A1E-3298-4C1F-9ED3-CC50E3D253BC}"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DECF6-19C4-4123-A145-F3D9EDA46B20}" type="slidenum">
              <a:rPr lang="en-US" smtClean="0"/>
              <a:t>‹#›</a:t>
            </a:fld>
            <a:endParaRPr lang="en-US"/>
          </a:p>
        </p:txBody>
      </p:sp>
    </p:spTree>
    <p:extLst>
      <p:ext uri="{BB962C8B-B14F-4D97-AF65-F5344CB8AC3E}">
        <p14:creationId xmlns:p14="http://schemas.microsoft.com/office/powerpoint/2010/main" val="2556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466A1E-3298-4C1F-9ED3-CC50E3D253BC}"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DECF6-19C4-4123-A145-F3D9EDA46B20}"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70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466A1E-3298-4C1F-9ED3-CC50E3D253BC}"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DECF6-19C4-4123-A145-F3D9EDA46B20}" type="slidenum">
              <a:rPr lang="en-US" smtClean="0"/>
              <a:t>‹#›</a:t>
            </a:fld>
            <a:endParaRPr lang="en-US"/>
          </a:p>
        </p:txBody>
      </p:sp>
    </p:spTree>
    <p:extLst>
      <p:ext uri="{BB962C8B-B14F-4D97-AF65-F5344CB8AC3E}">
        <p14:creationId xmlns:p14="http://schemas.microsoft.com/office/powerpoint/2010/main" val="1956380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466A1E-3298-4C1F-9ED3-CC50E3D253BC}"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DECF6-19C4-4123-A145-F3D9EDA46B20}"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19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466A1E-3298-4C1F-9ED3-CC50E3D253BC}"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DECF6-19C4-4123-A145-F3D9EDA46B20}" type="slidenum">
              <a:rPr lang="en-US" smtClean="0"/>
              <a:t>‹#›</a:t>
            </a:fld>
            <a:endParaRPr lang="en-US"/>
          </a:p>
        </p:txBody>
      </p:sp>
    </p:spTree>
    <p:extLst>
      <p:ext uri="{BB962C8B-B14F-4D97-AF65-F5344CB8AC3E}">
        <p14:creationId xmlns:p14="http://schemas.microsoft.com/office/powerpoint/2010/main" val="428104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466A1E-3298-4C1F-9ED3-CC50E3D253BC}" type="datetimeFigureOut">
              <a:rPr lang="en-US" smtClean="0"/>
              <a:t>5/21/2023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DECF6-19C4-4123-A145-F3D9EDA46B20}" type="slidenum">
              <a:rPr lang="en-US" smtClean="0"/>
              <a:t>‹#›</a:t>
            </a:fld>
            <a:endParaRPr lang="en-US"/>
          </a:p>
        </p:txBody>
      </p:sp>
    </p:spTree>
    <p:extLst>
      <p:ext uri="{BB962C8B-B14F-4D97-AF65-F5344CB8AC3E}">
        <p14:creationId xmlns:p14="http://schemas.microsoft.com/office/powerpoint/2010/main" val="299603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466A1E-3298-4C1F-9ED3-CC50E3D253BC}" type="datetimeFigureOut">
              <a:rPr lang="en-US" smtClean="0"/>
              <a:t>5/21/2023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DECF6-19C4-4123-A145-F3D9EDA46B20}" type="slidenum">
              <a:rPr lang="en-US" smtClean="0"/>
              <a:t>‹#›</a:t>
            </a:fld>
            <a:endParaRPr lang="en-US"/>
          </a:p>
        </p:txBody>
      </p:sp>
    </p:spTree>
    <p:extLst>
      <p:ext uri="{BB962C8B-B14F-4D97-AF65-F5344CB8AC3E}">
        <p14:creationId xmlns:p14="http://schemas.microsoft.com/office/powerpoint/2010/main" val="484018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66A1E-3298-4C1F-9ED3-CC50E3D253BC}" type="datetimeFigureOut">
              <a:rPr lang="en-US" smtClean="0"/>
              <a:t>5/21/2023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DECF6-19C4-4123-A145-F3D9EDA46B20}" type="slidenum">
              <a:rPr lang="en-US" smtClean="0"/>
              <a:t>‹#›</a:t>
            </a:fld>
            <a:endParaRPr lang="en-US"/>
          </a:p>
        </p:txBody>
      </p:sp>
    </p:spTree>
    <p:extLst>
      <p:ext uri="{BB962C8B-B14F-4D97-AF65-F5344CB8AC3E}">
        <p14:creationId xmlns:p14="http://schemas.microsoft.com/office/powerpoint/2010/main" val="306633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466A1E-3298-4C1F-9ED3-CC50E3D253BC}"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DECF6-19C4-4123-A145-F3D9EDA46B20}" type="slidenum">
              <a:rPr lang="en-US" smtClean="0"/>
              <a:t>‹#›</a:t>
            </a:fld>
            <a:endParaRPr lang="en-US"/>
          </a:p>
        </p:txBody>
      </p:sp>
    </p:spTree>
    <p:extLst>
      <p:ext uri="{BB962C8B-B14F-4D97-AF65-F5344CB8AC3E}">
        <p14:creationId xmlns:p14="http://schemas.microsoft.com/office/powerpoint/2010/main" val="43505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466A1E-3298-4C1F-9ED3-CC50E3D253BC}"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DECF6-19C4-4123-A145-F3D9EDA46B20}"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51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D466A1E-3298-4C1F-9ED3-CC50E3D253BC}" type="datetimeFigureOut">
              <a:rPr lang="en-US" smtClean="0"/>
              <a:t>5/21/2023</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01DECF6-19C4-4123-A145-F3D9EDA46B20}"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58979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phivolcs.dost.gov.ph/index.php/earthquake/introduction-to-earthquake#:~:text=What%20is%20an%20earthquake%3F,originate%20in%20tectonic%20plate%20boundar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hivolcs.dost.gov.ph/html/updates_SOEPD/Archived_EqLatest_files/Earthquake/LatestEQ/2007/28Mar2007_1440nmx.htm" TargetMode="External"/><Relationship Id="rId2" Type="http://schemas.openxmlformats.org/officeDocument/2006/relationships/hyperlink" Target="https://www.phivolcs.dost.gov.ph/index.php/earthquake/introduction-to-earthquake#:~:text=What%20is%20an%20earthquake%3F,originate%20in%20tectonic%20plate%20boundary." TargetMode="External"/><Relationship Id="rId1" Type="http://schemas.openxmlformats.org/officeDocument/2006/relationships/slideLayout" Target="../slideLayouts/slideLayout2.xml"/><Relationship Id="rId6" Type="http://schemas.openxmlformats.org/officeDocument/2006/relationships/hyperlink" Target="https://www.usgs.gov/programs/earthquake-hazards/what-are-effects-earthquakes" TargetMode="External"/><Relationship Id="rId5" Type="http://schemas.openxmlformats.org/officeDocument/2006/relationships/hyperlink" Target="https://www.bgs.ac.uk/discovering-geology/earth-hazards/earthquakes/how-are-earthquakes-detected/#:~:text=Seismometers%20allow%20us%20to%20detect,big%20a%20particular%20earthquake%20is." TargetMode="External"/><Relationship Id="rId4" Type="http://schemas.openxmlformats.org/officeDocument/2006/relationships/hyperlink" Target="https://blog.jumpstartinsurance.com/earthquake-shaking-factors/#:~:text=When%20an%20earthquake%20strikes%2C%20the,and%20building%20characteristics%E2%80%94particularly%20heigh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a:t>
            </a:r>
            <a:r>
              <a:rPr lang="en-US" dirty="0" smtClean="0"/>
              <a:t>arthquakes</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alia,saif,Nicola</a:t>
            </a:r>
            <a:endParaRPr lang="en-US" dirty="0" smtClean="0"/>
          </a:p>
          <a:p>
            <a:r>
              <a:rPr lang="en-US" smtClean="0"/>
              <a:t>6E</a:t>
            </a:r>
            <a:endParaRPr lang="en-US" dirty="0"/>
          </a:p>
        </p:txBody>
      </p:sp>
    </p:spTree>
    <p:extLst>
      <p:ext uri="{BB962C8B-B14F-4D97-AF65-F5344CB8AC3E}">
        <p14:creationId xmlns:p14="http://schemas.microsoft.com/office/powerpoint/2010/main" val="2163846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hlinkClick r:id="rId3"/>
              </a:rPr>
              <a:t>Introduction to Earthquake - Volcano</a:t>
            </a:r>
            <a:r>
              <a:rPr lang="en-US" u="sng" dirty="0"/>
              <a:t/>
            </a:r>
            <a:br>
              <a:rPr lang="en-US" u="sng" dirty="0"/>
            </a:br>
            <a:r>
              <a:rPr lang="en-US" dirty="0" smtClean="0"/>
              <a:t>.</a:t>
            </a:r>
            <a:endParaRPr lang="en-US" dirty="0"/>
          </a:p>
        </p:txBody>
      </p:sp>
      <p:pic>
        <p:nvPicPr>
          <p:cNvPr id="4" name="Content Placeholder 3" descr="The science behind the Nepal earthquake"/>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24128" y="1631348"/>
            <a:ext cx="4115431" cy="3571874"/>
          </a:xfrm>
        </p:spPr>
      </p:pic>
      <p:pic>
        <p:nvPicPr>
          <p:cNvPr id="5" name="Picture 4" descr="Background to &lt;strong&gt;earthquakes&lt;/strong&g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8441" y="1631347"/>
            <a:ext cx="4171850" cy="3571875"/>
          </a:xfrm>
          <a:prstGeom prst="rect">
            <a:avLst/>
          </a:prstGeom>
        </p:spPr>
      </p:pic>
    </p:spTree>
    <p:extLst>
      <p:ext uri="{BB962C8B-B14F-4D97-AF65-F5344CB8AC3E}">
        <p14:creationId xmlns:p14="http://schemas.microsoft.com/office/powerpoint/2010/main" val="3495575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factors that affect the intensity and frequency of earthquakes. </a:t>
            </a:r>
          </a:p>
        </p:txBody>
      </p:sp>
      <p:pic>
        <p:nvPicPr>
          <p:cNvPr id="4" name="Content Placeholder 3" descr="&lt;strong&gt;Earthquakes&lt;/strong&gt; - Clatsop County, Oregon AuxComm"/>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976563"/>
            <a:ext cx="5297478" cy="3881437"/>
          </a:xfrm>
        </p:spPr>
      </p:pic>
    </p:spTree>
    <p:extLst>
      <p:ext uri="{BB962C8B-B14F-4D97-AF65-F5344CB8AC3E}">
        <p14:creationId xmlns:p14="http://schemas.microsoft.com/office/powerpoint/2010/main" val="2371903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used to detect, measure and predict earthquakes.</a:t>
            </a:r>
          </a:p>
        </p:txBody>
      </p:sp>
      <p:pic>
        <p:nvPicPr>
          <p:cNvPr id="4" name="Content Placeholder 3" descr="12.2 &lt;strong&gt;Measuring&lt;/strong&gt; &lt;strong&gt;Earthquakes&lt;/strong&gt; – Physical Geology, First University of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4128" y="2270234"/>
            <a:ext cx="7176429" cy="4022725"/>
          </a:xfrm>
        </p:spPr>
      </p:pic>
    </p:spTree>
    <p:extLst>
      <p:ext uri="{BB962C8B-B14F-4D97-AF65-F5344CB8AC3E}">
        <p14:creationId xmlns:p14="http://schemas.microsoft.com/office/powerpoint/2010/main" val="3872998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impacts of earthquakes on the natural environment and ecosystem</a:t>
            </a:r>
          </a:p>
        </p:txBody>
      </p:sp>
      <p:pic>
        <p:nvPicPr>
          <p:cNvPr id="4" name="Content Placeholder 3" descr="Shaking up geophysics: A new model for improved &lt;strong&gt;tsunami&lt;/strong&gt; prediction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4128" y="2364828"/>
            <a:ext cx="4935238" cy="4022725"/>
          </a:xfrm>
        </p:spPr>
      </p:pic>
      <p:pic>
        <p:nvPicPr>
          <p:cNvPr id="1026" name="Picture 2" descr="Effects of Earthquak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2858" y="2869324"/>
            <a:ext cx="5090208" cy="339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37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lstStyle/>
          <a:p>
            <a:pPr marL="0" indent="0">
              <a:buNone/>
            </a:pPr>
            <a:r>
              <a:rPr lang="en-US" dirty="0" smtClean="0"/>
              <a:t>We have finally learnt how earthquakes get formed and the effect it has on the environment, and how we measure and predict the earthquakes appearance and magnitude of the earthquake.</a:t>
            </a:r>
          </a:p>
          <a:p>
            <a:pPr marL="0" indent="0">
              <a:buNone/>
            </a:pPr>
            <a:endParaRPr lang="en-US" dirty="0"/>
          </a:p>
          <a:p>
            <a:pPr marL="0" indent="0">
              <a:buNone/>
            </a:pPr>
            <a:r>
              <a:rPr lang="en-US" dirty="0" smtClean="0"/>
              <a:t>Before we end this presentation we all thank you for watching this presentation.</a:t>
            </a:r>
          </a:p>
          <a:p>
            <a:pPr marL="0" indent="0">
              <a:buNone/>
            </a:pPr>
            <a:r>
              <a:rPr lang="en-US" smtClean="0"/>
              <a:t>THANK you.</a:t>
            </a:r>
            <a:endParaRPr lang="en-US" dirty="0"/>
          </a:p>
        </p:txBody>
      </p:sp>
    </p:spTree>
    <p:extLst>
      <p:ext uri="{BB962C8B-B14F-4D97-AF65-F5344CB8AC3E}">
        <p14:creationId xmlns:p14="http://schemas.microsoft.com/office/powerpoint/2010/main" val="246507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474857"/>
            <a:ext cx="9720072" cy="1499616"/>
          </a:xfrm>
        </p:spPr>
        <p:txBody>
          <a:bodyPr/>
          <a:lstStyle/>
          <a:p>
            <a:r>
              <a:rPr lang="en-US" dirty="0" err="1" smtClean="0"/>
              <a:t>recources</a:t>
            </a:r>
            <a:endParaRPr lang="en-US" dirty="0"/>
          </a:p>
        </p:txBody>
      </p:sp>
      <p:sp>
        <p:nvSpPr>
          <p:cNvPr id="3" name="Content Placeholder 2"/>
          <p:cNvSpPr>
            <a:spLocks noGrp="1"/>
          </p:cNvSpPr>
          <p:nvPr>
            <p:ph idx="1"/>
          </p:nvPr>
        </p:nvSpPr>
        <p:spPr/>
        <p:txBody>
          <a:bodyPr/>
          <a:lstStyle/>
          <a:p>
            <a:r>
              <a:rPr lang="en-US" u="sng" dirty="0" smtClean="0">
                <a:hlinkClick r:id="rId2"/>
              </a:rPr>
              <a:t> 1</a:t>
            </a:r>
            <a:r>
              <a:rPr lang="en-US" u="sng" baseline="30000" dirty="0" smtClean="0">
                <a:hlinkClick r:id="rId2"/>
              </a:rPr>
              <a:t>st</a:t>
            </a:r>
            <a:r>
              <a:rPr lang="en-US" u="sng" dirty="0" smtClean="0">
                <a:hlinkClick r:id="rId2"/>
              </a:rPr>
              <a:t> slide :Introduction </a:t>
            </a:r>
            <a:r>
              <a:rPr lang="en-US" u="sng" dirty="0">
                <a:hlinkClick r:id="rId2"/>
              </a:rPr>
              <a:t>to Earthquake </a:t>
            </a:r>
            <a:r>
              <a:rPr lang="en-US" u="sng" dirty="0" smtClean="0">
                <a:hlinkClick r:id="rId2"/>
              </a:rPr>
              <a:t>– Volcano</a:t>
            </a:r>
            <a:endParaRPr lang="en-US" u="sng" dirty="0" smtClean="0"/>
          </a:p>
          <a:p>
            <a:r>
              <a:rPr lang="en-US" u="sng" dirty="0" smtClean="0"/>
              <a:t>2</a:t>
            </a:r>
            <a:r>
              <a:rPr lang="en-US" u="sng" baseline="30000" dirty="0" smtClean="0"/>
              <a:t>nd</a:t>
            </a:r>
            <a:r>
              <a:rPr lang="en-US" u="sng" dirty="0" smtClean="0"/>
              <a:t> slide: </a:t>
            </a:r>
            <a:r>
              <a:rPr lang="en-US" dirty="0">
                <a:hlinkClick r:id="rId3"/>
              </a:rPr>
              <a:t>Introduction to Earthquake - Volcano </a:t>
            </a:r>
            <a:r>
              <a:rPr lang="en-US" dirty="0" smtClean="0">
                <a:hlinkClick r:id="rId3"/>
              </a:rPr>
              <a:t>– DOST</a:t>
            </a:r>
          </a:p>
          <a:p>
            <a:r>
              <a:rPr lang="en-US" dirty="0" smtClean="0">
                <a:hlinkClick r:id="rId4"/>
              </a:rPr>
              <a:t> 3</a:t>
            </a:r>
            <a:r>
              <a:rPr lang="en-US" baseline="30000" dirty="0" smtClean="0">
                <a:hlinkClick r:id="rId4"/>
              </a:rPr>
              <a:t>rd</a:t>
            </a:r>
            <a:r>
              <a:rPr lang="en-US" dirty="0" smtClean="0">
                <a:hlinkClick r:id="rId4"/>
              </a:rPr>
              <a:t> slide :What </a:t>
            </a:r>
            <a:r>
              <a:rPr lang="en-US" dirty="0">
                <a:hlinkClick r:id="rId4"/>
              </a:rPr>
              <a:t>Affects Earthquake Shaking or Intensity? - Jumpstart </a:t>
            </a:r>
            <a:r>
              <a:rPr lang="en-US" dirty="0" smtClean="0">
                <a:hlinkClick r:id="rId4"/>
              </a:rPr>
              <a:t>Blog</a:t>
            </a:r>
          </a:p>
          <a:p>
            <a:r>
              <a:rPr lang="en-US" dirty="0" smtClean="0">
                <a:hlinkClick r:id="rId4"/>
              </a:rPr>
              <a:t>4</a:t>
            </a:r>
            <a:r>
              <a:rPr lang="en-US" baseline="30000" dirty="0" smtClean="0">
                <a:hlinkClick r:id="rId4"/>
              </a:rPr>
              <a:t>th</a:t>
            </a:r>
            <a:r>
              <a:rPr lang="en-US" dirty="0" smtClean="0">
                <a:hlinkClick r:id="rId4"/>
              </a:rPr>
              <a:t> slide: </a:t>
            </a:r>
            <a:r>
              <a:rPr lang="en-US" dirty="0">
                <a:hlinkClick r:id="rId5"/>
              </a:rPr>
              <a:t>How are earthquakes detected? - British Geological </a:t>
            </a:r>
            <a:r>
              <a:rPr lang="en-US" dirty="0" smtClean="0">
                <a:hlinkClick r:id="rId5"/>
              </a:rPr>
              <a:t>Survey</a:t>
            </a:r>
          </a:p>
          <a:p>
            <a:r>
              <a:rPr lang="en-US" dirty="0" smtClean="0">
                <a:hlinkClick r:id="rId5"/>
              </a:rPr>
              <a:t>5</a:t>
            </a:r>
            <a:r>
              <a:rPr lang="en-US" baseline="30000" dirty="0" smtClean="0">
                <a:hlinkClick r:id="rId5"/>
              </a:rPr>
              <a:t>th</a:t>
            </a:r>
            <a:r>
              <a:rPr lang="en-US" dirty="0" smtClean="0">
                <a:hlinkClick r:id="rId5"/>
              </a:rPr>
              <a:t> slide: </a:t>
            </a:r>
            <a:r>
              <a:rPr lang="en-US" dirty="0">
                <a:hlinkClick r:id="rId6"/>
              </a:rPr>
              <a:t>What are the Effects of Earthquakes? | U.S. Geological ...</a:t>
            </a:r>
          </a:p>
          <a:p>
            <a:r>
              <a:rPr lang="en-US" dirty="0" smtClean="0">
                <a:hlinkClick r:id="rId5"/>
              </a:rPr>
              <a:t> </a:t>
            </a:r>
            <a:endParaRPr lang="en-US" dirty="0">
              <a:hlinkClick r:id="rId5"/>
            </a:endParaRPr>
          </a:p>
          <a:p>
            <a:endParaRPr lang="en-US" dirty="0">
              <a:hlinkClick r:id="rId4"/>
            </a:endParaRPr>
          </a:p>
          <a:p>
            <a:endParaRPr lang="en-US" dirty="0" smtClean="0">
              <a:hlinkClick r:id="rId3"/>
            </a:endParaRPr>
          </a:p>
          <a:p>
            <a:endParaRPr lang="en-US" dirty="0">
              <a:hlinkClick r:id="rId3"/>
            </a:endParaRPr>
          </a:p>
          <a:p>
            <a:endParaRPr lang="en-US" dirty="0"/>
          </a:p>
        </p:txBody>
      </p:sp>
    </p:spTree>
    <p:extLst>
      <p:ext uri="{BB962C8B-B14F-4D97-AF65-F5344CB8AC3E}">
        <p14:creationId xmlns:p14="http://schemas.microsoft.com/office/powerpoint/2010/main" val="38258414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104</TotalTime>
  <Words>293</Words>
  <Application>Microsoft Office PowerPoint</Application>
  <PresentationFormat>Widescreen</PresentationFormat>
  <Paragraphs>30</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Tw Cen MT</vt:lpstr>
      <vt:lpstr>Tw Cen MT Condensed</vt:lpstr>
      <vt:lpstr>Wingdings 3</vt:lpstr>
      <vt:lpstr>Integral</vt:lpstr>
      <vt:lpstr>Earthquakes</vt:lpstr>
      <vt:lpstr>Introduction to Earthquake - Volcano .</vt:lpstr>
      <vt:lpstr>The factors that affect the intensity and frequency of earthquakes. </vt:lpstr>
      <vt:lpstr>Methods used to detect, measure and predict earthquakes.</vt:lpstr>
      <vt:lpstr>The impacts of earthquakes on the natural environment and ecosystem</vt:lpstr>
      <vt:lpstr>Conclusion </vt:lpstr>
      <vt:lpstr>recources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Alia Christina</dc:creator>
  <cp:lastModifiedBy>Alia Christina</cp:lastModifiedBy>
  <cp:revision>17</cp:revision>
  <dcterms:created xsi:type="dcterms:W3CDTF">2023-05-03T08:58:30Z</dcterms:created>
  <dcterms:modified xsi:type="dcterms:W3CDTF">2023-05-21T10:35:45Z</dcterms:modified>
</cp:coreProperties>
</file>