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9"/>
  </p:notesMasterIdLst>
  <p:sldIdLst>
    <p:sldId id="256" r:id="rId2"/>
    <p:sldId id="260" r:id="rId3"/>
    <p:sldId id="261" r:id="rId4"/>
    <p:sldId id="264" r:id="rId5"/>
    <p:sldId id="265" r:id="rId6"/>
    <p:sldId id="277" r:id="rId7"/>
    <p:sldId id="271"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C48B397-B38C-4BB7-BFDE-C6D092B10390}">
  <a:tblStyle styleId="{DC48B397-B38C-4BB7-BFDE-C6D092B1039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13"/>
    <p:restoredTop sz="94199"/>
  </p:normalViewPr>
  <p:slideViewPr>
    <p:cSldViewPr snapToGrid="0" snapToObjects="1">
      <p:cViewPr>
        <p:scale>
          <a:sx n="147" d="100"/>
          <a:sy n="147" d="100"/>
        </p:scale>
        <p:origin x="792" y="36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28461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478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5069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6e52a99da7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6e52a99da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789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6eb84dc207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6eb84dc207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710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678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5"/>
        <p:cNvGrpSpPr/>
        <p:nvPr/>
      </p:nvGrpSpPr>
      <p:grpSpPr>
        <a:xfrm>
          <a:off x="0" y="0"/>
          <a:ext cx="0" cy="0"/>
          <a:chOff x="0" y="0"/>
          <a:chExt cx="0" cy="0"/>
        </a:xfrm>
      </p:grpSpPr>
      <p:sp>
        <p:nvSpPr>
          <p:cNvPr id="936" name="Google Shape;936;g6ece1cc1dc_3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7" name="Google Shape;937;g6ece1cc1dc_3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754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Google Shape;765;g6ece1cc1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6" name="Google Shape;766;g6ece1cc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224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sp>
        <p:nvSpPr>
          <p:cNvPr id="46" name="Google Shape;46;p8"/>
          <p:cNvSpPr/>
          <p:nvPr/>
        </p:nvSpPr>
        <p:spPr>
          <a:xfrm>
            <a:off x="-170550" y="-48075"/>
            <a:ext cx="9397500" cy="5380200"/>
          </a:xfrm>
          <a:prstGeom prst="rect">
            <a:avLst/>
          </a:prstGeom>
          <a:solidFill>
            <a:srgbClr val="A2D0F9">
              <a:alpha val="147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8"/>
          <p:cNvSpPr txBox="1">
            <a:spLocks noGrp="1"/>
          </p:cNvSpPr>
          <p:nvPr>
            <p:ph type="title"/>
          </p:nvPr>
        </p:nvSpPr>
        <p:spPr>
          <a:xfrm>
            <a:off x="5290100" y="526350"/>
            <a:ext cx="3104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4"/>
              </a:buClr>
              <a:buSzPts val="4800"/>
              <a:buNone/>
              <a:defRPr sz="4800">
                <a:solidFill>
                  <a:schemeClr val="accent4"/>
                </a:solidFill>
              </a:defRPr>
            </a:lvl1pPr>
            <a:lvl2pPr lvl="1">
              <a:spcBef>
                <a:spcPts val="0"/>
              </a:spcBef>
              <a:spcAft>
                <a:spcPts val="0"/>
              </a:spcAft>
              <a:buClr>
                <a:schemeClr val="accent4"/>
              </a:buClr>
              <a:buSzPts val="4800"/>
              <a:buNone/>
              <a:defRPr sz="4800">
                <a:solidFill>
                  <a:schemeClr val="accent4"/>
                </a:solidFill>
              </a:defRPr>
            </a:lvl2pPr>
            <a:lvl3pPr lvl="2">
              <a:spcBef>
                <a:spcPts val="0"/>
              </a:spcBef>
              <a:spcAft>
                <a:spcPts val="0"/>
              </a:spcAft>
              <a:buClr>
                <a:schemeClr val="accent4"/>
              </a:buClr>
              <a:buSzPts val="4800"/>
              <a:buNone/>
              <a:defRPr sz="4800">
                <a:solidFill>
                  <a:schemeClr val="accent4"/>
                </a:solidFill>
              </a:defRPr>
            </a:lvl3pPr>
            <a:lvl4pPr lvl="3">
              <a:spcBef>
                <a:spcPts val="0"/>
              </a:spcBef>
              <a:spcAft>
                <a:spcPts val="0"/>
              </a:spcAft>
              <a:buClr>
                <a:schemeClr val="accent4"/>
              </a:buClr>
              <a:buSzPts val="4800"/>
              <a:buNone/>
              <a:defRPr sz="4800">
                <a:solidFill>
                  <a:schemeClr val="accent4"/>
                </a:solidFill>
              </a:defRPr>
            </a:lvl4pPr>
            <a:lvl5pPr lvl="4">
              <a:spcBef>
                <a:spcPts val="0"/>
              </a:spcBef>
              <a:spcAft>
                <a:spcPts val="0"/>
              </a:spcAft>
              <a:buClr>
                <a:schemeClr val="accent4"/>
              </a:buClr>
              <a:buSzPts val="4800"/>
              <a:buNone/>
              <a:defRPr sz="4800">
                <a:solidFill>
                  <a:schemeClr val="accent4"/>
                </a:solidFill>
              </a:defRPr>
            </a:lvl5pPr>
            <a:lvl6pPr lvl="5">
              <a:spcBef>
                <a:spcPts val="0"/>
              </a:spcBef>
              <a:spcAft>
                <a:spcPts val="0"/>
              </a:spcAft>
              <a:buClr>
                <a:schemeClr val="accent4"/>
              </a:buClr>
              <a:buSzPts val="4800"/>
              <a:buNone/>
              <a:defRPr sz="4800">
                <a:solidFill>
                  <a:schemeClr val="accent4"/>
                </a:solidFill>
              </a:defRPr>
            </a:lvl6pPr>
            <a:lvl7pPr lvl="6">
              <a:spcBef>
                <a:spcPts val="0"/>
              </a:spcBef>
              <a:spcAft>
                <a:spcPts val="0"/>
              </a:spcAft>
              <a:buClr>
                <a:schemeClr val="accent4"/>
              </a:buClr>
              <a:buSzPts val="4800"/>
              <a:buNone/>
              <a:defRPr sz="4800">
                <a:solidFill>
                  <a:schemeClr val="accent4"/>
                </a:solidFill>
              </a:defRPr>
            </a:lvl7pPr>
            <a:lvl8pPr lvl="7">
              <a:spcBef>
                <a:spcPts val="0"/>
              </a:spcBef>
              <a:spcAft>
                <a:spcPts val="0"/>
              </a:spcAft>
              <a:buClr>
                <a:schemeClr val="accent4"/>
              </a:buClr>
              <a:buSzPts val="4800"/>
              <a:buNone/>
              <a:defRPr sz="4800">
                <a:solidFill>
                  <a:schemeClr val="accent4"/>
                </a:solidFill>
              </a:defRPr>
            </a:lvl8pPr>
            <a:lvl9pPr lvl="8">
              <a:spcBef>
                <a:spcPts val="0"/>
              </a:spcBef>
              <a:spcAft>
                <a:spcPts val="0"/>
              </a:spcAft>
              <a:buClr>
                <a:schemeClr val="accent4"/>
              </a:buClr>
              <a:buSzPts val="4800"/>
              <a:buNone/>
              <a:defRPr sz="4800">
                <a:solidFill>
                  <a:schemeClr val="accent4"/>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1" name="Google Shape;101;p14"/>
          <p:cNvSpPr txBox="1">
            <a:spLocks noGrp="1"/>
          </p:cNvSpPr>
          <p:nvPr>
            <p:ph type="title" idx="2"/>
          </p:nvPr>
        </p:nvSpPr>
        <p:spPr>
          <a:xfrm>
            <a:off x="9630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2" name="Google Shape;102;p14"/>
          <p:cNvSpPr txBox="1">
            <a:spLocks noGrp="1"/>
          </p:cNvSpPr>
          <p:nvPr>
            <p:ph type="subTitle" idx="1"/>
          </p:nvPr>
        </p:nvSpPr>
        <p:spPr>
          <a:xfrm>
            <a:off x="9631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3" name="Google Shape;103;p1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7" name="Google Shape;107;p14"/>
          <p:cNvSpPr txBox="1">
            <a:spLocks noGrp="1"/>
          </p:cNvSpPr>
          <p:nvPr>
            <p:ph type="subTitle" idx="4"/>
          </p:nvPr>
        </p:nvSpPr>
        <p:spPr>
          <a:xfrm>
            <a:off x="346365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8" name="Google Shape;108;p14"/>
          <p:cNvSpPr txBox="1">
            <a:spLocks noGrp="1"/>
          </p:cNvSpPr>
          <p:nvPr>
            <p:ph type="title" idx="5"/>
          </p:nvPr>
        </p:nvSpPr>
        <p:spPr>
          <a:xfrm>
            <a:off x="59641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9" name="Google Shape;109;p14"/>
          <p:cNvSpPr txBox="1">
            <a:spLocks noGrp="1"/>
          </p:cNvSpPr>
          <p:nvPr>
            <p:ph type="subTitle" idx="6"/>
          </p:nvPr>
        </p:nvSpPr>
        <p:spPr>
          <a:xfrm>
            <a:off x="59642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0" name="Google Shape;110;p14"/>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1" name="Google Shape;111;p14"/>
          <p:cNvSpPr txBox="1">
            <a:spLocks noGrp="1"/>
          </p:cNvSpPr>
          <p:nvPr>
            <p:ph type="subTitle" idx="8"/>
          </p:nvPr>
        </p:nvSpPr>
        <p:spPr>
          <a:xfrm>
            <a:off x="9631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2" name="Google Shape;112;p14"/>
          <p:cNvSpPr txBox="1">
            <a:spLocks noGrp="1"/>
          </p:cNvSpPr>
          <p:nvPr>
            <p:ph type="title" idx="9"/>
          </p:nvPr>
        </p:nvSpPr>
        <p:spPr>
          <a:xfrm>
            <a:off x="346364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3" name="Google Shape;113;p14"/>
          <p:cNvSpPr txBox="1">
            <a:spLocks noGrp="1"/>
          </p:cNvSpPr>
          <p:nvPr>
            <p:ph type="subTitle" idx="13"/>
          </p:nvPr>
        </p:nvSpPr>
        <p:spPr>
          <a:xfrm>
            <a:off x="346365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4" name="Google Shape;114;p14"/>
          <p:cNvSpPr txBox="1">
            <a:spLocks noGrp="1"/>
          </p:cNvSpPr>
          <p:nvPr>
            <p:ph type="title" idx="14"/>
          </p:nvPr>
        </p:nvSpPr>
        <p:spPr>
          <a:xfrm>
            <a:off x="59641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5" name="Google Shape;115;p14"/>
          <p:cNvSpPr txBox="1">
            <a:spLocks noGrp="1"/>
          </p:cNvSpPr>
          <p:nvPr>
            <p:ph type="subTitle" idx="15"/>
          </p:nvPr>
        </p:nvSpPr>
        <p:spPr>
          <a:xfrm>
            <a:off x="59642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6" name="Google Shape;116;p14"/>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Four Columns ">
  <p:cSld name="TITLE_ONLY_1_1_2_1">
    <p:spTree>
      <p:nvGrpSpPr>
        <p:cNvPr id="1" name="Shape 147"/>
        <p:cNvGrpSpPr/>
        <p:nvPr/>
      </p:nvGrpSpPr>
      <p:grpSpPr>
        <a:xfrm>
          <a:off x="0" y="0"/>
          <a:ext cx="0" cy="0"/>
          <a:chOff x="0" y="0"/>
          <a:chExt cx="0" cy="0"/>
        </a:xfrm>
      </p:grpSpPr>
      <p:sp>
        <p:nvSpPr>
          <p:cNvPr id="148" name="Google Shape;148;p1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9" name="Google Shape;149;p17"/>
          <p:cNvSpPr txBox="1">
            <a:spLocks noGrp="1"/>
          </p:cNvSpPr>
          <p:nvPr>
            <p:ph type="title" idx="2"/>
          </p:nvPr>
        </p:nvSpPr>
        <p:spPr>
          <a:xfrm>
            <a:off x="98004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0" name="Google Shape;150;p17"/>
          <p:cNvSpPr txBox="1">
            <a:spLocks noGrp="1"/>
          </p:cNvSpPr>
          <p:nvPr>
            <p:ph type="subTitle" idx="1"/>
          </p:nvPr>
        </p:nvSpPr>
        <p:spPr>
          <a:xfrm>
            <a:off x="86230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1" name="Google Shape;151;p17"/>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txBox="1">
            <a:spLocks noGrp="1"/>
          </p:cNvSpPr>
          <p:nvPr>
            <p:ph type="title" idx="3"/>
          </p:nvPr>
        </p:nvSpPr>
        <p:spPr>
          <a:xfrm>
            <a:off x="98004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5" name="Google Shape;155;p17"/>
          <p:cNvSpPr txBox="1">
            <a:spLocks noGrp="1"/>
          </p:cNvSpPr>
          <p:nvPr>
            <p:ph type="subTitle" idx="4"/>
          </p:nvPr>
        </p:nvSpPr>
        <p:spPr>
          <a:xfrm>
            <a:off x="86230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6" name="Google Shape;156;p17"/>
          <p:cNvSpPr txBox="1">
            <a:spLocks noGrp="1"/>
          </p:cNvSpPr>
          <p:nvPr>
            <p:ph type="title" idx="5"/>
          </p:nvPr>
        </p:nvSpPr>
        <p:spPr>
          <a:xfrm>
            <a:off x="366019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7" name="Google Shape;157;p17"/>
          <p:cNvSpPr txBox="1">
            <a:spLocks noGrp="1"/>
          </p:cNvSpPr>
          <p:nvPr>
            <p:ph type="subTitle" idx="6"/>
          </p:nvPr>
        </p:nvSpPr>
        <p:spPr>
          <a:xfrm>
            <a:off x="354245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8" name="Google Shape;158;p17"/>
          <p:cNvSpPr txBox="1">
            <a:spLocks noGrp="1"/>
          </p:cNvSpPr>
          <p:nvPr>
            <p:ph type="title" idx="7"/>
          </p:nvPr>
        </p:nvSpPr>
        <p:spPr>
          <a:xfrm>
            <a:off x="366019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9" name="Google Shape;159;p17"/>
          <p:cNvSpPr txBox="1">
            <a:spLocks noGrp="1"/>
          </p:cNvSpPr>
          <p:nvPr>
            <p:ph type="subTitle" idx="8"/>
          </p:nvPr>
        </p:nvSpPr>
        <p:spPr>
          <a:xfrm>
            <a:off x="354245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
    <p:spTree>
      <p:nvGrpSpPr>
        <p:cNvPr id="1" name="Shape 182"/>
        <p:cNvGrpSpPr/>
        <p:nvPr/>
      </p:nvGrpSpPr>
      <p:grpSpPr>
        <a:xfrm>
          <a:off x="0" y="0"/>
          <a:ext cx="0" cy="0"/>
          <a:chOff x="0" y="0"/>
          <a:chExt cx="0" cy="0"/>
        </a:xfrm>
      </p:grpSpPr>
      <p:sp>
        <p:nvSpPr>
          <p:cNvPr id="183" name="Google Shape;183;p21"/>
          <p:cNvSpPr/>
          <p:nvPr/>
        </p:nvSpPr>
        <p:spPr>
          <a:xfrm rot="3251080">
            <a:off x="-2824560" y="-199646"/>
            <a:ext cx="5863697" cy="3438210"/>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1"/>
          <p:cNvSpPr txBox="1">
            <a:spLocks noGrp="1"/>
          </p:cNvSpPr>
          <p:nvPr>
            <p:ph type="subTitle" idx="1"/>
          </p:nvPr>
        </p:nvSpPr>
        <p:spPr>
          <a:xfrm>
            <a:off x="772700" y="143275"/>
            <a:ext cx="3130500" cy="1235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5" name="Google Shape;185;p21"/>
          <p:cNvSpPr txBox="1">
            <a:spLocks noGrp="1"/>
          </p:cNvSpPr>
          <p:nvPr>
            <p:ph type="body" idx="2"/>
          </p:nvPr>
        </p:nvSpPr>
        <p:spPr>
          <a:xfrm>
            <a:off x="772700" y="1454575"/>
            <a:ext cx="3130500" cy="1414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86" name="Google Shape;186;p21"/>
          <p:cNvSpPr txBox="1"/>
          <p:nvPr/>
        </p:nvSpPr>
        <p:spPr>
          <a:xfrm>
            <a:off x="772700" y="3770050"/>
            <a:ext cx="3192600" cy="63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chemeClr val="accent1"/>
                </a:solidFill>
                <a:latin typeface="Catamaran"/>
                <a:ea typeface="Catamaran"/>
                <a:cs typeface="Catamaran"/>
                <a:sym typeface="Catamaran"/>
              </a:rPr>
              <a:t>CREDITS: This presentation template was created by Slidesgo, including icons by Flaticon, and infographics &amp; images by Freepik. </a:t>
            </a: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p:txBody>
      </p:sp>
      <p:sp>
        <p:nvSpPr>
          <p:cNvPr id="187" name="Google Shape;187;p21"/>
          <p:cNvSpPr txBox="1">
            <a:spLocks noGrp="1"/>
          </p:cNvSpPr>
          <p:nvPr>
            <p:ph type="title"/>
          </p:nvPr>
        </p:nvSpPr>
        <p:spPr>
          <a:xfrm>
            <a:off x="4484425" y="341225"/>
            <a:ext cx="3430500" cy="1475100"/>
          </a:xfrm>
          <a:prstGeom prst="rect">
            <a:avLst/>
          </a:prstGeom>
        </p:spPr>
        <p:txBody>
          <a:bodyPr spcFirstLastPara="1" wrap="square" lIns="91425" tIns="91425" rIns="91425" bIns="91425" anchor="ctr" anchorCtr="0">
            <a:noAutofit/>
          </a:bodyPr>
          <a:lstStyle>
            <a:lvl1pPr lvl="0">
              <a:spcBef>
                <a:spcPts val="0"/>
              </a:spcBef>
              <a:spcAft>
                <a:spcPts val="0"/>
              </a:spcAft>
              <a:buNone/>
              <a:defRPr sz="3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4" r:id="rId3"/>
    <p:sldLayoutId id="2147483655" r:id="rId4"/>
    <p:sldLayoutId id="2147483658" r:id="rId5"/>
    <p:sldLayoutId id="2147483660" r:id="rId6"/>
    <p:sldLayoutId id="2147483663"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txBox="1">
            <a:spLocks noGrp="1"/>
          </p:cNvSpPr>
          <p:nvPr>
            <p:ph type="ctrTitle"/>
          </p:nvPr>
        </p:nvSpPr>
        <p:spPr>
          <a:xfrm>
            <a:off x="869293" y="893423"/>
            <a:ext cx="7370100" cy="1040700"/>
          </a:xfrm>
          <a:prstGeom prst="rect">
            <a:avLst/>
          </a:prstGeom>
        </p:spPr>
        <p:txBody>
          <a:bodyPr spcFirstLastPara="1" wrap="square" lIns="91425" tIns="91425" rIns="91425" bIns="91425" anchor="b" anchorCtr="0">
            <a:noAutofit/>
          </a:bodyPr>
          <a:lstStyle/>
          <a:p>
            <a:pPr rtl="1"/>
            <a:r>
              <a:rPr lang="ar-SA" dirty="0"/>
              <a:t>السمنة تقتل اجتماعيًا و نفسيًا.</a:t>
            </a:r>
            <a:r>
              <a:rPr lang="en-US" dirty="0"/>
              <a:t/>
            </a:r>
            <a:br>
              <a:rPr lang="en-US" dirty="0"/>
            </a:br>
            <a:endParaRPr dirty="0"/>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ar-SA" dirty="0" smtClean="0"/>
              <a:t>تالا تادرس</a:t>
            </a:r>
            <a:endParaRPr dirty="0"/>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5" name="Google Shape;305;p32"/>
          <p:cNvSpPr txBox="1">
            <a:spLocks noGrp="1"/>
          </p:cNvSpPr>
          <p:nvPr>
            <p:ph type="body" idx="1"/>
          </p:nvPr>
        </p:nvSpPr>
        <p:spPr>
          <a:xfrm>
            <a:off x="5705000" y="439027"/>
            <a:ext cx="3241750" cy="1867500"/>
          </a:xfrm>
          <a:prstGeom prst="rect">
            <a:avLst/>
          </a:prstGeom>
        </p:spPr>
        <p:txBody>
          <a:bodyPr spcFirstLastPara="1" wrap="square" lIns="91425" tIns="91425" rIns="91425" bIns="91425" anchor="t" anchorCtr="0">
            <a:noAutofit/>
          </a:bodyPr>
          <a:lstStyle/>
          <a:p>
            <a:pPr marL="0" lvl="0" indent="0">
              <a:spcAft>
                <a:spcPts val="1600"/>
              </a:spcAft>
              <a:buNone/>
            </a:pPr>
            <a:r>
              <a:rPr lang="ar-SA" sz="1900" dirty="0" smtClean="0"/>
              <a:t>بين د. سالم، المتخصص في علم النفس ان: </a:t>
            </a:r>
            <a:r>
              <a:rPr lang="ar-SA" sz="1900" dirty="0" smtClean="0">
                <a:solidFill>
                  <a:schemeClr val="accent4"/>
                </a:solidFill>
              </a:rPr>
              <a:t>”</a:t>
            </a:r>
            <a:r>
              <a:rPr lang="ar-SA" sz="1900" dirty="0" smtClean="0"/>
              <a:t>زيادة الوزن والسمنة هي تراكم غير طبيعي أو مفرط للدهون على نحو يشكل خطراً على الصحة. ويعبر مؤشر كتلة الجسم الذي يزيد على 25 عن زيادة الوزن، والذي يزيد على 30 عن السمنة.</a:t>
            </a:r>
            <a:r>
              <a:rPr lang="ar-SA" sz="1900" dirty="0" smtClean="0">
                <a:solidFill>
                  <a:schemeClr val="accent4"/>
                </a:solidFill>
              </a:rPr>
              <a:t>“</a:t>
            </a:r>
            <a:r>
              <a:rPr lang="ar-SA" sz="1900" dirty="0" smtClean="0"/>
              <a:t> </a:t>
            </a:r>
            <a:endParaRPr lang="ar-SA" sz="1900" dirty="0"/>
          </a:p>
        </p:txBody>
      </p:sp>
      <p:grpSp>
        <p:nvGrpSpPr>
          <p:cNvPr id="306" name="Google Shape;306;p32"/>
          <p:cNvGrpSpPr/>
          <p:nvPr/>
        </p:nvGrpSpPr>
        <p:grpSpPr>
          <a:xfrm>
            <a:off x="5588900" y="2394132"/>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891905" y="859021"/>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Rectangle 2"/>
          <p:cNvSpPr/>
          <p:nvPr/>
        </p:nvSpPr>
        <p:spPr>
          <a:xfrm>
            <a:off x="2981244" y="2671956"/>
            <a:ext cx="3480386" cy="2154436"/>
          </a:xfrm>
          <a:prstGeom prst="rect">
            <a:avLst/>
          </a:prstGeom>
        </p:spPr>
        <p:txBody>
          <a:bodyPr wrap="square">
            <a:spAutoFit/>
          </a:bodyPr>
          <a:lstStyle/>
          <a:p>
            <a:pPr algn="ctr" rtl="1"/>
            <a:r>
              <a:rPr lang="ar-SA" sz="1900" dirty="0" smtClean="0">
                <a:solidFill>
                  <a:schemeClr val="accent1"/>
                </a:solidFill>
              </a:rPr>
              <a:t> و أضاف على كلامه :</a:t>
            </a:r>
            <a:r>
              <a:rPr lang="ar-SA" sz="1900" dirty="0">
                <a:solidFill>
                  <a:srgbClr val="F28393"/>
                </a:solidFill>
                <a:latin typeface="Lilita One"/>
                <a:ea typeface="Lilita One"/>
                <a:cs typeface="Lilita One"/>
                <a:sym typeface="Lilita One"/>
              </a:rPr>
              <a:t> </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نعم</a:t>
            </a:r>
            <a:r>
              <a:rPr lang="ar-SA" sz="1900" dirty="0">
                <a:solidFill>
                  <a:schemeClr val="accent1"/>
                </a:solidFill>
              </a:rPr>
              <a:t>، السمنة ضارة بصحتك، ولكن ما تقتله السمنة حقًا هو جانبك الاجتماعي </a:t>
            </a:r>
            <a:r>
              <a:rPr lang="ar-SA" sz="1900" dirty="0" smtClean="0">
                <a:solidFill>
                  <a:schemeClr val="accent1"/>
                </a:solidFill>
              </a:rPr>
              <a:t>والنفسي.</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 إن </a:t>
            </a:r>
            <a:r>
              <a:rPr lang="ar-SA" sz="1900" dirty="0">
                <a:solidFill>
                  <a:schemeClr val="accent1"/>
                </a:solidFill>
              </a:rPr>
              <a:t>السمنة تشكل مشكلة في المجتمع منذ قرون، وقد دمرت الناس عقليًا ونفسيًا. </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إن </a:t>
            </a:r>
            <a:r>
              <a:rPr lang="ar-SA" sz="1900" dirty="0">
                <a:solidFill>
                  <a:schemeClr val="accent1"/>
                </a:solidFill>
              </a:rPr>
              <a:t>السمنة ليست مشكلة صحية فقط، بل هي مشكلة أعمق وأكثر تعقيدًا </a:t>
            </a:r>
            <a:r>
              <a:rPr lang="ar-SA" sz="1900" dirty="0" smtClean="0">
                <a:solidFill>
                  <a:schemeClr val="accent1"/>
                </a:solidFill>
              </a:rPr>
              <a:t>بكثير.</a:t>
            </a:r>
            <a:r>
              <a:rPr lang="ar-SA" sz="1900" dirty="0" smtClean="0">
                <a:solidFill>
                  <a:schemeClr val="accent4"/>
                </a:solidFill>
                <a:latin typeface="Lilita One"/>
                <a:ea typeface="Lilita One"/>
                <a:cs typeface="Lilita One"/>
                <a:sym typeface="Lilita One"/>
              </a:rPr>
              <a:t>“</a:t>
            </a:r>
            <a:r>
              <a:rPr lang="en-US" sz="1900" dirty="0" smtClean="0">
                <a:solidFill>
                  <a:schemeClr val="accent4"/>
                </a:solidFill>
              </a:rPr>
              <a:t> </a:t>
            </a:r>
            <a:r>
              <a:rPr lang="ar-SA" sz="1900" dirty="0">
                <a:solidFill>
                  <a:schemeClr val="accent1"/>
                </a:solidFill>
              </a:rPr>
              <a:t>استمر </a:t>
            </a:r>
            <a:r>
              <a:rPr lang="ar-SA" sz="1900" dirty="0" smtClean="0">
                <a:solidFill>
                  <a:schemeClr val="accent1"/>
                </a:solidFill>
              </a:rPr>
              <a:t>الدكتور.</a:t>
            </a:r>
            <a:endParaRPr lang="en-US" sz="1900" dirty="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17" name="Rectangle 16"/>
          <p:cNvSpPr/>
          <p:nvPr/>
        </p:nvSpPr>
        <p:spPr>
          <a:xfrm>
            <a:off x="4198289" y="823029"/>
            <a:ext cx="850789" cy="218592"/>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397" name="Google Shape;397;p33"/>
          <p:cNvSpPr txBox="1">
            <a:spLocks noGrp="1"/>
          </p:cNvSpPr>
          <p:nvPr>
            <p:ph type="title"/>
          </p:nvPr>
        </p:nvSpPr>
        <p:spPr>
          <a:xfrm>
            <a:off x="-229007" y="452915"/>
            <a:ext cx="9550500" cy="572700"/>
          </a:xfrm>
          <a:prstGeom prst="rect">
            <a:avLst/>
          </a:prstGeom>
        </p:spPr>
        <p:txBody>
          <a:bodyPr spcFirstLastPara="1" wrap="square" lIns="91425" tIns="91425" rIns="91425" bIns="91425" anchor="t" anchorCtr="0">
            <a:noAutofit/>
          </a:bodyPr>
          <a:lstStyle/>
          <a:p>
            <a:pPr lvl="0"/>
            <a:r>
              <a:rPr lang="ar-SA" dirty="0" smtClean="0">
                <a:solidFill>
                  <a:schemeClr val="accent4"/>
                </a:solidFill>
              </a:rPr>
              <a:t>”</a:t>
            </a:r>
            <a:r>
              <a:rPr lang="ar-SA" dirty="0" smtClean="0"/>
              <a:t>كيف يعامل المجتمع الناس ذي </a:t>
            </a:r>
            <a:r>
              <a:rPr lang="ar-SA" dirty="0"/>
              <a:t>الوزن </a:t>
            </a:r>
            <a:r>
              <a:rPr lang="ar-SA" dirty="0" smtClean="0"/>
              <a:t>الزائد</a:t>
            </a:r>
            <a:r>
              <a:rPr lang="ar-SA" dirty="0" smtClean="0">
                <a:solidFill>
                  <a:schemeClr val="accent4"/>
                </a:solidFill>
              </a:rPr>
              <a:t>“</a:t>
            </a:r>
            <a:r>
              <a:rPr lang="ar-SA" dirty="0" smtClean="0"/>
              <a:t> سألنا د. سامر ايضاً </a:t>
            </a:r>
            <a:endParaRPr dirty="0"/>
          </a:p>
        </p:txBody>
      </p:sp>
      <p:sp>
        <p:nvSpPr>
          <p:cNvPr id="13" name="Title 12"/>
          <p:cNvSpPr>
            <a:spLocks noGrp="1"/>
          </p:cNvSpPr>
          <p:nvPr>
            <p:ph type="title" idx="7"/>
          </p:nvPr>
        </p:nvSpPr>
        <p:spPr>
          <a:xfrm>
            <a:off x="2743200" y="1411735"/>
            <a:ext cx="6090698" cy="2631851"/>
          </a:xfrm>
        </p:spPr>
        <p:txBody>
          <a:bodyPr/>
          <a:lstStyle/>
          <a:p>
            <a:pPr algn="r" rtl="1"/>
            <a:r>
              <a:rPr lang="ar-SA" sz="2400" dirty="0" smtClean="0">
                <a:solidFill>
                  <a:schemeClr val="accent1"/>
                </a:solidFill>
              </a:rPr>
              <a:t>”</a:t>
            </a:r>
            <a:r>
              <a:rPr lang="ar-SA" sz="2400" dirty="0" smtClean="0"/>
              <a:t>يمكن </a:t>
            </a:r>
            <a:r>
              <a:rPr lang="ar-SA" sz="2400" dirty="0"/>
              <a:t>رؤية أدلة واضحة على تعامل المجتمع بعنصرية تجاه الأشخاص البدينين في كل مكان. في الشوارع والمدارس وأماكن العمل وحياتهم </a:t>
            </a:r>
            <a:r>
              <a:rPr lang="ar-SA" sz="2400" dirty="0" smtClean="0"/>
              <a:t>بأكملها. </a:t>
            </a:r>
            <a:r>
              <a:rPr lang="ar-SA" sz="2400" dirty="0" smtClean="0">
                <a:solidFill>
                  <a:schemeClr val="accent1"/>
                </a:solidFill>
              </a:rPr>
              <a:t>“</a:t>
            </a:r>
            <a:r>
              <a:rPr lang="ar-SA" sz="2400" dirty="0" smtClean="0"/>
              <a:t/>
            </a:r>
            <a:br>
              <a:rPr lang="ar-SA" sz="2400" dirty="0" smtClean="0"/>
            </a:br>
            <a:r>
              <a:rPr lang="ar-SA" sz="2400" dirty="0" smtClean="0"/>
              <a:t> ثم </a:t>
            </a:r>
            <a:r>
              <a:rPr lang="ar-SA" sz="2400" dirty="0" smtClean="0"/>
              <a:t>سأل </a:t>
            </a:r>
            <a:r>
              <a:rPr lang="ar-SA" sz="2400" dirty="0" smtClean="0"/>
              <a:t>هو ”هل </a:t>
            </a:r>
            <a:r>
              <a:rPr lang="ar-SA" sz="2400" dirty="0"/>
              <a:t>رأيت كيف تتجه كل الأعين وتنتشر الهمسات عندما يدخل شخص سمين الغرفة</a:t>
            </a:r>
            <a:r>
              <a:rPr lang="ar-SA" sz="2400" dirty="0" smtClean="0"/>
              <a:t>؟“</a:t>
            </a:r>
            <a:r>
              <a:rPr lang="en-US" sz="2400" dirty="0"/>
              <a:t/>
            </a:r>
            <a:br>
              <a:rPr lang="en-US" sz="2400" dirty="0"/>
            </a:br>
            <a:endParaRPr lang="ar-SA" sz="2400" dirty="0"/>
          </a:p>
        </p:txBody>
      </p:sp>
      <p:grpSp>
        <p:nvGrpSpPr>
          <p:cNvPr id="30" name="Google Shape;306;p32"/>
          <p:cNvGrpSpPr/>
          <p:nvPr/>
        </p:nvGrpSpPr>
        <p:grpSpPr>
          <a:xfrm>
            <a:off x="6710034" y="1466209"/>
            <a:ext cx="430700" cy="116100"/>
            <a:chOff x="4356650" y="865325"/>
            <a:chExt cx="430700" cy="116100"/>
          </a:xfrm>
          <a:solidFill>
            <a:schemeClr val="accent1"/>
          </a:solidFill>
        </p:grpSpPr>
        <p:sp>
          <p:nvSpPr>
            <p:cNvPr id="31" name="Google Shape;307;p32"/>
            <p:cNvSpPr/>
            <p:nvPr/>
          </p:nvSpPr>
          <p:spPr>
            <a:xfrm>
              <a:off x="43566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32"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33" name="Google Shape;309;p32"/>
            <p:cNvSpPr/>
            <p:nvPr/>
          </p:nvSpPr>
          <p:spPr>
            <a:xfrm>
              <a:off x="46712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grpSp>
      <p:grpSp>
        <p:nvGrpSpPr>
          <p:cNvPr id="36" name="Google Shape;548;p38"/>
          <p:cNvGrpSpPr/>
          <p:nvPr/>
        </p:nvGrpSpPr>
        <p:grpSpPr>
          <a:xfrm>
            <a:off x="368969" y="2045368"/>
            <a:ext cx="2302042" cy="1778892"/>
            <a:chOff x="4371075" y="1379975"/>
            <a:chExt cx="1662500" cy="1471967"/>
          </a:xfrm>
        </p:grpSpPr>
        <p:sp>
          <p:nvSpPr>
            <p:cNvPr id="37" name="Google Shape;549;p38"/>
            <p:cNvSpPr/>
            <p:nvPr/>
          </p:nvSpPr>
          <p:spPr>
            <a:xfrm>
              <a:off x="4555295" y="2489542"/>
              <a:ext cx="1366291" cy="362400"/>
            </a:xfrm>
            <a:custGeom>
              <a:avLst/>
              <a:gdLst/>
              <a:ahLst/>
              <a:cxnLst/>
              <a:rect l="l" t="t" r="r" b="b"/>
              <a:pathLst>
                <a:path w="86283" h="14496" extrusionOk="0">
                  <a:moveTo>
                    <a:pt x="43141" y="1"/>
                  </a:moveTo>
                  <a:cubicBezTo>
                    <a:pt x="31700" y="1"/>
                    <a:pt x="20726" y="765"/>
                    <a:pt x="12636" y="2123"/>
                  </a:cubicBezTo>
                  <a:cubicBezTo>
                    <a:pt x="4546" y="3482"/>
                    <a:pt x="0" y="5326"/>
                    <a:pt x="0" y="7248"/>
                  </a:cubicBezTo>
                  <a:cubicBezTo>
                    <a:pt x="0" y="9170"/>
                    <a:pt x="4546" y="11014"/>
                    <a:pt x="12636" y="12374"/>
                  </a:cubicBezTo>
                  <a:cubicBezTo>
                    <a:pt x="20726" y="13732"/>
                    <a:pt x="31700" y="14496"/>
                    <a:pt x="43141" y="14496"/>
                  </a:cubicBezTo>
                  <a:cubicBezTo>
                    <a:pt x="54584" y="14496"/>
                    <a:pt x="65556" y="13732"/>
                    <a:pt x="73647" y="12374"/>
                  </a:cubicBezTo>
                  <a:cubicBezTo>
                    <a:pt x="81738" y="11014"/>
                    <a:pt x="86282" y="9170"/>
                    <a:pt x="86282" y="7248"/>
                  </a:cubicBezTo>
                  <a:cubicBezTo>
                    <a:pt x="86282" y="5326"/>
                    <a:pt x="81738" y="3482"/>
                    <a:pt x="73647" y="2123"/>
                  </a:cubicBezTo>
                  <a:cubicBezTo>
                    <a:pt x="65556" y="765"/>
                    <a:pt x="54584" y="1"/>
                    <a:pt x="43141" y="1"/>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550;p38"/>
            <p:cNvSpPr/>
            <p:nvPr/>
          </p:nvSpPr>
          <p:spPr>
            <a:xfrm>
              <a:off x="4530275" y="2349425"/>
              <a:ext cx="1337250" cy="321675"/>
            </a:xfrm>
            <a:custGeom>
              <a:avLst/>
              <a:gdLst/>
              <a:ahLst/>
              <a:cxnLst/>
              <a:rect l="l" t="t" r="r" b="b"/>
              <a:pathLst>
                <a:path w="53490" h="12867" extrusionOk="0">
                  <a:moveTo>
                    <a:pt x="6433" y="12866"/>
                  </a:moveTo>
                  <a:lnTo>
                    <a:pt x="47058" y="12866"/>
                  </a:lnTo>
                  <a:cubicBezTo>
                    <a:pt x="50595" y="12866"/>
                    <a:pt x="53490" y="9971"/>
                    <a:pt x="53490" y="6434"/>
                  </a:cubicBezTo>
                  <a:lnTo>
                    <a:pt x="53490" y="3594"/>
                  </a:lnTo>
                  <a:cubicBezTo>
                    <a:pt x="53490" y="1618"/>
                    <a:pt x="51874" y="1"/>
                    <a:pt x="49897" y="1"/>
                  </a:cubicBezTo>
                  <a:lnTo>
                    <a:pt x="3594" y="1"/>
                  </a:lnTo>
                  <a:cubicBezTo>
                    <a:pt x="1618" y="1"/>
                    <a:pt x="1" y="1618"/>
                    <a:pt x="1" y="3594"/>
                  </a:cubicBezTo>
                  <a:lnTo>
                    <a:pt x="1" y="6434"/>
                  </a:lnTo>
                  <a:cubicBezTo>
                    <a:pt x="1" y="9971"/>
                    <a:pt x="2895" y="12866"/>
                    <a:pt x="6433" y="1286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551;p38"/>
            <p:cNvSpPr/>
            <p:nvPr/>
          </p:nvSpPr>
          <p:spPr>
            <a:xfrm>
              <a:off x="4515825" y="2138025"/>
              <a:ext cx="1366175" cy="244900"/>
            </a:xfrm>
            <a:custGeom>
              <a:avLst/>
              <a:gdLst/>
              <a:ahLst/>
              <a:cxnLst/>
              <a:rect l="l" t="t" r="r" b="b"/>
              <a:pathLst>
                <a:path w="54647" h="9796" extrusionOk="0">
                  <a:moveTo>
                    <a:pt x="4899" y="0"/>
                  </a:moveTo>
                  <a:cubicBezTo>
                    <a:pt x="2185" y="0"/>
                    <a:pt x="1" y="2185"/>
                    <a:pt x="1" y="4898"/>
                  </a:cubicBezTo>
                  <a:cubicBezTo>
                    <a:pt x="1" y="7612"/>
                    <a:pt x="2185" y="9796"/>
                    <a:pt x="4899" y="9796"/>
                  </a:cubicBezTo>
                  <a:lnTo>
                    <a:pt x="49749" y="9796"/>
                  </a:lnTo>
                  <a:cubicBezTo>
                    <a:pt x="52462" y="9796"/>
                    <a:pt x="54646" y="7612"/>
                    <a:pt x="54646" y="4898"/>
                  </a:cubicBezTo>
                  <a:cubicBezTo>
                    <a:pt x="54646" y="2185"/>
                    <a:pt x="52462" y="0"/>
                    <a:pt x="49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552;p38"/>
            <p:cNvSpPr/>
            <p:nvPr/>
          </p:nvSpPr>
          <p:spPr>
            <a:xfrm>
              <a:off x="4371075" y="2240525"/>
              <a:ext cx="1662500" cy="302500"/>
            </a:xfrm>
            <a:custGeom>
              <a:avLst/>
              <a:gdLst/>
              <a:ahLst/>
              <a:cxnLst/>
              <a:rect l="l" t="t" r="r" b="b"/>
              <a:pathLst>
                <a:path w="66500" h="12100" extrusionOk="0">
                  <a:moveTo>
                    <a:pt x="3744" y="2179"/>
                  </a:moveTo>
                  <a:cubicBezTo>
                    <a:pt x="7022" y="396"/>
                    <a:pt x="7787" y="5163"/>
                    <a:pt x="10314" y="4152"/>
                  </a:cubicBezTo>
                  <a:cubicBezTo>
                    <a:pt x="12843" y="3140"/>
                    <a:pt x="14602" y="355"/>
                    <a:pt x="17383" y="2828"/>
                  </a:cubicBezTo>
                  <a:cubicBezTo>
                    <a:pt x="20163" y="5302"/>
                    <a:pt x="22194" y="2131"/>
                    <a:pt x="25227" y="3142"/>
                  </a:cubicBezTo>
                  <a:cubicBezTo>
                    <a:pt x="28259" y="4152"/>
                    <a:pt x="30534" y="867"/>
                    <a:pt x="34326" y="2889"/>
                  </a:cubicBezTo>
                  <a:cubicBezTo>
                    <a:pt x="38118" y="4911"/>
                    <a:pt x="39443" y="4799"/>
                    <a:pt x="42091" y="3512"/>
                  </a:cubicBezTo>
                  <a:cubicBezTo>
                    <a:pt x="44739" y="2223"/>
                    <a:pt x="46170" y="218"/>
                    <a:pt x="48318" y="1866"/>
                  </a:cubicBezTo>
                  <a:cubicBezTo>
                    <a:pt x="50466" y="3512"/>
                    <a:pt x="53329" y="1507"/>
                    <a:pt x="55620" y="2724"/>
                  </a:cubicBezTo>
                  <a:cubicBezTo>
                    <a:pt x="57910" y="3942"/>
                    <a:pt x="61157" y="0"/>
                    <a:pt x="64424" y="3655"/>
                  </a:cubicBezTo>
                  <a:cubicBezTo>
                    <a:pt x="66079" y="5507"/>
                    <a:pt x="66500" y="11815"/>
                    <a:pt x="63637" y="10097"/>
                  </a:cubicBezTo>
                  <a:cubicBezTo>
                    <a:pt x="60773" y="8378"/>
                    <a:pt x="59699" y="8164"/>
                    <a:pt x="58697" y="9165"/>
                  </a:cubicBezTo>
                  <a:cubicBezTo>
                    <a:pt x="57695" y="10168"/>
                    <a:pt x="56264" y="10097"/>
                    <a:pt x="54690" y="9023"/>
                  </a:cubicBezTo>
                  <a:cubicBezTo>
                    <a:pt x="53114" y="7950"/>
                    <a:pt x="49679" y="10526"/>
                    <a:pt x="48461" y="9095"/>
                  </a:cubicBezTo>
                  <a:cubicBezTo>
                    <a:pt x="47245" y="7664"/>
                    <a:pt x="43523" y="6518"/>
                    <a:pt x="42378" y="9309"/>
                  </a:cubicBezTo>
                  <a:cubicBezTo>
                    <a:pt x="41232" y="12099"/>
                    <a:pt x="39658" y="10669"/>
                    <a:pt x="38727" y="9309"/>
                  </a:cubicBezTo>
                  <a:cubicBezTo>
                    <a:pt x="37798" y="7948"/>
                    <a:pt x="31713" y="7949"/>
                    <a:pt x="30783" y="9023"/>
                  </a:cubicBezTo>
                  <a:cubicBezTo>
                    <a:pt x="29852" y="10097"/>
                    <a:pt x="28133" y="9739"/>
                    <a:pt x="26630" y="8880"/>
                  </a:cubicBezTo>
                  <a:cubicBezTo>
                    <a:pt x="25128" y="8020"/>
                    <a:pt x="21406" y="9237"/>
                    <a:pt x="20260" y="8163"/>
                  </a:cubicBezTo>
                  <a:cubicBezTo>
                    <a:pt x="19115" y="7090"/>
                    <a:pt x="16108" y="7949"/>
                    <a:pt x="15035" y="9380"/>
                  </a:cubicBezTo>
                  <a:cubicBezTo>
                    <a:pt x="13961" y="10811"/>
                    <a:pt x="9738" y="11814"/>
                    <a:pt x="7734" y="9667"/>
                  </a:cubicBezTo>
                  <a:cubicBezTo>
                    <a:pt x="5730" y="7519"/>
                    <a:pt x="4553" y="9052"/>
                    <a:pt x="3010" y="9595"/>
                  </a:cubicBezTo>
                  <a:cubicBezTo>
                    <a:pt x="1466" y="10139"/>
                    <a:pt x="0" y="4214"/>
                    <a:pt x="3744" y="217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53;p38"/>
            <p:cNvSpPr/>
            <p:nvPr/>
          </p:nvSpPr>
          <p:spPr>
            <a:xfrm>
              <a:off x="4598700" y="2135425"/>
              <a:ext cx="1200425" cy="264525"/>
            </a:xfrm>
            <a:custGeom>
              <a:avLst/>
              <a:gdLst/>
              <a:ahLst/>
              <a:cxnLst/>
              <a:rect l="l" t="t" r="r" b="b"/>
              <a:pathLst>
                <a:path w="48017" h="10581" extrusionOk="0">
                  <a:moveTo>
                    <a:pt x="9079" y="10581"/>
                  </a:moveTo>
                  <a:cubicBezTo>
                    <a:pt x="16298" y="6906"/>
                    <a:pt x="36659" y="3032"/>
                    <a:pt x="48017" y="1280"/>
                  </a:cubicBezTo>
                  <a:lnTo>
                    <a:pt x="48017" y="319"/>
                  </a:lnTo>
                  <a:lnTo>
                    <a:pt x="1" y="1"/>
                  </a:lnTo>
                  <a:lnTo>
                    <a:pt x="1" y="961"/>
                  </a:lnTo>
                  <a:cubicBezTo>
                    <a:pt x="1888" y="973"/>
                    <a:pt x="6501" y="4893"/>
                    <a:pt x="9079" y="105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554;p38"/>
            <p:cNvSpPr/>
            <p:nvPr/>
          </p:nvSpPr>
          <p:spPr>
            <a:xfrm>
              <a:off x="4598700" y="2055675"/>
              <a:ext cx="1200425" cy="320275"/>
            </a:xfrm>
            <a:custGeom>
              <a:avLst/>
              <a:gdLst/>
              <a:ahLst/>
              <a:cxnLst/>
              <a:rect l="l" t="t" r="r" b="b"/>
              <a:pathLst>
                <a:path w="48017" h="12811" extrusionOk="0">
                  <a:moveTo>
                    <a:pt x="9079" y="12810"/>
                  </a:moveTo>
                  <a:cubicBezTo>
                    <a:pt x="16298" y="9135"/>
                    <a:pt x="36659" y="5261"/>
                    <a:pt x="48017" y="3509"/>
                  </a:cubicBezTo>
                  <a:lnTo>
                    <a:pt x="23586" y="0"/>
                  </a:lnTo>
                  <a:lnTo>
                    <a:pt x="1" y="3191"/>
                  </a:lnTo>
                  <a:cubicBezTo>
                    <a:pt x="1992" y="3204"/>
                    <a:pt x="6501" y="7124"/>
                    <a:pt x="9079" y="128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555;p38"/>
            <p:cNvSpPr/>
            <p:nvPr/>
          </p:nvSpPr>
          <p:spPr>
            <a:xfrm>
              <a:off x="5172925" y="1798250"/>
              <a:ext cx="662125" cy="444750"/>
            </a:xfrm>
            <a:custGeom>
              <a:avLst/>
              <a:gdLst/>
              <a:ahLst/>
              <a:cxnLst/>
              <a:rect l="l" t="t" r="r" b="b"/>
              <a:pathLst>
                <a:path w="26485" h="17790" extrusionOk="0">
                  <a:moveTo>
                    <a:pt x="14017" y="667"/>
                  </a:moveTo>
                  <a:cubicBezTo>
                    <a:pt x="21094" y="1333"/>
                    <a:pt x="26484" y="5557"/>
                    <a:pt x="26056" y="10101"/>
                  </a:cubicBezTo>
                  <a:cubicBezTo>
                    <a:pt x="25629" y="14646"/>
                    <a:pt x="19545" y="17790"/>
                    <a:pt x="12467" y="17123"/>
                  </a:cubicBezTo>
                  <a:cubicBezTo>
                    <a:pt x="5390" y="16456"/>
                    <a:pt x="1" y="12232"/>
                    <a:pt x="428" y="7689"/>
                  </a:cubicBezTo>
                  <a:cubicBezTo>
                    <a:pt x="856" y="3144"/>
                    <a:pt x="6940" y="0"/>
                    <a:pt x="14017" y="66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556;p38"/>
            <p:cNvSpPr/>
            <p:nvPr/>
          </p:nvSpPr>
          <p:spPr>
            <a:xfrm>
              <a:off x="5183625" y="1940575"/>
              <a:ext cx="645400" cy="110225"/>
            </a:xfrm>
            <a:custGeom>
              <a:avLst/>
              <a:gdLst/>
              <a:ahLst/>
              <a:cxnLst/>
              <a:rect l="l" t="t" r="r" b="b"/>
              <a:pathLst>
                <a:path w="25816" h="4409" extrusionOk="0">
                  <a:moveTo>
                    <a:pt x="189" y="1"/>
                  </a:moveTo>
                  <a:lnTo>
                    <a:pt x="25816" y="2414"/>
                  </a:lnTo>
                  <a:lnTo>
                    <a:pt x="25628" y="4408"/>
                  </a:lnTo>
                  <a:lnTo>
                    <a:pt x="0" y="1996"/>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57;p38"/>
            <p:cNvSpPr/>
            <p:nvPr/>
          </p:nvSpPr>
          <p:spPr>
            <a:xfrm>
              <a:off x="5177600" y="1748375"/>
              <a:ext cx="662125" cy="444725"/>
            </a:xfrm>
            <a:custGeom>
              <a:avLst/>
              <a:gdLst/>
              <a:ahLst/>
              <a:cxnLst/>
              <a:rect l="l" t="t" r="r" b="b"/>
              <a:pathLst>
                <a:path w="26485" h="17789" extrusionOk="0">
                  <a:moveTo>
                    <a:pt x="14017" y="667"/>
                  </a:moveTo>
                  <a:cubicBezTo>
                    <a:pt x="21095" y="1333"/>
                    <a:pt x="26484" y="5557"/>
                    <a:pt x="26057" y="10102"/>
                  </a:cubicBezTo>
                  <a:cubicBezTo>
                    <a:pt x="25629" y="14645"/>
                    <a:pt x="19545" y="17789"/>
                    <a:pt x="12468" y="17123"/>
                  </a:cubicBezTo>
                  <a:cubicBezTo>
                    <a:pt x="5391" y="16457"/>
                    <a:pt x="1" y="12232"/>
                    <a:pt x="430" y="7689"/>
                  </a:cubicBezTo>
                  <a:cubicBezTo>
                    <a:pt x="857" y="3144"/>
                    <a:pt x="6941" y="1"/>
                    <a:pt x="14017" y="66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558;p38"/>
            <p:cNvSpPr/>
            <p:nvPr/>
          </p:nvSpPr>
          <p:spPr>
            <a:xfrm>
              <a:off x="5376475" y="1971725"/>
              <a:ext cx="202700" cy="179325"/>
            </a:xfrm>
            <a:custGeom>
              <a:avLst/>
              <a:gdLst/>
              <a:ahLst/>
              <a:cxnLst/>
              <a:rect l="l" t="t" r="r" b="b"/>
              <a:pathLst>
                <a:path w="8108" h="7173" extrusionOk="0">
                  <a:moveTo>
                    <a:pt x="0" y="5950"/>
                  </a:moveTo>
                  <a:lnTo>
                    <a:pt x="5252" y="1"/>
                  </a:lnTo>
                  <a:lnTo>
                    <a:pt x="8107" y="7030"/>
                  </a:lnTo>
                  <a:cubicBezTo>
                    <a:pt x="6998" y="7157"/>
                    <a:pt x="5826" y="7172"/>
                    <a:pt x="4620" y="7059"/>
                  </a:cubicBezTo>
                  <a:cubicBezTo>
                    <a:pt x="2946" y="6901"/>
                    <a:pt x="1382" y="6511"/>
                    <a:pt x="0" y="595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559;p38"/>
            <p:cNvSpPr/>
            <p:nvPr/>
          </p:nvSpPr>
          <p:spPr>
            <a:xfrm>
              <a:off x="5507725" y="1971700"/>
              <a:ext cx="276725" cy="145600"/>
            </a:xfrm>
            <a:custGeom>
              <a:avLst/>
              <a:gdLst/>
              <a:ahLst/>
              <a:cxnLst/>
              <a:rect l="l" t="t" r="r" b="b"/>
              <a:pathLst>
                <a:path w="11069" h="5824" extrusionOk="0">
                  <a:moveTo>
                    <a:pt x="7167" y="5824"/>
                  </a:moveTo>
                  <a:lnTo>
                    <a:pt x="1" y="1"/>
                  </a:lnTo>
                  <a:lnTo>
                    <a:pt x="11069" y="1192"/>
                  </a:lnTo>
                  <a:cubicBezTo>
                    <a:pt x="10807" y="3135"/>
                    <a:pt x="9337" y="4765"/>
                    <a:pt x="7167" y="58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60;p38"/>
            <p:cNvSpPr/>
            <p:nvPr/>
          </p:nvSpPr>
          <p:spPr>
            <a:xfrm>
              <a:off x="5507750" y="1814000"/>
              <a:ext cx="259000" cy="157725"/>
            </a:xfrm>
            <a:custGeom>
              <a:avLst/>
              <a:gdLst/>
              <a:ahLst/>
              <a:cxnLst/>
              <a:rect l="l" t="t" r="r" b="b"/>
              <a:pathLst>
                <a:path w="10360" h="6309" extrusionOk="0">
                  <a:moveTo>
                    <a:pt x="10360" y="4249"/>
                  </a:moveTo>
                  <a:lnTo>
                    <a:pt x="1" y="6309"/>
                  </a:lnTo>
                  <a:lnTo>
                    <a:pt x="4575" y="0"/>
                  </a:lnTo>
                  <a:cubicBezTo>
                    <a:pt x="7229" y="916"/>
                    <a:pt x="9309" y="2452"/>
                    <a:pt x="10360" y="4249"/>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561;p38"/>
            <p:cNvSpPr/>
            <p:nvPr/>
          </p:nvSpPr>
          <p:spPr>
            <a:xfrm>
              <a:off x="5312400" y="1788625"/>
              <a:ext cx="195375" cy="183100"/>
            </a:xfrm>
            <a:custGeom>
              <a:avLst/>
              <a:gdLst/>
              <a:ahLst/>
              <a:cxnLst/>
              <a:rect l="l" t="t" r="r" b="b"/>
              <a:pathLst>
                <a:path w="7815" h="7324" extrusionOk="0">
                  <a:moveTo>
                    <a:pt x="7632" y="128"/>
                  </a:moveTo>
                  <a:lnTo>
                    <a:pt x="7815" y="7324"/>
                  </a:lnTo>
                  <a:lnTo>
                    <a:pt x="0" y="1812"/>
                  </a:lnTo>
                  <a:cubicBezTo>
                    <a:pt x="1970" y="644"/>
                    <a:pt x="4673" y="0"/>
                    <a:pt x="7632" y="128"/>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62;p38"/>
            <p:cNvSpPr/>
            <p:nvPr/>
          </p:nvSpPr>
          <p:spPr>
            <a:xfrm>
              <a:off x="5229350" y="1898375"/>
              <a:ext cx="278425" cy="137300"/>
            </a:xfrm>
            <a:custGeom>
              <a:avLst/>
              <a:gdLst/>
              <a:ahLst/>
              <a:cxnLst/>
              <a:rect l="l" t="t" r="r" b="b"/>
              <a:pathLst>
                <a:path w="11137" h="5492" extrusionOk="0">
                  <a:moveTo>
                    <a:pt x="696" y="1"/>
                  </a:moveTo>
                  <a:lnTo>
                    <a:pt x="11137" y="2934"/>
                  </a:lnTo>
                  <a:lnTo>
                    <a:pt x="1227" y="5491"/>
                  </a:lnTo>
                  <a:cubicBezTo>
                    <a:pt x="411" y="4371"/>
                    <a:pt x="0" y="3127"/>
                    <a:pt x="120" y="1855"/>
                  </a:cubicBezTo>
                  <a:cubicBezTo>
                    <a:pt x="182" y="1200"/>
                    <a:pt x="380" y="579"/>
                    <a:pt x="6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63;p38"/>
            <p:cNvSpPr/>
            <p:nvPr/>
          </p:nvSpPr>
          <p:spPr>
            <a:xfrm>
              <a:off x="4546650" y="1923575"/>
              <a:ext cx="653500" cy="279100"/>
            </a:xfrm>
            <a:custGeom>
              <a:avLst/>
              <a:gdLst/>
              <a:ahLst/>
              <a:cxnLst/>
              <a:rect l="l" t="t" r="r" b="b"/>
              <a:pathLst>
                <a:path w="26140" h="11164" extrusionOk="0">
                  <a:moveTo>
                    <a:pt x="12604" y="672"/>
                  </a:moveTo>
                  <a:cubicBezTo>
                    <a:pt x="19680" y="1"/>
                    <a:pt x="25626" y="1654"/>
                    <a:pt x="25883" y="4365"/>
                  </a:cubicBezTo>
                  <a:cubicBezTo>
                    <a:pt x="26139" y="7078"/>
                    <a:pt x="20612" y="9820"/>
                    <a:pt x="13536" y="10492"/>
                  </a:cubicBezTo>
                  <a:cubicBezTo>
                    <a:pt x="6459" y="11164"/>
                    <a:pt x="514" y="9510"/>
                    <a:pt x="257" y="6799"/>
                  </a:cubicBezTo>
                  <a:cubicBezTo>
                    <a:pt x="0" y="4086"/>
                    <a:pt x="5528" y="1344"/>
                    <a:pt x="12604" y="67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64;p38"/>
            <p:cNvSpPr/>
            <p:nvPr/>
          </p:nvSpPr>
          <p:spPr>
            <a:xfrm>
              <a:off x="4548250" y="1982000"/>
              <a:ext cx="645475" cy="111550"/>
            </a:xfrm>
            <a:custGeom>
              <a:avLst/>
              <a:gdLst/>
              <a:ahLst/>
              <a:cxnLst/>
              <a:rect l="l" t="t" r="r" b="b"/>
              <a:pathLst>
                <a:path w="25819" h="4462" extrusionOk="0">
                  <a:moveTo>
                    <a:pt x="0" y="2433"/>
                  </a:moveTo>
                  <a:lnTo>
                    <a:pt x="25626" y="1"/>
                  </a:lnTo>
                  <a:lnTo>
                    <a:pt x="25819" y="2028"/>
                  </a:lnTo>
                  <a:lnTo>
                    <a:pt x="193" y="4462"/>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65;p38"/>
            <p:cNvSpPr/>
            <p:nvPr/>
          </p:nvSpPr>
          <p:spPr>
            <a:xfrm>
              <a:off x="4541800" y="1872850"/>
              <a:ext cx="653550" cy="279100"/>
            </a:xfrm>
            <a:custGeom>
              <a:avLst/>
              <a:gdLst/>
              <a:ahLst/>
              <a:cxnLst/>
              <a:rect l="l" t="t" r="r" b="b"/>
              <a:pathLst>
                <a:path w="26142" h="11164" extrusionOk="0">
                  <a:moveTo>
                    <a:pt x="12605" y="672"/>
                  </a:moveTo>
                  <a:cubicBezTo>
                    <a:pt x="19682" y="1"/>
                    <a:pt x="25627" y="1654"/>
                    <a:pt x="25884" y="4367"/>
                  </a:cubicBezTo>
                  <a:cubicBezTo>
                    <a:pt x="26142" y="7078"/>
                    <a:pt x="20613" y="9821"/>
                    <a:pt x="13537" y="10492"/>
                  </a:cubicBezTo>
                  <a:cubicBezTo>
                    <a:pt x="6461" y="11164"/>
                    <a:pt x="515" y="9510"/>
                    <a:pt x="258" y="6799"/>
                  </a:cubicBezTo>
                  <a:cubicBezTo>
                    <a:pt x="1" y="4087"/>
                    <a:pt x="5529" y="1344"/>
                    <a:pt x="12605" y="6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66;p38"/>
            <p:cNvSpPr/>
            <p:nvPr/>
          </p:nvSpPr>
          <p:spPr>
            <a:xfrm>
              <a:off x="4760625" y="2013100"/>
              <a:ext cx="203875" cy="109350"/>
            </a:xfrm>
            <a:custGeom>
              <a:avLst/>
              <a:gdLst/>
              <a:ahLst/>
              <a:cxnLst/>
              <a:rect l="l" t="t" r="r" b="b"/>
              <a:pathLst>
                <a:path w="8155" h="4374" extrusionOk="0">
                  <a:moveTo>
                    <a:pt x="1" y="4254"/>
                  </a:moveTo>
                  <a:lnTo>
                    <a:pt x="4288" y="0"/>
                  </a:lnTo>
                  <a:lnTo>
                    <a:pt x="8154" y="3668"/>
                  </a:lnTo>
                  <a:cubicBezTo>
                    <a:pt x="7022" y="3919"/>
                    <a:pt x="5875" y="4100"/>
                    <a:pt x="4720" y="4208"/>
                  </a:cubicBezTo>
                  <a:cubicBezTo>
                    <a:pt x="3046" y="4366"/>
                    <a:pt x="1446" y="4374"/>
                    <a:pt x="1" y="425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67;p38"/>
            <p:cNvSpPr/>
            <p:nvPr/>
          </p:nvSpPr>
          <p:spPr>
            <a:xfrm>
              <a:off x="4867800" y="1989000"/>
              <a:ext cx="278000" cy="82100"/>
            </a:xfrm>
            <a:custGeom>
              <a:avLst/>
              <a:gdLst/>
              <a:ahLst/>
              <a:cxnLst/>
              <a:rect l="l" t="t" r="r" b="b"/>
              <a:pathLst>
                <a:path w="11120" h="3284" extrusionOk="0">
                  <a:moveTo>
                    <a:pt x="7936" y="3283"/>
                  </a:moveTo>
                  <a:lnTo>
                    <a:pt x="1" y="964"/>
                  </a:lnTo>
                  <a:lnTo>
                    <a:pt x="11090" y="1"/>
                  </a:lnTo>
                  <a:cubicBezTo>
                    <a:pt x="11120" y="1172"/>
                    <a:pt x="9917" y="2341"/>
                    <a:pt x="7936" y="32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8;p38"/>
            <p:cNvSpPr/>
            <p:nvPr/>
          </p:nvSpPr>
          <p:spPr>
            <a:xfrm>
              <a:off x="4867800" y="1904050"/>
              <a:ext cx="247625" cy="109075"/>
            </a:xfrm>
            <a:custGeom>
              <a:avLst/>
              <a:gdLst/>
              <a:ahLst/>
              <a:cxnLst/>
              <a:rect l="l" t="t" r="r" b="b"/>
              <a:pathLst>
                <a:path w="9905" h="4363" extrusionOk="0">
                  <a:moveTo>
                    <a:pt x="9905" y="1610"/>
                  </a:moveTo>
                  <a:lnTo>
                    <a:pt x="1" y="4362"/>
                  </a:lnTo>
                  <a:lnTo>
                    <a:pt x="3568" y="1"/>
                  </a:lnTo>
                  <a:cubicBezTo>
                    <a:pt x="6322" y="138"/>
                    <a:pt x="8601" y="721"/>
                    <a:pt x="9905" y="161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69;p38"/>
            <p:cNvSpPr/>
            <p:nvPr/>
          </p:nvSpPr>
          <p:spPr>
            <a:xfrm>
              <a:off x="4654650" y="1908950"/>
              <a:ext cx="213175" cy="104175"/>
            </a:xfrm>
            <a:custGeom>
              <a:avLst/>
              <a:gdLst/>
              <a:ahLst/>
              <a:cxnLst/>
              <a:rect l="l" t="t" r="r" b="b"/>
              <a:pathLst>
                <a:path w="8527" h="4167" extrusionOk="0">
                  <a:moveTo>
                    <a:pt x="7271" y="0"/>
                  </a:moveTo>
                  <a:lnTo>
                    <a:pt x="8527" y="4166"/>
                  </a:lnTo>
                  <a:lnTo>
                    <a:pt x="0" y="2126"/>
                  </a:lnTo>
                  <a:cubicBezTo>
                    <a:pt x="1767" y="1150"/>
                    <a:pt x="4335" y="369"/>
                    <a:pt x="7271" y="0"/>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70;p38"/>
            <p:cNvSpPr/>
            <p:nvPr/>
          </p:nvSpPr>
          <p:spPr>
            <a:xfrm>
              <a:off x="4591350" y="2009500"/>
              <a:ext cx="276475" cy="77950"/>
            </a:xfrm>
            <a:custGeom>
              <a:avLst/>
              <a:gdLst/>
              <a:ahLst/>
              <a:cxnLst/>
              <a:rect l="l" t="t" r="r" b="b"/>
              <a:pathLst>
                <a:path w="11059" h="3118" extrusionOk="0">
                  <a:moveTo>
                    <a:pt x="328" y="0"/>
                  </a:moveTo>
                  <a:lnTo>
                    <a:pt x="11059" y="144"/>
                  </a:lnTo>
                  <a:lnTo>
                    <a:pt x="1672" y="3118"/>
                  </a:lnTo>
                  <a:cubicBezTo>
                    <a:pt x="700" y="2588"/>
                    <a:pt x="110" y="1925"/>
                    <a:pt x="38" y="1165"/>
                  </a:cubicBezTo>
                  <a:cubicBezTo>
                    <a:pt x="0" y="774"/>
                    <a:pt x="103" y="384"/>
                    <a:pt x="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71;p38"/>
            <p:cNvSpPr/>
            <p:nvPr/>
          </p:nvSpPr>
          <p:spPr>
            <a:xfrm>
              <a:off x="4477125" y="1402450"/>
              <a:ext cx="1443575" cy="596550"/>
            </a:xfrm>
            <a:custGeom>
              <a:avLst/>
              <a:gdLst/>
              <a:ahLst/>
              <a:cxnLst/>
              <a:rect l="l" t="t" r="r" b="b"/>
              <a:pathLst>
                <a:path w="57743" h="23862" extrusionOk="0">
                  <a:moveTo>
                    <a:pt x="19295" y="1"/>
                  </a:moveTo>
                  <a:lnTo>
                    <a:pt x="38447" y="1"/>
                  </a:lnTo>
                  <a:cubicBezTo>
                    <a:pt x="49059" y="1"/>
                    <a:pt x="57742" y="8683"/>
                    <a:pt x="57742" y="19296"/>
                  </a:cubicBezTo>
                  <a:lnTo>
                    <a:pt x="57742" y="21979"/>
                  </a:lnTo>
                  <a:cubicBezTo>
                    <a:pt x="57742" y="23015"/>
                    <a:pt x="56895" y="23862"/>
                    <a:pt x="55860" y="23862"/>
                  </a:cubicBezTo>
                  <a:lnTo>
                    <a:pt x="1883" y="23862"/>
                  </a:lnTo>
                  <a:cubicBezTo>
                    <a:pt x="847" y="23862"/>
                    <a:pt x="0" y="23015"/>
                    <a:pt x="0" y="21979"/>
                  </a:cubicBezTo>
                  <a:lnTo>
                    <a:pt x="0" y="19296"/>
                  </a:lnTo>
                  <a:cubicBezTo>
                    <a:pt x="0" y="8683"/>
                    <a:pt x="8683" y="1"/>
                    <a:pt x="192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572;p38"/>
            <p:cNvSpPr/>
            <p:nvPr/>
          </p:nvSpPr>
          <p:spPr>
            <a:xfrm>
              <a:off x="4524050" y="1509875"/>
              <a:ext cx="1349700" cy="477300"/>
            </a:xfrm>
            <a:custGeom>
              <a:avLst/>
              <a:gdLst/>
              <a:ahLst/>
              <a:cxnLst/>
              <a:rect l="l" t="t" r="r" b="b"/>
              <a:pathLst>
                <a:path w="53988" h="19092" extrusionOk="0">
                  <a:moveTo>
                    <a:pt x="18041" y="0"/>
                  </a:moveTo>
                  <a:lnTo>
                    <a:pt x="35947" y="0"/>
                  </a:lnTo>
                  <a:cubicBezTo>
                    <a:pt x="45869" y="0"/>
                    <a:pt x="53988" y="6947"/>
                    <a:pt x="53988" y="15438"/>
                  </a:cubicBezTo>
                  <a:lnTo>
                    <a:pt x="53988" y="17586"/>
                  </a:lnTo>
                  <a:cubicBezTo>
                    <a:pt x="53988" y="18415"/>
                    <a:pt x="53195" y="19092"/>
                    <a:pt x="52227" y="19092"/>
                  </a:cubicBezTo>
                  <a:lnTo>
                    <a:pt x="1761" y="19092"/>
                  </a:lnTo>
                  <a:cubicBezTo>
                    <a:pt x="793" y="19092"/>
                    <a:pt x="1" y="18414"/>
                    <a:pt x="1" y="17586"/>
                  </a:cubicBezTo>
                  <a:lnTo>
                    <a:pt x="1" y="15438"/>
                  </a:lnTo>
                  <a:cubicBezTo>
                    <a:pt x="0" y="6947"/>
                    <a:pt x="8119" y="0"/>
                    <a:pt x="180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573;p38"/>
            <p:cNvSpPr/>
            <p:nvPr/>
          </p:nvSpPr>
          <p:spPr>
            <a:xfrm>
              <a:off x="5370300" y="1806200"/>
              <a:ext cx="38125" cy="42075"/>
            </a:xfrm>
            <a:custGeom>
              <a:avLst/>
              <a:gdLst/>
              <a:ahLst/>
              <a:cxnLst/>
              <a:rect l="l" t="t" r="r" b="b"/>
              <a:pathLst>
                <a:path w="1525" h="1683" extrusionOk="0">
                  <a:moveTo>
                    <a:pt x="762" y="1683"/>
                  </a:moveTo>
                  <a:cubicBezTo>
                    <a:pt x="1524" y="1683"/>
                    <a:pt x="1255" y="0"/>
                    <a:pt x="762" y="0"/>
                  </a:cubicBezTo>
                  <a:cubicBezTo>
                    <a:pt x="269" y="0"/>
                    <a:pt x="0"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574;p38"/>
            <p:cNvSpPr/>
            <p:nvPr/>
          </p:nvSpPr>
          <p:spPr>
            <a:xfrm>
              <a:off x="5660925" y="1801350"/>
              <a:ext cx="52425" cy="50850"/>
            </a:xfrm>
            <a:custGeom>
              <a:avLst/>
              <a:gdLst/>
              <a:ahLst/>
              <a:cxnLst/>
              <a:rect l="l" t="t" r="r" b="b"/>
              <a:pathLst>
                <a:path w="2097" h="2034" extrusionOk="0">
                  <a:moveTo>
                    <a:pt x="1618" y="1440"/>
                  </a:moveTo>
                  <a:cubicBezTo>
                    <a:pt x="2097" y="847"/>
                    <a:pt x="620" y="0"/>
                    <a:pt x="309" y="383"/>
                  </a:cubicBezTo>
                  <a:cubicBezTo>
                    <a:pt x="0" y="767"/>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75;p38"/>
            <p:cNvSpPr/>
            <p:nvPr/>
          </p:nvSpPr>
          <p:spPr>
            <a:xfrm>
              <a:off x="4872600" y="1835300"/>
              <a:ext cx="52350" cy="51250"/>
            </a:xfrm>
            <a:custGeom>
              <a:avLst/>
              <a:gdLst/>
              <a:ahLst/>
              <a:cxnLst/>
              <a:rect l="l" t="t" r="r" b="b"/>
              <a:pathLst>
                <a:path w="2094" h="2050" extrusionOk="0">
                  <a:moveTo>
                    <a:pt x="498" y="1474"/>
                  </a:moveTo>
                  <a:cubicBezTo>
                    <a:pt x="997" y="2049"/>
                    <a:pt x="2093" y="746"/>
                    <a:pt x="1770" y="373"/>
                  </a:cubicBezTo>
                  <a:cubicBezTo>
                    <a:pt x="1447" y="1"/>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576;p38"/>
            <p:cNvSpPr/>
            <p:nvPr/>
          </p:nvSpPr>
          <p:spPr>
            <a:xfrm>
              <a:off x="5037775" y="1595575"/>
              <a:ext cx="51225" cy="52375"/>
            </a:xfrm>
            <a:custGeom>
              <a:avLst/>
              <a:gdLst/>
              <a:ahLst/>
              <a:cxnLst/>
              <a:rect l="l" t="t" r="r" b="b"/>
              <a:pathLst>
                <a:path w="2049" h="2095" extrusionOk="0">
                  <a:moveTo>
                    <a:pt x="580" y="495"/>
                  </a:moveTo>
                  <a:cubicBezTo>
                    <a:pt x="1" y="990"/>
                    <a:pt x="1298" y="2094"/>
                    <a:pt x="1673" y="1773"/>
                  </a:cubicBezTo>
                  <a:cubicBezTo>
                    <a:pt x="2048" y="1453"/>
                    <a:pt x="1158" y="0"/>
                    <a:pt x="580"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577;p38"/>
            <p:cNvSpPr/>
            <p:nvPr/>
          </p:nvSpPr>
          <p:spPr>
            <a:xfrm>
              <a:off x="4680500" y="1697200"/>
              <a:ext cx="51200" cy="52400"/>
            </a:xfrm>
            <a:custGeom>
              <a:avLst/>
              <a:gdLst/>
              <a:ahLst/>
              <a:cxnLst/>
              <a:rect l="l" t="t" r="r" b="b"/>
              <a:pathLst>
                <a:path w="2048" h="2096" extrusionOk="0">
                  <a:moveTo>
                    <a:pt x="579" y="496"/>
                  </a:moveTo>
                  <a:cubicBezTo>
                    <a:pt x="0" y="991"/>
                    <a:pt x="1298" y="2096"/>
                    <a:pt x="1672" y="1775"/>
                  </a:cubicBezTo>
                  <a:cubicBezTo>
                    <a:pt x="2048" y="1454"/>
                    <a:pt x="1159"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578;p38"/>
            <p:cNvSpPr/>
            <p:nvPr/>
          </p:nvSpPr>
          <p:spPr>
            <a:xfrm>
              <a:off x="5632250" y="1617150"/>
              <a:ext cx="51175" cy="52350"/>
            </a:xfrm>
            <a:custGeom>
              <a:avLst/>
              <a:gdLst/>
              <a:ahLst/>
              <a:cxnLst/>
              <a:rect l="l" t="t" r="r" b="b"/>
              <a:pathLst>
                <a:path w="2047" h="2094" extrusionOk="0">
                  <a:moveTo>
                    <a:pt x="579" y="495"/>
                  </a:moveTo>
                  <a:cubicBezTo>
                    <a:pt x="1" y="990"/>
                    <a:pt x="1297" y="2093"/>
                    <a:pt x="1672" y="1772"/>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579;p38"/>
            <p:cNvSpPr/>
            <p:nvPr/>
          </p:nvSpPr>
          <p:spPr>
            <a:xfrm>
              <a:off x="5210275" y="1379975"/>
              <a:ext cx="51175" cy="52375"/>
            </a:xfrm>
            <a:custGeom>
              <a:avLst/>
              <a:gdLst/>
              <a:ahLst/>
              <a:cxnLst/>
              <a:rect l="l" t="t" r="r" b="b"/>
              <a:pathLst>
                <a:path w="2047" h="2095" extrusionOk="0">
                  <a:moveTo>
                    <a:pt x="579" y="495"/>
                  </a:moveTo>
                  <a:cubicBezTo>
                    <a:pt x="1" y="990"/>
                    <a:pt x="1297" y="2094"/>
                    <a:pt x="1673" y="1773"/>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580;p38"/>
            <p:cNvSpPr/>
            <p:nvPr/>
          </p:nvSpPr>
          <p:spPr>
            <a:xfrm>
              <a:off x="4689750" y="1456975"/>
              <a:ext cx="51175" cy="52375"/>
            </a:xfrm>
            <a:custGeom>
              <a:avLst/>
              <a:gdLst/>
              <a:ahLst/>
              <a:cxnLst/>
              <a:rect l="l" t="t" r="r" b="b"/>
              <a:pathLst>
                <a:path w="2047" h="2095" extrusionOk="0">
                  <a:moveTo>
                    <a:pt x="579" y="496"/>
                  </a:moveTo>
                  <a:cubicBezTo>
                    <a:pt x="0" y="990"/>
                    <a:pt x="1297" y="2095"/>
                    <a:pt x="1672" y="1774"/>
                  </a:cubicBezTo>
                  <a:cubicBezTo>
                    <a:pt x="2047" y="1453"/>
                    <a:pt x="1158"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581;p38"/>
            <p:cNvSpPr/>
            <p:nvPr/>
          </p:nvSpPr>
          <p:spPr>
            <a:xfrm>
              <a:off x="5642425" y="1425550"/>
              <a:ext cx="52450" cy="50850"/>
            </a:xfrm>
            <a:custGeom>
              <a:avLst/>
              <a:gdLst/>
              <a:ahLst/>
              <a:cxnLst/>
              <a:rect l="l" t="t" r="r" b="b"/>
              <a:pathLst>
                <a:path w="2098" h="2034" extrusionOk="0">
                  <a:moveTo>
                    <a:pt x="1619" y="1441"/>
                  </a:moveTo>
                  <a:cubicBezTo>
                    <a:pt x="2098" y="848"/>
                    <a:pt x="620" y="1"/>
                    <a:pt x="310" y="385"/>
                  </a:cubicBezTo>
                  <a:cubicBezTo>
                    <a:pt x="0" y="769"/>
                    <a:pt x="1141" y="2034"/>
                    <a:pt x="1619" y="14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582;p38"/>
            <p:cNvSpPr/>
            <p:nvPr/>
          </p:nvSpPr>
          <p:spPr>
            <a:xfrm>
              <a:off x="4875475" y="1477900"/>
              <a:ext cx="52475" cy="50875"/>
            </a:xfrm>
            <a:custGeom>
              <a:avLst/>
              <a:gdLst/>
              <a:ahLst/>
              <a:cxnLst/>
              <a:rect l="l" t="t" r="r" b="b"/>
              <a:pathLst>
                <a:path w="2099" h="2035" extrusionOk="0">
                  <a:moveTo>
                    <a:pt x="1620" y="1442"/>
                  </a:moveTo>
                  <a:cubicBezTo>
                    <a:pt x="2098" y="848"/>
                    <a:pt x="621" y="1"/>
                    <a:pt x="311" y="385"/>
                  </a:cubicBezTo>
                  <a:cubicBezTo>
                    <a:pt x="1" y="769"/>
                    <a:pt x="1142" y="2034"/>
                    <a:pt x="1620" y="144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583;p38"/>
            <p:cNvSpPr/>
            <p:nvPr/>
          </p:nvSpPr>
          <p:spPr>
            <a:xfrm>
              <a:off x="4536700" y="1641175"/>
              <a:ext cx="52425" cy="50825"/>
            </a:xfrm>
            <a:custGeom>
              <a:avLst/>
              <a:gdLst/>
              <a:ahLst/>
              <a:cxnLst/>
              <a:rect l="l" t="t" r="r" b="b"/>
              <a:pathLst>
                <a:path w="2097" h="2033" extrusionOk="0">
                  <a:moveTo>
                    <a:pt x="1618" y="1440"/>
                  </a:moveTo>
                  <a:cubicBezTo>
                    <a:pt x="2097" y="847"/>
                    <a:pt x="620" y="1"/>
                    <a:pt x="309" y="385"/>
                  </a:cubicBezTo>
                  <a:cubicBezTo>
                    <a:pt x="0" y="769"/>
                    <a:pt x="1140" y="2033"/>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584;p38"/>
            <p:cNvSpPr/>
            <p:nvPr/>
          </p:nvSpPr>
          <p:spPr>
            <a:xfrm>
              <a:off x="5355950" y="1582650"/>
              <a:ext cx="52500" cy="50850"/>
            </a:xfrm>
            <a:custGeom>
              <a:avLst/>
              <a:gdLst/>
              <a:ahLst/>
              <a:cxnLst/>
              <a:rect l="l" t="t" r="r" b="b"/>
              <a:pathLst>
                <a:path w="2100" h="2034" extrusionOk="0">
                  <a:moveTo>
                    <a:pt x="1621" y="1440"/>
                  </a:moveTo>
                  <a:cubicBezTo>
                    <a:pt x="2099" y="848"/>
                    <a:pt x="621" y="0"/>
                    <a:pt x="311" y="384"/>
                  </a:cubicBezTo>
                  <a:cubicBezTo>
                    <a:pt x="1" y="767"/>
                    <a:pt x="1142" y="2034"/>
                    <a:pt x="1621"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585;p38"/>
            <p:cNvSpPr/>
            <p:nvPr/>
          </p:nvSpPr>
          <p:spPr>
            <a:xfrm>
              <a:off x="5811825" y="1668875"/>
              <a:ext cx="52475" cy="50875"/>
            </a:xfrm>
            <a:custGeom>
              <a:avLst/>
              <a:gdLst/>
              <a:ahLst/>
              <a:cxnLst/>
              <a:rect l="l" t="t" r="r" b="b"/>
              <a:pathLst>
                <a:path w="2099" h="2035" extrusionOk="0">
                  <a:moveTo>
                    <a:pt x="1620" y="1440"/>
                  </a:moveTo>
                  <a:cubicBezTo>
                    <a:pt x="2098" y="848"/>
                    <a:pt x="620" y="1"/>
                    <a:pt x="311" y="385"/>
                  </a:cubicBezTo>
                  <a:cubicBezTo>
                    <a:pt x="1" y="769"/>
                    <a:pt x="1142" y="2034"/>
                    <a:pt x="1620"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586;p38"/>
            <p:cNvSpPr/>
            <p:nvPr/>
          </p:nvSpPr>
          <p:spPr>
            <a:xfrm>
              <a:off x="5168125" y="1758225"/>
              <a:ext cx="52425" cy="50850"/>
            </a:xfrm>
            <a:custGeom>
              <a:avLst/>
              <a:gdLst/>
              <a:ahLst/>
              <a:cxnLst/>
              <a:rect l="l" t="t" r="r" b="b"/>
              <a:pathLst>
                <a:path w="2097" h="2034" extrusionOk="0">
                  <a:moveTo>
                    <a:pt x="1618" y="1440"/>
                  </a:moveTo>
                  <a:cubicBezTo>
                    <a:pt x="2096" y="847"/>
                    <a:pt x="619" y="0"/>
                    <a:pt x="309" y="384"/>
                  </a:cubicBezTo>
                  <a:cubicBezTo>
                    <a:pt x="0" y="768"/>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587;p38"/>
            <p:cNvSpPr/>
            <p:nvPr/>
          </p:nvSpPr>
          <p:spPr>
            <a:xfrm>
              <a:off x="5090000" y="1455050"/>
              <a:ext cx="38125" cy="42075"/>
            </a:xfrm>
            <a:custGeom>
              <a:avLst/>
              <a:gdLst/>
              <a:ahLst/>
              <a:cxnLst/>
              <a:rect l="l" t="t" r="r" b="b"/>
              <a:pathLst>
                <a:path w="1525" h="1683" extrusionOk="0">
                  <a:moveTo>
                    <a:pt x="762" y="1683"/>
                  </a:moveTo>
                  <a:cubicBezTo>
                    <a:pt x="1525" y="1683"/>
                    <a:pt x="1255"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588;p38"/>
            <p:cNvSpPr/>
            <p:nvPr/>
          </p:nvSpPr>
          <p:spPr>
            <a:xfrm>
              <a:off x="5404200" y="1393475"/>
              <a:ext cx="38100" cy="42050"/>
            </a:xfrm>
            <a:custGeom>
              <a:avLst/>
              <a:gdLst/>
              <a:ahLst/>
              <a:cxnLst/>
              <a:rect l="l" t="t" r="r" b="b"/>
              <a:pathLst>
                <a:path w="1524" h="1682" extrusionOk="0">
                  <a:moveTo>
                    <a:pt x="761" y="1682"/>
                  </a:moveTo>
                  <a:cubicBezTo>
                    <a:pt x="1523" y="1682"/>
                    <a:pt x="1255" y="0"/>
                    <a:pt x="761" y="0"/>
                  </a:cubicBezTo>
                  <a:cubicBezTo>
                    <a:pt x="268" y="0"/>
                    <a:pt x="0" y="1682"/>
                    <a:pt x="761"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589;p38"/>
            <p:cNvSpPr/>
            <p:nvPr/>
          </p:nvSpPr>
          <p:spPr>
            <a:xfrm>
              <a:off x="4825100" y="1421175"/>
              <a:ext cx="38125" cy="42075"/>
            </a:xfrm>
            <a:custGeom>
              <a:avLst/>
              <a:gdLst/>
              <a:ahLst/>
              <a:cxnLst/>
              <a:rect l="l" t="t" r="r" b="b"/>
              <a:pathLst>
                <a:path w="1525" h="1683" extrusionOk="0">
                  <a:moveTo>
                    <a:pt x="762" y="1683"/>
                  </a:moveTo>
                  <a:cubicBezTo>
                    <a:pt x="1525" y="1683"/>
                    <a:pt x="1256"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590;p38"/>
            <p:cNvSpPr/>
            <p:nvPr/>
          </p:nvSpPr>
          <p:spPr>
            <a:xfrm>
              <a:off x="4717325" y="1599825"/>
              <a:ext cx="38125" cy="42075"/>
            </a:xfrm>
            <a:custGeom>
              <a:avLst/>
              <a:gdLst/>
              <a:ahLst/>
              <a:cxnLst/>
              <a:rect l="l" t="t" r="r" b="b"/>
              <a:pathLst>
                <a:path w="1525" h="1683" extrusionOk="0">
                  <a:moveTo>
                    <a:pt x="763" y="1683"/>
                  </a:moveTo>
                  <a:cubicBezTo>
                    <a:pt x="1524" y="1683"/>
                    <a:pt x="1256" y="0"/>
                    <a:pt x="763" y="0"/>
                  </a:cubicBezTo>
                  <a:cubicBezTo>
                    <a:pt x="269" y="0"/>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591;p38"/>
            <p:cNvSpPr/>
            <p:nvPr/>
          </p:nvSpPr>
          <p:spPr>
            <a:xfrm>
              <a:off x="5219350" y="1565925"/>
              <a:ext cx="38125" cy="42100"/>
            </a:xfrm>
            <a:custGeom>
              <a:avLst/>
              <a:gdLst/>
              <a:ahLst/>
              <a:cxnLst/>
              <a:rect l="l" t="t" r="r" b="b"/>
              <a:pathLst>
                <a:path w="1525" h="1684" extrusionOk="0">
                  <a:moveTo>
                    <a:pt x="763" y="1683"/>
                  </a:moveTo>
                  <a:cubicBezTo>
                    <a:pt x="1524" y="1683"/>
                    <a:pt x="1256" y="1"/>
                    <a:pt x="763" y="1"/>
                  </a:cubicBezTo>
                  <a:cubicBezTo>
                    <a:pt x="269" y="1"/>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592;p38"/>
            <p:cNvSpPr/>
            <p:nvPr/>
          </p:nvSpPr>
          <p:spPr>
            <a:xfrm>
              <a:off x="5555075" y="1519750"/>
              <a:ext cx="38125" cy="42075"/>
            </a:xfrm>
            <a:custGeom>
              <a:avLst/>
              <a:gdLst/>
              <a:ahLst/>
              <a:cxnLst/>
              <a:rect l="l" t="t" r="r" b="b"/>
              <a:pathLst>
                <a:path w="1525" h="1683" extrusionOk="0">
                  <a:moveTo>
                    <a:pt x="763" y="1682"/>
                  </a:moveTo>
                  <a:cubicBezTo>
                    <a:pt x="1525" y="1682"/>
                    <a:pt x="1257" y="1"/>
                    <a:pt x="763" y="1"/>
                  </a:cubicBezTo>
                  <a:cubicBezTo>
                    <a:pt x="270" y="1"/>
                    <a:pt x="1" y="1682"/>
                    <a:pt x="763"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593;p38"/>
            <p:cNvSpPr/>
            <p:nvPr/>
          </p:nvSpPr>
          <p:spPr>
            <a:xfrm>
              <a:off x="4874400" y="1593675"/>
              <a:ext cx="38100" cy="42050"/>
            </a:xfrm>
            <a:custGeom>
              <a:avLst/>
              <a:gdLst/>
              <a:ahLst/>
              <a:cxnLst/>
              <a:rect l="l" t="t" r="r" b="b"/>
              <a:pathLst>
                <a:path w="1524" h="1682" extrusionOk="0">
                  <a:moveTo>
                    <a:pt x="761" y="1681"/>
                  </a:moveTo>
                  <a:cubicBezTo>
                    <a:pt x="1524" y="1681"/>
                    <a:pt x="1256" y="0"/>
                    <a:pt x="761" y="0"/>
                  </a:cubicBezTo>
                  <a:cubicBezTo>
                    <a:pt x="268" y="0"/>
                    <a:pt x="1" y="1681"/>
                    <a:pt x="761" y="168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594;p38"/>
            <p:cNvSpPr/>
            <p:nvPr/>
          </p:nvSpPr>
          <p:spPr>
            <a:xfrm>
              <a:off x="4989625" y="1382500"/>
              <a:ext cx="52350" cy="51300"/>
            </a:xfrm>
            <a:custGeom>
              <a:avLst/>
              <a:gdLst/>
              <a:ahLst/>
              <a:cxnLst/>
              <a:rect l="l" t="t" r="r" b="b"/>
              <a:pathLst>
                <a:path w="2094" h="2052" extrusionOk="0">
                  <a:moveTo>
                    <a:pt x="499" y="1475"/>
                  </a:moveTo>
                  <a:cubicBezTo>
                    <a:pt x="998" y="2051"/>
                    <a:pt x="2094" y="747"/>
                    <a:pt x="1772" y="374"/>
                  </a:cubicBezTo>
                  <a:cubicBezTo>
                    <a:pt x="1449" y="1"/>
                    <a:pt x="1" y="899"/>
                    <a:pt x="499" y="147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595;p38"/>
            <p:cNvSpPr/>
            <p:nvPr/>
          </p:nvSpPr>
          <p:spPr>
            <a:xfrm>
              <a:off x="5297650" y="1474925"/>
              <a:ext cx="52350" cy="51275"/>
            </a:xfrm>
            <a:custGeom>
              <a:avLst/>
              <a:gdLst/>
              <a:ahLst/>
              <a:cxnLst/>
              <a:rect l="l" t="t" r="r" b="b"/>
              <a:pathLst>
                <a:path w="2094" h="2051" extrusionOk="0">
                  <a:moveTo>
                    <a:pt x="498" y="1474"/>
                  </a:moveTo>
                  <a:cubicBezTo>
                    <a:pt x="997" y="2050"/>
                    <a:pt x="2093" y="747"/>
                    <a:pt x="1770" y="373"/>
                  </a:cubicBezTo>
                  <a:cubicBezTo>
                    <a:pt x="1447" y="0"/>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596;p38"/>
            <p:cNvSpPr/>
            <p:nvPr/>
          </p:nvSpPr>
          <p:spPr>
            <a:xfrm>
              <a:off x="5479350" y="1650475"/>
              <a:ext cx="52350" cy="51275"/>
            </a:xfrm>
            <a:custGeom>
              <a:avLst/>
              <a:gdLst/>
              <a:ahLst/>
              <a:cxnLst/>
              <a:rect l="l" t="t" r="r" b="b"/>
              <a:pathLst>
                <a:path w="2094" h="2051" extrusionOk="0">
                  <a:moveTo>
                    <a:pt x="499" y="1474"/>
                  </a:moveTo>
                  <a:cubicBezTo>
                    <a:pt x="998" y="2050"/>
                    <a:pt x="2094" y="748"/>
                    <a:pt x="1771" y="374"/>
                  </a:cubicBezTo>
                  <a:cubicBezTo>
                    <a:pt x="1449" y="1"/>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597;p38"/>
            <p:cNvSpPr/>
            <p:nvPr/>
          </p:nvSpPr>
          <p:spPr>
            <a:xfrm>
              <a:off x="4832525" y="1687450"/>
              <a:ext cx="52375" cy="51250"/>
            </a:xfrm>
            <a:custGeom>
              <a:avLst/>
              <a:gdLst/>
              <a:ahLst/>
              <a:cxnLst/>
              <a:rect l="l" t="t" r="r" b="b"/>
              <a:pathLst>
                <a:path w="2095" h="2050" extrusionOk="0">
                  <a:moveTo>
                    <a:pt x="499" y="1474"/>
                  </a:moveTo>
                  <a:cubicBezTo>
                    <a:pt x="998" y="2049"/>
                    <a:pt x="2094" y="747"/>
                    <a:pt x="1772" y="373"/>
                  </a:cubicBezTo>
                  <a:cubicBezTo>
                    <a:pt x="1449" y="0"/>
                    <a:pt x="1" y="897"/>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598;p38"/>
            <p:cNvSpPr/>
            <p:nvPr/>
          </p:nvSpPr>
          <p:spPr>
            <a:xfrm>
              <a:off x="4561475" y="1807575"/>
              <a:ext cx="52375" cy="51250"/>
            </a:xfrm>
            <a:custGeom>
              <a:avLst/>
              <a:gdLst/>
              <a:ahLst/>
              <a:cxnLst/>
              <a:rect l="l" t="t" r="r" b="b"/>
              <a:pathLst>
                <a:path w="2095" h="2050" extrusionOk="0">
                  <a:moveTo>
                    <a:pt x="499" y="1473"/>
                  </a:moveTo>
                  <a:cubicBezTo>
                    <a:pt x="998" y="2050"/>
                    <a:pt x="2095" y="746"/>
                    <a:pt x="1772" y="373"/>
                  </a:cubicBezTo>
                  <a:cubicBezTo>
                    <a:pt x="1449" y="1"/>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599;p38"/>
            <p:cNvSpPr/>
            <p:nvPr/>
          </p:nvSpPr>
          <p:spPr>
            <a:xfrm>
              <a:off x="5753500" y="1527275"/>
              <a:ext cx="52350" cy="51275"/>
            </a:xfrm>
            <a:custGeom>
              <a:avLst/>
              <a:gdLst/>
              <a:ahLst/>
              <a:cxnLst/>
              <a:rect l="l" t="t" r="r" b="b"/>
              <a:pathLst>
                <a:path w="2094" h="2051" extrusionOk="0">
                  <a:moveTo>
                    <a:pt x="498" y="1474"/>
                  </a:moveTo>
                  <a:cubicBezTo>
                    <a:pt x="997" y="2051"/>
                    <a:pt x="2093" y="747"/>
                    <a:pt x="1770" y="374"/>
                  </a:cubicBezTo>
                  <a:cubicBezTo>
                    <a:pt x="1448" y="0"/>
                    <a:pt x="0" y="898"/>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600;p38"/>
            <p:cNvSpPr/>
            <p:nvPr/>
          </p:nvSpPr>
          <p:spPr>
            <a:xfrm>
              <a:off x="5427000" y="1499575"/>
              <a:ext cx="52350" cy="51250"/>
            </a:xfrm>
            <a:custGeom>
              <a:avLst/>
              <a:gdLst/>
              <a:ahLst/>
              <a:cxnLst/>
              <a:rect l="l" t="t" r="r" b="b"/>
              <a:pathLst>
                <a:path w="2094" h="2050" extrusionOk="0">
                  <a:moveTo>
                    <a:pt x="499" y="1473"/>
                  </a:moveTo>
                  <a:cubicBezTo>
                    <a:pt x="997" y="2050"/>
                    <a:pt x="2094" y="746"/>
                    <a:pt x="1771" y="374"/>
                  </a:cubicBezTo>
                  <a:cubicBezTo>
                    <a:pt x="1449" y="0"/>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601;p38"/>
            <p:cNvSpPr/>
            <p:nvPr/>
          </p:nvSpPr>
          <p:spPr>
            <a:xfrm>
              <a:off x="4992700" y="1514950"/>
              <a:ext cx="52350" cy="51275"/>
            </a:xfrm>
            <a:custGeom>
              <a:avLst/>
              <a:gdLst/>
              <a:ahLst/>
              <a:cxnLst/>
              <a:rect l="l" t="t" r="r" b="b"/>
              <a:pathLst>
                <a:path w="2094" h="2051" extrusionOk="0">
                  <a:moveTo>
                    <a:pt x="499" y="1474"/>
                  </a:moveTo>
                  <a:cubicBezTo>
                    <a:pt x="998" y="2051"/>
                    <a:pt x="2094" y="747"/>
                    <a:pt x="1771" y="374"/>
                  </a:cubicBezTo>
                  <a:cubicBezTo>
                    <a:pt x="1448" y="0"/>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602;p38"/>
            <p:cNvSpPr/>
            <p:nvPr/>
          </p:nvSpPr>
          <p:spPr>
            <a:xfrm>
              <a:off x="4638500" y="1570400"/>
              <a:ext cx="52350" cy="51250"/>
            </a:xfrm>
            <a:custGeom>
              <a:avLst/>
              <a:gdLst/>
              <a:ahLst/>
              <a:cxnLst/>
              <a:rect l="l" t="t" r="r" b="b"/>
              <a:pathLst>
                <a:path w="2094" h="2050" extrusionOk="0">
                  <a:moveTo>
                    <a:pt x="499" y="1474"/>
                  </a:moveTo>
                  <a:cubicBezTo>
                    <a:pt x="997" y="2050"/>
                    <a:pt x="2093" y="747"/>
                    <a:pt x="1770" y="374"/>
                  </a:cubicBezTo>
                  <a:cubicBezTo>
                    <a:pt x="1447" y="1"/>
                    <a:pt x="0"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grpSp>
        <p:nvGrpSpPr>
          <p:cNvPr id="497" name="Google Shape;497;p36"/>
          <p:cNvGrpSpPr/>
          <p:nvPr/>
        </p:nvGrpSpPr>
        <p:grpSpPr>
          <a:xfrm>
            <a:off x="6138713" y="2041349"/>
            <a:ext cx="3005297" cy="3102003"/>
            <a:chOff x="6138713" y="2041349"/>
            <a:chExt cx="3005297" cy="3102003"/>
          </a:xfrm>
        </p:grpSpPr>
        <p:sp>
          <p:nvSpPr>
            <p:cNvPr id="498" name="Google Shape;498;p36"/>
            <p:cNvSpPr/>
            <p:nvPr/>
          </p:nvSpPr>
          <p:spPr>
            <a:xfrm flipH="1">
              <a:off x="7330930" y="4484663"/>
              <a:ext cx="1454473" cy="658689"/>
            </a:xfrm>
            <a:custGeom>
              <a:avLst/>
              <a:gdLst/>
              <a:ahLst/>
              <a:cxnLst/>
              <a:rect l="l" t="t" r="r" b="b"/>
              <a:pathLst>
                <a:path w="98242" h="44491" extrusionOk="0">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9" name="Google Shape;499;p36"/>
            <p:cNvGrpSpPr/>
            <p:nvPr/>
          </p:nvGrpSpPr>
          <p:grpSpPr>
            <a:xfrm flipH="1">
              <a:off x="6256590" y="2183211"/>
              <a:ext cx="303295" cy="418019"/>
              <a:chOff x="5640750" y="477650"/>
              <a:chExt cx="512150" cy="705875"/>
            </a:xfrm>
          </p:grpSpPr>
          <p:sp>
            <p:nvSpPr>
              <p:cNvPr id="500" name="Google Shape;500;p36"/>
              <p:cNvSpPr/>
              <p:nvPr/>
            </p:nvSpPr>
            <p:spPr>
              <a:xfrm>
                <a:off x="5676225" y="477650"/>
                <a:ext cx="476675" cy="704800"/>
              </a:xfrm>
              <a:custGeom>
                <a:avLst/>
                <a:gdLst/>
                <a:ahLst/>
                <a:cxnLst/>
                <a:rect l="l" t="t" r="r" b="b"/>
                <a:pathLst>
                  <a:path w="19067" h="28192" extrusionOk="0">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6"/>
              <p:cNvSpPr/>
              <p:nvPr/>
            </p:nvSpPr>
            <p:spPr>
              <a:xfrm>
                <a:off x="5640750" y="530650"/>
                <a:ext cx="329350" cy="652875"/>
              </a:xfrm>
              <a:custGeom>
                <a:avLst/>
                <a:gdLst/>
                <a:ahLst/>
                <a:cxnLst/>
                <a:rect l="l" t="t" r="r" b="b"/>
                <a:pathLst>
                  <a:path w="13174" h="26115" extrusionOk="0">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2" name="Google Shape;502;p36"/>
            <p:cNvGrpSpPr/>
            <p:nvPr/>
          </p:nvGrpSpPr>
          <p:grpSpPr>
            <a:xfrm flipH="1">
              <a:off x="6138713" y="2041349"/>
              <a:ext cx="3005297" cy="3102003"/>
              <a:chOff x="1277150" y="238100"/>
              <a:chExt cx="5074800" cy="5238100"/>
            </a:xfrm>
          </p:grpSpPr>
          <p:sp>
            <p:nvSpPr>
              <p:cNvPr id="503" name="Google Shape;503;p36"/>
              <p:cNvSpPr/>
              <p:nvPr/>
            </p:nvSpPr>
            <p:spPr>
              <a:xfrm>
                <a:off x="4591375" y="751400"/>
                <a:ext cx="1238900" cy="569475"/>
              </a:xfrm>
              <a:custGeom>
                <a:avLst/>
                <a:gdLst/>
                <a:ahLst/>
                <a:cxnLst/>
                <a:rect l="l" t="t" r="r" b="b"/>
                <a:pathLst>
                  <a:path w="49556" h="22779" extrusionOk="0">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6"/>
              <p:cNvSpPr/>
              <p:nvPr/>
            </p:nvSpPr>
            <p:spPr>
              <a:xfrm>
                <a:off x="4267875" y="871225"/>
                <a:ext cx="476675" cy="704825"/>
              </a:xfrm>
              <a:custGeom>
                <a:avLst/>
                <a:gdLst/>
                <a:ahLst/>
                <a:cxnLst/>
                <a:rect l="l" t="t" r="r" b="b"/>
                <a:pathLst>
                  <a:path w="19067" h="28193" extrusionOk="0">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6"/>
              <p:cNvSpPr/>
              <p:nvPr/>
            </p:nvSpPr>
            <p:spPr>
              <a:xfrm>
                <a:off x="4232400" y="925625"/>
                <a:ext cx="329350" cy="651500"/>
              </a:xfrm>
              <a:custGeom>
                <a:avLst/>
                <a:gdLst/>
                <a:ahLst/>
                <a:cxnLst/>
                <a:rect l="l" t="t" r="r" b="b"/>
                <a:pathLst>
                  <a:path w="13174" h="26060" extrusionOk="0">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6"/>
              <p:cNvSpPr/>
              <p:nvPr/>
            </p:nvSpPr>
            <p:spPr>
              <a:xfrm>
                <a:off x="1277150" y="718925"/>
                <a:ext cx="5074800" cy="4757275"/>
              </a:xfrm>
              <a:custGeom>
                <a:avLst/>
                <a:gdLst/>
                <a:ahLst/>
                <a:cxnLst/>
                <a:rect l="l" t="t" r="r" b="b"/>
                <a:pathLst>
                  <a:path w="202992" h="190291" extrusionOk="0">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6"/>
              <p:cNvSpPr/>
              <p:nvPr/>
            </p:nvSpPr>
            <p:spPr>
              <a:xfrm>
                <a:off x="2626050" y="2764575"/>
                <a:ext cx="1150" cy="2625"/>
              </a:xfrm>
              <a:custGeom>
                <a:avLst/>
                <a:gdLst/>
                <a:ahLst/>
                <a:cxnLst/>
                <a:rect l="l" t="t" r="r" b="b"/>
                <a:pathLst>
                  <a:path w="46" h="105" extrusionOk="0">
                    <a:moveTo>
                      <a:pt x="1" y="1"/>
                    </a:moveTo>
                    <a:lnTo>
                      <a:pt x="1" y="1"/>
                    </a:lnTo>
                    <a:cubicBezTo>
                      <a:pt x="22" y="67"/>
                      <a:pt x="35" y="105"/>
                      <a:pt x="35" y="105"/>
                    </a:cubicBezTo>
                    <a:lnTo>
                      <a:pt x="45" y="82"/>
                    </a:lnTo>
                    <a:lnTo>
                      <a:pt x="1" y="1"/>
                    </a:ln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6"/>
              <p:cNvSpPr/>
              <p:nvPr/>
            </p:nvSpPr>
            <p:spPr>
              <a:xfrm>
                <a:off x="2249025" y="1663450"/>
                <a:ext cx="999575" cy="1101150"/>
              </a:xfrm>
              <a:custGeom>
                <a:avLst/>
                <a:gdLst/>
                <a:ahLst/>
                <a:cxnLst/>
                <a:rect l="l" t="t" r="r" b="b"/>
                <a:pathLst>
                  <a:path w="39983" h="44046" extrusionOk="0">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6"/>
              <p:cNvSpPr/>
              <p:nvPr/>
            </p:nvSpPr>
            <p:spPr>
              <a:xfrm>
                <a:off x="2050175" y="1832700"/>
                <a:ext cx="435825" cy="730475"/>
              </a:xfrm>
              <a:custGeom>
                <a:avLst/>
                <a:gdLst/>
                <a:ahLst/>
                <a:cxnLst/>
                <a:rect l="l" t="t" r="r" b="b"/>
                <a:pathLst>
                  <a:path w="17433" h="29219" extrusionOk="0">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6"/>
              <p:cNvSpPr/>
              <p:nvPr/>
            </p:nvSpPr>
            <p:spPr>
              <a:xfrm>
                <a:off x="2214625" y="2356725"/>
                <a:ext cx="412550" cy="477700"/>
              </a:xfrm>
              <a:custGeom>
                <a:avLst/>
                <a:gdLst/>
                <a:ahLst/>
                <a:cxnLst/>
                <a:rect l="l" t="t" r="r" b="b"/>
                <a:pathLst>
                  <a:path w="16502" h="19108" extrusionOk="0">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6"/>
              <p:cNvSpPr/>
              <p:nvPr/>
            </p:nvSpPr>
            <p:spPr>
              <a:xfrm>
                <a:off x="1471475" y="605350"/>
                <a:ext cx="2056175" cy="1578575"/>
              </a:xfrm>
              <a:custGeom>
                <a:avLst/>
                <a:gdLst/>
                <a:ahLst/>
                <a:cxnLst/>
                <a:rect l="l" t="t" r="r" b="b"/>
                <a:pathLst>
                  <a:path w="82247" h="63143" extrusionOk="0">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6"/>
              <p:cNvSpPr/>
              <p:nvPr/>
            </p:nvSpPr>
            <p:spPr>
              <a:xfrm>
                <a:off x="1362125" y="334550"/>
                <a:ext cx="1486550" cy="2694875"/>
              </a:xfrm>
              <a:custGeom>
                <a:avLst/>
                <a:gdLst/>
                <a:ahLst/>
                <a:cxnLst/>
                <a:rect l="l" t="t" r="r" b="b"/>
                <a:pathLst>
                  <a:path w="59462" h="107795" extrusionOk="0">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6"/>
              <p:cNvSpPr/>
              <p:nvPr/>
            </p:nvSpPr>
            <p:spPr>
              <a:xfrm>
                <a:off x="1327625" y="238100"/>
                <a:ext cx="1546150" cy="2858900"/>
              </a:xfrm>
              <a:custGeom>
                <a:avLst/>
                <a:gdLst/>
                <a:ahLst/>
                <a:cxnLst/>
                <a:rect l="l" t="t" r="r" b="b"/>
                <a:pathLst>
                  <a:path w="61846" h="114356" extrusionOk="0">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6"/>
              <p:cNvSpPr/>
              <p:nvPr/>
            </p:nvSpPr>
            <p:spPr>
              <a:xfrm>
                <a:off x="1838500" y="2629425"/>
                <a:ext cx="2384875" cy="2155350"/>
              </a:xfrm>
              <a:custGeom>
                <a:avLst/>
                <a:gdLst/>
                <a:ahLst/>
                <a:cxnLst/>
                <a:rect l="l" t="t" r="r" b="b"/>
                <a:pathLst>
                  <a:path w="95395" h="86214" extrusionOk="0">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6"/>
              <p:cNvSpPr/>
              <p:nvPr/>
            </p:nvSpPr>
            <p:spPr>
              <a:xfrm>
                <a:off x="2229475" y="3784050"/>
                <a:ext cx="25" cy="25"/>
              </a:xfrm>
              <a:custGeom>
                <a:avLst/>
                <a:gdLst/>
                <a:ahLst/>
                <a:cxnLst/>
                <a:rect l="l" t="t" r="r" b="b"/>
                <a:pathLst>
                  <a:path w="1" h="1" extrusionOk="0">
                    <a:moveTo>
                      <a:pt x="1" y="0"/>
                    </a:move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6"/>
              <p:cNvSpPr/>
              <p:nvPr/>
            </p:nvSpPr>
            <p:spPr>
              <a:xfrm>
                <a:off x="3162650" y="2629400"/>
                <a:ext cx="471475" cy="787025"/>
              </a:xfrm>
              <a:custGeom>
                <a:avLst/>
                <a:gdLst/>
                <a:ahLst/>
                <a:cxnLst/>
                <a:rect l="l" t="t" r="r" b="b"/>
                <a:pathLst>
                  <a:path w="18859" h="31481" extrusionOk="0">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6"/>
              <p:cNvSpPr/>
              <p:nvPr/>
            </p:nvSpPr>
            <p:spPr>
              <a:xfrm>
                <a:off x="3650375" y="3498700"/>
                <a:ext cx="225" cy="750"/>
              </a:xfrm>
              <a:custGeom>
                <a:avLst/>
                <a:gdLst/>
                <a:ahLst/>
                <a:cxnLst/>
                <a:rect l="l" t="t" r="r" b="b"/>
                <a:pathLst>
                  <a:path w="9" h="30" extrusionOk="0">
                    <a:moveTo>
                      <a:pt x="1" y="1"/>
                    </a:moveTo>
                    <a:lnTo>
                      <a:pt x="7" y="29"/>
                    </a:lnTo>
                    <a:lnTo>
                      <a:pt x="8" y="27"/>
                    </a:lnTo>
                    <a:cubicBezTo>
                      <a:pt x="5" y="19"/>
                      <a:pt x="3" y="10"/>
                      <a:pt x="1" y="1"/>
                    </a:cubicBez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6"/>
              <p:cNvSpPr/>
              <p:nvPr/>
            </p:nvSpPr>
            <p:spPr>
              <a:xfrm>
                <a:off x="2604100" y="3538975"/>
                <a:ext cx="709550" cy="118775"/>
              </a:xfrm>
              <a:custGeom>
                <a:avLst/>
                <a:gdLst/>
                <a:ahLst/>
                <a:cxnLst/>
                <a:rect l="l" t="t" r="r" b="b"/>
                <a:pathLst>
                  <a:path w="28382" h="4751" extrusionOk="0">
                    <a:moveTo>
                      <a:pt x="28381" y="1"/>
                    </a:moveTo>
                    <a:lnTo>
                      <a:pt x="1" y="2874"/>
                    </a:lnTo>
                    <a:cubicBezTo>
                      <a:pt x="1" y="2874"/>
                      <a:pt x="1961" y="4750"/>
                      <a:pt x="7816" y="4750"/>
                    </a:cubicBezTo>
                    <a:cubicBezTo>
                      <a:pt x="12208" y="4750"/>
                      <a:pt x="18791" y="3695"/>
                      <a:pt x="28381"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6"/>
              <p:cNvSpPr/>
              <p:nvPr/>
            </p:nvSpPr>
            <p:spPr>
              <a:xfrm>
                <a:off x="2636275" y="4429175"/>
                <a:ext cx="1153875" cy="145750"/>
              </a:xfrm>
              <a:custGeom>
                <a:avLst/>
                <a:gdLst/>
                <a:ahLst/>
                <a:cxnLst/>
                <a:rect l="l" t="t" r="r" b="b"/>
                <a:pathLst>
                  <a:path w="46155" h="5830" extrusionOk="0">
                    <a:moveTo>
                      <a:pt x="46155" y="1"/>
                    </a:moveTo>
                    <a:lnTo>
                      <a:pt x="1" y="4789"/>
                    </a:lnTo>
                    <a:cubicBezTo>
                      <a:pt x="1" y="4789"/>
                      <a:pt x="1738" y="5829"/>
                      <a:pt x="8037" y="5829"/>
                    </a:cubicBezTo>
                    <a:cubicBezTo>
                      <a:pt x="14642" y="5829"/>
                      <a:pt x="26262" y="4686"/>
                      <a:pt x="46155"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6"/>
              <p:cNvSpPr/>
              <p:nvPr/>
            </p:nvSpPr>
            <p:spPr>
              <a:xfrm>
                <a:off x="1838500" y="2834400"/>
                <a:ext cx="532450" cy="318475"/>
              </a:xfrm>
              <a:custGeom>
                <a:avLst/>
                <a:gdLst/>
                <a:ahLst/>
                <a:cxnLst/>
                <a:rect l="l" t="t" r="r" b="b"/>
                <a:pathLst>
                  <a:path w="21298" h="12739" extrusionOk="0">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88" name="Google Shape;488;p36"/>
          <p:cNvSpPr txBox="1">
            <a:spLocks noGrp="1"/>
          </p:cNvSpPr>
          <p:nvPr>
            <p:ph type="title"/>
          </p:nvPr>
        </p:nvSpPr>
        <p:spPr>
          <a:xfrm>
            <a:off x="311973" y="1704309"/>
            <a:ext cx="5753041" cy="2425423"/>
          </a:xfrm>
          <a:prstGeom prst="rect">
            <a:avLst/>
          </a:prstGeom>
        </p:spPr>
        <p:txBody>
          <a:bodyPr spcFirstLastPara="1" wrap="square" lIns="91425" tIns="91425" rIns="91425" bIns="91425" anchor="t" anchorCtr="0">
            <a:noAutofit/>
          </a:bodyPr>
          <a:lstStyle/>
          <a:p>
            <a:pPr algn="r" rtl="1"/>
            <a:r>
              <a:rPr lang="ar-SA" sz="2300" dirty="0"/>
              <a:t>"لم أدرك أبدًا أن الأشخاص الذين يعانون من زيادة الوزن يعاملون بهذه الطريقة المختلفة حتى فقدت كل تلك </a:t>
            </a:r>
            <a:r>
              <a:rPr lang="ar-SA" sz="2300" dirty="0" smtClean="0"/>
              <a:t>الوزن. فإني تلقيت </a:t>
            </a:r>
            <a:r>
              <a:rPr lang="ar-SA" sz="2300" dirty="0"/>
              <a:t>العديد من عروض الوظائف، والكثير من الثناء، وابتسامات من الفتيات العشوائيات في الشوارع، والأهم من ذلك، الدخول إلى الغرفة دون أن يلتفت إليها الجميع. شعرت </a:t>
            </a:r>
            <a:r>
              <a:rPr lang="ar-SA" sz="2300" dirty="0" smtClean="0"/>
              <a:t>بالحرية”</a:t>
            </a:r>
            <a:br>
              <a:rPr lang="ar-SA" sz="2300" dirty="0" smtClean="0"/>
            </a:br>
            <a:r>
              <a:rPr lang="en-US" sz="2300" dirty="0"/>
              <a:t/>
            </a:r>
            <a:br>
              <a:rPr lang="en-US" sz="2300" dirty="0"/>
            </a:br>
            <a:endParaRPr sz="2300" dirty="0"/>
          </a:p>
        </p:txBody>
      </p:sp>
      <p:sp>
        <p:nvSpPr>
          <p:cNvPr id="16" name="Rectangle 15"/>
          <p:cNvSpPr/>
          <p:nvPr/>
        </p:nvSpPr>
        <p:spPr>
          <a:xfrm>
            <a:off x="4158532" y="858741"/>
            <a:ext cx="779228" cy="151075"/>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10" name="TextBox 9"/>
          <p:cNvSpPr txBox="1"/>
          <p:nvPr/>
        </p:nvSpPr>
        <p:spPr>
          <a:xfrm>
            <a:off x="127221" y="473076"/>
            <a:ext cx="8901710" cy="800219"/>
          </a:xfrm>
          <a:prstGeom prst="rect">
            <a:avLst/>
          </a:prstGeom>
          <a:noFill/>
        </p:spPr>
        <p:txBody>
          <a:bodyPr wrap="square" rtlCol="0">
            <a:spAutoFit/>
          </a:bodyPr>
          <a:lstStyle/>
          <a:p>
            <a:pPr algn="r" rtl="1"/>
            <a:r>
              <a:rPr lang="ar-SA" sz="2400" b="1" dirty="0" smtClean="0">
                <a:solidFill>
                  <a:schemeClr val="accent4"/>
                </a:solidFill>
              </a:rPr>
              <a:t>ولا احد يستطيع ان ينقل لنا خطورة هذه المشكلة إلا إن عاشها،</a:t>
            </a:r>
          </a:p>
          <a:p>
            <a:pPr algn="r" rtl="1"/>
            <a:r>
              <a:rPr lang="ar-SA" sz="2200" b="1" dirty="0">
                <a:solidFill>
                  <a:schemeClr val="accent4"/>
                </a:solidFill>
              </a:rPr>
              <a:t>	</a:t>
            </a:r>
            <a:r>
              <a:rPr lang="ar-SA" sz="2100" b="1" dirty="0" smtClean="0">
                <a:solidFill>
                  <a:schemeClr val="accent4"/>
                </a:solidFill>
              </a:rPr>
              <a:t>  فقد التقينا مع </a:t>
            </a:r>
            <a:r>
              <a:rPr lang="ar-SA" sz="2100" b="1" dirty="0">
                <a:solidFill>
                  <a:schemeClr val="accent4"/>
                </a:solidFill>
              </a:rPr>
              <a:t>الدكتورة سامية التي عانت من السمنة في سنواتها المراهقة والشبابية:</a:t>
            </a:r>
          </a:p>
        </p:txBody>
      </p:sp>
      <p:sp>
        <p:nvSpPr>
          <p:cNvPr id="17" name="Rectangle 16"/>
          <p:cNvSpPr/>
          <p:nvPr/>
        </p:nvSpPr>
        <p:spPr>
          <a:xfrm>
            <a:off x="970413" y="4003487"/>
            <a:ext cx="4679486" cy="830997"/>
          </a:xfrm>
          <a:prstGeom prst="rect">
            <a:avLst/>
          </a:prstGeom>
        </p:spPr>
        <p:txBody>
          <a:bodyPr wrap="none">
            <a:spAutoFit/>
          </a:bodyPr>
          <a:lstStyle/>
          <a:p>
            <a:pPr algn="ctr" rtl="1"/>
            <a:r>
              <a:rPr lang="ar-SA" sz="2400" dirty="0" smtClean="0">
                <a:solidFill>
                  <a:schemeClr val="accent4"/>
                </a:solidFill>
              </a:rPr>
              <a:t>لم تكن هذه مشكلتها أنها تعاملت بهذه الطريقة، </a:t>
            </a:r>
          </a:p>
          <a:p>
            <a:pPr algn="ctr" rtl="1"/>
            <a:r>
              <a:rPr lang="ar-SA" sz="2400" b="1" dirty="0" smtClean="0">
                <a:solidFill>
                  <a:schemeClr val="accent4"/>
                </a:solidFill>
              </a:rPr>
              <a:t>بل إنها مشكلة المجتمع</a:t>
            </a:r>
            <a:r>
              <a:rPr lang="en-US" sz="2400" b="1" dirty="0" smtClean="0">
                <a:solidFill>
                  <a:schemeClr val="accent4"/>
                </a:solidFill>
              </a:rPr>
              <a:t>.</a:t>
            </a:r>
            <a:endParaRPr lang="ar-SA" sz="2400" b="1" dirty="0">
              <a:solidFill>
                <a:schemeClr val="accent4"/>
              </a:solidFill>
            </a:endParaRPr>
          </a:p>
        </p:txBody>
      </p:sp>
      <p:grpSp>
        <p:nvGrpSpPr>
          <p:cNvPr id="51" name="Google Shape;306;p32"/>
          <p:cNvGrpSpPr/>
          <p:nvPr/>
        </p:nvGrpSpPr>
        <p:grpSpPr>
          <a:xfrm>
            <a:off x="2495842" y="1509571"/>
            <a:ext cx="430700" cy="116100"/>
            <a:chOff x="4356650" y="865325"/>
            <a:chExt cx="430700" cy="116100"/>
          </a:xfrm>
        </p:grpSpPr>
        <p:sp>
          <p:nvSpPr>
            <p:cNvPr id="52"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308;p32"/>
            <p:cNvSpPr/>
            <p:nvPr/>
          </p:nvSpPr>
          <p:spPr>
            <a:xfrm>
              <a:off x="45139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54"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
        <p:nvSpPr>
          <p:cNvPr id="2" name="Rectangle 1"/>
          <p:cNvSpPr/>
          <p:nvPr/>
        </p:nvSpPr>
        <p:spPr>
          <a:xfrm>
            <a:off x="4237149" y="822575"/>
            <a:ext cx="702351" cy="279725"/>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525" name="Google Shape;525;p37"/>
          <p:cNvSpPr txBox="1">
            <a:spLocks noGrp="1"/>
          </p:cNvSpPr>
          <p:nvPr>
            <p:ph type="subTitle" idx="1"/>
          </p:nvPr>
        </p:nvSpPr>
        <p:spPr>
          <a:xfrm>
            <a:off x="1777284" y="1137459"/>
            <a:ext cx="4919730" cy="892301"/>
          </a:xfrm>
          <a:prstGeom prst="rect">
            <a:avLst/>
          </a:prstGeom>
        </p:spPr>
        <p:txBody>
          <a:bodyPr spcFirstLastPara="1" wrap="square" lIns="91425" tIns="91425" rIns="91425" bIns="91425" anchor="b" anchorCtr="0">
            <a:noAutofit/>
          </a:bodyPr>
          <a:lstStyle/>
          <a:p>
            <a:pPr marL="0" lvl="0" indent="0" rtl="1"/>
            <a:r>
              <a:rPr lang="ar-SA" sz="2000" dirty="0" smtClean="0">
                <a:solidFill>
                  <a:schemeClr val="accent1">
                    <a:lumMod val="75000"/>
                  </a:schemeClr>
                </a:solidFill>
              </a:rPr>
              <a:t>تقابلنا مع </a:t>
            </a:r>
            <a:r>
              <a:rPr lang="ar-SA" sz="2000" dirty="0">
                <a:solidFill>
                  <a:schemeClr val="accent1">
                    <a:lumMod val="75000"/>
                  </a:schemeClr>
                </a:solidFill>
              </a:rPr>
              <a:t>ماريا حداد، أم فتاة تعاني من البدانة وتتعرض للتنمر في </a:t>
            </a:r>
            <a:r>
              <a:rPr lang="ar-SA" sz="2000" dirty="0" smtClean="0">
                <a:solidFill>
                  <a:schemeClr val="accent1">
                    <a:lumMod val="75000"/>
                  </a:schemeClr>
                </a:solidFill>
              </a:rPr>
              <a:t>المدرسة:</a:t>
            </a:r>
            <a:endParaRPr sz="2000" dirty="0">
              <a:solidFill>
                <a:schemeClr val="accent1">
                  <a:lumMod val="75000"/>
                </a:schemeClr>
              </a:solidFill>
            </a:endParaRPr>
          </a:p>
        </p:txBody>
      </p:sp>
      <p:sp>
        <p:nvSpPr>
          <p:cNvPr id="526" name="Google Shape;526;p37"/>
          <p:cNvSpPr txBox="1">
            <a:spLocks noGrp="1"/>
          </p:cNvSpPr>
          <p:nvPr>
            <p:ph type="body" idx="2"/>
          </p:nvPr>
        </p:nvSpPr>
        <p:spPr>
          <a:xfrm>
            <a:off x="3582499" y="1838392"/>
            <a:ext cx="5461753" cy="2631000"/>
          </a:xfrm>
          <a:prstGeom prst="rect">
            <a:avLst/>
          </a:prstGeom>
        </p:spPr>
        <p:txBody>
          <a:bodyPr spcFirstLastPara="1" wrap="square" lIns="91425" tIns="91425" rIns="91425" bIns="91425" anchor="t" anchorCtr="0">
            <a:noAutofit/>
          </a:bodyPr>
          <a:lstStyle/>
          <a:p>
            <a:pPr marL="139700" lvl="0" indent="0" algn="r" rtl="1">
              <a:buNone/>
            </a:pPr>
            <a:r>
              <a:rPr lang="ar-SA" sz="2000" dirty="0" smtClean="0">
                <a:solidFill>
                  <a:schemeClr val="accent4"/>
                </a:solidFill>
              </a:rPr>
              <a:t> </a:t>
            </a:r>
            <a:r>
              <a:rPr lang="ar-SA" sz="2000" dirty="0" smtClean="0"/>
              <a:t>”</a:t>
            </a:r>
            <a:r>
              <a:rPr lang="ar-SA" sz="2000" dirty="0" smtClean="0">
                <a:solidFill>
                  <a:schemeClr val="accent4"/>
                </a:solidFill>
              </a:rPr>
              <a:t>تم </a:t>
            </a:r>
            <a:r>
              <a:rPr lang="ar-SA" sz="2000" dirty="0">
                <a:solidFill>
                  <a:schemeClr val="accent4"/>
                </a:solidFill>
              </a:rPr>
              <a:t>تشخيص ابنتي بمرض السكري من </a:t>
            </a:r>
            <a:r>
              <a:rPr lang="ar-SA" sz="2000" dirty="0" smtClean="0">
                <a:solidFill>
                  <a:schemeClr val="accent4"/>
                </a:solidFill>
              </a:rPr>
              <a:t>النوع </a:t>
            </a:r>
            <a:r>
              <a:rPr lang="ar-SA" sz="2000" dirty="0" smtClean="0">
                <a:solidFill>
                  <a:schemeClr val="accent4"/>
                </a:solidFill>
              </a:rPr>
              <a:t>الثاني </a:t>
            </a:r>
            <a:r>
              <a:rPr lang="ar-SA" sz="2000" dirty="0">
                <a:solidFill>
                  <a:schemeClr val="accent4"/>
                </a:solidFill>
              </a:rPr>
              <a:t>ومرض </a:t>
            </a:r>
            <a:r>
              <a:rPr lang="ar-SA" sz="2000" dirty="0" smtClean="0">
                <a:solidFill>
                  <a:schemeClr val="accent4"/>
                </a:solidFill>
              </a:rPr>
              <a:t>الكبد الدهني غير الكحولي </a:t>
            </a:r>
            <a:r>
              <a:rPr lang="fr-FR" sz="2000" dirty="0" smtClean="0">
                <a:solidFill>
                  <a:schemeClr val="accent4"/>
                </a:solidFill>
              </a:rPr>
              <a:t>(NAFLD)</a:t>
            </a:r>
            <a:r>
              <a:rPr lang="ar-SA" sz="2000" dirty="0" smtClean="0">
                <a:solidFill>
                  <a:schemeClr val="accent4"/>
                </a:solidFill>
              </a:rPr>
              <a:t>، وكان </a:t>
            </a:r>
            <a:r>
              <a:rPr lang="ar-SA" sz="2000" dirty="0">
                <a:solidFill>
                  <a:schemeClr val="accent4"/>
                </a:solidFill>
              </a:rPr>
              <a:t>ذلك أكثر </a:t>
            </a:r>
            <a:r>
              <a:rPr lang="ar-SA" sz="2000" dirty="0" smtClean="0">
                <a:solidFill>
                  <a:schemeClr val="accent4"/>
                </a:solidFill>
              </a:rPr>
              <a:t>من ما </a:t>
            </a:r>
            <a:r>
              <a:rPr lang="ar-SA" sz="2000" dirty="0">
                <a:solidFill>
                  <a:schemeClr val="accent4"/>
                </a:solidFill>
              </a:rPr>
              <a:t>يمكنها </a:t>
            </a:r>
            <a:r>
              <a:rPr lang="ar-SA" sz="2000" dirty="0" smtClean="0">
                <a:solidFill>
                  <a:schemeClr val="accent4"/>
                </a:solidFill>
              </a:rPr>
              <a:t>ان تتحمله</a:t>
            </a:r>
            <a:r>
              <a:rPr lang="ar-SA" sz="2000" dirty="0">
                <a:solidFill>
                  <a:schemeClr val="accent4"/>
                </a:solidFill>
              </a:rPr>
              <a:t>. ولكن التنمر جعل الأمر يزداد سوءاً. كان يجعلها لا ترغب في الخروج من السرير وعدم التواصل مع أي شخص وعزل نفسها عن هذا العالم </a:t>
            </a:r>
            <a:r>
              <a:rPr lang="ar-SA" sz="2000" dirty="0" smtClean="0">
                <a:solidFill>
                  <a:schemeClr val="accent4"/>
                </a:solidFill>
              </a:rPr>
              <a:t>الجميل</a:t>
            </a:r>
            <a:r>
              <a:rPr lang="ar-SA" sz="2000" dirty="0"/>
              <a:t> </a:t>
            </a:r>
            <a:r>
              <a:rPr lang="ar-SA" sz="2000" dirty="0" smtClean="0"/>
              <a:t>“</a:t>
            </a:r>
          </a:p>
          <a:p>
            <a:pPr marL="139700" lvl="0" indent="0" algn="r" rtl="1">
              <a:buNone/>
            </a:pPr>
            <a:endParaRPr lang="en-US" sz="2000" dirty="0" smtClean="0">
              <a:solidFill>
                <a:schemeClr val="accent4"/>
              </a:solidFill>
            </a:endParaRPr>
          </a:p>
          <a:p>
            <a:pPr marL="139700" lvl="0" indent="0" algn="r">
              <a:buNone/>
            </a:pPr>
            <a:r>
              <a:rPr lang="ar-SA" sz="2350" b="1" dirty="0"/>
              <a:t>المشاكل الصحية لدى هذه الفتاة الحزينة لم تكن التي قتلتها، بل كانت الاكتئاب والعزلة وكراهية الذات هي التي قامت بذلك.</a:t>
            </a:r>
            <a:endParaRPr sz="2350" dirty="0">
              <a:solidFill>
                <a:schemeClr val="accent4"/>
              </a:solidFill>
            </a:endParaRPr>
          </a:p>
        </p:txBody>
      </p:sp>
      <p:sp>
        <p:nvSpPr>
          <p:cNvPr id="527" name="Google Shape;527;p37"/>
          <p:cNvSpPr txBox="1">
            <a:spLocks noGrp="1"/>
          </p:cNvSpPr>
          <p:nvPr>
            <p:ph type="title"/>
          </p:nvPr>
        </p:nvSpPr>
        <p:spPr>
          <a:xfrm>
            <a:off x="815031" y="782"/>
            <a:ext cx="8432000" cy="572700"/>
          </a:xfrm>
          <a:prstGeom prst="rect">
            <a:avLst/>
          </a:prstGeom>
        </p:spPr>
        <p:txBody>
          <a:bodyPr spcFirstLastPara="1" wrap="square" lIns="91425" tIns="91425" rIns="91425" bIns="91425" anchor="t" anchorCtr="0">
            <a:noAutofit/>
          </a:bodyPr>
          <a:lstStyle/>
          <a:p>
            <a:pPr rtl="1"/>
            <a:r>
              <a:rPr lang="ar-SA" sz="2400" dirty="0">
                <a:solidFill>
                  <a:schemeClr val="accent1">
                    <a:lumMod val="60000"/>
                    <a:lumOff val="40000"/>
                  </a:schemeClr>
                </a:solidFill>
              </a:rPr>
              <a:t>يتسبب هذا التعامل المختلف في </a:t>
            </a:r>
            <a:r>
              <a:rPr lang="ar-SA" sz="2400" dirty="0" smtClean="0">
                <a:solidFill>
                  <a:schemeClr val="accent1">
                    <a:lumMod val="60000"/>
                    <a:lumOff val="40000"/>
                  </a:schemeClr>
                </a:solidFill>
              </a:rPr>
              <a:t>تغيير نفسيتك. </a:t>
            </a:r>
            <a:r>
              <a:rPr lang="ar-SA" sz="2400" dirty="0">
                <a:solidFill>
                  <a:schemeClr val="accent1">
                    <a:lumMod val="60000"/>
                    <a:lumOff val="40000"/>
                  </a:schemeClr>
                </a:solidFill>
              </a:rPr>
              <a:t>يجعلك تشعر بالإهمال والوحدة وعدم التناسب. كيف ستشعر إذا كان عليك أن </a:t>
            </a:r>
            <a:r>
              <a:rPr lang="ar-SA" sz="2400" dirty="0" smtClean="0">
                <a:solidFill>
                  <a:schemeClr val="accent1">
                    <a:lumMod val="60000"/>
                    <a:lumOff val="40000"/>
                  </a:schemeClr>
                </a:solidFill>
              </a:rPr>
              <a:t>تقلق </a:t>
            </a:r>
            <a:r>
              <a:rPr lang="ar-SA" sz="2400" dirty="0">
                <a:solidFill>
                  <a:schemeClr val="accent1">
                    <a:lumMod val="60000"/>
                    <a:lumOff val="40000"/>
                  </a:schemeClr>
                </a:solidFill>
              </a:rPr>
              <a:t>ليس فقط عن صحتك البدنية، ولكن أيضًا صحتك العقلية؟ </a:t>
            </a:r>
            <a:endParaRPr lang="en-US" sz="2400" dirty="0">
              <a:solidFill>
                <a:schemeClr val="accent1">
                  <a:lumMod val="60000"/>
                  <a:lumOff val="40000"/>
                </a:schemeClr>
              </a:solidFill>
            </a:endParaRPr>
          </a:p>
        </p:txBody>
      </p:sp>
      <p:grpSp>
        <p:nvGrpSpPr>
          <p:cNvPr id="7" name="Google Shape;306;p32"/>
          <p:cNvGrpSpPr/>
          <p:nvPr/>
        </p:nvGrpSpPr>
        <p:grpSpPr>
          <a:xfrm>
            <a:off x="7457787" y="938692"/>
            <a:ext cx="430700" cy="116100"/>
            <a:chOff x="4356650" y="865325"/>
            <a:chExt cx="430700" cy="116100"/>
          </a:xfrm>
        </p:grpSpPr>
        <p:sp>
          <p:nvSpPr>
            <p:cNvPr id="8"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08;p32"/>
            <p:cNvSpPr/>
            <p:nvPr/>
          </p:nvSpPr>
          <p:spPr>
            <a:xfrm>
              <a:off x="4513950" y="865325"/>
              <a:ext cx="116100" cy="1161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lumMod val="75000"/>
                  </a:schemeClr>
                </a:solidFill>
              </a:endParaRPr>
            </a:p>
          </p:txBody>
        </p:sp>
        <p:sp>
          <p:nvSpPr>
            <p:cNvPr id="10"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sp>
        <p:nvSpPr>
          <p:cNvPr id="5" name="Rectangle 4"/>
          <p:cNvSpPr/>
          <p:nvPr/>
        </p:nvSpPr>
        <p:spPr>
          <a:xfrm>
            <a:off x="489034" y="3811648"/>
            <a:ext cx="3414166" cy="79899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939" name="Google Shape;939;p49"/>
          <p:cNvSpPr txBox="1">
            <a:spLocks noGrp="1"/>
          </p:cNvSpPr>
          <p:nvPr>
            <p:ph type="body" idx="2"/>
          </p:nvPr>
        </p:nvSpPr>
        <p:spPr>
          <a:xfrm>
            <a:off x="424805" y="541926"/>
            <a:ext cx="3616115" cy="2081602"/>
          </a:xfrm>
          <a:prstGeom prst="rect">
            <a:avLst/>
          </a:prstGeom>
        </p:spPr>
        <p:txBody>
          <a:bodyPr spcFirstLastPara="1" wrap="square" lIns="91425" tIns="91425" rIns="91425" bIns="91425" anchor="t" anchorCtr="0">
            <a:noAutofit/>
          </a:bodyPr>
          <a:lstStyle/>
          <a:p>
            <a:pPr marL="0" lvl="0" indent="0" algn="ctr">
              <a:spcAft>
                <a:spcPts val="1600"/>
              </a:spcAft>
              <a:buNone/>
            </a:pPr>
            <a:r>
              <a:rPr lang="ar-SA" sz="2800" dirty="0"/>
              <a:t>السمنة تسبب العديد من المشاكل النفسية للفرد التي تأدي </a:t>
            </a:r>
            <a:r>
              <a:rPr lang="ar-SA" sz="2800" dirty="0" smtClean="0"/>
              <a:t>الى </a:t>
            </a:r>
            <a:r>
              <a:rPr lang="ar-SA" sz="2800" dirty="0"/>
              <a:t>اسوء </a:t>
            </a:r>
            <a:r>
              <a:rPr lang="ar-SA" sz="2800" dirty="0" smtClean="0"/>
              <a:t>الظروف</a:t>
            </a:r>
            <a:r>
              <a:rPr lang="ar-SA" sz="2800" dirty="0"/>
              <a:t>. يمكن حل كل هذا اذا المجتمع يقبل ويحترم الأشخاص بكل الأحجام ، إذا فقط نعاملهم كما نعامل أي شخص آخر</a:t>
            </a:r>
            <a:r>
              <a:rPr lang="ar-SA" sz="2800" dirty="0" smtClean="0"/>
              <a:t>.</a:t>
            </a:r>
            <a:endParaRPr lang="ar-SA" sz="2800" dirty="0"/>
          </a:p>
        </p:txBody>
      </p:sp>
      <p:sp>
        <p:nvSpPr>
          <p:cNvPr id="956" name="Google Shape;956;p49"/>
          <p:cNvSpPr txBox="1"/>
          <p:nvPr/>
        </p:nvSpPr>
        <p:spPr>
          <a:xfrm>
            <a:off x="1147602" y="4346130"/>
            <a:ext cx="3265401" cy="389177"/>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endParaRPr sz="1200" dirty="0">
              <a:solidFill>
                <a:schemeClr val="accent1"/>
              </a:solidFill>
              <a:latin typeface="Lilita One"/>
              <a:ea typeface="Lilita One"/>
              <a:cs typeface="Lilita One"/>
              <a:sym typeface="Lilita One"/>
            </a:endParaRPr>
          </a:p>
        </p:txBody>
      </p:sp>
      <p:grpSp>
        <p:nvGrpSpPr>
          <p:cNvPr id="957" name="Google Shape;957;p49"/>
          <p:cNvGrpSpPr/>
          <p:nvPr/>
        </p:nvGrpSpPr>
        <p:grpSpPr>
          <a:xfrm>
            <a:off x="4119331" y="-21840"/>
            <a:ext cx="5444590" cy="5187187"/>
            <a:chOff x="1060700" y="238125"/>
            <a:chExt cx="5498475" cy="5238525"/>
          </a:xfrm>
        </p:grpSpPr>
        <p:sp>
          <p:nvSpPr>
            <p:cNvPr id="958" name="Google Shape;958;p49"/>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9"/>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9"/>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9"/>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9"/>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9"/>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9"/>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9"/>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9"/>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9"/>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9"/>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9"/>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9"/>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9"/>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9"/>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9"/>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9"/>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5" name="Google Shape;975;p49"/>
          <p:cNvSpPr txBox="1">
            <a:spLocks noGrp="1"/>
          </p:cNvSpPr>
          <p:nvPr>
            <p:ph type="title"/>
          </p:nvPr>
        </p:nvSpPr>
        <p:spPr>
          <a:xfrm>
            <a:off x="1976812" y="3782112"/>
            <a:ext cx="3793200" cy="821700"/>
          </a:xfrm>
          <a:prstGeom prst="rect">
            <a:avLst/>
          </a:prstGeom>
        </p:spPr>
        <p:txBody>
          <a:bodyPr spcFirstLastPara="1" wrap="square" lIns="91425" tIns="91425" rIns="91425" bIns="91425" anchor="ctr" anchorCtr="0">
            <a:noAutofit/>
          </a:bodyPr>
          <a:lstStyle/>
          <a:p>
            <a:pPr lvl="0">
              <a:spcAft>
                <a:spcPts val="1600"/>
              </a:spcAft>
            </a:pPr>
            <a:r>
              <a:rPr lang="ar-SA" sz="3200" b="1" dirty="0">
                <a:solidFill>
                  <a:schemeClr val="accent4"/>
                </a:solidFill>
              </a:rPr>
              <a:t> الأمر يبدأ بك، وبك فقط.</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67"/>
        <p:cNvGrpSpPr/>
        <p:nvPr/>
      </p:nvGrpSpPr>
      <p:grpSpPr>
        <a:xfrm>
          <a:off x="0" y="0"/>
          <a:ext cx="0" cy="0"/>
          <a:chOff x="0" y="0"/>
          <a:chExt cx="0" cy="0"/>
        </a:xfrm>
      </p:grpSpPr>
      <p:sp>
        <p:nvSpPr>
          <p:cNvPr id="768" name="Google Shape;768;p43"/>
          <p:cNvSpPr txBox="1">
            <a:spLocks noGrp="1"/>
          </p:cNvSpPr>
          <p:nvPr>
            <p:ph type="title"/>
          </p:nvPr>
        </p:nvSpPr>
        <p:spPr>
          <a:xfrm>
            <a:off x="5087154" y="371804"/>
            <a:ext cx="3580327" cy="4090800"/>
          </a:xfrm>
          <a:prstGeom prst="rect">
            <a:avLst/>
          </a:prstGeom>
        </p:spPr>
        <p:txBody>
          <a:bodyPr spcFirstLastPara="1" wrap="square" lIns="91425" tIns="91425" rIns="91425" bIns="91425" anchor="ctr" anchorCtr="0">
            <a:noAutofit/>
          </a:bodyPr>
          <a:lstStyle/>
          <a:p>
            <a:pPr algn="ctr" rtl="1"/>
            <a:r>
              <a:rPr lang="ar-SA" sz="6600" b="1" dirty="0" smtClean="0"/>
              <a:t>شكراً لاستماعكم!</a:t>
            </a:r>
            <a:endParaRPr lang="en-US" sz="6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404</Words>
  <Application>Microsoft Macintosh PowerPoint</Application>
  <PresentationFormat>On-screen Show (16:9)</PresentationFormat>
  <Paragraphs>19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Catamaran</vt:lpstr>
      <vt:lpstr>Lilita One</vt:lpstr>
      <vt:lpstr>Overweight Breakthrough by Slidesgo</vt:lpstr>
      <vt:lpstr>السمنة تقتل اجتماعيًا و نفسيًا. </vt:lpstr>
      <vt:lpstr>PowerPoint Presentation</vt:lpstr>
      <vt:lpstr>”كيف يعامل المجتمع الناس ذي الوزن الزائد“ سألنا د. سامر ايضاً </vt:lpstr>
      <vt:lpstr>"لم أدرك أبدًا أن الأشخاص الذين يعانون من زيادة الوزن يعاملون بهذه الطريقة المختلفة حتى فقدت كل تلك الوزن. فإني تلقيت العديد من عروض الوظائف، والكثير من الثناء، وابتسامات من الفتيات العشوائيات في الشوارع، والأهم من ذلك، الدخول إلى الغرفة دون أن يلتفت إليها الجميع. شعرت بالحرية”  </vt:lpstr>
      <vt:lpstr>يتسبب هذا التعامل المختلف في تغيير نفسيتك. يجعلك تشعر بالإهمال والوحدة وعدم التناسب. كيف ستشعر إذا كان عليك أن تقلق ليس فقط عن صحتك البدنية، ولكن أيضًا صحتك العقلية؟ </vt:lpstr>
      <vt:lpstr> الأمر يبدأ بك، وبك فقط.</vt:lpstr>
      <vt:lpstr>شكراً لاستماعكم!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تقتل اجتماعيًا و نفسيًا. </dc:title>
  <cp:lastModifiedBy>Microsoft Office User</cp:lastModifiedBy>
  <cp:revision>14</cp:revision>
  <dcterms:modified xsi:type="dcterms:W3CDTF">2023-05-21T10:20:18Z</dcterms:modified>
</cp:coreProperties>
</file>