
<file path=[Content_Types].xml><?xml version="1.0" encoding="utf-8"?>
<Types xmlns="http://schemas.openxmlformats.org/package/2006/content-types">
  <Default Extension="png" ContentType="image/png"/>
  <Default Extension="jpeg" ContentType="image/jpeg"/>
  <Default Extension="webp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7" Type="http://schemas.openxmlformats.org/officeDocument/2006/relationships/image" Target="../media/image17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gif"/><Relationship Id="rId4" Type="http://schemas.openxmlformats.org/officeDocument/2006/relationships/image" Target="../media/image14.web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Deutsch 3d month project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By: Abdulrahman Tubeileh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0149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Meine</a:t>
            </a:r>
            <a:r>
              <a:rPr lang="en-US" dirty="0"/>
              <a:t> </a:t>
            </a:r>
            <a:r>
              <a:rPr lang="en-US" dirty="0" err="1" smtClean="0"/>
              <a:t>Täglichen</a:t>
            </a:r>
            <a:r>
              <a:rPr lang="en-US" dirty="0" smtClean="0"/>
              <a:t> </a:t>
            </a:r>
            <a:r>
              <a:rPr lang="en-US" dirty="0"/>
              <a:t>Routine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24" y="2438398"/>
            <a:ext cx="10554574" cy="35024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b="1" dirty="0"/>
              <a:t>Morgen</a:t>
            </a:r>
          </a:p>
          <a:p>
            <a:r>
              <a:rPr lang="de-DE" sz="2000" b="1" dirty="0" smtClean="0"/>
              <a:t>Ich </a:t>
            </a:r>
            <a:r>
              <a:rPr lang="de-DE" sz="2000" b="1" dirty="0"/>
              <a:t>wache um 7 Uhr </a:t>
            </a:r>
            <a:r>
              <a:rPr lang="de-DE" sz="2000" b="1" dirty="0" smtClean="0"/>
              <a:t>auf.</a:t>
            </a:r>
          </a:p>
          <a:p>
            <a:pPr marL="0" indent="0">
              <a:buNone/>
            </a:pPr>
            <a:endParaRPr lang="de-DE" sz="2000" b="1" dirty="0" smtClean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b="1" dirty="0" err="1" smtClean="0"/>
              <a:t>Ich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gehe</a:t>
            </a:r>
            <a:r>
              <a:rPr lang="en-US" sz="2000" b="1" dirty="0" smtClean="0"/>
              <a:t> um </a:t>
            </a:r>
            <a:r>
              <a:rPr lang="en-US" sz="2000" b="1" dirty="0" err="1" smtClean="0"/>
              <a:t>viertel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nach</a:t>
            </a:r>
            <a:r>
              <a:rPr lang="en-US" sz="2000" b="1" dirty="0" smtClean="0"/>
              <a:t> 8 </a:t>
            </a:r>
            <a:r>
              <a:rPr lang="en-US" sz="2000" b="1" dirty="0" err="1"/>
              <a:t>U</a:t>
            </a:r>
            <a:r>
              <a:rPr lang="en-US" sz="2000" b="1" dirty="0" err="1" smtClean="0"/>
              <a:t>hr</a:t>
            </a:r>
            <a:r>
              <a:rPr lang="en-US" sz="2000" b="1" dirty="0" smtClean="0"/>
              <a:t> auf in die </a:t>
            </a:r>
            <a:r>
              <a:rPr lang="en-US" sz="2000" b="1" dirty="0" err="1" smtClean="0"/>
              <a:t>schule</a:t>
            </a:r>
            <a:r>
              <a:rPr lang="en-US" sz="2000" b="1" dirty="0" smtClean="0"/>
              <a:t>.</a:t>
            </a:r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endParaRPr lang="en-US" sz="2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869" y="2438398"/>
            <a:ext cx="2187818" cy="16324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098" y="4070847"/>
            <a:ext cx="1492635" cy="149263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3657" y="4054722"/>
            <a:ext cx="1456140" cy="15248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405" y="2432802"/>
            <a:ext cx="1621920" cy="162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55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Meine</a:t>
            </a:r>
            <a:r>
              <a:rPr lang="en-US" dirty="0"/>
              <a:t> </a:t>
            </a:r>
            <a:r>
              <a:rPr lang="en-US" dirty="0" err="1"/>
              <a:t>Täglichen</a:t>
            </a:r>
            <a:r>
              <a:rPr lang="en-US" dirty="0"/>
              <a:t> Routine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1840522"/>
            <a:ext cx="10554574" cy="5017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b="1" dirty="0"/>
              <a:t>Nachmittag</a:t>
            </a:r>
          </a:p>
          <a:p>
            <a:r>
              <a:rPr lang="de-DE" sz="2000" b="1" dirty="0" smtClean="0"/>
              <a:t>Ich </a:t>
            </a:r>
            <a:r>
              <a:rPr lang="de-DE" sz="2000" b="1" dirty="0"/>
              <a:t>beende die Schule um 14:50 Uhr</a:t>
            </a:r>
            <a:r>
              <a:rPr lang="de-DE" sz="2000" b="1" dirty="0" smtClean="0"/>
              <a:t>.</a:t>
            </a:r>
            <a:endParaRPr lang="de-DE" sz="3200" b="1" dirty="0" smtClean="0"/>
          </a:p>
          <a:p>
            <a:pPr marL="0" indent="0">
              <a:buNone/>
            </a:pPr>
            <a:endParaRPr lang="de-DE" sz="3200" b="1" dirty="0" smtClean="0"/>
          </a:p>
          <a:p>
            <a:r>
              <a:rPr lang="de-DE" sz="2000" b="1" dirty="0" smtClean="0"/>
              <a:t>Ich </a:t>
            </a:r>
            <a:r>
              <a:rPr lang="de-DE" sz="2000" b="1" dirty="0"/>
              <a:t>komme um 16 Uhr bei mir an</a:t>
            </a:r>
            <a:r>
              <a:rPr lang="de-DE" sz="2000" b="1" dirty="0" smtClean="0"/>
              <a:t>.</a:t>
            </a:r>
          </a:p>
          <a:p>
            <a:pPr marL="0" indent="0">
              <a:buNone/>
            </a:pPr>
            <a:endParaRPr lang="de-DE" sz="2000" b="1" dirty="0" smtClean="0"/>
          </a:p>
          <a:p>
            <a:pPr marL="0" indent="0">
              <a:buNone/>
            </a:pPr>
            <a:endParaRPr lang="de-DE" sz="2000" b="1" dirty="0" smtClean="0"/>
          </a:p>
          <a:p>
            <a:r>
              <a:rPr lang="de-DE" sz="2000" b="1" dirty="0"/>
              <a:t>Ich esse um </a:t>
            </a:r>
            <a:r>
              <a:rPr lang="de-DE" sz="2000" b="1" dirty="0" smtClean="0"/>
              <a:t>halb 5 Uhr.</a:t>
            </a:r>
            <a:endParaRPr lang="de-DE" sz="2000" b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507" y="2020237"/>
            <a:ext cx="2602523" cy="13012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8315" y="2022278"/>
            <a:ext cx="1301262" cy="13012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035" y="3529027"/>
            <a:ext cx="1611923" cy="16119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654" y="3529027"/>
            <a:ext cx="1611923" cy="161192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035" y="5302350"/>
            <a:ext cx="1752417" cy="13453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654" y="5224745"/>
            <a:ext cx="1422956" cy="1422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470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Meine</a:t>
            </a:r>
            <a:r>
              <a:rPr lang="en-US" dirty="0"/>
              <a:t> </a:t>
            </a:r>
            <a:r>
              <a:rPr lang="en-US" dirty="0" err="1"/>
              <a:t>Täglichen</a:t>
            </a:r>
            <a:r>
              <a:rPr lang="en-US" dirty="0"/>
              <a:t> Routine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2297722"/>
            <a:ext cx="10554574" cy="4888523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err="1" smtClean="0"/>
              <a:t>Abend</a:t>
            </a:r>
            <a:endParaRPr lang="en-US" sz="3200" b="1" dirty="0" smtClean="0"/>
          </a:p>
          <a:p>
            <a:r>
              <a:rPr lang="de-DE" sz="2000" b="1" dirty="0"/>
              <a:t>Ich beende mein Studium um </a:t>
            </a:r>
            <a:r>
              <a:rPr lang="de-DE" sz="2000" b="1" dirty="0" smtClean="0"/>
              <a:t>halb 9 Uhr.</a:t>
            </a:r>
            <a:endParaRPr lang="en-US" sz="2000" b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2000" b="1" dirty="0" err="1"/>
              <a:t>Ich</a:t>
            </a:r>
            <a:r>
              <a:rPr lang="en-US" sz="2000" b="1" dirty="0"/>
              <a:t> </a:t>
            </a:r>
            <a:r>
              <a:rPr lang="en-US" sz="2000" b="1" dirty="0" err="1"/>
              <a:t>dusche</a:t>
            </a:r>
            <a:r>
              <a:rPr lang="en-US" sz="2000" b="1" dirty="0"/>
              <a:t> um </a:t>
            </a:r>
            <a:r>
              <a:rPr lang="en-US" sz="2000" b="1" dirty="0" err="1"/>
              <a:t>halb</a:t>
            </a:r>
            <a:r>
              <a:rPr lang="en-US" sz="2000" b="1" dirty="0"/>
              <a:t> 10 </a:t>
            </a:r>
            <a:r>
              <a:rPr lang="en-US" sz="2000" b="1" dirty="0" err="1"/>
              <a:t>Uhr</a:t>
            </a:r>
            <a:r>
              <a:rPr lang="en-US" sz="2000" b="1" dirty="0" smtClean="0"/>
              <a:t>. </a:t>
            </a:r>
            <a:endParaRPr lang="en-US" sz="2000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de-DE" sz="2000" b="1" dirty="0"/>
              <a:t>Ich schlafe um 23 Uhr</a:t>
            </a:r>
            <a:endParaRPr lang="en-US" sz="2000" b="1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3907" y="2180492"/>
            <a:ext cx="2051539" cy="15386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9569" y="2183423"/>
            <a:ext cx="1535723" cy="15357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3907" y="3719146"/>
            <a:ext cx="2051539" cy="145073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9569" y="3719146"/>
            <a:ext cx="1535723" cy="14507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3906" y="5129700"/>
            <a:ext cx="2051539" cy="15069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9569" y="5169877"/>
            <a:ext cx="1535723" cy="1466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9074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63</TotalTime>
  <Words>84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2</vt:lpstr>
      <vt:lpstr>Quotable</vt:lpstr>
      <vt:lpstr>Deutsch 3d month project </vt:lpstr>
      <vt:lpstr>Meine Täglichen Routine</vt:lpstr>
      <vt:lpstr>Meine Täglichen Routine</vt:lpstr>
      <vt:lpstr>Meine Täglichen Routine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 3d month project</dc:title>
  <dc:creator>USER</dc:creator>
  <cp:lastModifiedBy>USER</cp:lastModifiedBy>
  <cp:revision>7</cp:revision>
  <dcterms:created xsi:type="dcterms:W3CDTF">2023-05-21T10:07:17Z</dcterms:created>
  <dcterms:modified xsi:type="dcterms:W3CDTF">2023-05-21T11:10:30Z</dcterms:modified>
</cp:coreProperties>
</file>