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9"/>
  </p:notesMasterIdLst>
  <p:sldIdLst>
    <p:sldId id="256" r:id="rId2"/>
    <p:sldId id="260" r:id="rId3"/>
    <p:sldId id="261" r:id="rId4"/>
    <p:sldId id="264" r:id="rId5"/>
    <p:sldId id="265" r:id="rId6"/>
    <p:sldId id="277" r:id="rId7"/>
    <p:sldId id="271"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C48B397-B38C-4BB7-BFDE-C6D092B10390}">
  <a:tblStyle styleId="{DC48B397-B38C-4BB7-BFDE-C6D092B1039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13"/>
    <p:restoredTop sz="94255"/>
  </p:normalViewPr>
  <p:slideViewPr>
    <p:cSldViewPr snapToGrid="0" snapToObjects="1">
      <p:cViewPr>
        <p:scale>
          <a:sx n="89" d="100"/>
          <a:sy n="89" d="100"/>
        </p:scale>
        <p:origin x="2192" y="32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3284616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478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5069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6e52a99da7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6e52a99da7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9789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6eb84dc207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6eb84dc207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7106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6789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5"/>
        <p:cNvGrpSpPr/>
        <p:nvPr/>
      </p:nvGrpSpPr>
      <p:grpSpPr>
        <a:xfrm>
          <a:off x="0" y="0"/>
          <a:ext cx="0" cy="0"/>
          <a:chOff x="0" y="0"/>
          <a:chExt cx="0" cy="0"/>
        </a:xfrm>
      </p:grpSpPr>
      <p:sp>
        <p:nvSpPr>
          <p:cNvPr id="936" name="Google Shape;936;g6ece1cc1dc_3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7" name="Google Shape;937;g6ece1cc1dc_3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754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4"/>
        <p:cNvGrpSpPr/>
        <p:nvPr/>
      </p:nvGrpSpPr>
      <p:grpSpPr>
        <a:xfrm>
          <a:off x="0" y="0"/>
          <a:ext cx="0" cy="0"/>
          <a:chOff x="0" y="0"/>
          <a:chExt cx="0" cy="0"/>
        </a:xfrm>
      </p:grpSpPr>
      <p:sp>
        <p:nvSpPr>
          <p:cNvPr id="765" name="Google Shape;765;g6ece1cc1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6" name="Google Shape;766;g6ece1cc1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224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sp>
        <p:nvSpPr>
          <p:cNvPr id="46" name="Google Shape;46;p8"/>
          <p:cNvSpPr/>
          <p:nvPr/>
        </p:nvSpPr>
        <p:spPr>
          <a:xfrm>
            <a:off x="-170550" y="-48075"/>
            <a:ext cx="9397500" cy="5380200"/>
          </a:xfrm>
          <a:prstGeom prst="rect">
            <a:avLst/>
          </a:prstGeom>
          <a:solidFill>
            <a:srgbClr val="A2D0F9">
              <a:alpha val="147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8"/>
          <p:cNvSpPr txBox="1">
            <a:spLocks noGrp="1"/>
          </p:cNvSpPr>
          <p:nvPr>
            <p:ph type="title"/>
          </p:nvPr>
        </p:nvSpPr>
        <p:spPr>
          <a:xfrm>
            <a:off x="5290100" y="526350"/>
            <a:ext cx="3104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4"/>
              </a:buClr>
              <a:buSzPts val="4800"/>
              <a:buNone/>
              <a:defRPr sz="4800">
                <a:solidFill>
                  <a:schemeClr val="accent4"/>
                </a:solidFill>
              </a:defRPr>
            </a:lvl1pPr>
            <a:lvl2pPr lvl="1">
              <a:spcBef>
                <a:spcPts val="0"/>
              </a:spcBef>
              <a:spcAft>
                <a:spcPts val="0"/>
              </a:spcAft>
              <a:buClr>
                <a:schemeClr val="accent4"/>
              </a:buClr>
              <a:buSzPts val="4800"/>
              <a:buNone/>
              <a:defRPr sz="4800">
                <a:solidFill>
                  <a:schemeClr val="accent4"/>
                </a:solidFill>
              </a:defRPr>
            </a:lvl2pPr>
            <a:lvl3pPr lvl="2">
              <a:spcBef>
                <a:spcPts val="0"/>
              </a:spcBef>
              <a:spcAft>
                <a:spcPts val="0"/>
              </a:spcAft>
              <a:buClr>
                <a:schemeClr val="accent4"/>
              </a:buClr>
              <a:buSzPts val="4800"/>
              <a:buNone/>
              <a:defRPr sz="4800">
                <a:solidFill>
                  <a:schemeClr val="accent4"/>
                </a:solidFill>
              </a:defRPr>
            </a:lvl3pPr>
            <a:lvl4pPr lvl="3">
              <a:spcBef>
                <a:spcPts val="0"/>
              </a:spcBef>
              <a:spcAft>
                <a:spcPts val="0"/>
              </a:spcAft>
              <a:buClr>
                <a:schemeClr val="accent4"/>
              </a:buClr>
              <a:buSzPts val="4800"/>
              <a:buNone/>
              <a:defRPr sz="4800">
                <a:solidFill>
                  <a:schemeClr val="accent4"/>
                </a:solidFill>
              </a:defRPr>
            </a:lvl4pPr>
            <a:lvl5pPr lvl="4">
              <a:spcBef>
                <a:spcPts val="0"/>
              </a:spcBef>
              <a:spcAft>
                <a:spcPts val="0"/>
              </a:spcAft>
              <a:buClr>
                <a:schemeClr val="accent4"/>
              </a:buClr>
              <a:buSzPts val="4800"/>
              <a:buNone/>
              <a:defRPr sz="4800">
                <a:solidFill>
                  <a:schemeClr val="accent4"/>
                </a:solidFill>
              </a:defRPr>
            </a:lvl5pPr>
            <a:lvl6pPr lvl="5">
              <a:spcBef>
                <a:spcPts val="0"/>
              </a:spcBef>
              <a:spcAft>
                <a:spcPts val="0"/>
              </a:spcAft>
              <a:buClr>
                <a:schemeClr val="accent4"/>
              </a:buClr>
              <a:buSzPts val="4800"/>
              <a:buNone/>
              <a:defRPr sz="4800">
                <a:solidFill>
                  <a:schemeClr val="accent4"/>
                </a:solidFill>
              </a:defRPr>
            </a:lvl6pPr>
            <a:lvl7pPr lvl="6">
              <a:spcBef>
                <a:spcPts val="0"/>
              </a:spcBef>
              <a:spcAft>
                <a:spcPts val="0"/>
              </a:spcAft>
              <a:buClr>
                <a:schemeClr val="accent4"/>
              </a:buClr>
              <a:buSzPts val="4800"/>
              <a:buNone/>
              <a:defRPr sz="4800">
                <a:solidFill>
                  <a:schemeClr val="accent4"/>
                </a:solidFill>
              </a:defRPr>
            </a:lvl7pPr>
            <a:lvl8pPr lvl="7">
              <a:spcBef>
                <a:spcPts val="0"/>
              </a:spcBef>
              <a:spcAft>
                <a:spcPts val="0"/>
              </a:spcAft>
              <a:buClr>
                <a:schemeClr val="accent4"/>
              </a:buClr>
              <a:buSzPts val="4800"/>
              <a:buNone/>
              <a:defRPr sz="4800">
                <a:solidFill>
                  <a:schemeClr val="accent4"/>
                </a:solidFill>
              </a:defRPr>
            </a:lvl8pPr>
            <a:lvl9pPr lvl="8">
              <a:spcBef>
                <a:spcPts val="0"/>
              </a:spcBef>
              <a:spcAft>
                <a:spcPts val="0"/>
              </a:spcAft>
              <a:buClr>
                <a:schemeClr val="accent4"/>
              </a:buClr>
              <a:buSzPts val="4800"/>
              <a:buNone/>
              <a:defRPr sz="4800">
                <a:solidFill>
                  <a:schemeClr val="accent4"/>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Six Columns">
  <p:cSld name="TITLE_ONLY_1_1">
    <p:spTree>
      <p:nvGrpSpPr>
        <p:cNvPr id="1" name="Shape 99"/>
        <p:cNvGrpSpPr/>
        <p:nvPr/>
      </p:nvGrpSpPr>
      <p:grpSpPr>
        <a:xfrm>
          <a:off x="0" y="0"/>
          <a:ext cx="0" cy="0"/>
          <a:chOff x="0" y="0"/>
          <a:chExt cx="0" cy="0"/>
        </a:xfrm>
      </p:grpSpPr>
      <p:sp>
        <p:nvSpPr>
          <p:cNvPr id="100" name="Google Shape;100;p1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1" name="Google Shape;101;p14"/>
          <p:cNvSpPr txBox="1">
            <a:spLocks noGrp="1"/>
          </p:cNvSpPr>
          <p:nvPr>
            <p:ph type="title" idx="2"/>
          </p:nvPr>
        </p:nvSpPr>
        <p:spPr>
          <a:xfrm>
            <a:off x="9630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2" name="Google Shape;102;p14"/>
          <p:cNvSpPr txBox="1">
            <a:spLocks noGrp="1"/>
          </p:cNvSpPr>
          <p:nvPr>
            <p:ph type="subTitle" idx="1"/>
          </p:nvPr>
        </p:nvSpPr>
        <p:spPr>
          <a:xfrm>
            <a:off x="9631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3" name="Google Shape;103;p1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7" name="Google Shape;107;p14"/>
          <p:cNvSpPr txBox="1">
            <a:spLocks noGrp="1"/>
          </p:cNvSpPr>
          <p:nvPr>
            <p:ph type="subTitle" idx="4"/>
          </p:nvPr>
        </p:nvSpPr>
        <p:spPr>
          <a:xfrm>
            <a:off x="346365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8" name="Google Shape;108;p14"/>
          <p:cNvSpPr txBox="1">
            <a:spLocks noGrp="1"/>
          </p:cNvSpPr>
          <p:nvPr>
            <p:ph type="title" idx="5"/>
          </p:nvPr>
        </p:nvSpPr>
        <p:spPr>
          <a:xfrm>
            <a:off x="59641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9" name="Google Shape;109;p14"/>
          <p:cNvSpPr txBox="1">
            <a:spLocks noGrp="1"/>
          </p:cNvSpPr>
          <p:nvPr>
            <p:ph type="subTitle" idx="6"/>
          </p:nvPr>
        </p:nvSpPr>
        <p:spPr>
          <a:xfrm>
            <a:off x="59642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0" name="Google Shape;110;p14"/>
          <p:cNvSpPr txBox="1">
            <a:spLocks noGrp="1"/>
          </p:cNvSpPr>
          <p:nvPr>
            <p:ph type="title" idx="7"/>
          </p:nvPr>
        </p:nvSpPr>
        <p:spPr>
          <a:xfrm>
            <a:off x="9630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1" name="Google Shape;111;p14"/>
          <p:cNvSpPr txBox="1">
            <a:spLocks noGrp="1"/>
          </p:cNvSpPr>
          <p:nvPr>
            <p:ph type="subTitle" idx="8"/>
          </p:nvPr>
        </p:nvSpPr>
        <p:spPr>
          <a:xfrm>
            <a:off x="9631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2" name="Google Shape;112;p14"/>
          <p:cNvSpPr txBox="1">
            <a:spLocks noGrp="1"/>
          </p:cNvSpPr>
          <p:nvPr>
            <p:ph type="title" idx="9"/>
          </p:nvPr>
        </p:nvSpPr>
        <p:spPr>
          <a:xfrm>
            <a:off x="346364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3" name="Google Shape;113;p14"/>
          <p:cNvSpPr txBox="1">
            <a:spLocks noGrp="1"/>
          </p:cNvSpPr>
          <p:nvPr>
            <p:ph type="subTitle" idx="13"/>
          </p:nvPr>
        </p:nvSpPr>
        <p:spPr>
          <a:xfrm>
            <a:off x="346365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4" name="Google Shape;114;p14"/>
          <p:cNvSpPr txBox="1">
            <a:spLocks noGrp="1"/>
          </p:cNvSpPr>
          <p:nvPr>
            <p:ph type="title" idx="14"/>
          </p:nvPr>
        </p:nvSpPr>
        <p:spPr>
          <a:xfrm>
            <a:off x="59641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5" name="Google Shape;115;p14"/>
          <p:cNvSpPr txBox="1">
            <a:spLocks noGrp="1"/>
          </p:cNvSpPr>
          <p:nvPr>
            <p:ph type="subTitle" idx="15"/>
          </p:nvPr>
        </p:nvSpPr>
        <p:spPr>
          <a:xfrm>
            <a:off x="59642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6" name="Google Shape;116;p14"/>
          <p:cNvSpPr/>
          <p:nvPr/>
        </p:nvSpPr>
        <p:spPr>
          <a:xfrm>
            <a:off x="-802325" y="3622850"/>
            <a:ext cx="7267126" cy="3326016"/>
          </a:xfrm>
          <a:custGeom>
            <a:avLst/>
            <a:gdLst/>
            <a:ahLst/>
            <a:cxnLst/>
            <a:rect l="l" t="t" r="r" b="b"/>
            <a:pathLst>
              <a:path w="77386" h="35418" extrusionOk="0">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Four Columns ">
  <p:cSld name="TITLE_ONLY_1_1_2_1">
    <p:spTree>
      <p:nvGrpSpPr>
        <p:cNvPr id="1" name="Shape 147"/>
        <p:cNvGrpSpPr/>
        <p:nvPr/>
      </p:nvGrpSpPr>
      <p:grpSpPr>
        <a:xfrm>
          <a:off x="0" y="0"/>
          <a:ext cx="0" cy="0"/>
          <a:chOff x="0" y="0"/>
          <a:chExt cx="0" cy="0"/>
        </a:xfrm>
      </p:grpSpPr>
      <p:sp>
        <p:nvSpPr>
          <p:cNvPr id="148" name="Google Shape;148;p1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9" name="Google Shape;149;p17"/>
          <p:cNvSpPr txBox="1">
            <a:spLocks noGrp="1"/>
          </p:cNvSpPr>
          <p:nvPr>
            <p:ph type="title" idx="2"/>
          </p:nvPr>
        </p:nvSpPr>
        <p:spPr>
          <a:xfrm>
            <a:off x="98004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0" name="Google Shape;150;p17"/>
          <p:cNvSpPr txBox="1">
            <a:spLocks noGrp="1"/>
          </p:cNvSpPr>
          <p:nvPr>
            <p:ph type="subTitle" idx="1"/>
          </p:nvPr>
        </p:nvSpPr>
        <p:spPr>
          <a:xfrm>
            <a:off x="86230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1" name="Google Shape;151;p17"/>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7"/>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txBox="1">
            <a:spLocks noGrp="1"/>
          </p:cNvSpPr>
          <p:nvPr>
            <p:ph type="title" idx="3"/>
          </p:nvPr>
        </p:nvSpPr>
        <p:spPr>
          <a:xfrm>
            <a:off x="98004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5" name="Google Shape;155;p17"/>
          <p:cNvSpPr txBox="1">
            <a:spLocks noGrp="1"/>
          </p:cNvSpPr>
          <p:nvPr>
            <p:ph type="subTitle" idx="4"/>
          </p:nvPr>
        </p:nvSpPr>
        <p:spPr>
          <a:xfrm>
            <a:off x="86230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6" name="Google Shape;156;p17"/>
          <p:cNvSpPr txBox="1">
            <a:spLocks noGrp="1"/>
          </p:cNvSpPr>
          <p:nvPr>
            <p:ph type="title" idx="5"/>
          </p:nvPr>
        </p:nvSpPr>
        <p:spPr>
          <a:xfrm>
            <a:off x="366019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7" name="Google Shape;157;p17"/>
          <p:cNvSpPr txBox="1">
            <a:spLocks noGrp="1"/>
          </p:cNvSpPr>
          <p:nvPr>
            <p:ph type="subTitle" idx="6"/>
          </p:nvPr>
        </p:nvSpPr>
        <p:spPr>
          <a:xfrm>
            <a:off x="354245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8" name="Google Shape;158;p17"/>
          <p:cNvSpPr txBox="1">
            <a:spLocks noGrp="1"/>
          </p:cNvSpPr>
          <p:nvPr>
            <p:ph type="title" idx="7"/>
          </p:nvPr>
        </p:nvSpPr>
        <p:spPr>
          <a:xfrm>
            <a:off x="366019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9" name="Google Shape;159;p17"/>
          <p:cNvSpPr txBox="1">
            <a:spLocks noGrp="1"/>
          </p:cNvSpPr>
          <p:nvPr>
            <p:ph type="subTitle" idx="8"/>
          </p:nvPr>
        </p:nvSpPr>
        <p:spPr>
          <a:xfrm>
            <a:off x="354245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s + Credits">
  <p:cSld name="SECTION_TITLE_AND_DESCRIPTION_1">
    <p:spTree>
      <p:nvGrpSpPr>
        <p:cNvPr id="1" name="Shape 182"/>
        <p:cNvGrpSpPr/>
        <p:nvPr/>
      </p:nvGrpSpPr>
      <p:grpSpPr>
        <a:xfrm>
          <a:off x="0" y="0"/>
          <a:ext cx="0" cy="0"/>
          <a:chOff x="0" y="0"/>
          <a:chExt cx="0" cy="0"/>
        </a:xfrm>
      </p:grpSpPr>
      <p:sp>
        <p:nvSpPr>
          <p:cNvPr id="183" name="Google Shape;183;p21"/>
          <p:cNvSpPr/>
          <p:nvPr/>
        </p:nvSpPr>
        <p:spPr>
          <a:xfrm rot="3251080">
            <a:off x="-2824560" y="-199646"/>
            <a:ext cx="5863697" cy="3438210"/>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1"/>
          <p:cNvSpPr txBox="1">
            <a:spLocks noGrp="1"/>
          </p:cNvSpPr>
          <p:nvPr>
            <p:ph type="subTitle" idx="1"/>
          </p:nvPr>
        </p:nvSpPr>
        <p:spPr>
          <a:xfrm>
            <a:off x="772700" y="143275"/>
            <a:ext cx="3130500" cy="1235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3600"/>
              <a:buFont typeface="Lilita One"/>
              <a:buNone/>
              <a:defRPr sz="3600">
                <a:latin typeface="Lilita One"/>
                <a:ea typeface="Lilita One"/>
                <a:cs typeface="Lilita One"/>
                <a:sym typeface="Lilita 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85" name="Google Shape;185;p21"/>
          <p:cNvSpPr txBox="1">
            <a:spLocks noGrp="1"/>
          </p:cNvSpPr>
          <p:nvPr>
            <p:ph type="body" idx="2"/>
          </p:nvPr>
        </p:nvSpPr>
        <p:spPr>
          <a:xfrm>
            <a:off x="772700" y="1454575"/>
            <a:ext cx="3130500" cy="14148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86" name="Google Shape;186;p21"/>
          <p:cNvSpPr txBox="1"/>
          <p:nvPr/>
        </p:nvSpPr>
        <p:spPr>
          <a:xfrm>
            <a:off x="772700" y="3770050"/>
            <a:ext cx="3192600" cy="63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chemeClr val="accent1"/>
                </a:solidFill>
                <a:latin typeface="Catamaran"/>
                <a:ea typeface="Catamaran"/>
                <a:cs typeface="Catamaran"/>
                <a:sym typeface="Catamaran"/>
              </a:rPr>
              <a:t>CREDITS: This presentation template was created by Slidesgo, including icons by Flaticon, and infographics &amp; images by Freepik. </a:t>
            </a:r>
            <a:endParaRPr sz="100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a:solidFill>
                <a:schemeClr val="accent1"/>
              </a:solidFill>
              <a:latin typeface="Catamaran"/>
              <a:ea typeface="Catamaran"/>
              <a:cs typeface="Catamaran"/>
              <a:sym typeface="Catamaran"/>
            </a:endParaRPr>
          </a:p>
          <a:p>
            <a:pPr marL="0" lvl="0" indent="0" algn="l" rtl="0">
              <a:spcBef>
                <a:spcPts val="0"/>
              </a:spcBef>
              <a:spcAft>
                <a:spcPts val="0"/>
              </a:spcAft>
              <a:buNone/>
            </a:pPr>
            <a:endParaRPr sz="1000">
              <a:solidFill>
                <a:schemeClr val="accent1"/>
              </a:solidFill>
              <a:latin typeface="Catamaran"/>
              <a:ea typeface="Catamaran"/>
              <a:cs typeface="Catamaran"/>
              <a:sym typeface="Catamaran"/>
            </a:endParaRPr>
          </a:p>
        </p:txBody>
      </p:sp>
      <p:sp>
        <p:nvSpPr>
          <p:cNvPr id="187" name="Google Shape;187;p21"/>
          <p:cNvSpPr txBox="1">
            <a:spLocks noGrp="1"/>
          </p:cNvSpPr>
          <p:nvPr>
            <p:ph type="title"/>
          </p:nvPr>
        </p:nvSpPr>
        <p:spPr>
          <a:xfrm>
            <a:off x="4484425" y="341225"/>
            <a:ext cx="3430500" cy="1475100"/>
          </a:xfrm>
          <a:prstGeom prst="rect">
            <a:avLst/>
          </a:prstGeom>
        </p:spPr>
        <p:txBody>
          <a:bodyPr spcFirstLastPara="1" wrap="square" lIns="91425" tIns="91425" rIns="91425" bIns="91425" anchor="ctr" anchorCtr="0">
            <a:noAutofit/>
          </a:bodyPr>
          <a:lstStyle>
            <a:lvl1pPr lvl="0">
              <a:spcBef>
                <a:spcPts val="0"/>
              </a:spcBef>
              <a:spcAft>
                <a:spcPts val="0"/>
              </a:spcAft>
              <a:buNone/>
              <a:defRPr sz="3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54" r:id="rId3"/>
    <p:sldLayoutId id="2147483655" r:id="rId4"/>
    <p:sldLayoutId id="2147483658" r:id="rId5"/>
    <p:sldLayoutId id="2147483660" r:id="rId6"/>
    <p:sldLayoutId id="2147483663"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8"/>
          <p:cNvSpPr txBox="1">
            <a:spLocks noGrp="1"/>
          </p:cNvSpPr>
          <p:nvPr>
            <p:ph type="ctrTitle"/>
          </p:nvPr>
        </p:nvSpPr>
        <p:spPr>
          <a:xfrm>
            <a:off x="869293" y="893423"/>
            <a:ext cx="7370100" cy="1040700"/>
          </a:xfrm>
          <a:prstGeom prst="rect">
            <a:avLst/>
          </a:prstGeom>
        </p:spPr>
        <p:txBody>
          <a:bodyPr spcFirstLastPara="1" wrap="square" lIns="91425" tIns="91425" rIns="91425" bIns="91425" anchor="b" anchorCtr="0">
            <a:noAutofit/>
          </a:bodyPr>
          <a:lstStyle/>
          <a:p>
            <a:pPr rtl="1"/>
            <a:r>
              <a:rPr lang="ar-SA" dirty="0"/>
              <a:t>السمنة تقتل اجتماعيًا و نفسيًا.</a:t>
            </a:r>
            <a:r>
              <a:rPr lang="en-US" dirty="0"/>
              <a:t/>
            </a:r>
            <a:br>
              <a:rPr lang="en-US" dirty="0"/>
            </a:br>
            <a:endParaRPr dirty="0"/>
          </a:p>
        </p:txBody>
      </p:sp>
      <p:sp>
        <p:nvSpPr>
          <p:cNvPr id="219" name="Google Shape;219;p28"/>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ar-SA" dirty="0" smtClean="0"/>
              <a:t>تالا تادرس</a:t>
            </a:r>
            <a:endParaRPr dirty="0"/>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5" name="Google Shape;305;p32"/>
          <p:cNvSpPr txBox="1">
            <a:spLocks noGrp="1"/>
          </p:cNvSpPr>
          <p:nvPr>
            <p:ph type="body" idx="1"/>
          </p:nvPr>
        </p:nvSpPr>
        <p:spPr>
          <a:xfrm>
            <a:off x="5705000" y="439027"/>
            <a:ext cx="3241750" cy="1867500"/>
          </a:xfrm>
          <a:prstGeom prst="rect">
            <a:avLst/>
          </a:prstGeom>
        </p:spPr>
        <p:txBody>
          <a:bodyPr spcFirstLastPara="1" wrap="square" lIns="91425" tIns="91425" rIns="91425" bIns="91425" anchor="t" anchorCtr="0">
            <a:noAutofit/>
          </a:bodyPr>
          <a:lstStyle/>
          <a:p>
            <a:pPr marL="0" lvl="0" indent="0">
              <a:spcAft>
                <a:spcPts val="1600"/>
              </a:spcAft>
              <a:buNone/>
            </a:pPr>
            <a:r>
              <a:rPr lang="ar-SA" sz="1900" dirty="0" smtClean="0"/>
              <a:t>بين د. سالم، المتخصص في علم النفس ان: </a:t>
            </a:r>
            <a:r>
              <a:rPr lang="ar-SA" sz="1900" dirty="0" smtClean="0">
                <a:solidFill>
                  <a:schemeClr val="accent4"/>
                </a:solidFill>
              </a:rPr>
              <a:t>”</a:t>
            </a:r>
            <a:r>
              <a:rPr lang="ar-SA" sz="1900" dirty="0" smtClean="0"/>
              <a:t>زيادة الوزن والسمنة هي تراكم غير طبيعي أو مفرط للدهون على نحو يشكل خطراً على الصحة. ويعبر مؤشر كتلة الجسم الذي يزيد على 25 عن زيادة الوزن، والذي يزيد على 30 عن السمنة.</a:t>
            </a:r>
            <a:r>
              <a:rPr lang="ar-SA" sz="1900" dirty="0" smtClean="0">
                <a:solidFill>
                  <a:schemeClr val="accent4"/>
                </a:solidFill>
              </a:rPr>
              <a:t>“</a:t>
            </a:r>
            <a:r>
              <a:rPr lang="ar-SA" sz="1900" dirty="0" smtClean="0"/>
              <a:t> </a:t>
            </a:r>
            <a:endParaRPr lang="ar-SA" sz="1900" dirty="0"/>
          </a:p>
        </p:txBody>
      </p:sp>
      <p:grpSp>
        <p:nvGrpSpPr>
          <p:cNvPr id="306" name="Google Shape;306;p32"/>
          <p:cNvGrpSpPr/>
          <p:nvPr/>
        </p:nvGrpSpPr>
        <p:grpSpPr>
          <a:xfrm>
            <a:off x="5588900" y="2394132"/>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32"/>
          <p:cNvGrpSpPr/>
          <p:nvPr/>
        </p:nvGrpSpPr>
        <p:grpSpPr>
          <a:xfrm>
            <a:off x="891905" y="859021"/>
            <a:ext cx="2514463" cy="3864445"/>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Rectangle 2"/>
          <p:cNvSpPr/>
          <p:nvPr/>
        </p:nvSpPr>
        <p:spPr>
          <a:xfrm>
            <a:off x="2981244" y="2671956"/>
            <a:ext cx="3480386" cy="2154436"/>
          </a:xfrm>
          <a:prstGeom prst="rect">
            <a:avLst/>
          </a:prstGeom>
        </p:spPr>
        <p:txBody>
          <a:bodyPr wrap="square">
            <a:spAutoFit/>
          </a:bodyPr>
          <a:lstStyle/>
          <a:p>
            <a:pPr algn="ctr" rtl="1"/>
            <a:r>
              <a:rPr lang="ar-SA" sz="1900" dirty="0" smtClean="0">
                <a:solidFill>
                  <a:schemeClr val="accent1"/>
                </a:solidFill>
              </a:rPr>
              <a:t> و أضاف على كلامه :</a:t>
            </a:r>
            <a:r>
              <a:rPr lang="ar-SA" sz="1900" dirty="0">
                <a:solidFill>
                  <a:srgbClr val="F28393"/>
                </a:solidFill>
                <a:latin typeface="Lilita One"/>
                <a:ea typeface="Lilita One"/>
                <a:cs typeface="Lilita One"/>
                <a:sym typeface="Lilita One"/>
              </a:rPr>
              <a:t> </a:t>
            </a:r>
            <a:r>
              <a:rPr lang="ar-SA" sz="1900" dirty="0" smtClean="0">
                <a:solidFill>
                  <a:schemeClr val="accent4"/>
                </a:solidFill>
                <a:latin typeface="Lilita One"/>
                <a:ea typeface="Lilita One"/>
                <a:cs typeface="Lilita One"/>
                <a:sym typeface="Lilita One"/>
              </a:rPr>
              <a:t>”</a:t>
            </a:r>
            <a:r>
              <a:rPr lang="ar-SA" sz="1900" dirty="0" smtClean="0">
                <a:solidFill>
                  <a:schemeClr val="accent1"/>
                </a:solidFill>
              </a:rPr>
              <a:t>نعم</a:t>
            </a:r>
            <a:r>
              <a:rPr lang="ar-SA" sz="1900" dirty="0">
                <a:solidFill>
                  <a:schemeClr val="accent1"/>
                </a:solidFill>
              </a:rPr>
              <a:t>، السمنة ضارة بصحتك، ولكن ما تقتله السمنة حقًا هو جانبك الاجتماعي </a:t>
            </a:r>
            <a:r>
              <a:rPr lang="ar-SA" sz="1900" dirty="0" smtClean="0">
                <a:solidFill>
                  <a:schemeClr val="accent1"/>
                </a:solidFill>
              </a:rPr>
              <a:t>والنفسي.</a:t>
            </a:r>
            <a:r>
              <a:rPr lang="ar-SA" sz="1900" dirty="0" smtClean="0">
                <a:solidFill>
                  <a:schemeClr val="accent4"/>
                </a:solidFill>
                <a:latin typeface="Lilita One"/>
                <a:ea typeface="Lilita One"/>
                <a:cs typeface="Lilita One"/>
                <a:sym typeface="Lilita One"/>
              </a:rPr>
              <a:t>“</a:t>
            </a:r>
            <a:r>
              <a:rPr lang="ar-SA" sz="1900" dirty="0" smtClean="0">
                <a:solidFill>
                  <a:schemeClr val="accent1"/>
                </a:solidFill>
              </a:rPr>
              <a:t> إن </a:t>
            </a:r>
            <a:r>
              <a:rPr lang="ar-SA" sz="1900" dirty="0">
                <a:solidFill>
                  <a:schemeClr val="accent1"/>
                </a:solidFill>
              </a:rPr>
              <a:t>السمنة تشكل مشكلة في المجتمع منذ قرون، وقد دمرت الناس عقليًا ونفسيًا. </a:t>
            </a:r>
            <a:r>
              <a:rPr lang="ar-SA" sz="1900" dirty="0" smtClean="0">
                <a:solidFill>
                  <a:schemeClr val="accent4"/>
                </a:solidFill>
                <a:latin typeface="Lilita One"/>
                <a:ea typeface="Lilita One"/>
                <a:cs typeface="Lilita One"/>
                <a:sym typeface="Lilita One"/>
              </a:rPr>
              <a:t>”</a:t>
            </a:r>
            <a:r>
              <a:rPr lang="ar-SA" sz="1900" dirty="0" smtClean="0">
                <a:solidFill>
                  <a:schemeClr val="accent1"/>
                </a:solidFill>
              </a:rPr>
              <a:t>إن </a:t>
            </a:r>
            <a:r>
              <a:rPr lang="ar-SA" sz="1900" dirty="0">
                <a:solidFill>
                  <a:schemeClr val="accent1"/>
                </a:solidFill>
              </a:rPr>
              <a:t>السمنة ليست مشكلة صحية فقط، بل هي مشكلة أعمق وأكثر تعقيدًا </a:t>
            </a:r>
            <a:r>
              <a:rPr lang="ar-SA" sz="1900" dirty="0" smtClean="0">
                <a:solidFill>
                  <a:schemeClr val="accent1"/>
                </a:solidFill>
              </a:rPr>
              <a:t>بكثير.</a:t>
            </a:r>
            <a:r>
              <a:rPr lang="ar-SA" sz="1900" dirty="0" smtClean="0">
                <a:solidFill>
                  <a:schemeClr val="accent4"/>
                </a:solidFill>
                <a:latin typeface="Lilita One"/>
                <a:ea typeface="Lilita One"/>
                <a:cs typeface="Lilita One"/>
                <a:sym typeface="Lilita One"/>
              </a:rPr>
              <a:t>“</a:t>
            </a:r>
            <a:r>
              <a:rPr lang="en-US" sz="1900" dirty="0" smtClean="0">
                <a:solidFill>
                  <a:schemeClr val="accent4"/>
                </a:solidFill>
              </a:rPr>
              <a:t> </a:t>
            </a:r>
            <a:r>
              <a:rPr lang="ar-SA" sz="1900" dirty="0">
                <a:solidFill>
                  <a:schemeClr val="accent1"/>
                </a:solidFill>
              </a:rPr>
              <a:t>استمر </a:t>
            </a:r>
            <a:r>
              <a:rPr lang="ar-SA" sz="1900" dirty="0" smtClean="0">
                <a:solidFill>
                  <a:schemeClr val="accent1"/>
                </a:solidFill>
              </a:rPr>
              <a:t>الدكتور.</a:t>
            </a:r>
            <a:endParaRPr lang="en-US" sz="1900"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17" name="Rectangle 16"/>
          <p:cNvSpPr/>
          <p:nvPr/>
        </p:nvSpPr>
        <p:spPr>
          <a:xfrm>
            <a:off x="4198289" y="823029"/>
            <a:ext cx="850789" cy="218592"/>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397" name="Google Shape;397;p33"/>
          <p:cNvSpPr txBox="1">
            <a:spLocks noGrp="1"/>
          </p:cNvSpPr>
          <p:nvPr>
            <p:ph type="title"/>
          </p:nvPr>
        </p:nvSpPr>
        <p:spPr>
          <a:xfrm>
            <a:off x="-229007" y="452915"/>
            <a:ext cx="9550500" cy="572700"/>
          </a:xfrm>
          <a:prstGeom prst="rect">
            <a:avLst/>
          </a:prstGeom>
        </p:spPr>
        <p:txBody>
          <a:bodyPr spcFirstLastPara="1" wrap="square" lIns="91425" tIns="91425" rIns="91425" bIns="91425" anchor="t" anchorCtr="0">
            <a:noAutofit/>
          </a:bodyPr>
          <a:lstStyle/>
          <a:p>
            <a:pPr lvl="0"/>
            <a:r>
              <a:rPr lang="ar-SA" dirty="0" smtClean="0">
                <a:solidFill>
                  <a:schemeClr val="accent4"/>
                </a:solidFill>
              </a:rPr>
              <a:t>”</a:t>
            </a:r>
            <a:r>
              <a:rPr lang="ar-SA" dirty="0" smtClean="0"/>
              <a:t>كيف يعامل المجتمع الناس ذي </a:t>
            </a:r>
            <a:r>
              <a:rPr lang="ar-SA" dirty="0"/>
              <a:t>الوزن </a:t>
            </a:r>
            <a:r>
              <a:rPr lang="ar-SA" dirty="0" smtClean="0"/>
              <a:t>الزائد</a:t>
            </a:r>
            <a:r>
              <a:rPr lang="ar-SA" dirty="0" smtClean="0">
                <a:solidFill>
                  <a:schemeClr val="accent4"/>
                </a:solidFill>
              </a:rPr>
              <a:t>“</a:t>
            </a:r>
            <a:r>
              <a:rPr lang="ar-SA" dirty="0" smtClean="0"/>
              <a:t> </a:t>
            </a:r>
            <a:r>
              <a:rPr lang="ar-SA" dirty="0" smtClean="0"/>
              <a:t>سألنا د. سامر ايضاً </a:t>
            </a:r>
            <a:endParaRPr dirty="0"/>
          </a:p>
        </p:txBody>
      </p:sp>
      <p:sp>
        <p:nvSpPr>
          <p:cNvPr id="13" name="Title 12"/>
          <p:cNvSpPr>
            <a:spLocks noGrp="1"/>
          </p:cNvSpPr>
          <p:nvPr>
            <p:ph type="title" idx="7"/>
          </p:nvPr>
        </p:nvSpPr>
        <p:spPr>
          <a:xfrm>
            <a:off x="2743200" y="1411735"/>
            <a:ext cx="6090698" cy="2631851"/>
          </a:xfrm>
        </p:spPr>
        <p:txBody>
          <a:bodyPr/>
          <a:lstStyle/>
          <a:p>
            <a:pPr algn="r" rtl="1"/>
            <a:r>
              <a:rPr lang="ar-SA" sz="2400" dirty="0" smtClean="0"/>
              <a:t>”يمكن </a:t>
            </a:r>
            <a:r>
              <a:rPr lang="ar-SA" sz="2400" dirty="0"/>
              <a:t>رؤية أدلة واضحة على تعامل المجتمع بعنصرية تجاه الأشخاص البدينين في كل مكان. في الشوارع والمدارس وأماكن العمل وحياتهم </a:t>
            </a:r>
            <a:r>
              <a:rPr lang="ar-SA" sz="2400" dirty="0" smtClean="0"/>
              <a:t>بأكملها. “</a:t>
            </a:r>
            <a:br>
              <a:rPr lang="ar-SA" sz="2400" dirty="0" smtClean="0"/>
            </a:br>
            <a:r>
              <a:rPr lang="ar-SA" sz="2400" dirty="0" smtClean="0"/>
              <a:t> ثم سال هو ”هل </a:t>
            </a:r>
            <a:r>
              <a:rPr lang="ar-SA" sz="2400" dirty="0"/>
              <a:t>رأيت كيف تتجه كل الأعين وتنتشر الهمسات عندما يدخل شخص سمين الغرفة</a:t>
            </a:r>
            <a:r>
              <a:rPr lang="ar-SA" sz="2400" dirty="0" smtClean="0"/>
              <a:t>؟“</a:t>
            </a:r>
            <a:r>
              <a:rPr lang="en-US" sz="2400" dirty="0"/>
              <a:t/>
            </a:r>
            <a:br>
              <a:rPr lang="en-US" sz="2400" dirty="0"/>
            </a:br>
            <a:endParaRPr lang="ar-SA" sz="2400" dirty="0"/>
          </a:p>
        </p:txBody>
      </p:sp>
      <p:grpSp>
        <p:nvGrpSpPr>
          <p:cNvPr id="30" name="Google Shape;306;p32"/>
          <p:cNvGrpSpPr/>
          <p:nvPr/>
        </p:nvGrpSpPr>
        <p:grpSpPr>
          <a:xfrm>
            <a:off x="6710034" y="1466209"/>
            <a:ext cx="430700" cy="116100"/>
            <a:chOff x="4356650" y="865325"/>
            <a:chExt cx="430700" cy="116100"/>
          </a:xfrm>
          <a:solidFill>
            <a:schemeClr val="accent1"/>
          </a:solidFill>
        </p:grpSpPr>
        <p:sp>
          <p:nvSpPr>
            <p:cNvPr id="31" name="Google Shape;307;p32"/>
            <p:cNvSpPr/>
            <p:nvPr/>
          </p:nvSpPr>
          <p:spPr>
            <a:xfrm>
              <a:off x="4356650" y="865325"/>
              <a:ext cx="116100" cy="116100"/>
            </a:xfrm>
            <a:prstGeom prst="ellipse">
              <a:avLst/>
            </a:pr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32"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33" name="Google Shape;309;p32"/>
            <p:cNvSpPr/>
            <p:nvPr/>
          </p:nvSpPr>
          <p:spPr>
            <a:xfrm>
              <a:off x="4671250" y="865325"/>
              <a:ext cx="116100" cy="116100"/>
            </a:xfrm>
            <a:prstGeom prst="ellipse">
              <a:avLst/>
            </a:pr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grpSp>
      <p:grpSp>
        <p:nvGrpSpPr>
          <p:cNvPr id="36" name="Google Shape;548;p38"/>
          <p:cNvGrpSpPr/>
          <p:nvPr/>
        </p:nvGrpSpPr>
        <p:grpSpPr>
          <a:xfrm>
            <a:off x="368969" y="2045368"/>
            <a:ext cx="2302042" cy="1778892"/>
            <a:chOff x="4371075" y="1379975"/>
            <a:chExt cx="1662500" cy="1471967"/>
          </a:xfrm>
        </p:grpSpPr>
        <p:sp>
          <p:nvSpPr>
            <p:cNvPr id="37" name="Google Shape;549;p38"/>
            <p:cNvSpPr/>
            <p:nvPr/>
          </p:nvSpPr>
          <p:spPr>
            <a:xfrm>
              <a:off x="4555295" y="2489542"/>
              <a:ext cx="1366291" cy="362400"/>
            </a:xfrm>
            <a:custGeom>
              <a:avLst/>
              <a:gdLst/>
              <a:ahLst/>
              <a:cxnLst/>
              <a:rect l="l" t="t" r="r" b="b"/>
              <a:pathLst>
                <a:path w="86283" h="14496" extrusionOk="0">
                  <a:moveTo>
                    <a:pt x="43141" y="1"/>
                  </a:moveTo>
                  <a:cubicBezTo>
                    <a:pt x="31700" y="1"/>
                    <a:pt x="20726" y="765"/>
                    <a:pt x="12636" y="2123"/>
                  </a:cubicBezTo>
                  <a:cubicBezTo>
                    <a:pt x="4546" y="3482"/>
                    <a:pt x="0" y="5326"/>
                    <a:pt x="0" y="7248"/>
                  </a:cubicBezTo>
                  <a:cubicBezTo>
                    <a:pt x="0" y="9170"/>
                    <a:pt x="4546" y="11014"/>
                    <a:pt x="12636" y="12374"/>
                  </a:cubicBezTo>
                  <a:cubicBezTo>
                    <a:pt x="20726" y="13732"/>
                    <a:pt x="31700" y="14496"/>
                    <a:pt x="43141" y="14496"/>
                  </a:cubicBezTo>
                  <a:cubicBezTo>
                    <a:pt x="54584" y="14496"/>
                    <a:pt x="65556" y="13732"/>
                    <a:pt x="73647" y="12374"/>
                  </a:cubicBezTo>
                  <a:cubicBezTo>
                    <a:pt x="81738" y="11014"/>
                    <a:pt x="86282" y="9170"/>
                    <a:pt x="86282" y="7248"/>
                  </a:cubicBezTo>
                  <a:cubicBezTo>
                    <a:pt x="86282" y="5326"/>
                    <a:pt x="81738" y="3482"/>
                    <a:pt x="73647" y="2123"/>
                  </a:cubicBezTo>
                  <a:cubicBezTo>
                    <a:pt x="65556" y="765"/>
                    <a:pt x="54584" y="1"/>
                    <a:pt x="43141" y="1"/>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550;p38"/>
            <p:cNvSpPr/>
            <p:nvPr/>
          </p:nvSpPr>
          <p:spPr>
            <a:xfrm>
              <a:off x="4530275" y="2349425"/>
              <a:ext cx="1337250" cy="321675"/>
            </a:xfrm>
            <a:custGeom>
              <a:avLst/>
              <a:gdLst/>
              <a:ahLst/>
              <a:cxnLst/>
              <a:rect l="l" t="t" r="r" b="b"/>
              <a:pathLst>
                <a:path w="53490" h="12867" extrusionOk="0">
                  <a:moveTo>
                    <a:pt x="6433" y="12866"/>
                  </a:moveTo>
                  <a:lnTo>
                    <a:pt x="47058" y="12866"/>
                  </a:lnTo>
                  <a:cubicBezTo>
                    <a:pt x="50595" y="12866"/>
                    <a:pt x="53490" y="9971"/>
                    <a:pt x="53490" y="6434"/>
                  </a:cubicBezTo>
                  <a:lnTo>
                    <a:pt x="53490" y="3594"/>
                  </a:lnTo>
                  <a:cubicBezTo>
                    <a:pt x="53490" y="1618"/>
                    <a:pt x="51874" y="1"/>
                    <a:pt x="49897" y="1"/>
                  </a:cubicBezTo>
                  <a:lnTo>
                    <a:pt x="3594" y="1"/>
                  </a:lnTo>
                  <a:cubicBezTo>
                    <a:pt x="1618" y="1"/>
                    <a:pt x="1" y="1618"/>
                    <a:pt x="1" y="3594"/>
                  </a:cubicBezTo>
                  <a:lnTo>
                    <a:pt x="1" y="6434"/>
                  </a:lnTo>
                  <a:cubicBezTo>
                    <a:pt x="1" y="9971"/>
                    <a:pt x="2895" y="12866"/>
                    <a:pt x="6433" y="1286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551;p38"/>
            <p:cNvSpPr/>
            <p:nvPr/>
          </p:nvSpPr>
          <p:spPr>
            <a:xfrm>
              <a:off x="4515825" y="2138025"/>
              <a:ext cx="1366175" cy="244900"/>
            </a:xfrm>
            <a:custGeom>
              <a:avLst/>
              <a:gdLst/>
              <a:ahLst/>
              <a:cxnLst/>
              <a:rect l="l" t="t" r="r" b="b"/>
              <a:pathLst>
                <a:path w="54647" h="9796" extrusionOk="0">
                  <a:moveTo>
                    <a:pt x="4899" y="0"/>
                  </a:moveTo>
                  <a:cubicBezTo>
                    <a:pt x="2185" y="0"/>
                    <a:pt x="1" y="2185"/>
                    <a:pt x="1" y="4898"/>
                  </a:cubicBezTo>
                  <a:cubicBezTo>
                    <a:pt x="1" y="7612"/>
                    <a:pt x="2185" y="9796"/>
                    <a:pt x="4899" y="9796"/>
                  </a:cubicBezTo>
                  <a:lnTo>
                    <a:pt x="49749" y="9796"/>
                  </a:lnTo>
                  <a:cubicBezTo>
                    <a:pt x="52462" y="9796"/>
                    <a:pt x="54646" y="7612"/>
                    <a:pt x="54646" y="4898"/>
                  </a:cubicBezTo>
                  <a:cubicBezTo>
                    <a:pt x="54646" y="2185"/>
                    <a:pt x="52462" y="0"/>
                    <a:pt x="49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552;p38"/>
            <p:cNvSpPr/>
            <p:nvPr/>
          </p:nvSpPr>
          <p:spPr>
            <a:xfrm>
              <a:off x="4371075" y="2240525"/>
              <a:ext cx="1662500" cy="302500"/>
            </a:xfrm>
            <a:custGeom>
              <a:avLst/>
              <a:gdLst/>
              <a:ahLst/>
              <a:cxnLst/>
              <a:rect l="l" t="t" r="r" b="b"/>
              <a:pathLst>
                <a:path w="66500" h="12100" extrusionOk="0">
                  <a:moveTo>
                    <a:pt x="3744" y="2179"/>
                  </a:moveTo>
                  <a:cubicBezTo>
                    <a:pt x="7022" y="396"/>
                    <a:pt x="7787" y="5163"/>
                    <a:pt x="10314" y="4152"/>
                  </a:cubicBezTo>
                  <a:cubicBezTo>
                    <a:pt x="12843" y="3140"/>
                    <a:pt x="14602" y="355"/>
                    <a:pt x="17383" y="2828"/>
                  </a:cubicBezTo>
                  <a:cubicBezTo>
                    <a:pt x="20163" y="5302"/>
                    <a:pt x="22194" y="2131"/>
                    <a:pt x="25227" y="3142"/>
                  </a:cubicBezTo>
                  <a:cubicBezTo>
                    <a:pt x="28259" y="4152"/>
                    <a:pt x="30534" y="867"/>
                    <a:pt x="34326" y="2889"/>
                  </a:cubicBezTo>
                  <a:cubicBezTo>
                    <a:pt x="38118" y="4911"/>
                    <a:pt x="39443" y="4799"/>
                    <a:pt x="42091" y="3512"/>
                  </a:cubicBezTo>
                  <a:cubicBezTo>
                    <a:pt x="44739" y="2223"/>
                    <a:pt x="46170" y="218"/>
                    <a:pt x="48318" y="1866"/>
                  </a:cubicBezTo>
                  <a:cubicBezTo>
                    <a:pt x="50466" y="3512"/>
                    <a:pt x="53329" y="1507"/>
                    <a:pt x="55620" y="2724"/>
                  </a:cubicBezTo>
                  <a:cubicBezTo>
                    <a:pt x="57910" y="3942"/>
                    <a:pt x="61157" y="0"/>
                    <a:pt x="64424" y="3655"/>
                  </a:cubicBezTo>
                  <a:cubicBezTo>
                    <a:pt x="66079" y="5507"/>
                    <a:pt x="66500" y="11815"/>
                    <a:pt x="63637" y="10097"/>
                  </a:cubicBezTo>
                  <a:cubicBezTo>
                    <a:pt x="60773" y="8378"/>
                    <a:pt x="59699" y="8164"/>
                    <a:pt x="58697" y="9165"/>
                  </a:cubicBezTo>
                  <a:cubicBezTo>
                    <a:pt x="57695" y="10168"/>
                    <a:pt x="56264" y="10097"/>
                    <a:pt x="54690" y="9023"/>
                  </a:cubicBezTo>
                  <a:cubicBezTo>
                    <a:pt x="53114" y="7950"/>
                    <a:pt x="49679" y="10526"/>
                    <a:pt x="48461" y="9095"/>
                  </a:cubicBezTo>
                  <a:cubicBezTo>
                    <a:pt x="47245" y="7664"/>
                    <a:pt x="43523" y="6518"/>
                    <a:pt x="42378" y="9309"/>
                  </a:cubicBezTo>
                  <a:cubicBezTo>
                    <a:pt x="41232" y="12099"/>
                    <a:pt x="39658" y="10669"/>
                    <a:pt x="38727" y="9309"/>
                  </a:cubicBezTo>
                  <a:cubicBezTo>
                    <a:pt x="37798" y="7948"/>
                    <a:pt x="31713" y="7949"/>
                    <a:pt x="30783" y="9023"/>
                  </a:cubicBezTo>
                  <a:cubicBezTo>
                    <a:pt x="29852" y="10097"/>
                    <a:pt x="28133" y="9739"/>
                    <a:pt x="26630" y="8880"/>
                  </a:cubicBezTo>
                  <a:cubicBezTo>
                    <a:pt x="25128" y="8020"/>
                    <a:pt x="21406" y="9237"/>
                    <a:pt x="20260" y="8163"/>
                  </a:cubicBezTo>
                  <a:cubicBezTo>
                    <a:pt x="19115" y="7090"/>
                    <a:pt x="16108" y="7949"/>
                    <a:pt x="15035" y="9380"/>
                  </a:cubicBezTo>
                  <a:cubicBezTo>
                    <a:pt x="13961" y="10811"/>
                    <a:pt x="9738" y="11814"/>
                    <a:pt x="7734" y="9667"/>
                  </a:cubicBezTo>
                  <a:cubicBezTo>
                    <a:pt x="5730" y="7519"/>
                    <a:pt x="4553" y="9052"/>
                    <a:pt x="3010" y="9595"/>
                  </a:cubicBezTo>
                  <a:cubicBezTo>
                    <a:pt x="1466" y="10139"/>
                    <a:pt x="0" y="4214"/>
                    <a:pt x="3744" y="217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553;p38"/>
            <p:cNvSpPr/>
            <p:nvPr/>
          </p:nvSpPr>
          <p:spPr>
            <a:xfrm>
              <a:off x="4598700" y="2135425"/>
              <a:ext cx="1200425" cy="264525"/>
            </a:xfrm>
            <a:custGeom>
              <a:avLst/>
              <a:gdLst/>
              <a:ahLst/>
              <a:cxnLst/>
              <a:rect l="l" t="t" r="r" b="b"/>
              <a:pathLst>
                <a:path w="48017" h="10581" extrusionOk="0">
                  <a:moveTo>
                    <a:pt x="9079" y="10581"/>
                  </a:moveTo>
                  <a:cubicBezTo>
                    <a:pt x="16298" y="6906"/>
                    <a:pt x="36659" y="3032"/>
                    <a:pt x="48017" y="1280"/>
                  </a:cubicBezTo>
                  <a:lnTo>
                    <a:pt x="48017" y="319"/>
                  </a:lnTo>
                  <a:lnTo>
                    <a:pt x="1" y="1"/>
                  </a:lnTo>
                  <a:lnTo>
                    <a:pt x="1" y="961"/>
                  </a:lnTo>
                  <a:cubicBezTo>
                    <a:pt x="1888" y="973"/>
                    <a:pt x="6501" y="4893"/>
                    <a:pt x="9079" y="105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554;p38"/>
            <p:cNvSpPr/>
            <p:nvPr/>
          </p:nvSpPr>
          <p:spPr>
            <a:xfrm>
              <a:off x="4598700" y="2055675"/>
              <a:ext cx="1200425" cy="320275"/>
            </a:xfrm>
            <a:custGeom>
              <a:avLst/>
              <a:gdLst/>
              <a:ahLst/>
              <a:cxnLst/>
              <a:rect l="l" t="t" r="r" b="b"/>
              <a:pathLst>
                <a:path w="48017" h="12811" extrusionOk="0">
                  <a:moveTo>
                    <a:pt x="9079" y="12810"/>
                  </a:moveTo>
                  <a:cubicBezTo>
                    <a:pt x="16298" y="9135"/>
                    <a:pt x="36659" y="5261"/>
                    <a:pt x="48017" y="3509"/>
                  </a:cubicBezTo>
                  <a:lnTo>
                    <a:pt x="23586" y="0"/>
                  </a:lnTo>
                  <a:lnTo>
                    <a:pt x="1" y="3191"/>
                  </a:lnTo>
                  <a:cubicBezTo>
                    <a:pt x="1992" y="3204"/>
                    <a:pt x="6501" y="7124"/>
                    <a:pt x="9079" y="1281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555;p38"/>
            <p:cNvSpPr/>
            <p:nvPr/>
          </p:nvSpPr>
          <p:spPr>
            <a:xfrm>
              <a:off x="5172925" y="1798250"/>
              <a:ext cx="662125" cy="444750"/>
            </a:xfrm>
            <a:custGeom>
              <a:avLst/>
              <a:gdLst/>
              <a:ahLst/>
              <a:cxnLst/>
              <a:rect l="l" t="t" r="r" b="b"/>
              <a:pathLst>
                <a:path w="26485" h="17790" extrusionOk="0">
                  <a:moveTo>
                    <a:pt x="14017" y="667"/>
                  </a:moveTo>
                  <a:cubicBezTo>
                    <a:pt x="21094" y="1333"/>
                    <a:pt x="26484" y="5557"/>
                    <a:pt x="26056" y="10101"/>
                  </a:cubicBezTo>
                  <a:cubicBezTo>
                    <a:pt x="25629" y="14646"/>
                    <a:pt x="19545" y="17790"/>
                    <a:pt x="12467" y="17123"/>
                  </a:cubicBezTo>
                  <a:cubicBezTo>
                    <a:pt x="5390" y="16456"/>
                    <a:pt x="1" y="12232"/>
                    <a:pt x="428" y="7689"/>
                  </a:cubicBezTo>
                  <a:cubicBezTo>
                    <a:pt x="856" y="3144"/>
                    <a:pt x="6940" y="0"/>
                    <a:pt x="14017" y="66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556;p38"/>
            <p:cNvSpPr/>
            <p:nvPr/>
          </p:nvSpPr>
          <p:spPr>
            <a:xfrm>
              <a:off x="5183625" y="1940575"/>
              <a:ext cx="645400" cy="110225"/>
            </a:xfrm>
            <a:custGeom>
              <a:avLst/>
              <a:gdLst/>
              <a:ahLst/>
              <a:cxnLst/>
              <a:rect l="l" t="t" r="r" b="b"/>
              <a:pathLst>
                <a:path w="25816" h="4409" extrusionOk="0">
                  <a:moveTo>
                    <a:pt x="189" y="1"/>
                  </a:moveTo>
                  <a:lnTo>
                    <a:pt x="25816" y="2414"/>
                  </a:lnTo>
                  <a:lnTo>
                    <a:pt x="25628" y="4408"/>
                  </a:lnTo>
                  <a:lnTo>
                    <a:pt x="0" y="1996"/>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557;p38"/>
            <p:cNvSpPr/>
            <p:nvPr/>
          </p:nvSpPr>
          <p:spPr>
            <a:xfrm>
              <a:off x="5177600" y="1748375"/>
              <a:ext cx="662125" cy="444725"/>
            </a:xfrm>
            <a:custGeom>
              <a:avLst/>
              <a:gdLst/>
              <a:ahLst/>
              <a:cxnLst/>
              <a:rect l="l" t="t" r="r" b="b"/>
              <a:pathLst>
                <a:path w="26485" h="17789" extrusionOk="0">
                  <a:moveTo>
                    <a:pt x="14017" y="667"/>
                  </a:moveTo>
                  <a:cubicBezTo>
                    <a:pt x="21095" y="1333"/>
                    <a:pt x="26484" y="5557"/>
                    <a:pt x="26057" y="10102"/>
                  </a:cubicBezTo>
                  <a:cubicBezTo>
                    <a:pt x="25629" y="14645"/>
                    <a:pt x="19545" y="17789"/>
                    <a:pt x="12468" y="17123"/>
                  </a:cubicBezTo>
                  <a:cubicBezTo>
                    <a:pt x="5391" y="16457"/>
                    <a:pt x="1" y="12232"/>
                    <a:pt x="430" y="7689"/>
                  </a:cubicBezTo>
                  <a:cubicBezTo>
                    <a:pt x="857" y="3144"/>
                    <a:pt x="6941" y="1"/>
                    <a:pt x="14017" y="66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558;p38"/>
            <p:cNvSpPr/>
            <p:nvPr/>
          </p:nvSpPr>
          <p:spPr>
            <a:xfrm>
              <a:off x="5376475" y="1971725"/>
              <a:ext cx="202700" cy="179325"/>
            </a:xfrm>
            <a:custGeom>
              <a:avLst/>
              <a:gdLst/>
              <a:ahLst/>
              <a:cxnLst/>
              <a:rect l="l" t="t" r="r" b="b"/>
              <a:pathLst>
                <a:path w="8108" h="7173" extrusionOk="0">
                  <a:moveTo>
                    <a:pt x="0" y="5950"/>
                  </a:moveTo>
                  <a:lnTo>
                    <a:pt x="5252" y="1"/>
                  </a:lnTo>
                  <a:lnTo>
                    <a:pt x="8107" y="7030"/>
                  </a:lnTo>
                  <a:cubicBezTo>
                    <a:pt x="6998" y="7157"/>
                    <a:pt x="5826" y="7172"/>
                    <a:pt x="4620" y="7059"/>
                  </a:cubicBezTo>
                  <a:cubicBezTo>
                    <a:pt x="2946" y="6901"/>
                    <a:pt x="1382" y="6511"/>
                    <a:pt x="0" y="595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559;p38"/>
            <p:cNvSpPr/>
            <p:nvPr/>
          </p:nvSpPr>
          <p:spPr>
            <a:xfrm>
              <a:off x="5507725" y="1971700"/>
              <a:ext cx="276725" cy="145600"/>
            </a:xfrm>
            <a:custGeom>
              <a:avLst/>
              <a:gdLst/>
              <a:ahLst/>
              <a:cxnLst/>
              <a:rect l="l" t="t" r="r" b="b"/>
              <a:pathLst>
                <a:path w="11069" h="5824" extrusionOk="0">
                  <a:moveTo>
                    <a:pt x="7167" y="5824"/>
                  </a:moveTo>
                  <a:lnTo>
                    <a:pt x="1" y="1"/>
                  </a:lnTo>
                  <a:lnTo>
                    <a:pt x="11069" y="1192"/>
                  </a:lnTo>
                  <a:cubicBezTo>
                    <a:pt x="10807" y="3135"/>
                    <a:pt x="9337" y="4765"/>
                    <a:pt x="7167" y="58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560;p38"/>
            <p:cNvSpPr/>
            <p:nvPr/>
          </p:nvSpPr>
          <p:spPr>
            <a:xfrm>
              <a:off x="5507750" y="1814000"/>
              <a:ext cx="259000" cy="157725"/>
            </a:xfrm>
            <a:custGeom>
              <a:avLst/>
              <a:gdLst/>
              <a:ahLst/>
              <a:cxnLst/>
              <a:rect l="l" t="t" r="r" b="b"/>
              <a:pathLst>
                <a:path w="10360" h="6309" extrusionOk="0">
                  <a:moveTo>
                    <a:pt x="10360" y="4249"/>
                  </a:moveTo>
                  <a:lnTo>
                    <a:pt x="1" y="6309"/>
                  </a:lnTo>
                  <a:lnTo>
                    <a:pt x="4575" y="0"/>
                  </a:lnTo>
                  <a:cubicBezTo>
                    <a:pt x="7229" y="916"/>
                    <a:pt x="9309" y="2452"/>
                    <a:pt x="10360" y="4249"/>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561;p38"/>
            <p:cNvSpPr/>
            <p:nvPr/>
          </p:nvSpPr>
          <p:spPr>
            <a:xfrm>
              <a:off x="5312400" y="1788625"/>
              <a:ext cx="195375" cy="183100"/>
            </a:xfrm>
            <a:custGeom>
              <a:avLst/>
              <a:gdLst/>
              <a:ahLst/>
              <a:cxnLst/>
              <a:rect l="l" t="t" r="r" b="b"/>
              <a:pathLst>
                <a:path w="7815" h="7324" extrusionOk="0">
                  <a:moveTo>
                    <a:pt x="7632" y="128"/>
                  </a:moveTo>
                  <a:lnTo>
                    <a:pt x="7815" y="7324"/>
                  </a:lnTo>
                  <a:lnTo>
                    <a:pt x="0" y="1812"/>
                  </a:lnTo>
                  <a:cubicBezTo>
                    <a:pt x="1970" y="644"/>
                    <a:pt x="4673" y="0"/>
                    <a:pt x="7632" y="128"/>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62;p38"/>
            <p:cNvSpPr/>
            <p:nvPr/>
          </p:nvSpPr>
          <p:spPr>
            <a:xfrm>
              <a:off x="5229350" y="1898375"/>
              <a:ext cx="278425" cy="137300"/>
            </a:xfrm>
            <a:custGeom>
              <a:avLst/>
              <a:gdLst/>
              <a:ahLst/>
              <a:cxnLst/>
              <a:rect l="l" t="t" r="r" b="b"/>
              <a:pathLst>
                <a:path w="11137" h="5492" extrusionOk="0">
                  <a:moveTo>
                    <a:pt x="696" y="1"/>
                  </a:moveTo>
                  <a:lnTo>
                    <a:pt x="11137" y="2934"/>
                  </a:lnTo>
                  <a:lnTo>
                    <a:pt x="1227" y="5491"/>
                  </a:lnTo>
                  <a:cubicBezTo>
                    <a:pt x="411" y="4371"/>
                    <a:pt x="0" y="3127"/>
                    <a:pt x="120" y="1855"/>
                  </a:cubicBezTo>
                  <a:cubicBezTo>
                    <a:pt x="182" y="1200"/>
                    <a:pt x="380" y="579"/>
                    <a:pt x="6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63;p38"/>
            <p:cNvSpPr/>
            <p:nvPr/>
          </p:nvSpPr>
          <p:spPr>
            <a:xfrm>
              <a:off x="4546650" y="1923575"/>
              <a:ext cx="653500" cy="279100"/>
            </a:xfrm>
            <a:custGeom>
              <a:avLst/>
              <a:gdLst/>
              <a:ahLst/>
              <a:cxnLst/>
              <a:rect l="l" t="t" r="r" b="b"/>
              <a:pathLst>
                <a:path w="26140" h="11164" extrusionOk="0">
                  <a:moveTo>
                    <a:pt x="12604" y="672"/>
                  </a:moveTo>
                  <a:cubicBezTo>
                    <a:pt x="19680" y="1"/>
                    <a:pt x="25626" y="1654"/>
                    <a:pt x="25883" y="4365"/>
                  </a:cubicBezTo>
                  <a:cubicBezTo>
                    <a:pt x="26139" y="7078"/>
                    <a:pt x="20612" y="9820"/>
                    <a:pt x="13536" y="10492"/>
                  </a:cubicBezTo>
                  <a:cubicBezTo>
                    <a:pt x="6459" y="11164"/>
                    <a:pt x="514" y="9510"/>
                    <a:pt x="257" y="6799"/>
                  </a:cubicBezTo>
                  <a:cubicBezTo>
                    <a:pt x="0" y="4086"/>
                    <a:pt x="5528" y="1344"/>
                    <a:pt x="12604" y="67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64;p38"/>
            <p:cNvSpPr/>
            <p:nvPr/>
          </p:nvSpPr>
          <p:spPr>
            <a:xfrm>
              <a:off x="4548250" y="1982000"/>
              <a:ext cx="645475" cy="111550"/>
            </a:xfrm>
            <a:custGeom>
              <a:avLst/>
              <a:gdLst/>
              <a:ahLst/>
              <a:cxnLst/>
              <a:rect l="l" t="t" r="r" b="b"/>
              <a:pathLst>
                <a:path w="25819" h="4462" extrusionOk="0">
                  <a:moveTo>
                    <a:pt x="0" y="2433"/>
                  </a:moveTo>
                  <a:lnTo>
                    <a:pt x="25626" y="1"/>
                  </a:lnTo>
                  <a:lnTo>
                    <a:pt x="25819" y="2028"/>
                  </a:lnTo>
                  <a:lnTo>
                    <a:pt x="193" y="4462"/>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65;p38"/>
            <p:cNvSpPr/>
            <p:nvPr/>
          </p:nvSpPr>
          <p:spPr>
            <a:xfrm>
              <a:off x="4541800" y="1872850"/>
              <a:ext cx="653550" cy="279100"/>
            </a:xfrm>
            <a:custGeom>
              <a:avLst/>
              <a:gdLst/>
              <a:ahLst/>
              <a:cxnLst/>
              <a:rect l="l" t="t" r="r" b="b"/>
              <a:pathLst>
                <a:path w="26142" h="11164" extrusionOk="0">
                  <a:moveTo>
                    <a:pt x="12605" y="672"/>
                  </a:moveTo>
                  <a:cubicBezTo>
                    <a:pt x="19682" y="1"/>
                    <a:pt x="25627" y="1654"/>
                    <a:pt x="25884" y="4367"/>
                  </a:cubicBezTo>
                  <a:cubicBezTo>
                    <a:pt x="26142" y="7078"/>
                    <a:pt x="20613" y="9821"/>
                    <a:pt x="13537" y="10492"/>
                  </a:cubicBezTo>
                  <a:cubicBezTo>
                    <a:pt x="6461" y="11164"/>
                    <a:pt x="515" y="9510"/>
                    <a:pt x="258" y="6799"/>
                  </a:cubicBezTo>
                  <a:cubicBezTo>
                    <a:pt x="1" y="4087"/>
                    <a:pt x="5529" y="1344"/>
                    <a:pt x="12605" y="67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66;p38"/>
            <p:cNvSpPr/>
            <p:nvPr/>
          </p:nvSpPr>
          <p:spPr>
            <a:xfrm>
              <a:off x="4760625" y="2013100"/>
              <a:ext cx="203875" cy="109350"/>
            </a:xfrm>
            <a:custGeom>
              <a:avLst/>
              <a:gdLst/>
              <a:ahLst/>
              <a:cxnLst/>
              <a:rect l="l" t="t" r="r" b="b"/>
              <a:pathLst>
                <a:path w="8155" h="4374" extrusionOk="0">
                  <a:moveTo>
                    <a:pt x="1" y="4254"/>
                  </a:moveTo>
                  <a:lnTo>
                    <a:pt x="4288" y="0"/>
                  </a:lnTo>
                  <a:lnTo>
                    <a:pt x="8154" y="3668"/>
                  </a:lnTo>
                  <a:cubicBezTo>
                    <a:pt x="7022" y="3919"/>
                    <a:pt x="5875" y="4100"/>
                    <a:pt x="4720" y="4208"/>
                  </a:cubicBezTo>
                  <a:cubicBezTo>
                    <a:pt x="3046" y="4366"/>
                    <a:pt x="1446" y="4374"/>
                    <a:pt x="1" y="425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67;p38"/>
            <p:cNvSpPr/>
            <p:nvPr/>
          </p:nvSpPr>
          <p:spPr>
            <a:xfrm>
              <a:off x="4867800" y="1989000"/>
              <a:ext cx="278000" cy="82100"/>
            </a:xfrm>
            <a:custGeom>
              <a:avLst/>
              <a:gdLst/>
              <a:ahLst/>
              <a:cxnLst/>
              <a:rect l="l" t="t" r="r" b="b"/>
              <a:pathLst>
                <a:path w="11120" h="3284" extrusionOk="0">
                  <a:moveTo>
                    <a:pt x="7936" y="3283"/>
                  </a:moveTo>
                  <a:lnTo>
                    <a:pt x="1" y="964"/>
                  </a:lnTo>
                  <a:lnTo>
                    <a:pt x="11090" y="1"/>
                  </a:lnTo>
                  <a:cubicBezTo>
                    <a:pt x="11120" y="1172"/>
                    <a:pt x="9917" y="2341"/>
                    <a:pt x="7936" y="32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8;p38"/>
            <p:cNvSpPr/>
            <p:nvPr/>
          </p:nvSpPr>
          <p:spPr>
            <a:xfrm>
              <a:off x="4867800" y="1904050"/>
              <a:ext cx="247625" cy="109075"/>
            </a:xfrm>
            <a:custGeom>
              <a:avLst/>
              <a:gdLst/>
              <a:ahLst/>
              <a:cxnLst/>
              <a:rect l="l" t="t" r="r" b="b"/>
              <a:pathLst>
                <a:path w="9905" h="4363" extrusionOk="0">
                  <a:moveTo>
                    <a:pt x="9905" y="1610"/>
                  </a:moveTo>
                  <a:lnTo>
                    <a:pt x="1" y="4362"/>
                  </a:lnTo>
                  <a:lnTo>
                    <a:pt x="3568" y="1"/>
                  </a:lnTo>
                  <a:cubicBezTo>
                    <a:pt x="6322" y="138"/>
                    <a:pt x="8601" y="721"/>
                    <a:pt x="9905" y="161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69;p38"/>
            <p:cNvSpPr/>
            <p:nvPr/>
          </p:nvSpPr>
          <p:spPr>
            <a:xfrm>
              <a:off x="4654650" y="1908950"/>
              <a:ext cx="213175" cy="104175"/>
            </a:xfrm>
            <a:custGeom>
              <a:avLst/>
              <a:gdLst/>
              <a:ahLst/>
              <a:cxnLst/>
              <a:rect l="l" t="t" r="r" b="b"/>
              <a:pathLst>
                <a:path w="8527" h="4167" extrusionOk="0">
                  <a:moveTo>
                    <a:pt x="7271" y="0"/>
                  </a:moveTo>
                  <a:lnTo>
                    <a:pt x="8527" y="4166"/>
                  </a:lnTo>
                  <a:lnTo>
                    <a:pt x="0" y="2126"/>
                  </a:lnTo>
                  <a:cubicBezTo>
                    <a:pt x="1767" y="1150"/>
                    <a:pt x="4335" y="369"/>
                    <a:pt x="7271" y="0"/>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70;p38"/>
            <p:cNvSpPr/>
            <p:nvPr/>
          </p:nvSpPr>
          <p:spPr>
            <a:xfrm>
              <a:off x="4591350" y="2009500"/>
              <a:ext cx="276475" cy="77950"/>
            </a:xfrm>
            <a:custGeom>
              <a:avLst/>
              <a:gdLst/>
              <a:ahLst/>
              <a:cxnLst/>
              <a:rect l="l" t="t" r="r" b="b"/>
              <a:pathLst>
                <a:path w="11059" h="3118" extrusionOk="0">
                  <a:moveTo>
                    <a:pt x="328" y="0"/>
                  </a:moveTo>
                  <a:lnTo>
                    <a:pt x="11059" y="144"/>
                  </a:lnTo>
                  <a:lnTo>
                    <a:pt x="1672" y="3118"/>
                  </a:lnTo>
                  <a:cubicBezTo>
                    <a:pt x="700" y="2588"/>
                    <a:pt x="110" y="1925"/>
                    <a:pt x="38" y="1165"/>
                  </a:cubicBezTo>
                  <a:cubicBezTo>
                    <a:pt x="0" y="774"/>
                    <a:pt x="103" y="384"/>
                    <a:pt x="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71;p38"/>
            <p:cNvSpPr/>
            <p:nvPr/>
          </p:nvSpPr>
          <p:spPr>
            <a:xfrm>
              <a:off x="4477125" y="1402450"/>
              <a:ext cx="1443575" cy="596550"/>
            </a:xfrm>
            <a:custGeom>
              <a:avLst/>
              <a:gdLst/>
              <a:ahLst/>
              <a:cxnLst/>
              <a:rect l="l" t="t" r="r" b="b"/>
              <a:pathLst>
                <a:path w="57743" h="23862" extrusionOk="0">
                  <a:moveTo>
                    <a:pt x="19295" y="1"/>
                  </a:moveTo>
                  <a:lnTo>
                    <a:pt x="38447" y="1"/>
                  </a:lnTo>
                  <a:cubicBezTo>
                    <a:pt x="49059" y="1"/>
                    <a:pt x="57742" y="8683"/>
                    <a:pt x="57742" y="19296"/>
                  </a:cubicBezTo>
                  <a:lnTo>
                    <a:pt x="57742" y="21979"/>
                  </a:lnTo>
                  <a:cubicBezTo>
                    <a:pt x="57742" y="23015"/>
                    <a:pt x="56895" y="23862"/>
                    <a:pt x="55860" y="23862"/>
                  </a:cubicBezTo>
                  <a:lnTo>
                    <a:pt x="1883" y="23862"/>
                  </a:lnTo>
                  <a:cubicBezTo>
                    <a:pt x="847" y="23862"/>
                    <a:pt x="0" y="23015"/>
                    <a:pt x="0" y="21979"/>
                  </a:cubicBezTo>
                  <a:lnTo>
                    <a:pt x="0" y="19296"/>
                  </a:lnTo>
                  <a:cubicBezTo>
                    <a:pt x="0" y="8683"/>
                    <a:pt x="8683" y="1"/>
                    <a:pt x="192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572;p38"/>
            <p:cNvSpPr/>
            <p:nvPr/>
          </p:nvSpPr>
          <p:spPr>
            <a:xfrm>
              <a:off x="4524050" y="1509875"/>
              <a:ext cx="1349700" cy="477300"/>
            </a:xfrm>
            <a:custGeom>
              <a:avLst/>
              <a:gdLst/>
              <a:ahLst/>
              <a:cxnLst/>
              <a:rect l="l" t="t" r="r" b="b"/>
              <a:pathLst>
                <a:path w="53988" h="19092" extrusionOk="0">
                  <a:moveTo>
                    <a:pt x="18041" y="0"/>
                  </a:moveTo>
                  <a:lnTo>
                    <a:pt x="35947" y="0"/>
                  </a:lnTo>
                  <a:cubicBezTo>
                    <a:pt x="45869" y="0"/>
                    <a:pt x="53988" y="6947"/>
                    <a:pt x="53988" y="15438"/>
                  </a:cubicBezTo>
                  <a:lnTo>
                    <a:pt x="53988" y="17586"/>
                  </a:lnTo>
                  <a:cubicBezTo>
                    <a:pt x="53988" y="18415"/>
                    <a:pt x="53195" y="19092"/>
                    <a:pt x="52227" y="19092"/>
                  </a:cubicBezTo>
                  <a:lnTo>
                    <a:pt x="1761" y="19092"/>
                  </a:lnTo>
                  <a:cubicBezTo>
                    <a:pt x="793" y="19092"/>
                    <a:pt x="1" y="18414"/>
                    <a:pt x="1" y="17586"/>
                  </a:cubicBezTo>
                  <a:lnTo>
                    <a:pt x="1" y="15438"/>
                  </a:lnTo>
                  <a:cubicBezTo>
                    <a:pt x="0" y="6947"/>
                    <a:pt x="8119" y="0"/>
                    <a:pt x="180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573;p38"/>
            <p:cNvSpPr/>
            <p:nvPr/>
          </p:nvSpPr>
          <p:spPr>
            <a:xfrm>
              <a:off x="5370300" y="1806200"/>
              <a:ext cx="38125" cy="42075"/>
            </a:xfrm>
            <a:custGeom>
              <a:avLst/>
              <a:gdLst/>
              <a:ahLst/>
              <a:cxnLst/>
              <a:rect l="l" t="t" r="r" b="b"/>
              <a:pathLst>
                <a:path w="1525" h="1683" extrusionOk="0">
                  <a:moveTo>
                    <a:pt x="762" y="1683"/>
                  </a:moveTo>
                  <a:cubicBezTo>
                    <a:pt x="1524" y="1683"/>
                    <a:pt x="1255" y="0"/>
                    <a:pt x="762" y="0"/>
                  </a:cubicBezTo>
                  <a:cubicBezTo>
                    <a:pt x="269" y="0"/>
                    <a:pt x="0"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574;p38"/>
            <p:cNvSpPr/>
            <p:nvPr/>
          </p:nvSpPr>
          <p:spPr>
            <a:xfrm>
              <a:off x="5660925" y="1801350"/>
              <a:ext cx="52425" cy="50850"/>
            </a:xfrm>
            <a:custGeom>
              <a:avLst/>
              <a:gdLst/>
              <a:ahLst/>
              <a:cxnLst/>
              <a:rect l="l" t="t" r="r" b="b"/>
              <a:pathLst>
                <a:path w="2097" h="2034" extrusionOk="0">
                  <a:moveTo>
                    <a:pt x="1618" y="1440"/>
                  </a:moveTo>
                  <a:cubicBezTo>
                    <a:pt x="2097" y="847"/>
                    <a:pt x="620" y="0"/>
                    <a:pt x="309" y="383"/>
                  </a:cubicBezTo>
                  <a:cubicBezTo>
                    <a:pt x="0" y="767"/>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75;p38"/>
            <p:cNvSpPr/>
            <p:nvPr/>
          </p:nvSpPr>
          <p:spPr>
            <a:xfrm>
              <a:off x="4872600" y="1835300"/>
              <a:ext cx="52350" cy="51250"/>
            </a:xfrm>
            <a:custGeom>
              <a:avLst/>
              <a:gdLst/>
              <a:ahLst/>
              <a:cxnLst/>
              <a:rect l="l" t="t" r="r" b="b"/>
              <a:pathLst>
                <a:path w="2094" h="2050" extrusionOk="0">
                  <a:moveTo>
                    <a:pt x="498" y="1474"/>
                  </a:moveTo>
                  <a:cubicBezTo>
                    <a:pt x="997" y="2049"/>
                    <a:pt x="2093" y="746"/>
                    <a:pt x="1770" y="373"/>
                  </a:cubicBezTo>
                  <a:cubicBezTo>
                    <a:pt x="1447" y="1"/>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576;p38"/>
            <p:cNvSpPr/>
            <p:nvPr/>
          </p:nvSpPr>
          <p:spPr>
            <a:xfrm>
              <a:off x="5037775" y="1595575"/>
              <a:ext cx="51225" cy="52375"/>
            </a:xfrm>
            <a:custGeom>
              <a:avLst/>
              <a:gdLst/>
              <a:ahLst/>
              <a:cxnLst/>
              <a:rect l="l" t="t" r="r" b="b"/>
              <a:pathLst>
                <a:path w="2049" h="2095" extrusionOk="0">
                  <a:moveTo>
                    <a:pt x="580" y="495"/>
                  </a:moveTo>
                  <a:cubicBezTo>
                    <a:pt x="1" y="990"/>
                    <a:pt x="1298" y="2094"/>
                    <a:pt x="1673" y="1773"/>
                  </a:cubicBezTo>
                  <a:cubicBezTo>
                    <a:pt x="2048" y="1453"/>
                    <a:pt x="1158" y="0"/>
                    <a:pt x="580"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577;p38"/>
            <p:cNvSpPr/>
            <p:nvPr/>
          </p:nvSpPr>
          <p:spPr>
            <a:xfrm>
              <a:off x="4680500" y="1697200"/>
              <a:ext cx="51200" cy="52400"/>
            </a:xfrm>
            <a:custGeom>
              <a:avLst/>
              <a:gdLst/>
              <a:ahLst/>
              <a:cxnLst/>
              <a:rect l="l" t="t" r="r" b="b"/>
              <a:pathLst>
                <a:path w="2048" h="2096" extrusionOk="0">
                  <a:moveTo>
                    <a:pt x="579" y="496"/>
                  </a:moveTo>
                  <a:cubicBezTo>
                    <a:pt x="0" y="991"/>
                    <a:pt x="1298" y="2096"/>
                    <a:pt x="1672" y="1775"/>
                  </a:cubicBezTo>
                  <a:cubicBezTo>
                    <a:pt x="2048" y="1454"/>
                    <a:pt x="1159"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578;p38"/>
            <p:cNvSpPr/>
            <p:nvPr/>
          </p:nvSpPr>
          <p:spPr>
            <a:xfrm>
              <a:off x="5632250" y="1617150"/>
              <a:ext cx="51175" cy="52350"/>
            </a:xfrm>
            <a:custGeom>
              <a:avLst/>
              <a:gdLst/>
              <a:ahLst/>
              <a:cxnLst/>
              <a:rect l="l" t="t" r="r" b="b"/>
              <a:pathLst>
                <a:path w="2047" h="2094" extrusionOk="0">
                  <a:moveTo>
                    <a:pt x="579" y="495"/>
                  </a:moveTo>
                  <a:cubicBezTo>
                    <a:pt x="1" y="990"/>
                    <a:pt x="1297" y="2093"/>
                    <a:pt x="1672" y="1772"/>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579;p38"/>
            <p:cNvSpPr/>
            <p:nvPr/>
          </p:nvSpPr>
          <p:spPr>
            <a:xfrm>
              <a:off x="5210275" y="1379975"/>
              <a:ext cx="51175" cy="52375"/>
            </a:xfrm>
            <a:custGeom>
              <a:avLst/>
              <a:gdLst/>
              <a:ahLst/>
              <a:cxnLst/>
              <a:rect l="l" t="t" r="r" b="b"/>
              <a:pathLst>
                <a:path w="2047" h="2095" extrusionOk="0">
                  <a:moveTo>
                    <a:pt x="579" y="495"/>
                  </a:moveTo>
                  <a:cubicBezTo>
                    <a:pt x="1" y="990"/>
                    <a:pt x="1297" y="2094"/>
                    <a:pt x="1673" y="1773"/>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580;p38"/>
            <p:cNvSpPr/>
            <p:nvPr/>
          </p:nvSpPr>
          <p:spPr>
            <a:xfrm>
              <a:off x="4689750" y="1456975"/>
              <a:ext cx="51175" cy="52375"/>
            </a:xfrm>
            <a:custGeom>
              <a:avLst/>
              <a:gdLst/>
              <a:ahLst/>
              <a:cxnLst/>
              <a:rect l="l" t="t" r="r" b="b"/>
              <a:pathLst>
                <a:path w="2047" h="2095" extrusionOk="0">
                  <a:moveTo>
                    <a:pt x="579" y="496"/>
                  </a:moveTo>
                  <a:cubicBezTo>
                    <a:pt x="0" y="990"/>
                    <a:pt x="1297" y="2095"/>
                    <a:pt x="1672" y="1774"/>
                  </a:cubicBezTo>
                  <a:cubicBezTo>
                    <a:pt x="2047" y="1453"/>
                    <a:pt x="1158"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581;p38"/>
            <p:cNvSpPr/>
            <p:nvPr/>
          </p:nvSpPr>
          <p:spPr>
            <a:xfrm>
              <a:off x="5642425" y="1425550"/>
              <a:ext cx="52450" cy="50850"/>
            </a:xfrm>
            <a:custGeom>
              <a:avLst/>
              <a:gdLst/>
              <a:ahLst/>
              <a:cxnLst/>
              <a:rect l="l" t="t" r="r" b="b"/>
              <a:pathLst>
                <a:path w="2098" h="2034" extrusionOk="0">
                  <a:moveTo>
                    <a:pt x="1619" y="1441"/>
                  </a:moveTo>
                  <a:cubicBezTo>
                    <a:pt x="2098" y="848"/>
                    <a:pt x="620" y="1"/>
                    <a:pt x="310" y="385"/>
                  </a:cubicBezTo>
                  <a:cubicBezTo>
                    <a:pt x="0" y="769"/>
                    <a:pt x="1141" y="2034"/>
                    <a:pt x="1619" y="14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582;p38"/>
            <p:cNvSpPr/>
            <p:nvPr/>
          </p:nvSpPr>
          <p:spPr>
            <a:xfrm>
              <a:off x="4875475" y="1477900"/>
              <a:ext cx="52475" cy="50875"/>
            </a:xfrm>
            <a:custGeom>
              <a:avLst/>
              <a:gdLst/>
              <a:ahLst/>
              <a:cxnLst/>
              <a:rect l="l" t="t" r="r" b="b"/>
              <a:pathLst>
                <a:path w="2099" h="2035" extrusionOk="0">
                  <a:moveTo>
                    <a:pt x="1620" y="1442"/>
                  </a:moveTo>
                  <a:cubicBezTo>
                    <a:pt x="2098" y="848"/>
                    <a:pt x="621" y="1"/>
                    <a:pt x="311" y="385"/>
                  </a:cubicBezTo>
                  <a:cubicBezTo>
                    <a:pt x="1" y="769"/>
                    <a:pt x="1142" y="2034"/>
                    <a:pt x="1620" y="144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583;p38"/>
            <p:cNvSpPr/>
            <p:nvPr/>
          </p:nvSpPr>
          <p:spPr>
            <a:xfrm>
              <a:off x="4536700" y="1641175"/>
              <a:ext cx="52425" cy="50825"/>
            </a:xfrm>
            <a:custGeom>
              <a:avLst/>
              <a:gdLst/>
              <a:ahLst/>
              <a:cxnLst/>
              <a:rect l="l" t="t" r="r" b="b"/>
              <a:pathLst>
                <a:path w="2097" h="2033" extrusionOk="0">
                  <a:moveTo>
                    <a:pt x="1618" y="1440"/>
                  </a:moveTo>
                  <a:cubicBezTo>
                    <a:pt x="2097" y="847"/>
                    <a:pt x="620" y="1"/>
                    <a:pt x="309" y="385"/>
                  </a:cubicBezTo>
                  <a:cubicBezTo>
                    <a:pt x="0" y="769"/>
                    <a:pt x="1140" y="2033"/>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584;p38"/>
            <p:cNvSpPr/>
            <p:nvPr/>
          </p:nvSpPr>
          <p:spPr>
            <a:xfrm>
              <a:off x="5355950" y="1582650"/>
              <a:ext cx="52500" cy="50850"/>
            </a:xfrm>
            <a:custGeom>
              <a:avLst/>
              <a:gdLst/>
              <a:ahLst/>
              <a:cxnLst/>
              <a:rect l="l" t="t" r="r" b="b"/>
              <a:pathLst>
                <a:path w="2100" h="2034" extrusionOk="0">
                  <a:moveTo>
                    <a:pt x="1621" y="1440"/>
                  </a:moveTo>
                  <a:cubicBezTo>
                    <a:pt x="2099" y="848"/>
                    <a:pt x="621" y="0"/>
                    <a:pt x="311" y="384"/>
                  </a:cubicBezTo>
                  <a:cubicBezTo>
                    <a:pt x="1" y="767"/>
                    <a:pt x="1142" y="2034"/>
                    <a:pt x="1621"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585;p38"/>
            <p:cNvSpPr/>
            <p:nvPr/>
          </p:nvSpPr>
          <p:spPr>
            <a:xfrm>
              <a:off x="5811825" y="1668875"/>
              <a:ext cx="52475" cy="50875"/>
            </a:xfrm>
            <a:custGeom>
              <a:avLst/>
              <a:gdLst/>
              <a:ahLst/>
              <a:cxnLst/>
              <a:rect l="l" t="t" r="r" b="b"/>
              <a:pathLst>
                <a:path w="2099" h="2035" extrusionOk="0">
                  <a:moveTo>
                    <a:pt x="1620" y="1440"/>
                  </a:moveTo>
                  <a:cubicBezTo>
                    <a:pt x="2098" y="848"/>
                    <a:pt x="620" y="1"/>
                    <a:pt x="311" y="385"/>
                  </a:cubicBezTo>
                  <a:cubicBezTo>
                    <a:pt x="1" y="769"/>
                    <a:pt x="1142" y="2034"/>
                    <a:pt x="1620"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586;p38"/>
            <p:cNvSpPr/>
            <p:nvPr/>
          </p:nvSpPr>
          <p:spPr>
            <a:xfrm>
              <a:off x="5168125" y="1758225"/>
              <a:ext cx="52425" cy="50850"/>
            </a:xfrm>
            <a:custGeom>
              <a:avLst/>
              <a:gdLst/>
              <a:ahLst/>
              <a:cxnLst/>
              <a:rect l="l" t="t" r="r" b="b"/>
              <a:pathLst>
                <a:path w="2097" h="2034" extrusionOk="0">
                  <a:moveTo>
                    <a:pt x="1618" y="1440"/>
                  </a:moveTo>
                  <a:cubicBezTo>
                    <a:pt x="2096" y="847"/>
                    <a:pt x="619" y="0"/>
                    <a:pt x="309" y="384"/>
                  </a:cubicBezTo>
                  <a:cubicBezTo>
                    <a:pt x="0" y="768"/>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587;p38"/>
            <p:cNvSpPr/>
            <p:nvPr/>
          </p:nvSpPr>
          <p:spPr>
            <a:xfrm>
              <a:off x="5090000" y="1455050"/>
              <a:ext cx="38125" cy="42075"/>
            </a:xfrm>
            <a:custGeom>
              <a:avLst/>
              <a:gdLst/>
              <a:ahLst/>
              <a:cxnLst/>
              <a:rect l="l" t="t" r="r" b="b"/>
              <a:pathLst>
                <a:path w="1525" h="1683" extrusionOk="0">
                  <a:moveTo>
                    <a:pt x="762" y="1683"/>
                  </a:moveTo>
                  <a:cubicBezTo>
                    <a:pt x="1525" y="1683"/>
                    <a:pt x="1255"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588;p38"/>
            <p:cNvSpPr/>
            <p:nvPr/>
          </p:nvSpPr>
          <p:spPr>
            <a:xfrm>
              <a:off x="5404200" y="1393475"/>
              <a:ext cx="38100" cy="42050"/>
            </a:xfrm>
            <a:custGeom>
              <a:avLst/>
              <a:gdLst/>
              <a:ahLst/>
              <a:cxnLst/>
              <a:rect l="l" t="t" r="r" b="b"/>
              <a:pathLst>
                <a:path w="1524" h="1682" extrusionOk="0">
                  <a:moveTo>
                    <a:pt x="761" y="1682"/>
                  </a:moveTo>
                  <a:cubicBezTo>
                    <a:pt x="1523" y="1682"/>
                    <a:pt x="1255" y="0"/>
                    <a:pt x="761" y="0"/>
                  </a:cubicBezTo>
                  <a:cubicBezTo>
                    <a:pt x="268" y="0"/>
                    <a:pt x="0" y="1682"/>
                    <a:pt x="761"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589;p38"/>
            <p:cNvSpPr/>
            <p:nvPr/>
          </p:nvSpPr>
          <p:spPr>
            <a:xfrm>
              <a:off x="4825100" y="1421175"/>
              <a:ext cx="38125" cy="42075"/>
            </a:xfrm>
            <a:custGeom>
              <a:avLst/>
              <a:gdLst/>
              <a:ahLst/>
              <a:cxnLst/>
              <a:rect l="l" t="t" r="r" b="b"/>
              <a:pathLst>
                <a:path w="1525" h="1683" extrusionOk="0">
                  <a:moveTo>
                    <a:pt x="762" y="1683"/>
                  </a:moveTo>
                  <a:cubicBezTo>
                    <a:pt x="1525" y="1683"/>
                    <a:pt x="1256"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590;p38"/>
            <p:cNvSpPr/>
            <p:nvPr/>
          </p:nvSpPr>
          <p:spPr>
            <a:xfrm>
              <a:off x="4717325" y="1599825"/>
              <a:ext cx="38125" cy="42075"/>
            </a:xfrm>
            <a:custGeom>
              <a:avLst/>
              <a:gdLst/>
              <a:ahLst/>
              <a:cxnLst/>
              <a:rect l="l" t="t" r="r" b="b"/>
              <a:pathLst>
                <a:path w="1525" h="1683" extrusionOk="0">
                  <a:moveTo>
                    <a:pt x="763" y="1683"/>
                  </a:moveTo>
                  <a:cubicBezTo>
                    <a:pt x="1524" y="1683"/>
                    <a:pt x="1256" y="0"/>
                    <a:pt x="763" y="0"/>
                  </a:cubicBezTo>
                  <a:cubicBezTo>
                    <a:pt x="269" y="0"/>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591;p38"/>
            <p:cNvSpPr/>
            <p:nvPr/>
          </p:nvSpPr>
          <p:spPr>
            <a:xfrm>
              <a:off x="5219350" y="1565925"/>
              <a:ext cx="38125" cy="42100"/>
            </a:xfrm>
            <a:custGeom>
              <a:avLst/>
              <a:gdLst/>
              <a:ahLst/>
              <a:cxnLst/>
              <a:rect l="l" t="t" r="r" b="b"/>
              <a:pathLst>
                <a:path w="1525" h="1684" extrusionOk="0">
                  <a:moveTo>
                    <a:pt x="763" y="1683"/>
                  </a:moveTo>
                  <a:cubicBezTo>
                    <a:pt x="1524" y="1683"/>
                    <a:pt x="1256" y="1"/>
                    <a:pt x="763" y="1"/>
                  </a:cubicBezTo>
                  <a:cubicBezTo>
                    <a:pt x="269" y="1"/>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592;p38"/>
            <p:cNvSpPr/>
            <p:nvPr/>
          </p:nvSpPr>
          <p:spPr>
            <a:xfrm>
              <a:off x="5555075" y="1519750"/>
              <a:ext cx="38125" cy="42075"/>
            </a:xfrm>
            <a:custGeom>
              <a:avLst/>
              <a:gdLst/>
              <a:ahLst/>
              <a:cxnLst/>
              <a:rect l="l" t="t" r="r" b="b"/>
              <a:pathLst>
                <a:path w="1525" h="1683" extrusionOk="0">
                  <a:moveTo>
                    <a:pt x="763" y="1682"/>
                  </a:moveTo>
                  <a:cubicBezTo>
                    <a:pt x="1525" y="1682"/>
                    <a:pt x="1257" y="1"/>
                    <a:pt x="763" y="1"/>
                  </a:cubicBezTo>
                  <a:cubicBezTo>
                    <a:pt x="270" y="1"/>
                    <a:pt x="1" y="1682"/>
                    <a:pt x="763"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593;p38"/>
            <p:cNvSpPr/>
            <p:nvPr/>
          </p:nvSpPr>
          <p:spPr>
            <a:xfrm>
              <a:off x="4874400" y="1593675"/>
              <a:ext cx="38100" cy="42050"/>
            </a:xfrm>
            <a:custGeom>
              <a:avLst/>
              <a:gdLst/>
              <a:ahLst/>
              <a:cxnLst/>
              <a:rect l="l" t="t" r="r" b="b"/>
              <a:pathLst>
                <a:path w="1524" h="1682" extrusionOk="0">
                  <a:moveTo>
                    <a:pt x="761" y="1681"/>
                  </a:moveTo>
                  <a:cubicBezTo>
                    <a:pt x="1524" y="1681"/>
                    <a:pt x="1256" y="0"/>
                    <a:pt x="761" y="0"/>
                  </a:cubicBezTo>
                  <a:cubicBezTo>
                    <a:pt x="268" y="0"/>
                    <a:pt x="1" y="1681"/>
                    <a:pt x="761" y="168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594;p38"/>
            <p:cNvSpPr/>
            <p:nvPr/>
          </p:nvSpPr>
          <p:spPr>
            <a:xfrm>
              <a:off x="4989625" y="1382500"/>
              <a:ext cx="52350" cy="51300"/>
            </a:xfrm>
            <a:custGeom>
              <a:avLst/>
              <a:gdLst/>
              <a:ahLst/>
              <a:cxnLst/>
              <a:rect l="l" t="t" r="r" b="b"/>
              <a:pathLst>
                <a:path w="2094" h="2052" extrusionOk="0">
                  <a:moveTo>
                    <a:pt x="499" y="1475"/>
                  </a:moveTo>
                  <a:cubicBezTo>
                    <a:pt x="998" y="2051"/>
                    <a:pt x="2094" y="747"/>
                    <a:pt x="1772" y="374"/>
                  </a:cubicBezTo>
                  <a:cubicBezTo>
                    <a:pt x="1449" y="1"/>
                    <a:pt x="1" y="899"/>
                    <a:pt x="499" y="147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595;p38"/>
            <p:cNvSpPr/>
            <p:nvPr/>
          </p:nvSpPr>
          <p:spPr>
            <a:xfrm>
              <a:off x="5297650" y="1474925"/>
              <a:ext cx="52350" cy="51275"/>
            </a:xfrm>
            <a:custGeom>
              <a:avLst/>
              <a:gdLst/>
              <a:ahLst/>
              <a:cxnLst/>
              <a:rect l="l" t="t" r="r" b="b"/>
              <a:pathLst>
                <a:path w="2094" h="2051" extrusionOk="0">
                  <a:moveTo>
                    <a:pt x="498" y="1474"/>
                  </a:moveTo>
                  <a:cubicBezTo>
                    <a:pt x="997" y="2050"/>
                    <a:pt x="2093" y="747"/>
                    <a:pt x="1770" y="373"/>
                  </a:cubicBezTo>
                  <a:cubicBezTo>
                    <a:pt x="1447" y="0"/>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596;p38"/>
            <p:cNvSpPr/>
            <p:nvPr/>
          </p:nvSpPr>
          <p:spPr>
            <a:xfrm>
              <a:off x="5479350" y="1650475"/>
              <a:ext cx="52350" cy="51275"/>
            </a:xfrm>
            <a:custGeom>
              <a:avLst/>
              <a:gdLst/>
              <a:ahLst/>
              <a:cxnLst/>
              <a:rect l="l" t="t" r="r" b="b"/>
              <a:pathLst>
                <a:path w="2094" h="2051" extrusionOk="0">
                  <a:moveTo>
                    <a:pt x="499" y="1474"/>
                  </a:moveTo>
                  <a:cubicBezTo>
                    <a:pt x="998" y="2050"/>
                    <a:pt x="2094" y="748"/>
                    <a:pt x="1771" y="374"/>
                  </a:cubicBezTo>
                  <a:cubicBezTo>
                    <a:pt x="1449" y="1"/>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597;p38"/>
            <p:cNvSpPr/>
            <p:nvPr/>
          </p:nvSpPr>
          <p:spPr>
            <a:xfrm>
              <a:off x="4832525" y="1687450"/>
              <a:ext cx="52375" cy="51250"/>
            </a:xfrm>
            <a:custGeom>
              <a:avLst/>
              <a:gdLst/>
              <a:ahLst/>
              <a:cxnLst/>
              <a:rect l="l" t="t" r="r" b="b"/>
              <a:pathLst>
                <a:path w="2095" h="2050" extrusionOk="0">
                  <a:moveTo>
                    <a:pt x="499" y="1474"/>
                  </a:moveTo>
                  <a:cubicBezTo>
                    <a:pt x="998" y="2049"/>
                    <a:pt x="2094" y="747"/>
                    <a:pt x="1772" y="373"/>
                  </a:cubicBezTo>
                  <a:cubicBezTo>
                    <a:pt x="1449" y="0"/>
                    <a:pt x="1" y="897"/>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598;p38"/>
            <p:cNvSpPr/>
            <p:nvPr/>
          </p:nvSpPr>
          <p:spPr>
            <a:xfrm>
              <a:off x="4561475" y="1807575"/>
              <a:ext cx="52375" cy="51250"/>
            </a:xfrm>
            <a:custGeom>
              <a:avLst/>
              <a:gdLst/>
              <a:ahLst/>
              <a:cxnLst/>
              <a:rect l="l" t="t" r="r" b="b"/>
              <a:pathLst>
                <a:path w="2095" h="2050" extrusionOk="0">
                  <a:moveTo>
                    <a:pt x="499" y="1473"/>
                  </a:moveTo>
                  <a:cubicBezTo>
                    <a:pt x="998" y="2050"/>
                    <a:pt x="2095" y="746"/>
                    <a:pt x="1772" y="373"/>
                  </a:cubicBezTo>
                  <a:cubicBezTo>
                    <a:pt x="1449" y="1"/>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599;p38"/>
            <p:cNvSpPr/>
            <p:nvPr/>
          </p:nvSpPr>
          <p:spPr>
            <a:xfrm>
              <a:off x="5753500" y="1527275"/>
              <a:ext cx="52350" cy="51275"/>
            </a:xfrm>
            <a:custGeom>
              <a:avLst/>
              <a:gdLst/>
              <a:ahLst/>
              <a:cxnLst/>
              <a:rect l="l" t="t" r="r" b="b"/>
              <a:pathLst>
                <a:path w="2094" h="2051" extrusionOk="0">
                  <a:moveTo>
                    <a:pt x="498" y="1474"/>
                  </a:moveTo>
                  <a:cubicBezTo>
                    <a:pt x="997" y="2051"/>
                    <a:pt x="2093" y="747"/>
                    <a:pt x="1770" y="374"/>
                  </a:cubicBezTo>
                  <a:cubicBezTo>
                    <a:pt x="1448" y="0"/>
                    <a:pt x="0" y="898"/>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600;p38"/>
            <p:cNvSpPr/>
            <p:nvPr/>
          </p:nvSpPr>
          <p:spPr>
            <a:xfrm>
              <a:off x="5427000" y="1499575"/>
              <a:ext cx="52350" cy="51250"/>
            </a:xfrm>
            <a:custGeom>
              <a:avLst/>
              <a:gdLst/>
              <a:ahLst/>
              <a:cxnLst/>
              <a:rect l="l" t="t" r="r" b="b"/>
              <a:pathLst>
                <a:path w="2094" h="2050" extrusionOk="0">
                  <a:moveTo>
                    <a:pt x="499" y="1473"/>
                  </a:moveTo>
                  <a:cubicBezTo>
                    <a:pt x="997" y="2050"/>
                    <a:pt x="2094" y="746"/>
                    <a:pt x="1771" y="374"/>
                  </a:cubicBezTo>
                  <a:cubicBezTo>
                    <a:pt x="1449" y="0"/>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601;p38"/>
            <p:cNvSpPr/>
            <p:nvPr/>
          </p:nvSpPr>
          <p:spPr>
            <a:xfrm>
              <a:off x="4992700" y="1514950"/>
              <a:ext cx="52350" cy="51275"/>
            </a:xfrm>
            <a:custGeom>
              <a:avLst/>
              <a:gdLst/>
              <a:ahLst/>
              <a:cxnLst/>
              <a:rect l="l" t="t" r="r" b="b"/>
              <a:pathLst>
                <a:path w="2094" h="2051" extrusionOk="0">
                  <a:moveTo>
                    <a:pt x="499" y="1474"/>
                  </a:moveTo>
                  <a:cubicBezTo>
                    <a:pt x="998" y="2051"/>
                    <a:pt x="2094" y="747"/>
                    <a:pt x="1771" y="374"/>
                  </a:cubicBezTo>
                  <a:cubicBezTo>
                    <a:pt x="1448" y="0"/>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602;p38"/>
            <p:cNvSpPr/>
            <p:nvPr/>
          </p:nvSpPr>
          <p:spPr>
            <a:xfrm>
              <a:off x="4638500" y="1570400"/>
              <a:ext cx="52350" cy="51250"/>
            </a:xfrm>
            <a:custGeom>
              <a:avLst/>
              <a:gdLst/>
              <a:ahLst/>
              <a:cxnLst/>
              <a:rect l="l" t="t" r="r" b="b"/>
              <a:pathLst>
                <a:path w="2094" h="2050" extrusionOk="0">
                  <a:moveTo>
                    <a:pt x="499" y="1474"/>
                  </a:moveTo>
                  <a:cubicBezTo>
                    <a:pt x="997" y="2050"/>
                    <a:pt x="2093" y="747"/>
                    <a:pt x="1770" y="374"/>
                  </a:cubicBezTo>
                  <a:cubicBezTo>
                    <a:pt x="1447" y="1"/>
                    <a:pt x="0"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grpSp>
        <p:nvGrpSpPr>
          <p:cNvPr id="497" name="Google Shape;497;p36"/>
          <p:cNvGrpSpPr/>
          <p:nvPr/>
        </p:nvGrpSpPr>
        <p:grpSpPr>
          <a:xfrm>
            <a:off x="6138713" y="2041349"/>
            <a:ext cx="3005297" cy="3102003"/>
            <a:chOff x="6138713" y="2041349"/>
            <a:chExt cx="3005297" cy="3102003"/>
          </a:xfrm>
        </p:grpSpPr>
        <p:sp>
          <p:nvSpPr>
            <p:cNvPr id="498" name="Google Shape;498;p36"/>
            <p:cNvSpPr/>
            <p:nvPr/>
          </p:nvSpPr>
          <p:spPr>
            <a:xfrm flipH="1">
              <a:off x="7330930" y="4484663"/>
              <a:ext cx="1454473" cy="658689"/>
            </a:xfrm>
            <a:custGeom>
              <a:avLst/>
              <a:gdLst/>
              <a:ahLst/>
              <a:cxnLst/>
              <a:rect l="l" t="t" r="r" b="b"/>
              <a:pathLst>
                <a:path w="98242" h="44491" extrusionOk="0">
                  <a:moveTo>
                    <a:pt x="92573" y="0"/>
                  </a:moveTo>
                  <a:cubicBezTo>
                    <a:pt x="92571" y="0"/>
                    <a:pt x="1" y="6091"/>
                    <a:pt x="2883" y="13850"/>
                  </a:cubicBezTo>
                  <a:cubicBezTo>
                    <a:pt x="7421" y="26066"/>
                    <a:pt x="12016" y="44490"/>
                    <a:pt x="12016" y="44490"/>
                  </a:cubicBezTo>
                  <a:lnTo>
                    <a:pt x="98241" y="44490"/>
                  </a:lnTo>
                  <a:cubicBezTo>
                    <a:pt x="88420" y="30839"/>
                    <a:pt x="92573" y="0"/>
                    <a:pt x="925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9" name="Google Shape;499;p36"/>
            <p:cNvGrpSpPr/>
            <p:nvPr/>
          </p:nvGrpSpPr>
          <p:grpSpPr>
            <a:xfrm flipH="1">
              <a:off x="6256590" y="2183211"/>
              <a:ext cx="303295" cy="418019"/>
              <a:chOff x="5640750" y="477650"/>
              <a:chExt cx="512150" cy="705875"/>
            </a:xfrm>
          </p:grpSpPr>
          <p:sp>
            <p:nvSpPr>
              <p:cNvPr id="500" name="Google Shape;500;p36"/>
              <p:cNvSpPr/>
              <p:nvPr/>
            </p:nvSpPr>
            <p:spPr>
              <a:xfrm>
                <a:off x="5676225" y="477650"/>
                <a:ext cx="476675" cy="704800"/>
              </a:xfrm>
              <a:custGeom>
                <a:avLst/>
                <a:gdLst/>
                <a:ahLst/>
                <a:cxnLst/>
                <a:rect l="l" t="t" r="r" b="b"/>
                <a:pathLst>
                  <a:path w="19067" h="28192" extrusionOk="0">
                    <a:moveTo>
                      <a:pt x="10298" y="1"/>
                    </a:moveTo>
                    <a:cubicBezTo>
                      <a:pt x="10154" y="1"/>
                      <a:pt x="10011" y="15"/>
                      <a:pt x="9869" y="44"/>
                    </a:cubicBezTo>
                    <a:cubicBezTo>
                      <a:pt x="9471" y="123"/>
                      <a:pt x="2348" y="2082"/>
                      <a:pt x="2019" y="2371"/>
                    </a:cubicBezTo>
                    <a:cubicBezTo>
                      <a:pt x="1" y="4150"/>
                      <a:pt x="1405" y="9242"/>
                      <a:pt x="2645" y="15364"/>
                    </a:cubicBezTo>
                    <a:cubicBezTo>
                      <a:pt x="3978" y="21946"/>
                      <a:pt x="5078" y="27926"/>
                      <a:pt x="7779" y="28192"/>
                    </a:cubicBezTo>
                    <a:cubicBezTo>
                      <a:pt x="7780" y="28192"/>
                      <a:pt x="7782" y="28192"/>
                      <a:pt x="7783" y="28192"/>
                    </a:cubicBezTo>
                    <a:cubicBezTo>
                      <a:pt x="8065" y="28192"/>
                      <a:pt x="14877" y="25864"/>
                      <a:pt x="15091" y="25820"/>
                    </a:cubicBezTo>
                    <a:cubicBezTo>
                      <a:pt x="17931" y="25245"/>
                      <a:pt x="19066" y="19008"/>
                      <a:pt x="17624" y="11890"/>
                    </a:cubicBezTo>
                    <a:cubicBezTo>
                      <a:pt x="16254" y="5126"/>
                      <a:pt x="13051" y="1"/>
                      <a:pt x="102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6"/>
              <p:cNvSpPr/>
              <p:nvPr/>
            </p:nvSpPr>
            <p:spPr>
              <a:xfrm>
                <a:off x="5640750" y="530650"/>
                <a:ext cx="329350" cy="652875"/>
              </a:xfrm>
              <a:custGeom>
                <a:avLst/>
                <a:gdLst/>
                <a:ahLst/>
                <a:cxnLst/>
                <a:rect l="l" t="t" r="r" b="b"/>
                <a:pathLst>
                  <a:path w="13174" h="26115" extrusionOk="0">
                    <a:moveTo>
                      <a:pt x="4379" y="0"/>
                    </a:moveTo>
                    <a:cubicBezTo>
                      <a:pt x="4240" y="0"/>
                      <a:pt x="4103" y="14"/>
                      <a:pt x="3968" y="41"/>
                    </a:cubicBezTo>
                    <a:cubicBezTo>
                      <a:pt x="1127" y="616"/>
                      <a:pt x="1" y="7107"/>
                      <a:pt x="1443" y="14226"/>
                    </a:cubicBezTo>
                    <a:cubicBezTo>
                      <a:pt x="2814" y="20989"/>
                      <a:pt x="6016" y="26115"/>
                      <a:pt x="8769" y="26115"/>
                    </a:cubicBezTo>
                    <a:cubicBezTo>
                      <a:pt x="8913" y="26115"/>
                      <a:pt x="9057" y="26100"/>
                      <a:pt x="9198" y="26072"/>
                    </a:cubicBezTo>
                    <a:cubicBezTo>
                      <a:pt x="12039" y="25496"/>
                      <a:pt x="13174" y="19258"/>
                      <a:pt x="11732" y="12141"/>
                    </a:cubicBezTo>
                    <a:cubicBezTo>
                      <a:pt x="10359" y="5363"/>
                      <a:pt x="7137" y="0"/>
                      <a:pt x="43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2" name="Google Shape;502;p36"/>
            <p:cNvGrpSpPr/>
            <p:nvPr/>
          </p:nvGrpSpPr>
          <p:grpSpPr>
            <a:xfrm flipH="1">
              <a:off x="6138713" y="2041349"/>
              <a:ext cx="3005297" cy="3102003"/>
              <a:chOff x="1277150" y="238100"/>
              <a:chExt cx="5074800" cy="5238100"/>
            </a:xfrm>
          </p:grpSpPr>
          <p:sp>
            <p:nvSpPr>
              <p:cNvPr id="503" name="Google Shape;503;p36"/>
              <p:cNvSpPr/>
              <p:nvPr/>
            </p:nvSpPr>
            <p:spPr>
              <a:xfrm>
                <a:off x="4591375" y="751400"/>
                <a:ext cx="1238900" cy="569475"/>
              </a:xfrm>
              <a:custGeom>
                <a:avLst/>
                <a:gdLst/>
                <a:ahLst/>
                <a:cxnLst/>
                <a:rect l="l" t="t" r="r" b="b"/>
                <a:pathLst>
                  <a:path w="49556" h="22779" extrusionOk="0">
                    <a:moveTo>
                      <a:pt x="47165" y="1"/>
                    </a:moveTo>
                    <a:cubicBezTo>
                      <a:pt x="46900" y="1"/>
                      <a:pt x="46661" y="83"/>
                      <a:pt x="46378" y="167"/>
                    </a:cubicBezTo>
                    <a:lnTo>
                      <a:pt x="2089" y="13366"/>
                    </a:lnTo>
                    <a:cubicBezTo>
                      <a:pt x="763" y="13762"/>
                      <a:pt x="0" y="15170"/>
                      <a:pt x="396" y="16497"/>
                    </a:cubicBezTo>
                    <a:lnTo>
                      <a:pt x="1732" y="20981"/>
                    </a:lnTo>
                    <a:cubicBezTo>
                      <a:pt x="2057" y="22070"/>
                      <a:pt x="3064" y="22779"/>
                      <a:pt x="4148" y="22779"/>
                    </a:cubicBezTo>
                    <a:cubicBezTo>
                      <a:pt x="4385" y="22779"/>
                      <a:pt x="4625" y="22745"/>
                      <a:pt x="4862" y="22674"/>
                    </a:cubicBezTo>
                    <a:lnTo>
                      <a:pt x="49153" y="9475"/>
                    </a:lnTo>
                    <a:cubicBezTo>
                      <a:pt x="49291" y="9433"/>
                      <a:pt x="49426" y="9378"/>
                      <a:pt x="49556" y="9313"/>
                    </a:cubicBezTo>
                    <a:cubicBezTo>
                      <a:pt x="49451" y="8067"/>
                      <a:pt x="49274" y="6826"/>
                      <a:pt x="49024" y="5600"/>
                    </a:cubicBezTo>
                    <a:cubicBezTo>
                      <a:pt x="48615" y="3582"/>
                      <a:pt x="47979" y="1642"/>
                      <a:pt x="47305" y="9"/>
                    </a:cubicBezTo>
                    <a:cubicBezTo>
                      <a:pt x="47257" y="3"/>
                      <a:pt x="47211" y="1"/>
                      <a:pt x="471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6"/>
              <p:cNvSpPr/>
              <p:nvPr/>
            </p:nvSpPr>
            <p:spPr>
              <a:xfrm>
                <a:off x="4267875" y="871225"/>
                <a:ext cx="476675" cy="704825"/>
              </a:xfrm>
              <a:custGeom>
                <a:avLst/>
                <a:gdLst/>
                <a:ahLst/>
                <a:cxnLst/>
                <a:rect l="l" t="t" r="r" b="b"/>
                <a:pathLst>
                  <a:path w="19067" h="28193" extrusionOk="0">
                    <a:moveTo>
                      <a:pt x="10297" y="1"/>
                    </a:moveTo>
                    <a:cubicBezTo>
                      <a:pt x="10153" y="1"/>
                      <a:pt x="10010" y="15"/>
                      <a:pt x="9869" y="43"/>
                    </a:cubicBezTo>
                    <a:cubicBezTo>
                      <a:pt x="9471" y="124"/>
                      <a:pt x="2348" y="2083"/>
                      <a:pt x="2019" y="2372"/>
                    </a:cubicBezTo>
                    <a:cubicBezTo>
                      <a:pt x="1" y="4150"/>
                      <a:pt x="1405" y="9243"/>
                      <a:pt x="2645" y="15364"/>
                    </a:cubicBezTo>
                    <a:cubicBezTo>
                      <a:pt x="3978" y="21946"/>
                      <a:pt x="5078" y="27926"/>
                      <a:pt x="7779" y="28193"/>
                    </a:cubicBezTo>
                    <a:cubicBezTo>
                      <a:pt x="7780" y="28193"/>
                      <a:pt x="7781" y="28193"/>
                      <a:pt x="7782" y="28193"/>
                    </a:cubicBezTo>
                    <a:cubicBezTo>
                      <a:pt x="8061" y="28193"/>
                      <a:pt x="14877" y="25865"/>
                      <a:pt x="15090" y="25821"/>
                    </a:cubicBezTo>
                    <a:cubicBezTo>
                      <a:pt x="17932" y="25245"/>
                      <a:pt x="19066" y="19008"/>
                      <a:pt x="17624" y="11891"/>
                    </a:cubicBezTo>
                    <a:lnTo>
                      <a:pt x="17624" y="11890"/>
                    </a:lnTo>
                    <a:cubicBezTo>
                      <a:pt x="16253" y="5127"/>
                      <a:pt x="13050" y="1"/>
                      <a:pt x="102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6"/>
              <p:cNvSpPr/>
              <p:nvPr/>
            </p:nvSpPr>
            <p:spPr>
              <a:xfrm>
                <a:off x="4232400" y="925625"/>
                <a:ext cx="329350" cy="651500"/>
              </a:xfrm>
              <a:custGeom>
                <a:avLst/>
                <a:gdLst/>
                <a:ahLst/>
                <a:cxnLst/>
                <a:rect l="l" t="t" r="r" b="b"/>
                <a:pathLst>
                  <a:path w="13174" h="26060" extrusionOk="0">
                    <a:moveTo>
                      <a:pt x="4199" y="1"/>
                    </a:moveTo>
                    <a:cubicBezTo>
                      <a:pt x="4059" y="1"/>
                      <a:pt x="3920" y="14"/>
                      <a:pt x="3782" y="42"/>
                    </a:cubicBezTo>
                    <a:cubicBezTo>
                      <a:pt x="941" y="617"/>
                      <a:pt x="1" y="7051"/>
                      <a:pt x="1443" y="14169"/>
                    </a:cubicBezTo>
                    <a:cubicBezTo>
                      <a:pt x="2813" y="20933"/>
                      <a:pt x="6016" y="26059"/>
                      <a:pt x="8769" y="26059"/>
                    </a:cubicBezTo>
                    <a:cubicBezTo>
                      <a:pt x="8914" y="26059"/>
                      <a:pt x="9057" y="26045"/>
                      <a:pt x="9198" y="26017"/>
                    </a:cubicBezTo>
                    <a:cubicBezTo>
                      <a:pt x="12039" y="25440"/>
                      <a:pt x="13173" y="19203"/>
                      <a:pt x="11732" y="12085"/>
                    </a:cubicBezTo>
                    <a:cubicBezTo>
                      <a:pt x="10359" y="5310"/>
                      <a:pt x="6972" y="1"/>
                      <a:pt x="41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6"/>
              <p:cNvSpPr/>
              <p:nvPr/>
            </p:nvSpPr>
            <p:spPr>
              <a:xfrm>
                <a:off x="1277150" y="718925"/>
                <a:ext cx="5074800" cy="4757275"/>
              </a:xfrm>
              <a:custGeom>
                <a:avLst/>
                <a:gdLst/>
                <a:ahLst/>
                <a:cxnLst/>
                <a:rect l="l" t="t" r="r" b="b"/>
                <a:pathLst>
                  <a:path w="202992" h="190291" extrusionOk="0">
                    <a:moveTo>
                      <a:pt x="162864" y="0"/>
                    </a:moveTo>
                    <a:cubicBezTo>
                      <a:pt x="162171" y="0"/>
                      <a:pt x="161296" y="155"/>
                      <a:pt x="160807" y="836"/>
                    </a:cubicBezTo>
                    <a:cubicBezTo>
                      <a:pt x="160380" y="1428"/>
                      <a:pt x="159861" y="1587"/>
                      <a:pt x="159363" y="1587"/>
                    </a:cubicBezTo>
                    <a:cubicBezTo>
                      <a:pt x="158800" y="1587"/>
                      <a:pt x="158263" y="1385"/>
                      <a:pt x="157915" y="1379"/>
                    </a:cubicBezTo>
                    <a:cubicBezTo>
                      <a:pt x="157900" y="1379"/>
                      <a:pt x="157884" y="1379"/>
                      <a:pt x="157868" y="1379"/>
                    </a:cubicBezTo>
                    <a:cubicBezTo>
                      <a:pt x="157165" y="1379"/>
                      <a:pt x="155197" y="1618"/>
                      <a:pt x="154504" y="3540"/>
                    </a:cubicBezTo>
                    <a:cubicBezTo>
                      <a:pt x="154504" y="3540"/>
                      <a:pt x="154373" y="3638"/>
                      <a:pt x="154133" y="3638"/>
                    </a:cubicBezTo>
                    <a:cubicBezTo>
                      <a:pt x="153861" y="3638"/>
                      <a:pt x="153447" y="3511"/>
                      <a:pt x="152925" y="2971"/>
                    </a:cubicBezTo>
                    <a:cubicBezTo>
                      <a:pt x="152481" y="2512"/>
                      <a:pt x="151882" y="2359"/>
                      <a:pt x="151311" y="2359"/>
                    </a:cubicBezTo>
                    <a:cubicBezTo>
                      <a:pt x="150620" y="2359"/>
                      <a:pt x="149970" y="2583"/>
                      <a:pt x="149687" y="2759"/>
                    </a:cubicBezTo>
                    <a:cubicBezTo>
                      <a:pt x="149170" y="3079"/>
                      <a:pt x="147986" y="3936"/>
                      <a:pt x="147821" y="5102"/>
                    </a:cubicBezTo>
                    <a:cubicBezTo>
                      <a:pt x="147821" y="5102"/>
                      <a:pt x="146718" y="3703"/>
                      <a:pt x="145755" y="3703"/>
                    </a:cubicBezTo>
                    <a:cubicBezTo>
                      <a:pt x="145687" y="3703"/>
                      <a:pt x="145619" y="3710"/>
                      <a:pt x="145553" y="3725"/>
                    </a:cubicBezTo>
                    <a:cubicBezTo>
                      <a:pt x="144551" y="3952"/>
                      <a:pt x="142880" y="4753"/>
                      <a:pt x="142697" y="7016"/>
                    </a:cubicBezTo>
                    <a:cubicBezTo>
                      <a:pt x="142514" y="9279"/>
                      <a:pt x="142654" y="10327"/>
                      <a:pt x="142899" y="11025"/>
                    </a:cubicBezTo>
                    <a:cubicBezTo>
                      <a:pt x="143144" y="11723"/>
                      <a:pt x="143206" y="11605"/>
                      <a:pt x="143675" y="11978"/>
                    </a:cubicBezTo>
                    <a:cubicBezTo>
                      <a:pt x="143675" y="11978"/>
                      <a:pt x="148061" y="13382"/>
                      <a:pt x="148251" y="20748"/>
                    </a:cubicBezTo>
                    <a:lnTo>
                      <a:pt x="145227" y="21651"/>
                    </a:lnTo>
                    <a:cubicBezTo>
                      <a:pt x="145227" y="21651"/>
                      <a:pt x="145409" y="22571"/>
                      <a:pt x="145941" y="23603"/>
                    </a:cubicBezTo>
                    <a:cubicBezTo>
                      <a:pt x="146472" y="24635"/>
                      <a:pt x="148478" y="24925"/>
                      <a:pt x="149829" y="24984"/>
                    </a:cubicBezTo>
                    <a:cubicBezTo>
                      <a:pt x="151180" y="25043"/>
                      <a:pt x="158029" y="26437"/>
                      <a:pt x="159446" y="26936"/>
                    </a:cubicBezTo>
                    <a:cubicBezTo>
                      <a:pt x="160733" y="27388"/>
                      <a:pt x="162333" y="29435"/>
                      <a:pt x="163028" y="31420"/>
                    </a:cubicBezTo>
                    <a:cubicBezTo>
                      <a:pt x="163055" y="31499"/>
                      <a:pt x="163081" y="31577"/>
                      <a:pt x="163109" y="31659"/>
                    </a:cubicBezTo>
                    <a:cubicBezTo>
                      <a:pt x="163146" y="31779"/>
                      <a:pt x="163182" y="31899"/>
                      <a:pt x="163212" y="32018"/>
                    </a:cubicBezTo>
                    <a:cubicBezTo>
                      <a:pt x="163587" y="33490"/>
                      <a:pt x="164901" y="37343"/>
                      <a:pt x="165696" y="39636"/>
                    </a:cubicBezTo>
                    <a:cubicBezTo>
                      <a:pt x="170256" y="54280"/>
                      <a:pt x="177038" y="79321"/>
                      <a:pt x="173383" y="88353"/>
                    </a:cubicBezTo>
                    <a:cubicBezTo>
                      <a:pt x="173383" y="88353"/>
                      <a:pt x="166388" y="82569"/>
                      <a:pt x="142629" y="82569"/>
                    </a:cubicBezTo>
                    <a:cubicBezTo>
                      <a:pt x="141525" y="82569"/>
                      <a:pt x="140384" y="82582"/>
                      <a:pt x="139206" y="82608"/>
                    </a:cubicBezTo>
                    <a:cubicBezTo>
                      <a:pt x="139206" y="82608"/>
                      <a:pt x="125305" y="74486"/>
                      <a:pt x="110496" y="74486"/>
                    </a:cubicBezTo>
                    <a:cubicBezTo>
                      <a:pt x="104292" y="74486"/>
                      <a:pt x="97930" y="75911"/>
                      <a:pt x="92363" y="79956"/>
                    </a:cubicBezTo>
                    <a:cubicBezTo>
                      <a:pt x="92363" y="79956"/>
                      <a:pt x="73139" y="79661"/>
                      <a:pt x="71666" y="70897"/>
                    </a:cubicBezTo>
                    <a:cubicBezTo>
                      <a:pt x="71331" y="68900"/>
                      <a:pt x="71297" y="66289"/>
                      <a:pt x="71385" y="63437"/>
                    </a:cubicBezTo>
                    <a:cubicBezTo>
                      <a:pt x="76818" y="56326"/>
                      <a:pt x="79477" y="45539"/>
                      <a:pt x="77818" y="34015"/>
                    </a:cubicBezTo>
                    <a:cubicBezTo>
                      <a:pt x="75272" y="16331"/>
                      <a:pt x="63458" y="3179"/>
                      <a:pt x="50733" y="3179"/>
                    </a:cubicBezTo>
                    <a:cubicBezTo>
                      <a:pt x="49861" y="3179"/>
                      <a:pt x="48984" y="3241"/>
                      <a:pt x="48105" y="3368"/>
                    </a:cubicBezTo>
                    <a:cubicBezTo>
                      <a:pt x="34416" y="5338"/>
                      <a:pt x="25524" y="22255"/>
                      <a:pt x="28245" y="41152"/>
                    </a:cubicBezTo>
                    <a:cubicBezTo>
                      <a:pt x="29686" y="51163"/>
                      <a:pt x="34097" y="59720"/>
                      <a:pt x="39962" y="65262"/>
                    </a:cubicBezTo>
                    <a:cubicBezTo>
                      <a:pt x="41339" y="70043"/>
                      <a:pt x="42622" y="73229"/>
                      <a:pt x="42622" y="73229"/>
                    </a:cubicBezTo>
                    <a:cubicBezTo>
                      <a:pt x="42622" y="73229"/>
                      <a:pt x="42425" y="81969"/>
                      <a:pt x="35060" y="86486"/>
                    </a:cubicBezTo>
                    <a:cubicBezTo>
                      <a:pt x="27694" y="91005"/>
                      <a:pt x="23387" y="94337"/>
                      <a:pt x="22454" y="95123"/>
                    </a:cubicBezTo>
                    <a:cubicBezTo>
                      <a:pt x="22454" y="95123"/>
                      <a:pt x="589" y="97633"/>
                      <a:pt x="0" y="133871"/>
                    </a:cubicBezTo>
                    <a:lnTo>
                      <a:pt x="0" y="190290"/>
                    </a:lnTo>
                    <a:lnTo>
                      <a:pt x="21852" y="190290"/>
                    </a:lnTo>
                    <a:cubicBezTo>
                      <a:pt x="21852" y="190290"/>
                      <a:pt x="25042" y="158324"/>
                      <a:pt x="25190" y="149486"/>
                    </a:cubicBezTo>
                    <a:cubicBezTo>
                      <a:pt x="25338" y="140647"/>
                      <a:pt x="117258" y="131760"/>
                      <a:pt x="117258" y="131760"/>
                    </a:cubicBezTo>
                    <a:cubicBezTo>
                      <a:pt x="117258" y="131760"/>
                      <a:pt x="117113" y="109265"/>
                      <a:pt x="124266" y="109265"/>
                    </a:cubicBezTo>
                    <a:cubicBezTo>
                      <a:pt x="124335" y="109265"/>
                      <a:pt x="124405" y="109267"/>
                      <a:pt x="124475" y="109271"/>
                    </a:cubicBezTo>
                    <a:cubicBezTo>
                      <a:pt x="130481" y="109631"/>
                      <a:pt x="138444" y="114201"/>
                      <a:pt x="152597" y="114201"/>
                    </a:cubicBezTo>
                    <a:cubicBezTo>
                      <a:pt x="155803" y="114201"/>
                      <a:pt x="159327" y="113966"/>
                      <a:pt x="163219" y="113395"/>
                    </a:cubicBezTo>
                    <a:cubicBezTo>
                      <a:pt x="184283" y="110301"/>
                      <a:pt x="202107" y="104115"/>
                      <a:pt x="202549" y="99843"/>
                    </a:cubicBezTo>
                    <a:cubicBezTo>
                      <a:pt x="202992" y="95571"/>
                      <a:pt x="197247" y="70233"/>
                      <a:pt x="196216" y="67287"/>
                    </a:cubicBezTo>
                    <a:cubicBezTo>
                      <a:pt x="195479" y="65186"/>
                      <a:pt x="187094" y="43884"/>
                      <a:pt x="181441" y="31317"/>
                    </a:cubicBezTo>
                    <a:cubicBezTo>
                      <a:pt x="180607" y="28921"/>
                      <a:pt x="179812" y="26617"/>
                      <a:pt x="179812" y="26617"/>
                    </a:cubicBezTo>
                    <a:cubicBezTo>
                      <a:pt x="180152" y="23734"/>
                      <a:pt x="177995" y="21579"/>
                      <a:pt x="177323" y="20215"/>
                    </a:cubicBezTo>
                    <a:cubicBezTo>
                      <a:pt x="176652" y="18851"/>
                      <a:pt x="175572" y="15653"/>
                      <a:pt x="175572" y="15653"/>
                    </a:cubicBezTo>
                    <a:cubicBezTo>
                      <a:pt x="175244" y="8922"/>
                      <a:pt x="171257" y="4725"/>
                      <a:pt x="170060" y="4157"/>
                    </a:cubicBezTo>
                    <a:cubicBezTo>
                      <a:pt x="168865" y="3589"/>
                      <a:pt x="168126" y="3249"/>
                      <a:pt x="166785" y="1860"/>
                    </a:cubicBezTo>
                    <a:cubicBezTo>
                      <a:pt x="165442" y="473"/>
                      <a:pt x="163889" y="107"/>
                      <a:pt x="163889" y="107"/>
                    </a:cubicBezTo>
                    <a:cubicBezTo>
                      <a:pt x="163889" y="107"/>
                      <a:pt x="163439" y="0"/>
                      <a:pt x="1628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6"/>
              <p:cNvSpPr/>
              <p:nvPr/>
            </p:nvSpPr>
            <p:spPr>
              <a:xfrm>
                <a:off x="2626050" y="2764575"/>
                <a:ext cx="1150" cy="2625"/>
              </a:xfrm>
              <a:custGeom>
                <a:avLst/>
                <a:gdLst/>
                <a:ahLst/>
                <a:cxnLst/>
                <a:rect l="l" t="t" r="r" b="b"/>
                <a:pathLst>
                  <a:path w="46" h="105" extrusionOk="0">
                    <a:moveTo>
                      <a:pt x="1" y="1"/>
                    </a:moveTo>
                    <a:lnTo>
                      <a:pt x="1" y="1"/>
                    </a:lnTo>
                    <a:cubicBezTo>
                      <a:pt x="22" y="67"/>
                      <a:pt x="35" y="105"/>
                      <a:pt x="35" y="105"/>
                    </a:cubicBezTo>
                    <a:lnTo>
                      <a:pt x="45" y="82"/>
                    </a:lnTo>
                    <a:lnTo>
                      <a:pt x="1" y="1"/>
                    </a:ln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6"/>
              <p:cNvSpPr/>
              <p:nvPr/>
            </p:nvSpPr>
            <p:spPr>
              <a:xfrm>
                <a:off x="2249025" y="1663450"/>
                <a:ext cx="999575" cy="1101150"/>
              </a:xfrm>
              <a:custGeom>
                <a:avLst/>
                <a:gdLst/>
                <a:ahLst/>
                <a:cxnLst/>
                <a:rect l="l" t="t" r="r" b="b"/>
                <a:pathLst>
                  <a:path w="39983" h="44046" extrusionOk="0">
                    <a:moveTo>
                      <a:pt x="39333" y="1"/>
                    </a:moveTo>
                    <a:lnTo>
                      <a:pt x="39333" y="1"/>
                    </a:lnTo>
                    <a:cubicBezTo>
                      <a:pt x="36635" y="4114"/>
                      <a:pt x="27794" y="12681"/>
                      <a:pt x="27794" y="12681"/>
                    </a:cubicBezTo>
                    <a:cubicBezTo>
                      <a:pt x="24075" y="17248"/>
                      <a:pt x="18195" y="18520"/>
                      <a:pt x="12799" y="18520"/>
                    </a:cubicBezTo>
                    <a:cubicBezTo>
                      <a:pt x="6018" y="18520"/>
                      <a:pt x="1" y="16512"/>
                      <a:pt x="1" y="16512"/>
                    </a:cubicBezTo>
                    <a:lnTo>
                      <a:pt x="1" y="16512"/>
                    </a:lnTo>
                    <a:lnTo>
                      <a:pt x="15082" y="44046"/>
                    </a:lnTo>
                    <a:cubicBezTo>
                      <a:pt x="14581" y="42525"/>
                      <a:pt x="8706" y="24263"/>
                      <a:pt x="14444" y="24263"/>
                    </a:cubicBezTo>
                    <a:cubicBezTo>
                      <a:pt x="14485" y="24263"/>
                      <a:pt x="14526" y="24264"/>
                      <a:pt x="14568" y="24266"/>
                    </a:cubicBezTo>
                    <a:cubicBezTo>
                      <a:pt x="14678" y="24271"/>
                      <a:pt x="14789" y="24273"/>
                      <a:pt x="14901" y="24273"/>
                    </a:cubicBezTo>
                    <a:cubicBezTo>
                      <a:pt x="19820" y="24273"/>
                      <a:pt x="26043" y="19662"/>
                      <a:pt x="28414" y="19662"/>
                    </a:cubicBezTo>
                    <a:cubicBezTo>
                      <a:pt x="29017" y="19662"/>
                      <a:pt x="29371" y="19960"/>
                      <a:pt x="29390" y="20708"/>
                    </a:cubicBezTo>
                    <a:cubicBezTo>
                      <a:pt x="29619" y="29373"/>
                      <a:pt x="33358" y="34846"/>
                      <a:pt x="33358" y="34846"/>
                    </a:cubicBezTo>
                    <a:cubicBezTo>
                      <a:pt x="33084" y="34301"/>
                      <a:pt x="32894" y="33717"/>
                      <a:pt x="32792" y="33116"/>
                    </a:cubicBezTo>
                    <a:cubicBezTo>
                      <a:pt x="32456" y="31119"/>
                      <a:pt x="32423" y="28507"/>
                      <a:pt x="32510" y="25655"/>
                    </a:cubicBezTo>
                    <a:cubicBezTo>
                      <a:pt x="37346" y="19326"/>
                      <a:pt x="39982" y="10082"/>
                      <a:pt x="393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6"/>
              <p:cNvSpPr/>
              <p:nvPr/>
            </p:nvSpPr>
            <p:spPr>
              <a:xfrm>
                <a:off x="2050175" y="1832700"/>
                <a:ext cx="435825" cy="730475"/>
              </a:xfrm>
              <a:custGeom>
                <a:avLst/>
                <a:gdLst/>
                <a:ahLst/>
                <a:cxnLst/>
                <a:rect l="l" t="t" r="r" b="b"/>
                <a:pathLst>
                  <a:path w="17433" h="29219" extrusionOk="0">
                    <a:moveTo>
                      <a:pt x="9967" y="1"/>
                    </a:moveTo>
                    <a:cubicBezTo>
                      <a:pt x="5475" y="1"/>
                      <a:pt x="0" y="3242"/>
                      <a:pt x="0" y="3242"/>
                    </a:cubicBezTo>
                    <a:cubicBezTo>
                      <a:pt x="0" y="3242"/>
                      <a:pt x="251" y="14377"/>
                      <a:pt x="9041" y="20712"/>
                    </a:cubicBezTo>
                    <a:lnTo>
                      <a:pt x="11665" y="29219"/>
                    </a:lnTo>
                    <a:cubicBezTo>
                      <a:pt x="11665" y="29219"/>
                      <a:pt x="17433" y="13750"/>
                      <a:pt x="15518" y="4470"/>
                    </a:cubicBezTo>
                    <a:cubicBezTo>
                      <a:pt x="14817" y="1077"/>
                      <a:pt x="12555" y="1"/>
                      <a:pt x="9967" y="1"/>
                    </a:cubicBez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6"/>
              <p:cNvSpPr/>
              <p:nvPr/>
            </p:nvSpPr>
            <p:spPr>
              <a:xfrm>
                <a:off x="2214625" y="2356725"/>
                <a:ext cx="412550" cy="477700"/>
              </a:xfrm>
              <a:custGeom>
                <a:avLst/>
                <a:gdLst/>
                <a:ahLst/>
                <a:cxnLst/>
                <a:rect l="l" t="t" r="r" b="b"/>
                <a:pathLst>
                  <a:path w="16502" h="19108" extrusionOk="0">
                    <a:moveTo>
                      <a:pt x="6891" y="1"/>
                    </a:moveTo>
                    <a:lnTo>
                      <a:pt x="1" y="19108"/>
                    </a:lnTo>
                    <a:cubicBezTo>
                      <a:pt x="1" y="19108"/>
                      <a:pt x="8191" y="14190"/>
                      <a:pt x="8532" y="8258"/>
                    </a:cubicBezTo>
                    <a:cubicBezTo>
                      <a:pt x="8532" y="8258"/>
                      <a:pt x="13737" y="16405"/>
                      <a:pt x="16355" y="16405"/>
                    </a:cubicBezTo>
                    <a:cubicBezTo>
                      <a:pt x="16405" y="16405"/>
                      <a:pt x="16454" y="16402"/>
                      <a:pt x="16501" y="16396"/>
                    </a:cubicBezTo>
                    <a:lnTo>
                      <a:pt x="689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6"/>
              <p:cNvSpPr/>
              <p:nvPr/>
            </p:nvSpPr>
            <p:spPr>
              <a:xfrm>
                <a:off x="1471475" y="605350"/>
                <a:ext cx="2056175" cy="1578575"/>
              </a:xfrm>
              <a:custGeom>
                <a:avLst/>
                <a:gdLst/>
                <a:ahLst/>
                <a:cxnLst/>
                <a:rect l="l" t="t" r="r" b="b"/>
                <a:pathLst>
                  <a:path w="82247" h="63143" extrusionOk="0">
                    <a:moveTo>
                      <a:pt x="41135" y="1"/>
                    </a:moveTo>
                    <a:cubicBezTo>
                      <a:pt x="28915" y="1"/>
                      <a:pt x="0" y="35729"/>
                      <a:pt x="25808" y="55741"/>
                    </a:cubicBezTo>
                    <a:cubicBezTo>
                      <a:pt x="32690" y="61077"/>
                      <a:pt x="40452" y="63142"/>
                      <a:pt x="46432" y="63142"/>
                    </a:cubicBezTo>
                    <a:cubicBezTo>
                      <a:pt x="47337" y="63142"/>
                      <a:pt x="48201" y="63095"/>
                      <a:pt x="49015" y="63005"/>
                    </a:cubicBezTo>
                    <a:cubicBezTo>
                      <a:pt x="57632" y="62047"/>
                      <a:pt x="70141" y="46778"/>
                      <a:pt x="70534" y="45441"/>
                    </a:cubicBezTo>
                    <a:cubicBezTo>
                      <a:pt x="82246" y="5648"/>
                      <a:pt x="42843" y="278"/>
                      <a:pt x="42843" y="278"/>
                    </a:cubicBezTo>
                    <a:lnTo>
                      <a:pt x="42842" y="278"/>
                    </a:lnTo>
                    <a:cubicBezTo>
                      <a:pt x="42321" y="91"/>
                      <a:pt x="41749" y="1"/>
                      <a:pt x="4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6"/>
              <p:cNvSpPr/>
              <p:nvPr/>
            </p:nvSpPr>
            <p:spPr>
              <a:xfrm>
                <a:off x="1362125" y="334550"/>
                <a:ext cx="1486550" cy="2694875"/>
              </a:xfrm>
              <a:custGeom>
                <a:avLst/>
                <a:gdLst/>
                <a:ahLst/>
                <a:cxnLst/>
                <a:rect l="l" t="t" r="r" b="b"/>
                <a:pathLst>
                  <a:path w="59462" h="107795" extrusionOk="0">
                    <a:moveTo>
                      <a:pt x="55458" y="9764"/>
                    </a:moveTo>
                    <a:cubicBezTo>
                      <a:pt x="55641" y="10655"/>
                      <a:pt x="55683" y="11245"/>
                      <a:pt x="55683" y="11245"/>
                    </a:cubicBezTo>
                    <a:cubicBezTo>
                      <a:pt x="55993" y="10635"/>
                      <a:pt x="55874" y="10149"/>
                      <a:pt x="55458" y="9764"/>
                    </a:cubicBezTo>
                    <a:close/>
                    <a:moveTo>
                      <a:pt x="14604" y="18443"/>
                    </a:moveTo>
                    <a:cubicBezTo>
                      <a:pt x="14129" y="18720"/>
                      <a:pt x="13837" y="18878"/>
                      <a:pt x="13837" y="18878"/>
                    </a:cubicBezTo>
                    <a:cubicBezTo>
                      <a:pt x="14109" y="18767"/>
                      <a:pt x="14363" y="18621"/>
                      <a:pt x="14604" y="18443"/>
                    </a:cubicBezTo>
                    <a:close/>
                    <a:moveTo>
                      <a:pt x="15486" y="68401"/>
                    </a:moveTo>
                    <a:lnTo>
                      <a:pt x="15486" y="68401"/>
                    </a:lnTo>
                    <a:cubicBezTo>
                      <a:pt x="16896" y="71128"/>
                      <a:pt x="17601" y="72165"/>
                      <a:pt x="17859" y="72165"/>
                    </a:cubicBezTo>
                    <a:cubicBezTo>
                      <a:pt x="18157" y="72165"/>
                      <a:pt x="17851" y="70767"/>
                      <a:pt x="17343" y="68994"/>
                    </a:cubicBezTo>
                    <a:lnTo>
                      <a:pt x="17343" y="68994"/>
                    </a:lnTo>
                    <a:cubicBezTo>
                      <a:pt x="16252" y="68594"/>
                      <a:pt x="15486" y="68401"/>
                      <a:pt x="15486" y="68401"/>
                    </a:cubicBezTo>
                    <a:close/>
                    <a:moveTo>
                      <a:pt x="38188" y="0"/>
                    </a:moveTo>
                    <a:cubicBezTo>
                      <a:pt x="36119" y="0"/>
                      <a:pt x="33790" y="405"/>
                      <a:pt x="31199" y="1413"/>
                    </a:cubicBezTo>
                    <a:cubicBezTo>
                      <a:pt x="18866" y="6209"/>
                      <a:pt x="18195" y="15802"/>
                      <a:pt x="14604" y="18443"/>
                    </a:cubicBezTo>
                    <a:lnTo>
                      <a:pt x="14604" y="18443"/>
                    </a:lnTo>
                    <a:cubicBezTo>
                      <a:pt x="14766" y="18349"/>
                      <a:pt x="14950" y="18240"/>
                      <a:pt x="15151" y="18119"/>
                    </a:cubicBezTo>
                    <a:lnTo>
                      <a:pt x="15151" y="18119"/>
                    </a:lnTo>
                    <a:cubicBezTo>
                      <a:pt x="8781" y="25842"/>
                      <a:pt x="0" y="40785"/>
                      <a:pt x="3111" y="55044"/>
                    </a:cubicBezTo>
                    <a:cubicBezTo>
                      <a:pt x="4790" y="62737"/>
                      <a:pt x="7498" y="64992"/>
                      <a:pt x="10033" y="64992"/>
                    </a:cubicBezTo>
                    <a:cubicBezTo>
                      <a:pt x="12064" y="64992"/>
                      <a:pt x="13984" y="63544"/>
                      <a:pt x="15173" y="62286"/>
                    </a:cubicBezTo>
                    <a:lnTo>
                      <a:pt x="15173" y="62286"/>
                    </a:lnTo>
                    <a:cubicBezTo>
                      <a:pt x="15614" y="63555"/>
                      <a:pt x="16661" y="66613"/>
                      <a:pt x="17343" y="68994"/>
                    </a:cubicBezTo>
                    <a:lnTo>
                      <a:pt x="17343" y="68994"/>
                    </a:lnTo>
                    <a:cubicBezTo>
                      <a:pt x="21026" y="70342"/>
                      <a:pt x="28411" y="74035"/>
                      <a:pt x="22528" y="80551"/>
                    </a:cubicBezTo>
                    <a:cubicBezTo>
                      <a:pt x="22528" y="80551"/>
                      <a:pt x="23593" y="84296"/>
                      <a:pt x="24463" y="86194"/>
                    </a:cubicBezTo>
                    <a:lnTo>
                      <a:pt x="24463" y="86194"/>
                    </a:lnTo>
                    <a:cubicBezTo>
                      <a:pt x="23021" y="91920"/>
                      <a:pt x="20765" y="107795"/>
                      <a:pt x="20765" y="107795"/>
                    </a:cubicBezTo>
                    <a:lnTo>
                      <a:pt x="30708" y="94843"/>
                    </a:lnTo>
                    <a:cubicBezTo>
                      <a:pt x="30708" y="94843"/>
                      <a:pt x="41435" y="86865"/>
                      <a:pt x="40649" y="80066"/>
                    </a:cubicBezTo>
                    <a:lnTo>
                      <a:pt x="40649" y="80066"/>
                    </a:lnTo>
                    <a:cubicBezTo>
                      <a:pt x="40649" y="80067"/>
                      <a:pt x="47621" y="97060"/>
                      <a:pt x="50175" y="97060"/>
                    </a:cubicBezTo>
                    <a:cubicBezTo>
                      <a:pt x="50175" y="97060"/>
                      <a:pt x="40232" y="79597"/>
                      <a:pt x="40822" y="69972"/>
                    </a:cubicBezTo>
                    <a:cubicBezTo>
                      <a:pt x="41411" y="60348"/>
                      <a:pt x="59462" y="33548"/>
                      <a:pt x="53440" y="19966"/>
                    </a:cubicBezTo>
                    <a:cubicBezTo>
                      <a:pt x="52002" y="16721"/>
                      <a:pt x="47924" y="11111"/>
                      <a:pt x="43430" y="8443"/>
                    </a:cubicBezTo>
                    <a:cubicBezTo>
                      <a:pt x="43430" y="8443"/>
                      <a:pt x="44995" y="8340"/>
                      <a:pt x="47015" y="8340"/>
                    </a:cubicBezTo>
                    <a:cubicBezTo>
                      <a:pt x="50075" y="8340"/>
                      <a:pt x="54177" y="8576"/>
                      <a:pt x="55458" y="9764"/>
                    </a:cubicBezTo>
                    <a:lnTo>
                      <a:pt x="55458" y="9764"/>
                    </a:lnTo>
                    <a:cubicBezTo>
                      <a:pt x="54894" y="7018"/>
                      <a:pt x="52985" y="1414"/>
                      <a:pt x="46803" y="1414"/>
                    </a:cubicBezTo>
                    <a:cubicBezTo>
                      <a:pt x="46646" y="1414"/>
                      <a:pt x="46485" y="1417"/>
                      <a:pt x="46322" y="1425"/>
                    </a:cubicBezTo>
                    <a:cubicBezTo>
                      <a:pt x="46322" y="1425"/>
                      <a:pt x="51233" y="3586"/>
                      <a:pt x="50741" y="6727"/>
                    </a:cubicBezTo>
                    <a:cubicBezTo>
                      <a:pt x="50741" y="6727"/>
                      <a:pt x="46625" y="0"/>
                      <a:pt x="381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6"/>
              <p:cNvSpPr/>
              <p:nvPr/>
            </p:nvSpPr>
            <p:spPr>
              <a:xfrm>
                <a:off x="1327625" y="238100"/>
                <a:ext cx="1546150" cy="2858900"/>
              </a:xfrm>
              <a:custGeom>
                <a:avLst/>
                <a:gdLst/>
                <a:ahLst/>
                <a:cxnLst/>
                <a:rect l="l" t="t" r="r" b="b"/>
                <a:pathLst>
                  <a:path w="61846" h="114356" extrusionOk="0">
                    <a:moveTo>
                      <a:pt x="56021" y="7120"/>
                    </a:moveTo>
                    <a:lnTo>
                      <a:pt x="56021" y="7120"/>
                    </a:lnTo>
                    <a:cubicBezTo>
                      <a:pt x="56190" y="7220"/>
                      <a:pt x="56348" y="7326"/>
                      <a:pt x="56495" y="7435"/>
                    </a:cubicBezTo>
                    <a:lnTo>
                      <a:pt x="56495" y="7435"/>
                    </a:lnTo>
                    <a:cubicBezTo>
                      <a:pt x="56275" y="7175"/>
                      <a:pt x="56021" y="7120"/>
                      <a:pt x="56021" y="7120"/>
                    </a:cubicBezTo>
                    <a:close/>
                    <a:moveTo>
                      <a:pt x="16331" y="103537"/>
                    </a:moveTo>
                    <a:cubicBezTo>
                      <a:pt x="15732" y="104355"/>
                      <a:pt x="15363" y="104836"/>
                      <a:pt x="15363" y="104836"/>
                    </a:cubicBezTo>
                    <a:cubicBezTo>
                      <a:pt x="15717" y="104444"/>
                      <a:pt x="16039" y="104009"/>
                      <a:pt x="16331" y="103537"/>
                    </a:cubicBezTo>
                    <a:close/>
                    <a:moveTo>
                      <a:pt x="38460" y="1"/>
                    </a:moveTo>
                    <a:cubicBezTo>
                      <a:pt x="36390" y="1"/>
                      <a:pt x="34061" y="406"/>
                      <a:pt x="31469" y="1414"/>
                    </a:cubicBezTo>
                    <a:cubicBezTo>
                      <a:pt x="18310" y="6530"/>
                      <a:pt x="12614" y="17334"/>
                      <a:pt x="8293" y="19103"/>
                    </a:cubicBezTo>
                    <a:cubicBezTo>
                      <a:pt x="8293" y="19103"/>
                      <a:pt x="13215" y="17861"/>
                      <a:pt x="17025" y="16269"/>
                    </a:cubicBezTo>
                    <a:lnTo>
                      <a:pt x="17025" y="16269"/>
                    </a:lnTo>
                    <a:cubicBezTo>
                      <a:pt x="10674" y="23231"/>
                      <a:pt x="0" y="39543"/>
                      <a:pt x="3383" y="55045"/>
                    </a:cubicBezTo>
                    <a:cubicBezTo>
                      <a:pt x="8097" y="76651"/>
                      <a:pt x="12909" y="88288"/>
                      <a:pt x="7212" y="94623"/>
                    </a:cubicBezTo>
                    <a:cubicBezTo>
                      <a:pt x="7212" y="94623"/>
                      <a:pt x="16820" y="84754"/>
                      <a:pt x="17160" y="74933"/>
                    </a:cubicBezTo>
                    <a:lnTo>
                      <a:pt x="17160" y="74933"/>
                    </a:lnTo>
                    <a:cubicBezTo>
                      <a:pt x="18686" y="83146"/>
                      <a:pt x="20401" y="96967"/>
                      <a:pt x="16331" y="103537"/>
                    </a:cubicBezTo>
                    <a:lnTo>
                      <a:pt x="16331" y="103537"/>
                    </a:lnTo>
                    <a:cubicBezTo>
                      <a:pt x="18013" y="101244"/>
                      <a:pt x="21507" y="96302"/>
                      <a:pt x="23760" y="91889"/>
                    </a:cubicBezTo>
                    <a:lnTo>
                      <a:pt x="23760" y="91889"/>
                    </a:lnTo>
                    <a:cubicBezTo>
                      <a:pt x="22230" y="100806"/>
                      <a:pt x="20435" y="114356"/>
                      <a:pt x="20435" y="114356"/>
                    </a:cubicBezTo>
                    <a:lnTo>
                      <a:pt x="35481" y="103853"/>
                    </a:lnTo>
                    <a:cubicBezTo>
                      <a:pt x="35481" y="103853"/>
                      <a:pt x="42075" y="98108"/>
                      <a:pt x="42468" y="86984"/>
                    </a:cubicBezTo>
                    <a:cubicBezTo>
                      <a:pt x="42468" y="86984"/>
                      <a:pt x="49736" y="101202"/>
                      <a:pt x="52289" y="101202"/>
                    </a:cubicBezTo>
                    <a:cubicBezTo>
                      <a:pt x="52289" y="101202"/>
                      <a:pt x="40504" y="79597"/>
                      <a:pt x="41094" y="69973"/>
                    </a:cubicBezTo>
                    <a:cubicBezTo>
                      <a:pt x="41684" y="60348"/>
                      <a:pt x="53606" y="21565"/>
                      <a:pt x="53606" y="21565"/>
                    </a:cubicBezTo>
                    <a:cubicBezTo>
                      <a:pt x="53606" y="21565"/>
                      <a:pt x="61846" y="11419"/>
                      <a:pt x="56495" y="7435"/>
                    </a:cubicBezTo>
                    <a:lnTo>
                      <a:pt x="56495" y="7435"/>
                    </a:lnTo>
                    <a:cubicBezTo>
                      <a:pt x="56867" y="7875"/>
                      <a:pt x="57146" y="8902"/>
                      <a:pt x="55954" y="11246"/>
                    </a:cubicBezTo>
                    <a:cubicBezTo>
                      <a:pt x="55954" y="11246"/>
                      <a:pt x="55263" y="1413"/>
                      <a:pt x="47073" y="1413"/>
                    </a:cubicBezTo>
                    <a:cubicBezTo>
                      <a:pt x="46916" y="1413"/>
                      <a:pt x="46756" y="1417"/>
                      <a:pt x="46593" y="1424"/>
                    </a:cubicBezTo>
                    <a:cubicBezTo>
                      <a:pt x="46593" y="1424"/>
                      <a:pt x="51504" y="3585"/>
                      <a:pt x="51013" y="6728"/>
                    </a:cubicBezTo>
                    <a:cubicBezTo>
                      <a:pt x="51013" y="6728"/>
                      <a:pt x="46896" y="1"/>
                      <a:pt x="384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6"/>
              <p:cNvSpPr/>
              <p:nvPr/>
            </p:nvSpPr>
            <p:spPr>
              <a:xfrm>
                <a:off x="1838500" y="2629425"/>
                <a:ext cx="2384875" cy="2155350"/>
              </a:xfrm>
              <a:custGeom>
                <a:avLst/>
                <a:gdLst/>
                <a:ahLst/>
                <a:cxnLst/>
                <a:rect l="l" t="t" r="r" b="b"/>
                <a:pathLst>
                  <a:path w="95395" h="86214" extrusionOk="0">
                    <a:moveTo>
                      <a:pt x="53767" y="1"/>
                    </a:moveTo>
                    <a:cubicBezTo>
                      <a:pt x="51567" y="19319"/>
                      <a:pt x="45630" y="25379"/>
                      <a:pt x="39047" y="25379"/>
                    </a:cubicBezTo>
                    <a:cubicBezTo>
                      <a:pt x="27963" y="25379"/>
                      <a:pt x="15046" y="8200"/>
                      <a:pt x="15046" y="8200"/>
                    </a:cubicBezTo>
                    <a:cubicBezTo>
                      <a:pt x="15046" y="8200"/>
                      <a:pt x="2385" y="16462"/>
                      <a:pt x="0" y="18701"/>
                    </a:cubicBezTo>
                    <a:cubicBezTo>
                      <a:pt x="0" y="18701"/>
                      <a:pt x="14766" y="23914"/>
                      <a:pt x="15650" y="44930"/>
                    </a:cubicBezTo>
                    <a:cubicBezTo>
                      <a:pt x="16097" y="55526"/>
                      <a:pt x="2783" y="72278"/>
                      <a:pt x="2783" y="72278"/>
                    </a:cubicBezTo>
                    <a:cubicBezTo>
                      <a:pt x="2451" y="72609"/>
                      <a:pt x="4651" y="83230"/>
                      <a:pt x="4651" y="83230"/>
                    </a:cubicBezTo>
                    <a:cubicBezTo>
                      <a:pt x="8066" y="85342"/>
                      <a:pt x="14153" y="86214"/>
                      <a:pt x="21607" y="86214"/>
                    </a:cubicBezTo>
                    <a:cubicBezTo>
                      <a:pt x="48992" y="86214"/>
                      <a:pt x="94826" y="74439"/>
                      <a:pt x="94363" y="69089"/>
                    </a:cubicBezTo>
                    <a:cubicBezTo>
                      <a:pt x="93773" y="62281"/>
                      <a:pt x="95394" y="50086"/>
                      <a:pt x="95394" y="50086"/>
                    </a:cubicBezTo>
                    <a:lnTo>
                      <a:pt x="95394" y="50086"/>
                    </a:lnTo>
                    <a:cubicBezTo>
                      <a:pt x="93457" y="50489"/>
                      <a:pt x="91665" y="50679"/>
                      <a:pt x="90010" y="50679"/>
                    </a:cubicBezTo>
                    <a:cubicBezTo>
                      <a:pt x="63561" y="50679"/>
                      <a:pt x="71824" y="2211"/>
                      <a:pt x="71824" y="2210"/>
                    </a:cubicBezTo>
                    <a:lnTo>
                      <a:pt x="71824" y="2210"/>
                    </a:lnTo>
                    <a:cubicBezTo>
                      <a:pt x="71824" y="2210"/>
                      <a:pt x="69262" y="3063"/>
                      <a:pt x="66057" y="3063"/>
                    </a:cubicBezTo>
                    <a:cubicBezTo>
                      <a:pt x="65818" y="3063"/>
                      <a:pt x="65576" y="3058"/>
                      <a:pt x="65331" y="3048"/>
                    </a:cubicBezTo>
                    <a:cubicBezTo>
                      <a:pt x="61794" y="2900"/>
                      <a:pt x="53767" y="1"/>
                      <a:pt x="537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6"/>
              <p:cNvSpPr/>
              <p:nvPr/>
            </p:nvSpPr>
            <p:spPr>
              <a:xfrm>
                <a:off x="2229475" y="3784050"/>
                <a:ext cx="25" cy="25"/>
              </a:xfrm>
              <a:custGeom>
                <a:avLst/>
                <a:gdLst/>
                <a:ahLst/>
                <a:cxnLst/>
                <a:rect l="l" t="t" r="r" b="b"/>
                <a:pathLst>
                  <a:path w="1" h="1" extrusionOk="0">
                    <a:moveTo>
                      <a:pt x="1" y="0"/>
                    </a:move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6"/>
              <p:cNvSpPr/>
              <p:nvPr/>
            </p:nvSpPr>
            <p:spPr>
              <a:xfrm>
                <a:off x="3162650" y="2629400"/>
                <a:ext cx="471475" cy="787025"/>
              </a:xfrm>
              <a:custGeom>
                <a:avLst/>
                <a:gdLst/>
                <a:ahLst/>
                <a:cxnLst/>
                <a:rect l="l" t="t" r="r" b="b"/>
                <a:pathLst>
                  <a:path w="18859" h="31481" extrusionOk="0">
                    <a:moveTo>
                      <a:pt x="801" y="0"/>
                    </a:moveTo>
                    <a:cubicBezTo>
                      <a:pt x="572" y="2392"/>
                      <a:pt x="303" y="4614"/>
                      <a:pt x="1" y="6677"/>
                    </a:cubicBezTo>
                    <a:cubicBezTo>
                      <a:pt x="2" y="6677"/>
                      <a:pt x="1304" y="2907"/>
                      <a:pt x="4540" y="2907"/>
                    </a:cubicBezTo>
                    <a:cubicBezTo>
                      <a:pt x="4890" y="2907"/>
                      <a:pt x="5263" y="2951"/>
                      <a:pt x="5660" y="3049"/>
                    </a:cubicBezTo>
                    <a:cubicBezTo>
                      <a:pt x="9719" y="4052"/>
                      <a:pt x="15420" y="4691"/>
                      <a:pt x="15329" y="10710"/>
                    </a:cubicBezTo>
                    <a:cubicBezTo>
                      <a:pt x="15262" y="15115"/>
                      <a:pt x="17535" y="25972"/>
                      <a:pt x="18759" y="31481"/>
                    </a:cubicBezTo>
                    <a:cubicBezTo>
                      <a:pt x="16176" y="17942"/>
                      <a:pt x="18858" y="2211"/>
                      <a:pt x="18858" y="2210"/>
                    </a:cubicBezTo>
                    <a:lnTo>
                      <a:pt x="18858" y="2210"/>
                    </a:lnTo>
                    <a:cubicBezTo>
                      <a:pt x="18858" y="2210"/>
                      <a:pt x="16298" y="3063"/>
                      <a:pt x="13095" y="3063"/>
                    </a:cubicBezTo>
                    <a:cubicBezTo>
                      <a:pt x="12855" y="3063"/>
                      <a:pt x="12611" y="3058"/>
                      <a:pt x="12365" y="3048"/>
                    </a:cubicBezTo>
                    <a:cubicBezTo>
                      <a:pt x="8828" y="2901"/>
                      <a:pt x="801" y="0"/>
                      <a:pt x="801" y="0"/>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6"/>
              <p:cNvSpPr/>
              <p:nvPr/>
            </p:nvSpPr>
            <p:spPr>
              <a:xfrm>
                <a:off x="3650375" y="3498700"/>
                <a:ext cx="225" cy="750"/>
              </a:xfrm>
              <a:custGeom>
                <a:avLst/>
                <a:gdLst/>
                <a:ahLst/>
                <a:cxnLst/>
                <a:rect l="l" t="t" r="r" b="b"/>
                <a:pathLst>
                  <a:path w="9" h="30" extrusionOk="0">
                    <a:moveTo>
                      <a:pt x="1" y="1"/>
                    </a:moveTo>
                    <a:lnTo>
                      <a:pt x="7" y="29"/>
                    </a:lnTo>
                    <a:lnTo>
                      <a:pt x="8" y="27"/>
                    </a:lnTo>
                    <a:cubicBezTo>
                      <a:pt x="5" y="19"/>
                      <a:pt x="3" y="10"/>
                      <a:pt x="1" y="1"/>
                    </a:cubicBez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6"/>
              <p:cNvSpPr/>
              <p:nvPr/>
            </p:nvSpPr>
            <p:spPr>
              <a:xfrm>
                <a:off x="2604100" y="3538975"/>
                <a:ext cx="709550" cy="118775"/>
              </a:xfrm>
              <a:custGeom>
                <a:avLst/>
                <a:gdLst/>
                <a:ahLst/>
                <a:cxnLst/>
                <a:rect l="l" t="t" r="r" b="b"/>
                <a:pathLst>
                  <a:path w="28382" h="4751" extrusionOk="0">
                    <a:moveTo>
                      <a:pt x="28381" y="1"/>
                    </a:moveTo>
                    <a:lnTo>
                      <a:pt x="1" y="2874"/>
                    </a:lnTo>
                    <a:cubicBezTo>
                      <a:pt x="1" y="2874"/>
                      <a:pt x="1961" y="4750"/>
                      <a:pt x="7816" y="4750"/>
                    </a:cubicBezTo>
                    <a:cubicBezTo>
                      <a:pt x="12208" y="4750"/>
                      <a:pt x="18791" y="3695"/>
                      <a:pt x="28381"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6"/>
              <p:cNvSpPr/>
              <p:nvPr/>
            </p:nvSpPr>
            <p:spPr>
              <a:xfrm>
                <a:off x="2636275" y="4429175"/>
                <a:ext cx="1153875" cy="145750"/>
              </a:xfrm>
              <a:custGeom>
                <a:avLst/>
                <a:gdLst/>
                <a:ahLst/>
                <a:cxnLst/>
                <a:rect l="l" t="t" r="r" b="b"/>
                <a:pathLst>
                  <a:path w="46155" h="5830" extrusionOk="0">
                    <a:moveTo>
                      <a:pt x="46155" y="1"/>
                    </a:moveTo>
                    <a:lnTo>
                      <a:pt x="1" y="4789"/>
                    </a:lnTo>
                    <a:cubicBezTo>
                      <a:pt x="1" y="4789"/>
                      <a:pt x="1738" y="5829"/>
                      <a:pt x="8037" y="5829"/>
                    </a:cubicBezTo>
                    <a:cubicBezTo>
                      <a:pt x="14642" y="5829"/>
                      <a:pt x="26262" y="4686"/>
                      <a:pt x="46155"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6"/>
              <p:cNvSpPr/>
              <p:nvPr/>
            </p:nvSpPr>
            <p:spPr>
              <a:xfrm>
                <a:off x="1838500" y="2834400"/>
                <a:ext cx="532450" cy="318475"/>
              </a:xfrm>
              <a:custGeom>
                <a:avLst/>
                <a:gdLst/>
                <a:ahLst/>
                <a:cxnLst/>
                <a:rect l="l" t="t" r="r" b="b"/>
                <a:pathLst>
                  <a:path w="21298" h="12739" extrusionOk="0">
                    <a:moveTo>
                      <a:pt x="15046" y="1"/>
                    </a:moveTo>
                    <a:lnTo>
                      <a:pt x="0" y="10504"/>
                    </a:lnTo>
                    <a:lnTo>
                      <a:pt x="4011" y="12739"/>
                    </a:lnTo>
                    <a:cubicBezTo>
                      <a:pt x="4011" y="12739"/>
                      <a:pt x="10623" y="4376"/>
                      <a:pt x="13883" y="4376"/>
                    </a:cubicBezTo>
                    <a:cubicBezTo>
                      <a:pt x="14240" y="4376"/>
                      <a:pt x="14558" y="4477"/>
                      <a:pt x="14821" y="4700"/>
                    </a:cubicBezTo>
                    <a:cubicBezTo>
                      <a:pt x="17489" y="6959"/>
                      <a:pt x="21298" y="8975"/>
                      <a:pt x="21298" y="8975"/>
                    </a:cubicBezTo>
                    <a:lnTo>
                      <a:pt x="15046" y="1"/>
                    </a:ln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88" name="Google Shape;488;p36"/>
          <p:cNvSpPr txBox="1">
            <a:spLocks noGrp="1"/>
          </p:cNvSpPr>
          <p:nvPr>
            <p:ph type="title"/>
          </p:nvPr>
        </p:nvSpPr>
        <p:spPr>
          <a:xfrm>
            <a:off x="311973" y="1704309"/>
            <a:ext cx="5753041" cy="2425423"/>
          </a:xfrm>
          <a:prstGeom prst="rect">
            <a:avLst/>
          </a:prstGeom>
        </p:spPr>
        <p:txBody>
          <a:bodyPr spcFirstLastPara="1" wrap="square" lIns="91425" tIns="91425" rIns="91425" bIns="91425" anchor="t" anchorCtr="0">
            <a:noAutofit/>
          </a:bodyPr>
          <a:lstStyle/>
          <a:p>
            <a:pPr algn="r" rtl="1"/>
            <a:r>
              <a:rPr lang="ar-SA" sz="2300" dirty="0"/>
              <a:t>"لم أدرك أبدًا أن الأشخاص الذين يعانون من زيادة الوزن يعاملون بهذه الطريقة المختلفة حتى فقدت كل تلك </a:t>
            </a:r>
            <a:r>
              <a:rPr lang="ar-SA" sz="2300" dirty="0" smtClean="0"/>
              <a:t>الوزن. فإني تلقيت </a:t>
            </a:r>
            <a:r>
              <a:rPr lang="ar-SA" sz="2300" dirty="0"/>
              <a:t>العديد من عروض الوظائف، والكثير من الثناء، وابتسامات من الفتيات العشوائيات في الشوارع، والأهم من ذلك، الدخول إلى الغرفة دون أن يلتفت إليها الجميع. شعرت </a:t>
            </a:r>
            <a:r>
              <a:rPr lang="ar-SA" sz="2300" dirty="0" smtClean="0"/>
              <a:t>بالحرية”</a:t>
            </a:r>
            <a:br>
              <a:rPr lang="ar-SA" sz="2300" dirty="0" smtClean="0"/>
            </a:br>
            <a:r>
              <a:rPr lang="en-US" sz="2300" dirty="0"/>
              <a:t/>
            </a:r>
            <a:br>
              <a:rPr lang="en-US" sz="2300" dirty="0"/>
            </a:br>
            <a:endParaRPr sz="2300" dirty="0"/>
          </a:p>
        </p:txBody>
      </p:sp>
      <p:sp>
        <p:nvSpPr>
          <p:cNvPr id="16" name="Rectangle 15"/>
          <p:cNvSpPr/>
          <p:nvPr/>
        </p:nvSpPr>
        <p:spPr>
          <a:xfrm>
            <a:off x="4158532" y="858741"/>
            <a:ext cx="779228" cy="151075"/>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10" name="TextBox 9"/>
          <p:cNvSpPr txBox="1"/>
          <p:nvPr/>
        </p:nvSpPr>
        <p:spPr>
          <a:xfrm>
            <a:off x="127221" y="473076"/>
            <a:ext cx="8901710" cy="800219"/>
          </a:xfrm>
          <a:prstGeom prst="rect">
            <a:avLst/>
          </a:prstGeom>
          <a:noFill/>
        </p:spPr>
        <p:txBody>
          <a:bodyPr wrap="square" rtlCol="0">
            <a:spAutoFit/>
          </a:bodyPr>
          <a:lstStyle/>
          <a:p>
            <a:pPr algn="r" rtl="1"/>
            <a:r>
              <a:rPr lang="ar-SA" sz="2400" b="1" dirty="0" smtClean="0">
                <a:solidFill>
                  <a:schemeClr val="accent4"/>
                </a:solidFill>
              </a:rPr>
              <a:t>ولا احد يستطيع ان ينقل لنا خطورة هذه المشكلة إلا إن عاشها،</a:t>
            </a:r>
          </a:p>
          <a:p>
            <a:pPr algn="r" rtl="1"/>
            <a:r>
              <a:rPr lang="ar-SA" sz="2200" b="1" dirty="0">
                <a:solidFill>
                  <a:schemeClr val="accent4"/>
                </a:solidFill>
              </a:rPr>
              <a:t>	</a:t>
            </a:r>
            <a:r>
              <a:rPr lang="ar-SA" sz="2100" b="1" dirty="0" smtClean="0">
                <a:solidFill>
                  <a:schemeClr val="accent4"/>
                </a:solidFill>
              </a:rPr>
              <a:t>  فقد التقينا مع </a:t>
            </a:r>
            <a:r>
              <a:rPr lang="ar-SA" sz="2100" b="1" dirty="0">
                <a:solidFill>
                  <a:schemeClr val="accent4"/>
                </a:solidFill>
              </a:rPr>
              <a:t>الدكتورة سامية التي عانت من السمنة في سنواتها المراهقة والشبابية:</a:t>
            </a:r>
          </a:p>
        </p:txBody>
      </p:sp>
      <p:sp>
        <p:nvSpPr>
          <p:cNvPr id="17" name="Rectangle 16"/>
          <p:cNvSpPr/>
          <p:nvPr/>
        </p:nvSpPr>
        <p:spPr>
          <a:xfrm>
            <a:off x="970413" y="4003487"/>
            <a:ext cx="4679486" cy="830997"/>
          </a:xfrm>
          <a:prstGeom prst="rect">
            <a:avLst/>
          </a:prstGeom>
        </p:spPr>
        <p:txBody>
          <a:bodyPr wrap="none">
            <a:spAutoFit/>
          </a:bodyPr>
          <a:lstStyle/>
          <a:p>
            <a:pPr algn="ctr" rtl="1"/>
            <a:r>
              <a:rPr lang="ar-SA" sz="2400" dirty="0" smtClean="0">
                <a:solidFill>
                  <a:schemeClr val="accent4"/>
                </a:solidFill>
              </a:rPr>
              <a:t>لم تكن هذه مشكلتها أنها تعاملت بهذه الطريقة، </a:t>
            </a:r>
          </a:p>
          <a:p>
            <a:pPr algn="ctr" rtl="1"/>
            <a:r>
              <a:rPr lang="ar-SA" sz="2400" b="1" dirty="0" smtClean="0">
                <a:solidFill>
                  <a:schemeClr val="accent4"/>
                </a:solidFill>
              </a:rPr>
              <a:t>بل إنها مشكلة المجتمع</a:t>
            </a:r>
            <a:r>
              <a:rPr lang="en-US" sz="2400" b="1" dirty="0" smtClean="0">
                <a:solidFill>
                  <a:schemeClr val="accent4"/>
                </a:solidFill>
              </a:rPr>
              <a:t>.</a:t>
            </a:r>
            <a:endParaRPr lang="ar-SA" sz="2400" b="1" dirty="0">
              <a:solidFill>
                <a:schemeClr val="accent4"/>
              </a:solidFill>
            </a:endParaRPr>
          </a:p>
        </p:txBody>
      </p:sp>
      <p:grpSp>
        <p:nvGrpSpPr>
          <p:cNvPr id="51" name="Google Shape;306;p32"/>
          <p:cNvGrpSpPr/>
          <p:nvPr/>
        </p:nvGrpSpPr>
        <p:grpSpPr>
          <a:xfrm>
            <a:off x="2495842" y="1509571"/>
            <a:ext cx="430700" cy="116100"/>
            <a:chOff x="4356650" y="865325"/>
            <a:chExt cx="430700" cy="116100"/>
          </a:xfrm>
        </p:grpSpPr>
        <p:sp>
          <p:nvSpPr>
            <p:cNvPr id="52"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308;p32"/>
            <p:cNvSpPr/>
            <p:nvPr/>
          </p:nvSpPr>
          <p:spPr>
            <a:xfrm>
              <a:off x="4513950" y="865325"/>
              <a:ext cx="116100" cy="116100"/>
            </a:xfrm>
            <a:prstGeom prst="ellipse">
              <a:avLst/>
            </a:prstGeom>
            <a:solidFill>
              <a:schemeClr val="accent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54"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pic>
        <p:nvPicPr>
          <p:cNvPr id="528" name="Google Shape;528;p37"/>
          <p:cNvPicPr preferRelativeResize="0"/>
          <p:nvPr/>
        </p:nvPicPr>
        <p:blipFill rotWithShape="1">
          <a:blip r:embed="rId3">
            <a:alphaModFix/>
          </a:blip>
          <a:srcRect t="17333" b="19930"/>
          <a:stretch/>
        </p:blipFill>
        <p:spPr>
          <a:xfrm>
            <a:off x="712000" y="1426750"/>
            <a:ext cx="3330000" cy="3134400"/>
          </a:xfrm>
          <a:prstGeom prst="ellipse">
            <a:avLst/>
          </a:prstGeom>
          <a:noFill/>
          <a:ln>
            <a:noFill/>
          </a:ln>
        </p:spPr>
      </p:pic>
      <p:sp>
        <p:nvSpPr>
          <p:cNvPr id="2" name="Rectangle 1"/>
          <p:cNvSpPr/>
          <p:nvPr/>
        </p:nvSpPr>
        <p:spPr>
          <a:xfrm>
            <a:off x="4237149" y="822575"/>
            <a:ext cx="702351" cy="279725"/>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525" name="Google Shape;525;p37"/>
          <p:cNvSpPr txBox="1">
            <a:spLocks noGrp="1"/>
          </p:cNvSpPr>
          <p:nvPr>
            <p:ph type="subTitle" idx="1"/>
          </p:nvPr>
        </p:nvSpPr>
        <p:spPr>
          <a:xfrm>
            <a:off x="1777284" y="1094490"/>
            <a:ext cx="4919730" cy="892301"/>
          </a:xfrm>
          <a:prstGeom prst="rect">
            <a:avLst/>
          </a:prstGeom>
        </p:spPr>
        <p:txBody>
          <a:bodyPr spcFirstLastPara="1" wrap="square" lIns="91425" tIns="91425" rIns="91425" bIns="91425" anchor="b" anchorCtr="0">
            <a:noAutofit/>
          </a:bodyPr>
          <a:lstStyle/>
          <a:p>
            <a:pPr marL="0" lvl="0" indent="0"/>
            <a:r>
              <a:rPr lang="ar-SA" sz="2000" dirty="0" smtClean="0">
                <a:solidFill>
                  <a:schemeClr val="tx1"/>
                </a:solidFill>
              </a:rPr>
              <a:t>تقابلنا مع </a:t>
            </a:r>
            <a:r>
              <a:rPr lang="ar-SA" sz="2000" dirty="0">
                <a:solidFill>
                  <a:schemeClr val="tx1"/>
                </a:solidFill>
              </a:rPr>
              <a:t>ماريا حداد، أم فتاة تعاني من البدانة وتتعرض للتنمر في </a:t>
            </a:r>
            <a:r>
              <a:rPr lang="ar-SA" sz="2000" dirty="0" smtClean="0">
                <a:solidFill>
                  <a:schemeClr val="tx1"/>
                </a:solidFill>
              </a:rPr>
              <a:t>المدرسة:</a:t>
            </a:r>
            <a:endParaRPr sz="2000" dirty="0">
              <a:solidFill>
                <a:schemeClr val="tx1"/>
              </a:solidFill>
            </a:endParaRPr>
          </a:p>
        </p:txBody>
      </p:sp>
      <p:sp>
        <p:nvSpPr>
          <p:cNvPr id="526" name="Google Shape;526;p37"/>
          <p:cNvSpPr txBox="1">
            <a:spLocks noGrp="1"/>
          </p:cNvSpPr>
          <p:nvPr>
            <p:ph type="body" idx="2"/>
          </p:nvPr>
        </p:nvSpPr>
        <p:spPr>
          <a:xfrm>
            <a:off x="3573791" y="1727559"/>
            <a:ext cx="5461753" cy="2631000"/>
          </a:xfrm>
          <a:prstGeom prst="rect">
            <a:avLst/>
          </a:prstGeom>
        </p:spPr>
        <p:txBody>
          <a:bodyPr spcFirstLastPara="1" wrap="square" lIns="91425" tIns="91425" rIns="91425" bIns="91425" anchor="t" anchorCtr="0">
            <a:noAutofit/>
          </a:bodyPr>
          <a:lstStyle/>
          <a:p>
            <a:pPr marL="139700" lvl="0" indent="0" algn="r">
              <a:buNone/>
            </a:pPr>
            <a:r>
              <a:rPr lang="ar-SA" sz="2400" dirty="0" smtClean="0">
                <a:solidFill>
                  <a:schemeClr val="accent4"/>
                </a:solidFill>
              </a:rPr>
              <a:t> </a:t>
            </a:r>
            <a:r>
              <a:rPr lang="ar-SA" sz="2350" dirty="0">
                <a:solidFill>
                  <a:schemeClr val="accent4"/>
                </a:solidFill>
              </a:rPr>
              <a:t>"تم تشخيص ابنتي بمرض السكري من </a:t>
            </a:r>
            <a:r>
              <a:rPr lang="ar-SA" sz="2350" dirty="0" smtClean="0">
                <a:solidFill>
                  <a:schemeClr val="accent4"/>
                </a:solidFill>
              </a:rPr>
              <a:t>النوع الثاني </a:t>
            </a:r>
            <a:r>
              <a:rPr lang="ar-SA" sz="2350" dirty="0">
                <a:solidFill>
                  <a:schemeClr val="accent4"/>
                </a:solidFill>
              </a:rPr>
              <a:t>ومرض الكبد الدهني غير الكحولي </a:t>
            </a:r>
            <a:r>
              <a:rPr lang="fr-FR" sz="2350" dirty="0">
                <a:solidFill>
                  <a:schemeClr val="accent4"/>
                </a:solidFill>
              </a:rPr>
              <a:t>(NAFLD)</a:t>
            </a:r>
            <a:r>
              <a:rPr lang="ar-SA" sz="2350" dirty="0">
                <a:solidFill>
                  <a:schemeClr val="accent4"/>
                </a:solidFill>
              </a:rPr>
              <a:t>، وكان ذلك أكثر من يمكنها تحمله. ولكن التنمر جعل الأمر يزداد سوءاً. كان يجعلها لا ترغب في الخروج من السرير وعدم التواصل مع أي شخص وعزل نفسها عن هذا العالم الجميل</a:t>
            </a:r>
            <a:r>
              <a:rPr lang="ar-SA" sz="2350" dirty="0" smtClean="0">
                <a:solidFill>
                  <a:schemeClr val="accent4"/>
                </a:solidFill>
              </a:rPr>
              <a:t>.”</a:t>
            </a:r>
            <a:endParaRPr lang="en-US" sz="2350" dirty="0" smtClean="0">
              <a:solidFill>
                <a:schemeClr val="accent4"/>
              </a:solidFill>
            </a:endParaRPr>
          </a:p>
          <a:p>
            <a:pPr marL="139700" lvl="0" indent="0" algn="r">
              <a:buNone/>
            </a:pPr>
            <a:r>
              <a:rPr lang="ar-SA" sz="2350" b="1" dirty="0"/>
              <a:t>المشاكل الصحية لدى هذه الفتاة الحزينة لم تكن التي قتلتها، بل كانت الاكتئاب والعزلة وكراهية الذات هي التي قامت بذلك.</a:t>
            </a:r>
            <a:endParaRPr sz="2350" dirty="0">
              <a:solidFill>
                <a:schemeClr val="accent4"/>
              </a:solidFill>
            </a:endParaRPr>
          </a:p>
        </p:txBody>
      </p:sp>
      <p:sp>
        <p:nvSpPr>
          <p:cNvPr id="527" name="Google Shape;527;p37"/>
          <p:cNvSpPr txBox="1">
            <a:spLocks noGrp="1"/>
          </p:cNvSpPr>
          <p:nvPr>
            <p:ph type="title"/>
          </p:nvPr>
        </p:nvSpPr>
        <p:spPr>
          <a:xfrm>
            <a:off x="815031" y="782"/>
            <a:ext cx="8432000" cy="572700"/>
          </a:xfrm>
          <a:prstGeom prst="rect">
            <a:avLst/>
          </a:prstGeom>
        </p:spPr>
        <p:txBody>
          <a:bodyPr spcFirstLastPara="1" wrap="square" lIns="91425" tIns="91425" rIns="91425" bIns="91425" anchor="t" anchorCtr="0">
            <a:noAutofit/>
          </a:bodyPr>
          <a:lstStyle/>
          <a:p>
            <a:pPr rtl="1"/>
            <a:r>
              <a:rPr lang="ar-SA" sz="2400" dirty="0"/>
              <a:t>يتسبب هذا التعامل المختلف في </a:t>
            </a:r>
            <a:r>
              <a:rPr lang="ar-SA" sz="2400" dirty="0" smtClean="0"/>
              <a:t>تغيير نفسيتك. </a:t>
            </a:r>
            <a:r>
              <a:rPr lang="ar-SA" sz="2400" dirty="0"/>
              <a:t>يجعلك تشعر بالإهمال والوحدة وعدم التناسب. كيف ستشعر إذا كان عليك أن </a:t>
            </a:r>
            <a:r>
              <a:rPr lang="ar-SA" sz="2400" dirty="0" smtClean="0"/>
              <a:t>تقلق </a:t>
            </a:r>
            <a:r>
              <a:rPr lang="ar-SA" sz="2400" dirty="0"/>
              <a:t>ليس فقط عن صحتك البدنية، ولكن أيضًا صحتك العقلية؟ </a:t>
            </a:r>
            <a:endParaRPr lang="en-US" sz="2400" dirty="0"/>
          </a:p>
        </p:txBody>
      </p:sp>
      <p:grpSp>
        <p:nvGrpSpPr>
          <p:cNvPr id="7" name="Google Shape;306;p32"/>
          <p:cNvGrpSpPr/>
          <p:nvPr/>
        </p:nvGrpSpPr>
        <p:grpSpPr>
          <a:xfrm>
            <a:off x="7457787" y="938692"/>
            <a:ext cx="430700" cy="116100"/>
            <a:chOff x="4356650" y="865325"/>
            <a:chExt cx="430700" cy="116100"/>
          </a:xfrm>
        </p:grpSpPr>
        <p:sp>
          <p:nvSpPr>
            <p:cNvPr id="8"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8"/>
        <p:cNvGrpSpPr/>
        <p:nvPr/>
      </p:nvGrpSpPr>
      <p:grpSpPr>
        <a:xfrm>
          <a:off x="0" y="0"/>
          <a:ext cx="0" cy="0"/>
          <a:chOff x="0" y="0"/>
          <a:chExt cx="0" cy="0"/>
        </a:xfrm>
      </p:grpSpPr>
      <p:sp>
        <p:nvSpPr>
          <p:cNvPr id="5" name="Rectangle 4"/>
          <p:cNvSpPr/>
          <p:nvPr/>
        </p:nvSpPr>
        <p:spPr>
          <a:xfrm>
            <a:off x="489034" y="3811648"/>
            <a:ext cx="3414166" cy="798993"/>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a:p>
        </p:txBody>
      </p:sp>
      <p:sp>
        <p:nvSpPr>
          <p:cNvPr id="939" name="Google Shape;939;p49"/>
          <p:cNvSpPr txBox="1">
            <a:spLocks noGrp="1"/>
          </p:cNvSpPr>
          <p:nvPr>
            <p:ph type="body" idx="2"/>
          </p:nvPr>
        </p:nvSpPr>
        <p:spPr>
          <a:xfrm>
            <a:off x="424805" y="541926"/>
            <a:ext cx="3616115" cy="2081602"/>
          </a:xfrm>
          <a:prstGeom prst="rect">
            <a:avLst/>
          </a:prstGeom>
        </p:spPr>
        <p:txBody>
          <a:bodyPr spcFirstLastPara="1" wrap="square" lIns="91425" tIns="91425" rIns="91425" bIns="91425" anchor="t" anchorCtr="0">
            <a:noAutofit/>
          </a:bodyPr>
          <a:lstStyle/>
          <a:p>
            <a:pPr marL="0" lvl="0" indent="0" algn="ctr">
              <a:spcAft>
                <a:spcPts val="1600"/>
              </a:spcAft>
              <a:buNone/>
            </a:pPr>
            <a:r>
              <a:rPr lang="ar-SA" sz="2800" dirty="0"/>
              <a:t>السمنة تسبب العديد من المشاكل النفسية للفرد التي تأدي الي اسوء الذروف. يمكن حل كل هذا اذا المجتمع يقبل ويحترم الأشخاص بكل الأحجام ، إذا فقط نعاملهم كما نعامل أي شخص آخر</a:t>
            </a:r>
            <a:r>
              <a:rPr lang="ar-SA" sz="2800" dirty="0" smtClean="0"/>
              <a:t>.</a:t>
            </a:r>
            <a:endParaRPr lang="ar-SA" sz="2800" dirty="0"/>
          </a:p>
        </p:txBody>
      </p:sp>
      <p:sp>
        <p:nvSpPr>
          <p:cNvPr id="956" name="Google Shape;956;p49"/>
          <p:cNvSpPr txBox="1"/>
          <p:nvPr/>
        </p:nvSpPr>
        <p:spPr>
          <a:xfrm>
            <a:off x="1147602" y="4346130"/>
            <a:ext cx="3265401" cy="389177"/>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endParaRPr sz="1200" dirty="0">
              <a:solidFill>
                <a:schemeClr val="accent1"/>
              </a:solidFill>
              <a:latin typeface="Lilita One"/>
              <a:ea typeface="Lilita One"/>
              <a:cs typeface="Lilita One"/>
              <a:sym typeface="Lilita One"/>
            </a:endParaRPr>
          </a:p>
        </p:txBody>
      </p:sp>
      <p:grpSp>
        <p:nvGrpSpPr>
          <p:cNvPr id="957" name="Google Shape;957;p49"/>
          <p:cNvGrpSpPr/>
          <p:nvPr/>
        </p:nvGrpSpPr>
        <p:grpSpPr>
          <a:xfrm>
            <a:off x="4119331" y="-21840"/>
            <a:ext cx="5444590" cy="5187187"/>
            <a:chOff x="1060700" y="238125"/>
            <a:chExt cx="5498475" cy="5238525"/>
          </a:xfrm>
        </p:grpSpPr>
        <p:sp>
          <p:nvSpPr>
            <p:cNvPr id="958" name="Google Shape;958;p49"/>
            <p:cNvSpPr/>
            <p:nvPr/>
          </p:nvSpPr>
          <p:spPr>
            <a:xfrm>
              <a:off x="1290850" y="2550400"/>
              <a:ext cx="2592500" cy="739675"/>
            </a:xfrm>
            <a:custGeom>
              <a:avLst/>
              <a:gdLst/>
              <a:ahLst/>
              <a:cxnLst/>
              <a:rect l="l" t="t" r="r" b="b"/>
              <a:pathLst>
                <a:path w="103700" h="29587" extrusionOk="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9"/>
            <p:cNvSpPr/>
            <p:nvPr/>
          </p:nvSpPr>
          <p:spPr>
            <a:xfrm>
              <a:off x="3360975" y="2061175"/>
              <a:ext cx="1850425" cy="1004100"/>
            </a:xfrm>
            <a:custGeom>
              <a:avLst/>
              <a:gdLst/>
              <a:ahLst/>
              <a:cxnLst/>
              <a:rect l="l" t="t" r="r" b="b"/>
              <a:pathLst>
                <a:path w="74017" h="40164" extrusionOk="0">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9"/>
            <p:cNvSpPr/>
            <p:nvPr/>
          </p:nvSpPr>
          <p:spPr>
            <a:xfrm>
              <a:off x="1060700" y="2865275"/>
              <a:ext cx="353450" cy="457825"/>
            </a:xfrm>
            <a:custGeom>
              <a:avLst/>
              <a:gdLst/>
              <a:ahLst/>
              <a:cxnLst/>
              <a:rect l="l" t="t" r="r" b="b"/>
              <a:pathLst>
                <a:path w="14138" h="18313" extrusionOk="0">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9"/>
            <p:cNvSpPr/>
            <p:nvPr/>
          </p:nvSpPr>
          <p:spPr>
            <a:xfrm>
              <a:off x="2718575" y="1114700"/>
              <a:ext cx="3679600" cy="1225375"/>
            </a:xfrm>
            <a:custGeom>
              <a:avLst/>
              <a:gdLst/>
              <a:ahLst/>
              <a:cxnLst/>
              <a:rect l="l" t="t" r="r" b="b"/>
              <a:pathLst>
                <a:path w="147184" h="49015" extrusionOk="0">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9"/>
            <p:cNvSpPr/>
            <p:nvPr/>
          </p:nvSpPr>
          <p:spPr>
            <a:xfrm>
              <a:off x="2742300" y="238125"/>
              <a:ext cx="2116250" cy="5007600"/>
            </a:xfrm>
            <a:custGeom>
              <a:avLst/>
              <a:gdLst/>
              <a:ahLst/>
              <a:cxnLst/>
              <a:rect l="l" t="t" r="r" b="b"/>
              <a:pathLst>
                <a:path w="84650" h="200304" extrusionOk="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9"/>
            <p:cNvSpPr/>
            <p:nvPr/>
          </p:nvSpPr>
          <p:spPr>
            <a:xfrm>
              <a:off x="4169475" y="4726225"/>
              <a:ext cx="575450" cy="750425"/>
            </a:xfrm>
            <a:custGeom>
              <a:avLst/>
              <a:gdLst/>
              <a:ahLst/>
              <a:cxnLst/>
              <a:rect l="l" t="t" r="r" b="b"/>
              <a:pathLst>
                <a:path w="23018" h="30017" extrusionOk="0">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9"/>
            <p:cNvSpPr/>
            <p:nvPr/>
          </p:nvSpPr>
          <p:spPr>
            <a:xfrm>
              <a:off x="3714775" y="4784725"/>
              <a:ext cx="1002475" cy="691900"/>
            </a:xfrm>
            <a:custGeom>
              <a:avLst/>
              <a:gdLst/>
              <a:ahLst/>
              <a:cxnLst/>
              <a:rect l="l" t="t" r="r" b="b"/>
              <a:pathLst>
                <a:path w="40099" h="27676" extrusionOk="0">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9"/>
            <p:cNvSpPr/>
            <p:nvPr/>
          </p:nvSpPr>
          <p:spPr>
            <a:xfrm>
              <a:off x="3078325" y="2570150"/>
              <a:ext cx="1746800" cy="605675"/>
            </a:xfrm>
            <a:custGeom>
              <a:avLst/>
              <a:gdLst/>
              <a:ahLst/>
              <a:cxnLst/>
              <a:rect l="l" t="t" r="r" b="b"/>
              <a:pathLst>
                <a:path w="69872" h="24227" extrusionOk="0">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9"/>
            <p:cNvSpPr/>
            <p:nvPr/>
          </p:nvSpPr>
          <p:spPr>
            <a:xfrm>
              <a:off x="2505400" y="2694750"/>
              <a:ext cx="2328500" cy="2550975"/>
            </a:xfrm>
            <a:custGeom>
              <a:avLst/>
              <a:gdLst/>
              <a:ahLst/>
              <a:cxnLst/>
              <a:rect l="l" t="t" r="r" b="b"/>
              <a:pathLst>
                <a:path w="93140" h="102039" extrusionOk="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9"/>
            <p:cNvSpPr/>
            <p:nvPr/>
          </p:nvSpPr>
          <p:spPr>
            <a:xfrm>
              <a:off x="3176475" y="1180675"/>
              <a:ext cx="1593250" cy="605250"/>
            </a:xfrm>
            <a:custGeom>
              <a:avLst/>
              <a:gdLst/>
              <a:ahLst/>
              <a:cxnLst/>
              <a:rect l="l" t="t" r="r" b="b"/>
              <a:pathLst>
                <a:path w="63730" h="24210" extrusionOk="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9"/>
            <p:cNvSpPr/>
            <p:nvPr/>
          </p:nvSpPr>
          <p:spPr>
            <a:xfrm>
              <a:off x="2986050" y="238125"/>
              <a:ext cx="1897650" cy="1479400"/>
            </a:xfrm>
            <a:custGeom>
              <a:avLst/>
              <a:gdLst/>
              <a:ahLst/>
              <a:cxnLst/>
              <a:rect l="l" t="t" r="r" b="b"/>
              <a:pathLst>
                <a:path w="75906" h="59176" extrusionOk="0">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9"/>
            <p:cNvSpPr/>
            <p:nvPr/>
          </p:nvSpPr>
          <p:spPr>
            <a:xfrm>
              <a:off x="4227900" y="2564600"/>
              <a:ext cx="46925" cy="170125"/>
            </a:xfrm>
            <a:custGeom>
              <a:avLst/>
              <a:gdLst/>
              <a:ahLst/>
              <a:cxnLst/>
              <a:rect l="l" t="t" r="r" b="b"/>
              <a:pathLst>
                <a:path w="1877" h="6805" extrusionOk="0">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9"/>
            <p:cNvSpPr/>
            <p:nvPr/>
          </p:nvSpPr>
          <p:spPr>
            <a:xfrm>
              <a:off x="3492375" y="3066975"/>
              <a:ext cx="1106225" cy="1821700"/>
            </a:xfrm>
            <a:custGeom>
              <a:avLst/>
              <a:gdLst/>
              <a:ahLst/>
              <a:cxnLst/>
              <a:rect l="l" t="t" r="r" b="b"/>
              <a:pathLst>
                <a:path w="44249" h="72868" extrusionOk="0">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9"/>
            <p:cNvSpPr/>
            <p:nvPr/>
          </p:nvSpPr>
          <p:spPr>
            <a:xfrm>
              <a:off x="6199875" y="1072000"/>
              <a:ext cx="359300" cy="463400"/>
            </a:xfrm>
            <a:custGeom>
              <a:avLst/>
              <a:gdLst/>
              <a:ahLst/>
              <a:cxnLst/>
              <a:rect l="l" t="t" r="r" b="b"/>
              <a:pathLst>
                <a:path w="14372" h="18536" extrusionOk="0">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9"/>
            <p:cNvSpPr/>
            <p:nvPr/>
          </p:nvSpPr>
          <p:spPr>
            <a:xfrm>
              <a:off x="2718575" y="1919275"/>
              <a:ext cx="2492825" cy="535675"/>
            </a:xfrm>
            <a:custGeom>
              <a:avLst/>
              <a:gdLst/>
              <a:ahLst/>
              <a:cxnLst/>
              <a:rect l="l" t="t" r="r" b="b"/>
              <a:pathLst>
                <a:path w="99713" h="21427" extrusionOk="0">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9"/>
            <p:cNvSpPr/>
            <p:nvPr/>
          </p:nvSpPr>
          <p:spPr>
            <a:xfrm>
              <a:off x="2803250" y="1989800"/>
              <a:ext cx="1132700" cy="266575"/>
            </a:xfrm>
            <a:custGeom>
              <a:avLst/>
              <a:gdLst/>
              <a:ahLst/>
              <a:cxnLst/>
              <a:rect l="l" t="t" r="r" b="b"/>
              <a:pathLst>
                <a:path w="45308" h="10663" extrusionOk="0">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9"/>
            <p:cNvSpPr/>
            <p:nvPr/>
          </p:nvSpPr>
          <p:spPr>
            <a:xfrm>
              <a:off x="3973300" y="1989800"/>
              <a:ext cx="1132675" cy="266575"/>
            </a:xfrm>
            <a:custGeom>
              <a:avLst/>
              <a:gdLst/>
              <a:ahLst/>
              <a:cxnLst/>
              <a:rect l="l" t="t" r="r" b="b"/>
              <a:pathLst>
                <a:path w="45307" h="10663" extrusionOk="0">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5" name="Google Shape;975;p49"/>
          <p:cNvSpPr txBox="1">
            <a:spLocks noGrp="1"/>
          </p:cNvSpPr>
          <p:nvPr>
            <p:ph type="title"/>
          </p:nvPr>
        </p:nvSpPr>
        <p:spPr>
          <a:xfrm>
            <a:off x="1989016" y="4051491"/>
            <a:ext cx="3793200" cy="821700"/>
          </a:xfrm>
          <a:prstGeom prst="rect">
            <a:avLst/>
          </a:prstGeom>
        </p:spPr>
        <p:txBody>
          <a:bodyPr spcFirstLastPara="1" wrap="square" lIns="91425" tIns="91425" rIns="91425" bIns="91425" anchor="ctr" anchorCtr="0">
            <a:noAutofit/>
          </a:bodyPr>
          <a:lstStyle/>
          <a:p>
            <a:pPr lvl="0">
              <a:spcAft>
                <a:spcPts val="1600"/>
              </a:spcAft>
            </a:pPr>
            <a:r>
              <a:rPr lang="ar-SA" b="1" dirty="0">
                <a:solidFill>
                  <a:schemeClr val="accent4"/>
                </a:solidFill>
              </a:rPr>
              <a:t> الأمر يبدأ بك، وبك فقط.</a:t>
            </a:r>
            <a:endParaRPr lang="ar-SA" b="1" dirty="0">
              <a:solidFill>
                <a:schemeClr val="accent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67"/>
        <p:cNvGrpSpPr/>
        <p:nvPr/>
      </p:nvGrpSpPr>
      <p:grpSpPr>
        <a:xfrm>
          <a:off x="0" y="0"/>
          <a:ext cx="0" cy="0"/>
          <a:chOff x="0" y="0"/>
          <a:chExt cx="0" cy="0"/>
        </a:xfrm>
      </p:grpSpPr>
      <p:sp>
        <p:nvSpPr>
          <p:cNvPr id="768" name="Google Shape;768;p43"/>
          <p:cNvSpPr txBox="1">
            <a:spLocks noGrp="1"/>
          </p:cNvSpPr>
          <p:nvPr>
            <p:ph type="title"/>
          </p:nvPr>
        </p:nvSpPr>
        <p:spPr>
          <a:xfrm>
            <a:off x="5087154" y="371804"/>
            <a:ext cx="3580327" cy="4090800"/>
          </a:xfrm>
          <a:prstGeom prst="rect">
            <a:avLst/>
          </a:prstGeom>
        </p:spPr>
        <p:txBody>
          <a:bodyPr spcFirstLastPara="1" wrap="square" lIns="91425" tIns="91425" rIns="91425" bIns="91425" anchor="ctr" anchorCtr="0">
            <a:noAutofit/>
          </a:bodyPr>
          <a:lstStyle/>
          <a:p>
            <a:pPr algn="ctr" rtl="1"/>
            <a:r>
              <a:rPr lang="ar-SA" sz="6600" b="1" dirty="0" smtClean="0"/>
              <a:t>شكراً لاستماعكم!</a:t>
            </a:r>
            <a:endParaRPr lang="en-US" sz="6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402</Words>
  <Application>Microsoft Macintosh PowerPoint</Application>
  <PresentationFormat>On-screen Show (16:9)</PresentationFormat>
  <Paragraphs>18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Lilita One</vt:lpstr>
      <vt:lpstr>Catamaran</vt:lpstr>
      <vt:lpstr>Arial</vt:lpstr>
      <vt:lpstr>Overweight Breakthrough by Slidesgo</vt:lpstr>
      <vt:lpstr>السمنة تقتل اجتماعيًا و نفسيًا. </vt:lpstr>
      <vt:lpstr>PowerPoint Presentation</vt:lpstr>
      <vt:lpstr>”كيف يعامل المجتمع الناس ذي الوزن الزائد“ سألنا د. سامر ايضاً </vt:lpstr>
      <vt:lpstr>"لم أدرك أبدًا أن الأشخاص الذين يعانون من زيادة الوزن يعاملون بهذه الطريقة المختلفة حتى فقدت كل تلك الوزن. فإني تلقيت العديد من عروض الوظائف، والكثير من الثناء، وابتسامات من الفتيات العشوائيات في الشوارع، والأهم من ذلك، الدخول إلى الغرفة دون أن يلتفت إليها الجميع. شعرت بالحرية”  </vt:lpstr>
      <vt:lpstr>يتسبب هذا التعامل المختلف في تغيير نفسيتك. يجعلك تشعر بالإهمال والوحدة وعدم التناسب. كيف ستشعر إذا كان عليك أن تقلق ليس فقط عن صحتك البدنية، ولكن أيضًا صحتك العقلية؟ </vt:lpstr>
      <vt:lpstr> الأمر يبدأ بك، وبك فقط.</vt:lpstr>
      <vt:lpstr>شكراً لاستماعكم!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تقتل اجتماعيًا و نفسيًا. </dc:title>
  <cp:lastModifiedBy>Microsoft Office User</cp:lastModifiedBy>
  <cp:revision>12</cp:revision>
  <dcterms:modified xsi:type="dcterms:W3CDTF">2023-05-21T10:06:14Z</dcterms:modified>
</cp:coreProperties>
</file>