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306E4-6E1C-C5DE-BFA1-CCA00BE5BD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783497-60EB-EF75-6732-415370A39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44D2F-2FA1-0E41-5D57-5ECAB983F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68A4-E5F7-4517-9F54-94CB57A9C9B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3E6BC-8DFE-F1B0-E698-97FFD7235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A3A71-F8CA-5725-0761-96F8A5ED1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EF8CC-4CB7-4A61-832B-F4F080EB2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38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A48FE-A35B-5406-6D8F-DB5023F00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E9CDD2-D5AB-3124-8BBD-14FE14FAC7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65639-C045-698B-9F73-78DD7AB75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68A4-E5F7-4517-9F54-94CB57A9C9B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4B5E2-6E54-03D2-CD25-74A391CDB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890B4-0AE6-2A4D-66D9-8D4200740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EF8CC-4CB7-4A61-832B-F4F080EB2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49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B2CB30-318E-38DC-6015-DBE5A3ED55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F4CA9-8146-B5A9-3F71-201AED57ED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5E4E9-1760-F119-0047-4E7CA1E0B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68A4-E5F7-4517-9F54-94CB57A9C9B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7B6A0-1F9A-5EEE-9DC4-D710C3F5F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3ADE8-8D33-8253-636D-2547C7701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EF8CC-4CB7-4A61-832B-F4F080EB2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957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504BB-4D07-8AA1-21E8-C41AAB9F5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6D55-46D9-AD14-D97A-4E28595B2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B9783-2F44-2038-14A1-28EC7C4F5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68A4-E5F7-4517-9F54-94CB57A9C9B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46B89-C8DB-AA0F-DFF2-EDFE9BE8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A804E-5F62-ACE2-C745-47FC44E90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EF8CC-4CB7-4A61-832B-F4F080EB2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03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D4272-64FC-BA5D-72C7-5C8909A0A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A942C-2A8D-9B3C-F5D8-86A9E7F7F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68025-8322-BD92-8630-8380B6366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68A4-E5F7-4517-9F54-94CB57A9C9B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2FCBC-B9D6-6B36-6227-5C891095E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BF8DB-7F01-8517-B21E-5E0DDBD9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EF8CC-4CB7-4A61-832B-F4F080EB2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46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CCC24-CDCB-25D1-FA44-375A33A19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82483-7E4F-5252-C6B7-6D5A3BE65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8030D4-E136-7C46-504D-B987DE0CE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BE2EEA-5CEB-C29C-A5EF-D50A5A4ED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68A4-E5F7-4517-9F54-94CB57A9C9B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E7A2F1-5064-A8F5-A9F5-1622CC866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6100BE-894B-209F-E386-F8E3381AF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EF8CC-4CB7-4A61-832B-F4F080EB2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17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571C2-62AC-7907-CD0B-7B1973456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2A5BD1-6837-B40C-0582-962562E4F0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BCC6F0-CE4E-1779-A27A-65EB7966C1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10C217-AA29-ACFD-1BFB-DE7366B310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77B044-2824-2FFB-8F13-866A53E565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28CC39-7340-33A3-A0FC-503F6E41F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68A4-E5F7-4517-9F54-94CB57A9C9B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C0FB6-CE61-795E-E2C8-27BBF5FB2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B786A5-A9EB-111A-714C-38FEF2A3C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EF8CC-4CB7-4A61-832B-F4F080EB2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24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A26FB-1C42-A683-A643-4D374204E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EEE2EF-E7A1-323A-177A-76C6A932D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68A4-E5F7-4517-9F54-94CB57A9C9B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715561-B3E4-4E32-BEA8-6DB8D7184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B3B3E1-944B-59FB-6D22-DB5B09023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EF8CC-4CB7-4A61-832B-F4F080EB2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4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769E38-5125-CDB4-A79E-E5EEE59B4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68A4-E5F7-4517-9F54-94CB57A9C9B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0E750D-033F-4BA0-1A13-E6C7AC045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910EFB-0BF4-AFAE-FDE6-099081D67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EF8CC-4CB7-4A61-832B-F4F080EB2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92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C3E0E-EA2D-AF28-BD74-35DDD94F4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23842-65E9-6860-3E57-DFEA9DD8B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CB8F32-7983-FB14-D344-93FD72A22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59C2ED-AA7E-8D3E-A73A-0A2B97FA6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68A4-E5F7-4517-9F54-94CB57A9C9B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0E73E3-84DE-A455-4922-D446C03CB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211D3D-4796-B9BC-5179-47F6AB227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EF8CC-4CB7-4A61-832B-F4F080EB2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2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6E309-C5C6-C49E-F213-B25FE1FC9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788245-B8BE-0D39-9EB4-DB4E66F661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1E3C3C-2D38-2DC9-6022-40A028D75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BC2487-9FC6-1ACA-C623-59ACD8D1C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68A4-E5F7-4517-9F54-94CB57A9C9B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BF412D-937E-26C9-3A2C-3E9EFAB67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E9B89E-8BED-E0C1-867A-62F0889DE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EF8CC-4CB7-4A61-832B-F4F080EB2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314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C1550A-5321-AB44-DAB6-C3C10E8E4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180531-63AA-803C-F4AA-2EE33081F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8975C-31AD-15B8-4E2B-6AF46887C8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968A4-E5F7-4517-9F54-94CB57A9C9B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4A523-77D1-E968-4425-F0C79555B9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3F9B6-A1FF-7FDC-819C-18235534B4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EF8CC-4CB7-4A61-832B-F4F080EB2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B638D-EE62-5DE2-BF6C-355769F229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دائرة الفقر و الجوع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6D9D76-8043-7AAA-C8E2-F3F42DA1F8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/>
              <a:t>مرح بدران و تاليا  الناظر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872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3010F7-3F4D-866C-3128-F8F7E3319BEE}"/>
              </a:ext>
            </a:extLst>
          </p:cNvPr>
          <p:cNvSpPr txBox="1"/>
          <p:nvPr/>
        </p:nvSpPr>
        <p:spPr>
          <a:xfrm>
            <a:off x="520505" y="548640"/>
            <a:ext cx="98895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dirty="0"/>
              <a:t>لا يخلو اي مجتمع من وجود أفراد يعانون من الفقر و الجوع, و الفقر أكثر من الافتقار الى الدخل او الموارد او ضمان مصدر رزق, حيث ان مصادره تشمل الجوع و سوء التغذية و انحسار امكانية الحصول على التعليم و الخدمات الاساسية, اضافة الى التمييز الاجتماعي.</a:t>
            </a:r>
            <a:r>
              <a:rPr lang="ar-JO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154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9B221F-66C7-D012-6BA0-93CBC864D10F}"/>
              </a:ext>
            </a:extLst>
          </p:cNvPr>
          <p:cNvSpPr txBox="1"/>
          <p:nvPr/>
        </p:nvSpPr>
        <p:spPr>
          <a:xfrm>
            <a:off x="407963" y="604911"/>
            <a:ext cx="110712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dirty="0"/>
              <a:t>تحاول كل المجتمعات بكل الطرق معالجة الفقر و الجوع لكن تفشل بعض هذه المجتمعات في حل المشكلة لعدم قدرتها على تحديد الاسباب مولد الفقر.</a:t>
            </a:r>
            <a:endParaRPr lang="en-US" sz="4800" dirty="0"/>
          </a:p>
        </p:txBody>
      </p:sp>
      <p:pic>
        <p:nvPicPr>
          <p:cNvPr id="4" name="Picture 3" descr="A child holding a cardboard sign&#10;&#10;Description automatically generated">
            <a:extLst>
              <a:ext uri="{FF2B5EF4-FFF2-40B4-BE49-F238E27FC236}">
                <a16:creationId xmlns:a16="http://schemas.microsoft.com/office/drawing/2014/main" id="{A079F285-5A66-A57F-1471-4840C0731D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38" y="2913235"/>
            <a:ext cx="5235677" cy="3812030"/>
          </a:xfrm>
          <a:prstGeom prst="rect">
            <a:avLst/>
          </a:prstGeom>
        </p:spPr>
      </p:pic>
      <p:pic>
        <p:nvPicPr>
          <p:cNvPr id="1026" name="Picture 2" descr="Working with the sad child: tearfulness, sadness and depression in primary  aged children — Developing Minds">
            <a:extLst>
              <a:ext uri="{FF2B5EF4-FFF2-40B4-BE49-F238E27FC236}">
                <a16:creationId xmlns:a16="http://schemas.microsoft.com/office/drawing/2014/main" id="{67D480E6-BD5B-63A4-9EA7-0FE8DC958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5322" y="2913235"/>
            <a:ext cx="5235677" cy="381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477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1F74C97-CAC1-F5F9-F7A8-05EC45F99157}"/>
              </a:ext>
            </a:extLst>
          </p:cNvPr>
          <p:cNvSpPr txBox="1"/>
          <p:nvPr/>
        </p:nvSpPr>
        <p:spPr>
          <a:xfrm>
            <a:off x="323557" y="239151"/>
            <a:ext cx="1060704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400" dirty="0"/>
              <a:t>الاسباب متعددة فبعض الدول فقيرة بسبب ضعف مواردها الطبيعية و بعضها فقيرة بسبب سوء المستوى التعليمي, أو يكون الفقر بسبب سوء توزيع الثروات بها و حصرها على فئات معينة.</a:t>
            </a:r>
            <a:endParaRPr lang="en-US" sz="4400" dirty="0"/>
          </a:p>
        </p:txBody>
      </p:sp>
      <p:pic>
        <p:nvPicPr>
          <p:cNvPr id="2050" name="Picture 2" descr="Challenges to Accelerating the Pace of Poverty Reduction | United Nations">
            <a:extLst>
              <a:ext uri="{FF2B5EF4-FFF2-40B4-BE49-F238E27FC236}">
                <a16:creationId xmlns:a16="http://schemas.microsoft.com/office/drawing/2014/main" id="{89378E14-BEFC-D3F5-85F8-A630107E6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84" y="3170903"/>
            <a:ext cx="4365521" cy="3447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 ain't got no money! - Confused Black Man | Make a Meme">
            <a:extLst>
              <a:ext uri="{FF2B5EF4-FFF2-40B4-BE49-F238E27FC236}">
                <a16:creationId xmlns:a16="http://schemas.microsoft.com/office/drawing/2014/main" id="{DB134223-0AB3-47BF-5FBE-4ADA1C9986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182" y="3039918"/>
            <a:ext cx="5674334" cy="3447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7382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D2AA448-A83E-D692-8B8A-FC38F8B6AC74}"/>
              </a:ext>
            </a:extLst>
          </p:cNvPr>
          <p:cNvSpPr txBox="1"/>
          <p:nvPr/>
        </p:nvSpPr>
        <p:spPr>
          <a:xfrm>
            <a:off x="801858" y="844062"/>
            <a:ext cx="96926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dirty="0"/>
              <a:t>ان عواقب الفقر كثيرة كتنكك الاسرة و انتشار الامراض و زيادة الصرقة و من اجل القضاء على هذه الظاهرة يمكن اتباع طرق معينة, كمساعدة الفقراء في المجتمع و الانتباه للتعليم و البحث عن عمل بجهد فردي.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76344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7DCE9AB-16C1-54B5-DB43-A92DFA8D09C4}"/>
              </a:ext>
            </a:extLst>
          </p:cNvPr>
          <p:cNvSpPr txBox="1"/>
          <p:nvPr/>
        </p:nvSpPr>
        <p:spPr>
          <a:xfrm>
            <a:off x="2682240" y="2489981"/>
            <a:ext cx="6358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listening</a:t>
            </a:r>
          </a:p>
        </p:txBody>
      </p:sp>
    </p:spTree>
    <p:extLst>
      <p:ext uri="{BB962C8B-B14F-4D97-AF65-F5344CB8AC3E}">
        <p14:creationId xmlns:p14="http://schemas.microsoft.com/office/powerpoint/2010/main" val="2628581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157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دائرة الفقر و الجوع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دائرة الفقر و الجوع</dc:title>
  <dc:creator>marah.badran@gmail.com</dc:creator>
  <cp:lastModifiedBy>marah.badran@gmail.com</cp:lastModifiedBy>
  <cp:revision>1</cp:revision>
  <dcterms:created xsi:type="dcterms:W3CDTF">2023-05-19T20:52:10Z</dcterms:created>
  <dcterms:modified xsi:type="dcterms:W3CDTF">2023-05-19T21:42:55Z</dcterms:modified>
</cp:coreProperties>
</file>