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6" r:id="rId1"/>
  </p:sldMasterIdLst>
  <p:sldIdLst>
    <p:sldId id="256" r:id="rId2"/>
    <p:sldId id="257" r:id="rId3"/>
    <p:sldId id="263" r:id="rId4"/>
    <p:sldId id="261" r:id="rId5"/>
    <p:sldId id="260" r:id="rId6"/>
    <p:sldId id="278" r:id="rId7"/>
    <p:sldId id="279" r:id="rId8"/>
    <p:sldId id="277" r:id="rId9"/>
    <p:sldId id="265" r:id="rId10"/>
    <p:sldId id="266" r:id="rId11"/>
    <p:sldId id="267" r:id="rId12"/>
    <p:sldId id="268" r:id="rId13"/>
    <p:sldId id="271" r:id="rId14"/>
    <p:sldId id="269" r:id="rId15"/>
    <p:sldId id="270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49BC6C8-6880-4870-B24D-50B60B79C881}">
          <p14:sldIdLst>
            <p14:sldId id="256"/>
            <p14:sldId id="257"/>
            <p14:sldId id="263"/>
            <p14:sldId id="261"/>
            <p14:sldId id="260"/>
            <p14:sldId id="278"/>
            <p14:sldId id="279"/>
          </p14:sldIdLst>
        </p14:section>
        <p14:section name="Untitled Section" id="{98CF4ED9-D472-4899-9AAC-05034303C1A2}">
          <p14:sldIdLst>
            <p14:sldId id="277"/>
            <p14:sldId id="265"/>
            <p14:sldId id="266"/>
            <p14:sldId id="267"/>
            <p14:sldId id="268"/>
            <p14:sldId id="271"/>
            <p14:sldId id="269"/>
            <p14:sldId id="270"/>
            <p14:sldId id="272"/>
            <p14:sldId id="273"/>
            <p14:sldId id="274"/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F426E7-38AC-4853-9F52-805D8B6ED81F}" type="doc">
      <dgm:prSet loTypeId="urn:microsoft.com/office/officeart/2005/8/layout/vList2" loCatId="list" qsTypeId="urn:microsoft.com/office/officeart/2005/8/quickstyle/3d1" qsCatId="3D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205D5A7-F4DA-4331-8C23-3BFC466147EC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Unhealthy eating behaviours</a:t>
          </a:r>
          <a:endParaRPr lang="en-US" dirty="0"/>
        </a:p>
      </dgm:t>
    </dgm:pt>
    <dgm:pt modelId="{B4EEE6F8-63F2-4283-A9B8-3B885025A463}" type="parTrans" cxnId="{70D35DEC-7A94-4ADA-B78B-A8EF1B8FACDE}">
      <dgm:prSet/>
      <dgm:spPr/>
      <dgm:t>
        <a:bodyPr/>
        <a:lstStyle/>
        <a:p>
          <a:endParaRPr lang="en-US"/>
        </a:p>
      </dgm:t>
    </dgm:pt>
    <dgm:pt modelId="{EBB06E78-822F-4ADD-BC86-3F9B6C231159}" type="sibTrans" cxnId="{70D35DEC-7A94-4ADA-B78B-A8EF1B8FACDE}">
      <dgm:prSet/>
      <dgm:spPr/>
      <dgm:t>
        <a:bodyPr/>
        <a:lstStyle/>
        <a:p>
          <a:endParaRPr lang="en-US"/>
        </a:p>
      </dgm:t>
    </dgm:pt>
    <dgm:pt modelId="{97653CA5-0AA5-4955-A66F-F115B51B946E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Lack of physical activity</a:t>
          </a:r>
          <a:endParaRPr lang="en-US" dirty="0"/>
        </a:p>
      </dgm:t>
    </dgm:pt>
    <dgm:pt modelId="{1B066C27-F239-4442-A4BF-180A54981285}" type="parTrans" cxnId="{8702B574-8466-4261-B376-F69080C58F58}">
      <dgm:prSet/>
      <dgm:spPr/>
      <dgm:t>
        <a:bodyPr/>
        <a:lstStyle/>
        <a:p>
          <a:endParaRPr lang="en-US"/>
        </a:p>
      </dgm:t>
    </dgm:pt>
    <dgm:pt modelId="{21D8CD9A-B16E-40DF-A19C-1B6ECDEC456F}" type="sibTrans" cxnId="{8702B574-8466-4261-B376-F69080C58F58}">
      <dgm:prSet/>
      <dgm:spPr/>
      <dgm:t>
        <a:bodyPr/>
        <a:lstStyle/>
        <a:p>
          <a:endParaRPr lang="en-US"/>
        </a:p>
      </dgm:t>
    </dgm:pt>
    <dgm:pt modelId="{AD066746-4D80-4507-92C3-71AA5BB9E34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Not getting enough good-quality sleep</a:t>
          </a:r>
        </a:p>
      </dgm:t>
    </dgm:pt>
    <dgm:pt modelId="{DDDA4835-7C8E-4F65-8F48-853D64E56764}" type="parTrans" cxnId="{7CDDF51F-81CD-4FE9-9A53-1DB5BEC2AF1B}">
      <dgm:prSet/>
      <dgm:spPr/>
      <dgm:t>
        <a:bodyPr/>
        <a:lstStyle/>
        <a:p>
          <a:endParaRPr lang="en-US"/>
        </a:p>
      </dgm:t>
    </dgm:pt>
    <dgm:pt modelId="{6E96C337-D5C6-4EAB-BC8C-7249A5FDF367}" type="sibTrans" cxnId="{7CDDF51F-81CD-4FE9-9A53-1DB5BEC2AF1B}">
      <dgm:prSet/>
      <dgm:spPr/>
      <dgm:t>
        <a:bodyPr/>
        <a:lstStyle/>
        <a:p>
          <a:endParaRPr lang="en-US"/>
        </a:p>
      </dgm:t>
    </dgm:pt>
    <dgm:pt modelId="{7D1F07BB-82F1-433E-9B4D-D90865031C1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High amounts of stress</a:t>
          </a:r>
          <a:endParaRPr lang="en-US" dirty="0"/>
        </a:p>
      </dgm:t>
    </dgm:pt>
    <dgm:pt modelId="{BD779B83-8E2A-49DE-A06D-2C6F5125707E}" type="parTrans" cxnId="{E0F994DE-F4DB-4E8C-B3C4-C01B09725F9A}">
      <dgm:prSet/>
      <dgm:spPr/>
      <dgm:t>
        <a:bodyPr/>
        <a:lstStyle/>
        <a:p>
          <a:endParaRPr lang="en-US"/>
        </a:p>
      </dgm:t>
    </dgm:pt>
    <dgm:pt modelId="{F0694374-AB66-4B49-88A7-0B073DA58582}" type="sibTrans" cxnId="{E0F994DE-F4DB-4E8C-B3C4-C01B09725F9A}">
      <dgm:prSet/>
      <dgm:spPr/>
      <dgm:t>
        <a:bodyPr/>
        <a:lstStyle/>
        <a:p>
          <a:endParaRPr lang="en-US"/>
        </a:p>
      </dgm:t>
    </dgm:pt>
    <dgm:pt modelId="{04659302-BF3D-43EB-AAF5-B63C1D9E73F4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Health conditions</a:t>
          </a:r>
          <a:endParaRPr lang="en-US" dirty="0"/>
        </a:p>
      </dgm:t>
    </dgm:pt>
    <dgm:pt modelId="{7D5D14FC-AC56-4850-9BA2-5AC6B7ECCBA0}" type="parTrans" cxnId="{E65885FF-D5FD-477A-8B9F-1EC4E01E5448}">
      <dgm:prSet/>
      <dgm:spPr/>
      <dgm:t>
        <a:bodyPr/>
        <a:lstStyle/>
        <a:p>
          <a:endParaRPr lang="en-US"/>
        </a:p>
      </dgm:t>
    </dgm:pt>
    <dgm:pt modelId="{F90DF71A-28E1-48E8-8027-3A9FCBB2053F}" type="sibTrans" cxnId="{E65885FF-D5FD-477A-8B9F-1EC4E01E5448}">
      <dgm:prSet/>
      <dgm:spPr/>
      <dgm:t>
        <a:bodyPr/>
        <a:lstStyle/>
        <a:p>
          <a:endParaRPr lang="en-US"/>
        </a:p>
      </dgm:t>
    </dgm:pt>
    <dgm:pt modelId="{AF9295B3-860F-4A44-9E7D-09C22F03608E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Genetics</a:t>
          </a:r>
          <a:endParaRPr lang="en-US"/>
        </a:p>
      </dgm:t>
    </dgm:pt>
    <dgm:pt modelId="{CF80CAFA-5F8C-4083-AEED-73FA660E642C}" type="parTrans" cxnId="{1089138B-B24A-439A-9C0B-7759AA328B43}">
      <dgm:prSet/>
      <dgm:spPr/>
      <dgm:t>
        <a:bodyPr/>
        <a:lstStyle/>
        <a:p>
          <a:endParaRPr lang="en-US"/>
        </a:p>
      </dgm:t>
    </dgm:pt>
    <dgm:pt modelId="{809B3EDA-6517-4E41-AB37-C01BACC709E5}" type="sibTrans" cxnId="{1089138B-B24A-439A-9C0B-7759AA328B43}">
      <dgm:prSet/>
      <dgm:spPr/>
      <dgm:t>
        <a:bodyPr/>
        <a:lstStyle/>
        <a:p>
          <a:endParaRPr lang="en-US"/>
        </a:p>
      </dgm:t>
    </dgm:pt>
    <dgm:pt modelId="{7902C90A-3C13-4D58-BED6-3574ED337810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Medicines</a:t>
          </a:r>
          <a:endParaRPr lang="en-US" dirty="0"/>
        </a:p>
      </dgm:t>
    </dgm:pt>
    <dgm:pt modelId="{AE2395A0-5BDB-4C9E-87D3-C7340640EAF4}" type="parTrans" cxnId="{2B7978F5-E017-48A1-8718-FB5D8DFBC811}">
      <dgm:prSet/>
      <dgm:spPr/>
      <dgm:t>
        <a:bodyPr/>
        <a:lstStyle/>
        <a:p>
          <a:endParaRPr lang="en-US"/>
        </a:p>
      </dgm:t>
    </dgm:pt>
    <dgm:pt modelId="{3BCE7993-E4A2-4D5C-B5C0-B6AEE9EDA2C5}" type="sibTrans" cxnId="{2B7978F5-E017-48A1-8718-FB5D8DFBC811}">
      <dgm:prSet/>
      <dgm:spPr/>
      <dgm:t>
        <a:bodyPr/>
        <a:lstStyle/>
        <a:p>
          <a:endParaRPr lang="en-US"/>
        </a:p>
      </dgm:t>
    </dgm:pt>
    <dgm:pt modelId="{1DA99360-6976-4114-AF8E-0515AA34B6E5}" type="pres">
      <dgm:prSet presAssocID="{27F426E7-38AC-4853-9F52-805D8B6ED81F}" presName="linear" presStyleCnt="0">
        <dgm:presLayoutVars>
          <dgm:animLvl val="lvl"/>
          <dgm:resizeHandles val="exact"/>
        </dgm:presLayoutVars>
      </dgm:prSet>
      <dgm:spPr/>
    </dgm:pt>
    <dgm:pt modelId="{78FF55F9-1F72-42EF-B526-822EAA7F9053}" type="pres">
      <dgm:prSet presAssocID="{D205D5A7-F4DA-4331-8C23-3BFC466147EC}" presName="parentText" presStyleLbl="node1" presStyleIdx="0" presStyleCnt="7" custLinFactY="-119266" custLinFactNeighborX="-596" custLinFactNeighborY="-200000">
        <dgm:presLayoutVars>
          <dgm:chMax val="0"/>
          <dgm:bulletEnabled val="1"/>
        </dgm:presLayoutVars>
      </dgm:prSet>
      <dgm:spPr/>
    </dgm:pt>
    <dgm:pt modelId="{FFA33971-2FF9-49FC-A769-7B9FEFF5940F}" type="pres">
      <dgm:prSet presAssocID="{EBB06E78-822F-4ADD-BC86-3F9B6C231159}" presName="spacer" presStyleCnt="0"/>
      <dgm:spPr/>
    </dgm:pt>
    <dgm:pt modelId="{61F52E46-A4D4-41FD-9204-713B249AC6CE}" type="pres">
      <dgm:prSet presAssocID="{97653CA5-0AA5-4955-A66F-F115B51B946E}" presName="parentText" presStyleLbl="node1" presStyleIdx="1" presStyleCnt="7" custLinFactY="-77702" custLinFactNeighborX="1498" custLinFactNeighborY="-100000">
        <dgm:presLayoutVars>
          <dgm:chMax val="0"/>
          <dgm:bulletEnabled val="1"/>
        </dgm:presLayoutVars>
      </dgm:prSet>
      <dgm:spPr/>
    </dgm:pt>
    <dgm:pt modelId="{D2425A1C-EBF4-49C4-AB05-009AC069D4F3}" type="pres">
      <dgm:prSet presAssocID="{21D8CD9A-B16E-40DF-A19C-1B6ECDEC456F}" presName="spacer" presStyleCnt="0"/>
      <dgm:spPr/>
    </dgm:pt>
    <dgm:pt modelId="{4C640602-5E4B-4C98-B2AC-236E5797A540}" type="pres">
      <dgm:prSet presAssocID="{AD066746-4D80-4507-92C3-71AA5BB9E348}" presName="parentText" presStyleLbl="node1" presStyleIdx="2" presStyleCnt="7" custLinFactY="-13481" custLinFactNeighborY="-100000">
        <dgm:presLayoutVars>
          <dgm:chMax val="0"/>
          <dgm:bulletEnabled val="1"/>
        </dgm:presLayoutVars>
      </dgm:prSet>
      <dgm:spPr/>
    </dgm:pt>
    <dgm:pt modelId="{91AA46C6-A8B3-4A96-AE8F-13512456949D}" type="pres">
      <dgm:prSet presAssocID="{6E96C337-D5C6-4EAB-BC8C-7249A5FDF367}" presName="spacer" presStyleCnt="0"/>
      <dgm:spPr/>
    </dgm:pt>
    <dgm:pt modelId="{D59968F3-F035-4773-BF2C-A1BEBDC54C94}" type="pres">
      <dgm:prSet presAssocID="{7D1F07BB-82F1-433E-9B4D-D90865031C11}" presName="parentText" presStyleLbl="node1" presStyleIdx="3" presStyleCnt="7" custLinFactY="29206" custLinFactNeighborY="100000">
        <dgm:presLayoutVars>
          <dgm:chMax val="0"/>
          <dgm:bulletEnabled val="1"/>
        </dgm:presLayoutVars>
      </dgm:prSet>
      <dgm:spPr/>
    </dgm:pt>
    <dgm:pt modelId="{03D06C2C-20CB-46E7-9DC5-6E04773E7CA5}" type="pres">
      <dgm:prSet presAssocID="{F0694374-AB66-4B49-88A7-0B073DA58582}" presName="spacer" presStyleCnt="0"/>
      <dgm:spPr/>
    </dgm:pt>
    <dgm:pt modelId="{0B4292C0-4AF9-4F92-A1B3-6FF98BC0587C}" type="pres">
      <dgm:prSet presAssocID="{04659302-BF3D-43EB-AAF5-B63C1D9E73F4}" presName="parentText" presStyleLbl="node1" presStyleIdx="4" presStyleCnt="7" custLinFactY="77211" custLinFactNeighborY="100000">
        <dgm:presLayoutVars>
          <dgm:chMax val="0"/>
          <dgm:bulletEnabled val="1"/>
        </dgm:presLayoutVars>
      </dgm:prSet>
      <dgm:spPr/>
    </dgm:pt>
    <dgm:pt modelId="{E2608932-35AD-4B36-AA7D-FB39EFB22B2C}" type="pres">
      <dgm:prSet presAssocID="{F90DF71A-28E1-48E8-8027-3A9FCBB2053F}" presName="spacer" presStyleCnt="0"/>
      <dgm:spPr/>
    </dgm:pt>
    <dgm:pt modelId="{B66F91D1-7ACB-4BB0-A499-D8C040718D7F}" type="pres">
      <dgm:prSet presAssocID="{AF9295B3-860F-4A44-9E7D-09C22F03608E}" presName="parentText" presStyleLbl="node1" presStyleIdx="5" presStyleCnt="7" custLinFactY="100000" custLinFactNeighborY="151688">
        <dgm:presLayoutVars>
          <dgm:chMax val="0"/>
          <dgm:bulletEnabled val="1"/>
        </dgm:presLayoutVars>
      </dgm:prSet>
      <dgm:spPr/>
    </dgm:pt>
    <dgm:pt modelId="{8FF22DFF-EB01-4576-BBE3-69772A162569}" type="pres">
      <dgm:prSet presAssocID="{809B3EDA-6517-4E41-AB37-C01BACC709E5}" presName="spacer" presStyleCnt="0"/>
      <dgm:spPr/>
    </dgm:pt>
    <dgm:pt modelId="{5E8395C7-A5F2-4F86-BC00-1E64CFA907E0}" type="pres">
      <dgm:prSet presAssocID="{7902C90A-3C13-4D58-BED6-3574ED337810}" presName="parentText" presStyleLbl="node1" presStyleIdx="6" presStyleCnt="7" custLinFactY="140032" custLinFactNeighborY="200000">
        <dgm:presLayoutVars>
          <dgm:chMax val="0"/>
          <dgm:bulletEnabled val="1"/>
        </dgm:presLayoutVars>
      </dgm:prSet>
      <dgm:spPr/>
    </dgm:pt>
  </dgm:ptLst>
  <dgm:cxnLst>
    <dgm:cxn modelId="{7CDDF51F-81CD-4FE9-9A53-1DB5BEC2AF1B}" srcId="{27F426E7-38AC-4853-9F52-805D8B6ED81F}" destId="{AD066746-4D80-4507-92C3-71AA5BB9E348}" srcOrd="2" destOrd="0" parTransId="{DDDA4835-7C8E-4F65-8F48-853D64E56764}" sibTransId="{6E96C337-D5C6-4EAB-BC8C-7249A5FDF367}"/>
    <dgm:cxn modelId="{144DAA46-8BB3-4F5B-9687-844951668A1A}" type="presOf" srcId="{AF9295B3-860F-4A44-9E7D-09C22F03608E}" destId="{B66F91D1-7ACB-4BB0-A499-D8C040718D7F}" srcOrd="0" destOrd="0" presId="urn:microsoft.com/office/officeart/2005/8/layout/vList2"/>
    <dgm:cxn modelId="{4CD9484D-31B9-4B01-84A8-8D7703449CEC}" type="presOf" srcId="{7D1F07BB-82F1-433E-9B4D-D90865031C11}" destId="{D59968F3-F035-4773-BF2C-A1BEBDC54C94}" srcOrd="0" destOrd="0" presId="urn:microsoft.com/office/officeart/2005/8/layout/vList2"/>
    <dgm:cxn modelId="{2C17BB72-C22A-40AA-A4DB-633768C26460}" type="presOf" srcId="{D205D5A7-F4DA-4331-8C23-3BFC466147EC}" destId="{78FF55F9-1F72-42EF-B526-822EAA7F9053}" srcOrd="0" destOrd="0" presId="urn:microsoft.com/office/officeart/2005/8/layout/vList2"/>
    <dgm:cxn modelId="{8702B574-8466-4261-B376-F69080C58F58}" srcId="{27F426E7-38AC-4853-9F52-805D8B6ED81F}" destId="{97653CA5-0AA5-4955-A66F-F115B51B946E}" srcOrd="1" destOrd="0" parTransId="{1B066C27-F239-4442-A4BF-180A54981285}" sibTransId="{21D8CD9A-B16E-40DF-A19C-1B6ECDEC456F}"/>
    <dgm:cxn modelId="{0BE67A79-5F8E-4929-924B-E554F7138343}" type="presOf" srcId="{AD066746-4D80-4507-92C3-71AA5BB9E348}" destId="{4C640602-5E4B-4C98-B2AC-236E5797A540}" srcOrd="0" destOrd="0" presId="urn:microsoft.com/office/officeart/2005/8/layout/vList2"/>
    <dgm:cxn modelId="{1089138B-B24A-439A-9C0B-7759AA328B43}" srcId="{27F426E7-38AC-4853-9F52-805D8B6ED81F}" destId="{AF9295B3-860F-4A44-9E7D-09C22F03608E}" srcOrd="5" destOrd="0" parTransId="{CF80CAFA-5F8C-4083-AEED-73FA660E642C}" sibTransId="{809B3EDA-6517-4E41-AB37-C01BACC709E5}"/>
    <dgm:cxn modelId="{2300ADCF-1217-4E8A-855E-9C86AB5021AC}" type="presOf" srcId="{7902C90A-3C13-4D58-BED6-3574ED337810}" destId="{5E8395C7-A5F2-4F86-BC00-1E64CFA907E0}" srcOrd="0" destOrd="0" presId="urn:microsoft.com/office/officeart/2005/8/layout/vList2"/>
    <dgm:cxn modelId="{569124D2-C0DD-45FE-920B-471AA7B6779F}" type="presOf" srcId="{04659302-BF3D-43EB-AAF5-B63C1D9E73F4}" destId="{0B4292C0-4AF9-4F92-A1B3-6FF98BC0587C}" srcOrd="0" destOrd="0" presId="urn:microsoft.com/office/officeart/2005/8/layout/vList2"/>
    <dgm:cxn modelId="{E0F994DE-F4DB-4E8C-B3C4-C01B09725F9A}" srcId="{27F426E7-38AC-4853-9F52-805D8B6ED81F}" destId="{7D1F07BB-82F1-433E-9B4D-D90865031C11}" srcOrd="3" destOrd="0" parTransId="{BD779B83-8E2A-49DE-A06D-2C6F5125707E}" sibTransId="{F0694374-AB66-4B49-88A7-0B073DA58582}"/>
    <dgm:cxn modelId="{18CDC8E1-D182-40FF-ABFD-26B957B25F0D}" type="presOf" srcId="{97653CA5-0AA5-4955-A66F-F115B51B946E}" destId="{61F52E46-A4D4-41FD-9204-713B249AC6CE}" srcOrd="0" destOrd="0" presId="urn:microsoft.com/office/officeart/2005/8/layout/vList2"/>
    <dgm:cxn modelId="{B45B89EB-0F7A-4837-9284-D2CD13720C23}" type="presOf" srcId="{27F426E7-38AC-4853-9F52-805D8B6ED81F}" destId="{1DA99360-6976-4114-AF8E-0515AA34B6E5}" srcOrd="0" destOrd="0" presId="urn:microsoft.com/office/officeart/2005/8/layout/vList2"/>
    <dgm:cxn modelId="{70D35DEC-7A94-4ADA-B78B-A8EF1B8FACDE}" srcId="{27F426E7-38AC-4853-9F52-805D8B6ED81F}" destId="{D205D5A7-F4DA-4331-8C23-3BFC466147EC}" srcOrd="0" destOrd="0" parTransId="{B4EEE6F8-63F2-4283-A9B8-3B885025A463}" sibTransId="{EBB06E78-822F-4ADD-BC86-3F9B6C231159}"/>
    <dgm:cxn modelId="{2B7978F5-E017-48A1-8718-FB5D8DFBC811}" srcId="{27F426E7-38AC-4853-9F52-805D8B6ED81F}" destId="{7902C90A-3C13-4D58-BED6-3574ED337810}" srcOrd="6" destOrd="0" parTransId="{AE2395A0-5BDB-4C9E-87D3-C7340640EAF4}" sibTransId="{3BCE7993-E4A2-4D5C-B5C0-B6AEE9EDA2C5}"/>
    <dgm:cxn modelId="{E65885FF-D5FD-477A-8B9F-1EC4E01E5448}" srcId="{27F426E7-38AC-4853-9F52-805D8B6ED81F}" destId="{04659302-BF3D-43EB-AAF5-B63C1D9E73F4}" srcOrd="4" destOrd="0" parTransId="{7D5D14FC-AC56-4850-9BA2-5AC6B7ECCBA0}" sibTransId="{F90DF71A-28E1-48E8-8027-3A9FCBB2053F}"/>
    <dgm:cxn modelId="{83D7A933-155C-4D4E-94BF-115796288565}" type="presParOf" srcId="{1DA99360-6976-4114-AF8E-0515AA34B6E5}" destId="{78FF55F9-1F72-42EF-B526-822EAA7F9053}" srcOrd="0" destOrd="0" presId="urn:microsoft.com/office/officeart/2005/8/layout/vList2"/>
    <dgm:cxn modelId="{F0BD9F8B-9B82-4B93-BD25-9B5EB041B8EF}" type="presParOf" srcId="{1DA99360-6976-4114-AF8E-0515AA34B6E5}" destId="{FFA33971-2FF9-49FC-A769-7B9FEFF5940F}" srcOrd="1" destOrd="0" presId="urn:microsoft.com/office/officeart/2005/8/layout/vList2"/>
    <dgm:cxn modelId="{BC951342-288A-4BFC-B821-9A83A31A0F9D}" type="presParOf" srcId="{1DA99360-6976-4114-AF8E-0515AA34B6E5}" destId="{61F52E46-A4D4-41FD-9204-713B249AC6CE}" srcOrd="2" destOrd="0" presId="urn:microsoft.com/office/officeart/2005/8/layout/vList2"/>
    <dgm:cxn modelId="{900B6C07-F7B1-4129-9D60-AEED697026E8}" type="presParOf" srcId="{1DA99360-6976-4114-AF8E-0515AA34B6E5}" destId="{D2425A1C-EBF4-49C4-AB05-009AC069D4F3}" srcOrd="3" destOrd="0" presId="urn:microsoft.com/office/officeart/2005/8/layout/vList2"/>
    <dgm:cxn modelId="{CEF75543-8081-4632-AF15-F63A974B5795}" type="presParOf" srcId="{1DA99360-6976-4114-AF8E-0515AA34B6E5}" destId="{4C640602-5E4B-4C98-B2AC-236E5797A540}" srcOrd="4" destOrd="0" presId="urn:microsoft.com/office/officeart/2005/8/layout/vList2"/>
    <dgm:cxn modelId="{2D28F8BC-0043-4C90-95F6-C8507070A641}" type="presParOf" srcId="{1DA99360-6976-4114-AF8E-0515AA34B6E5}" destId="{91AA46C6-A8B3-4A96-AE8F-13512456949D}" srcOrd="5" destOrd="0" presId="urn:microsoft.com/office/officeart/2005/8/layout/vList2"/>
    <dgm:cxn modelId="{5C09038F-B090-43B2-9BFA-BEAAE3A7240F}" type="presParOf" srcId="{1DA99360-6976-4114-AF8E-0515AA34B6E5}" destId="{D59968F3-F035-4773-BF2C-A1BEBDC54C94}" srcOrd="6" destOrd="0" presId="urn:microsoft.com/office/officeart/2005/8/layout/vList2"/>
    <dgm:cxn modelId="{5B51FF40-9BC2-479B-8C04-F54B612F6B32}" type="presParOf" srcId="{1DA99360-6976-4114-AF8E-0515AA34B6E5}" destId="{03D06C2C-20CB-46E7-9DC5-6E04773E7CA5}" srcOrd="7" destOrd="0" presId="urn:microsoft.com/office/officeart/2005/8/layout/vList2"/>
    <dgm:cxn modelId="{C83FB3BF-F52D-41D5-A99D-390332D431D4}" type="presParOf" srcId="{1DA99360-6976-4114-AF8E-0515AA34B6E5}" destId="{0B4292C0-4AF9-4F92-A1B3-6FF98BC0587C}" srcOrd="8" destOrd="0" presId="urn:microsoft.com/office/officeart/2005/8/layout/vList2"/>
    <dgm:cxn modelId="{FA77F995-113F-4044-AAD9-65F1F7F6B525}" type="presParOf" srcId="{1DA99360-6976-4114-AF8E-0515AA34B6E5}" destId="{E2608932-35AD-4B36-AA7D-FB39EFB22B2C}" srcOrd="9" destOrd="0" presId="urn:microsoft.com/office/officeart/2005/8/layout/vList2"/>
    <dgm:cxn modelId="{EFFEE69D-971B-472D-952C-F016FC2B16AF}" type="presParOf" srcId="{1DA99360-6976-4114-AF8E-0515AA34B6E5}" destId="{B66F91D1-7ACB-4BB0-A499-D8C040718D7F}" srcOrd="10" destOrd="0" presId="urn:microsoft.com/office/officeart/2005/8/layout/vList2"/>
    <dgm:cxn modelId="{D3F2EA3E-0737-40B9-8F0F-5B39BCA8114A}" type="presParOf" srcId="{1DA99360-6976-4114-AF8E-0515AA34B6E5}" destId="{8FF22DFF-EB01-4576-BBE3-69772A162569}" srcOrd="11" destOrd="0" presId="urn:microsoft.com/office/officeart/2005/8/layout/vList2"/>
    <dgm:cxn modelId="{19FD2E39-5105-4541-B3CC-781193718FAF}" type="presParOf" srcId="{1DA99360-6976-4114-AF8E-0515AA34B6E5}" destId="{5E8395C7-A5F2-4F86-BC00-1E64CFA907E0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AAD14F-2CF3-4EFC-8C40-3E9BFB087AFA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5FE8E21-57D9-4D58-8251-E0184162D728}">
      <dgm:prSet/>
      <dgm:spPr/>
      <dgm:t>
        <a:bodyPr/>
        <a:lstStyle/>
        <a:p>
          <a:r>
            <a:rPr lang="en-US" b="1" i="0" dirty="0"/>
            <a:t>Try to eat a healthier diet more often</a:t>
          </a:r>
          <a:endParaRPr lang="en-US" dirty="0"/>
        </a:p>
      </dgm:t>
    </dgm:pt>
    <dgm:pt modelId="{12499207-0303-43A7-AB98-1EA6A7D7DE78}" type="parTrans" cxnId="{5274464E-EE52-43D5-8050-ADEC0E989A97}">
      <dgm:prSet/>
      <dgm:spPr/>
      <dgm:t>
        <a:bodyPr/>
        <a:lstStyle/>
        <a:p>
          <a:endParaRPr lang="en-US"/>
        </a:p>
      </dgm:t>
    </dgm:pt>
    <dgm:pt modelId="{812EEA15-B5DB-4491-8ECE-670CAB932AFF}" type="sibTrans" cxnId="{5274464E-EE52-43D5-8050-ADEC0E989A97}">
      <dgm:prSet/>
      <dgm:spPr/>
      <dgm:t>
        <a:bodyPr/>
        <a:lstStyle/>
        <a:p>
          <a:endParaRPr lang="en-US"/>
        </a:p>
      </dgm:t>
    </dgm:pt>
    <dgm:pt modelId="{FDEC0414-A696-4169-9DFD-AA166830F4F1}">
      <dgm:prSet/>
      <dgm:spPr/>
      <dgm:t>
        <a:bodyPr/>
        <a:lstStyle/>
        <a:p>
          <a:r>
            <a:rPr lang="en-US" b="1" i="0" dirty="0"/>
            <a:t>Exercise daily</a:t>
          </a:r>
          <a:endParaRPr lang="en-US" dirty="0"/>
        </a:p>
      </dgm:t>
    </dgm:pt>
    <dgm:pt modelId="{CD6CECDC-A608-453B-8BE4-0EE39AC2A2AD}" type="parTrans" cxnId="{74F94C4F-7EEC-439F-BA5C-88009239E698}">
      <dgm:prSet/>
      <dgm:spPr/>
      <dgm:t>
        <a:bodyPr/>
        <a:lstStyle/>
        <a:p>
          <a:endParaRPr lang="en-US"/>
        </a:p>
      </dgm:t>
    </dgm:pt>
    <dgm:pt modelId="{0790218B-9C1C-4EFB-AF63-D7B3241FCFAD}" type="sibTrans" cxnId="{74F94C4F-7EEC-439F-BA5C-88009239E698}">
      <dgm:prSet/>
      <dgm:spPr/>
      <dgm:t>
        <a:bodyPr/>
        <a:lstStyle/>
        <a:p>
          <a:endParaRPr lang="en-US"/>
        </a:p>
      </dgm:t>
    </dgm:pt>
    <dgm:pt modelId="{1DCD6618-EB06-4CA0-9BE2-DA01CD66A3F8}">
      <dgm:prSet/>
      <dgm:spPr/>
      <dgm:t>
        <a:bodyPr/>
        <a:lstStyle/>
        <a:p>
          <a:r>
            <a:rPr lang="en-US" b="1" i="0" dirty="0"/>
            <a:t>Limit your screentime</a:t>
          </a:r>
          <a:endParaRPr lang="en-US" dirty="0"/>
        </a:p>
      </dgm:t>
    </dgm:pt>
    <dgm:pt modelId="{58100AE9-20B9-4523-819B-B9F78C8233F1}" type="parTrans" cxnId="{60F5CBC1-9F52-44CC-B95D-A70E9EEC11B1}">
      <dgm:prSet/>
      <dgm:spPr/>
      <dgm:t>
        <a:bodyPr/>
        <a:lstStyle/>
        <a:p>
          <a:endParaRPr lang="en-US"/>
        </a:p>
      </dgm:t>
    </dgm:pt>
    <dgm:pt modelId="{77D15CEE-0D95-4ABC-A158-2530453379D0}" type="sibTrans" cxnId="{60F5CBC1-9F52-44CC-B95D-A70E9EEC11B1}">
      <dgm:prSet/>
      <dgm:spPr/>
      <dgm:t>
        <a:bodyPr/>
        <a:lstStyle/>
        <a:p>
          <a:endParaRPr lang="en-US"/>
        </a:p>
      </dgm:t>
    </dgm:pt>
    <dgm:pt modelId="{B94CDD02-64B0-41EF-AE6D-4D374E253B4B}">
      <dgm:prSet/>
      <dgm:spPr/>
      <dgm:t>
        <a:bodyPr/>
        <a:lstStyle/>
        <a:p>
          <a:r>
            <a:rPr lang="en-GB" b="1" i="0" dirty="0"/>
            <a:t>Set Consistent Sleep Routines</a:t>
          </a:r>
          <a:endParaRPr lang="en-US" dirty="0"/>
        </a:p>
      </dgm:t>
    </dgm:pt>
    <dgm:pt modelId="{B16A227E-04AA-4BE4-AC1E-E3DE0B4D1F26}" type="parTrans" cxnId="{AE59CDC8-5381-4782-BB83-7E27B6B8544C}">
      <dgm:prSet/>
      <dgm:spPr/>
      <dgm:t>
        <a:bodyPr/>
        <a:lstStyle/>
        <a:p>
          <a:endParaRPr lang="en-US"/>
        </a:p>
      </dgm:t>
    </dgm:pt>
    <dgm:pt modelId="{556B1BB3-7E80-46E4-9CA1-68251FCE712B}" type="sibTrans" cxnId="{AE59CDC8-5381-4782-BB83-7E27B6B8544C}">
      <dgm:prSet/>
      <dgm:spPr/>
      <dgm:t>
        <a:bodyPr/>
        <a:lstStyle/>
        <a:p>
          <a:endParaRPr lang="en-US"/>
        </a:p>
      </dgm:t>
    </dgm:pt>
    <dgm:pt modelId="{B1DB5D2A-4FC2-49BE-B6D5-C3783D1B79B5}">
      <dgm:prSet/>
      <dgm:spPr/>
      <dgm:t>
        <a:bodyPr/>
        <a:lstStyle/>
        <a:p>
          <a:r>
            <a:rPr lang="en-US" b="1" i="0" dirty="0"/>
            <a:t>Avoid processed foods</a:t>
          </a:r>
          <a:endParaRPr lang="en-US" dirty="0"/>
        </a:p>
      </dgm:t>
    </dgm:pt>
    <dgm:pt modelId="{C9D03C83-BBAD-4CBB-92F5-CF8E4B6DC997}" type="parTrans" cxnId="{515E19FD-9153-4F5E-950D-046ED57E2089}">
      <dgm:prSet/>
      <dgm:spPr/>
      <dgm:t>
        <a:bodyPr/>
        <a:lstStyle/>
        <a:p>
          <a:endParaRPr lang="en-US"/>
        </a:p>
      </dgm:t>
    </dgm:pt>
    <dgm:pt modelId="{FDC09A61-E05D-4865-BE99-D823C1021268}" type="sibTrans" cxnId="{515E19FD-9153-4F5E-950D-046ED57E2089}">
      <dgm:prSet/>
      <dgm:spPr/>
      <dgm:t>
        <a:bodyPr/>
        <a:lstStyle/>
        <a:p>
          <a:endParaRPr lang="en-US"/>
        </a:p>
      </dgm:t>
    </dgm:pt>
    <dgm:pt modelId="{CC0CF888-F60D-4813-9AE3-1148C241CF93}">
      <dgm:prSet/>
      <dgm:spPr/>
      <dgm:t>
        <a:bodyPr/>
        <a:lstStyle/>
        <a:p>
          <a:r>
            <a:rPr lang="en-US" b="1" i="0" dirty="0"/>
            <a:t>Reduce sugar consumption</a:t>
          </a:r>
          <a:endParaRPr lang="en-US" dirty="0"/>
        </a:p>
      </dgm:t>
    </dgm:pt>
    <dgm:pt modelId="{0CA2BE59-A6E3-477C-9B25-AED7020C2C2A}" type="parTrans" cxnId="{8A469207-71FF-4852-B7AD-540533B69214}">
      <dgm:prSet/>
      <dgm:spPr/>
      <dgm:t>
        <a:bodyPr/>
        <a:lstStyle/>
        <a:p>
          <a:endParaRPr lang="en-US"/>
        </a:p>
      </dgm:t>
    </dgm:pt>
    <dgm:pt modelId="{DE686E6B-C600-4AEA-B3D3-4C4263DF02F9}" type="sibTrans" cxnId="{8A469207-71FF-4852-B7AD-540533B69214}">
      <dgm:prSet/>
      <dgm:spPr/>
      <dgm:t>
        <a:bodyPr/>
        <a:lstStyle/>
        <a:p>
          <a:endParaRPr lang="en-US"/>
        </a:p>
      </dgm:t>
    </dgm:pt>
    <dgm:pt modelId="{40EA4D04-8835-4EA6-99B1-9496A3957ECD}">
      <dgm:prSet/>
      <dgm:spPr/>
      <dgm:t>
        <a:bodyPr/>
        <a:lstStyle/>
        <a:p>
          <a:r>
            <a:rPr lang="en-US" b="1" i="0" dirty="0"/>
            <a:t>Limit artificial sweeteners</a:t>
          </a:r>
          <a:endParaRPr lang="en-US" dirty="0"/>
        </a:p>
      </dgm:t>
    </dgm:pt>
    <dgm:pt modelId="{E2ACDD95-A086-41B7-BB74-2CAA6F664638}" type="parTrans" cxnId="{B3C117A9-763C-476A-A1F7-0DACEE3071AE}">
      <dgm:prSet/>
      <dgm:spPr/>
      <dgm:t>
        <a:bodyPr/>
        <a:lstStyle/>
        <a:p>
          <a:endParaRPr lang="en-US"/>
        </a:p>
      </dgm:t>
    </dgm:pt>
    <dgm:pt modelId="{8C3FB259-277B-4FF8-99DE-4CEC1FE225B5}" type="sibTrans" cxnId="{B3C117A9-763C-476A-A1F7-0DACEE3071AE}">
      <dgm:prSet/>
      <dgm:spPr/>
      <dgm:t>
        <a:bodyPr/>
        <a:lstStyle/>
        <a:p>
          <a:endParaRPr lang="en-US"/>
        </a:p>
      </dgm:t>
    </dgm:pt>
    <dgm:pt modelId="{35F98FE2-5FFE-462A-8C27-D60AF2F721B3}">
      <dgm:prSet/>
      <dgm:spPr/>
      <dgm:t>
        <a:bodyPr/>
        <a:lstStyle/>
        <a:p>
          <a:r>
            <a:rPr lang="en-US" b="1" i="0"/>
            <a:t>Skip saturated fats</a:t>
          </a:r>
          <a:endParaRPr lang="en-US"/>
        </a:p>
      </dgm:t>
    </dgm:pt>
    <dgm:pt modelId="{A1FAC4B2-DE01-451A-BAA9-088FB32A3DDB}" type="parTrans" cxnId="{B5CB16D6-C9A4-4A40-83D5-68E8A45EBB1E}">
      <dgm:prSet/>
      <dgm:spPr/>
      <dgm:t>
        <a:bodyPr/>
        <a:lstStyle/>
        <a:p>
          <a:endParaRPr lang="en-US"/>
        </a:p>
      </dgm:t>
    </dgm:pt>
    <dgm:pt modelId="{C9C2B6DC-15AA-45C7-A8B6-1A29ED6D2EA1}" type="sibTrans" cxnId="{B5CB16D6-C9A4-4A40-83D5-68E8A45EBB1E}">
      <dgm:prSet/>
      <dgm:spPr/>
      <dgm:t>
        <a:bodyPr/>
        <a:lstStyle/>
        <a:p>
          <a:endParaRPr lang="en-US"/>
        </a:p>
      </dgm:t>
    </dgm:pt>
    <dgm:pt modelId="{B75AE6D9-9DA3-4F97-A415-92359DB7CB3B}">
      <dgm:prSet/>
      <dgm:spPr/>
      <dgm:t>
        <a:bodyPr/>
        <a:lstStyle/>
        <a:p>
          <a:r>
            <a:rPr lang="en-US" b="1" i="0"/>
            <a:t>Sip wisely</a:t>
          </a:r>
          <a:endParaRPr lang="en-US"/>
        </a:p>
      </dgm:t>
    </dgm:pt>
    <dgm:pt modelId="{FDAD0EB0-869F-4859-9ED2-5309FE2BF38B}" type="parTrans" cxnId="{B9968C89-89DA-483F-9818-5841556839CF}">
      <dgm:prSet/>
      <dgm:spPr/>
      <dgm:t>
        <a:bodyPr/>
        <a:lstStyle/>
        <a:p>
          <a:endParaRPr lang="en-US"/>
        </a:p>
      </dgm:t>
    </dgm:pt>
    <dgm:pt modelId="{481E4961-E23D-4D64-BB4E-762FDD3DF43D}" type="sibTrans" cxnId="{B9968C89-89DA-483F-9818-5841556839CF}">
      <dgm:prSet/>
      <dgm:spPr/>
      <dgm:t>
        <a:bodyPr/>
        <a:lstStyle/>
        <a:p>
          <a:endParaRPr lang="en-US"/>
        </a:p>
      </dgm:t>
    </dgm:pt>
    <dgm:pt modelId="{8B1808C4-5CA2-4E88-A1CD-08BF6693C2FE}">
      <dgm:prSet/>
      <dgm:spPr/>
      <dgm:t>
        <a:bodyPr/>
        <a:lstStyle/>
        <a:p>
          <a:r>
            <a:rPr lang="en-US" b="1" i="0"/>
            <a:t>Cook at home</a:t>
          </a:r>
          <a:endParaRPr lang="en-US"/>
        </a:p>
      </dgm:t>
    </dgm:pt>
    <dgm:pt modelId="{34A3D872-84AB-465D-B9D9-418795708E01}" type="parTrans" cxnId="{3760F895-761C-42C2-9DCD-2F8DFD8634DB}">
      <dgm:prSet/>
      <dgm:spPr/>
      <dgm:t>
        <a:bodyPr/>
        <a:lstStyle/>
        <a:p>
          <a:endParaRPr lang="en-US"/>
        </a:p>
      </dgm:t>
    </dgm:pt>
    <dgm:pt modelId="{33CAA957-52D1-47C4-B7BC-4E4690DD43FD}" type="sibTrans" cxnId="{3760F895-761C-42C2-9DCD-2F8DFD8634DB}">
      <dgm:prSet/>
      <dgm:spPr/>
      <dgm:t>
        <a:bodyPr/>
        <a:lstStyle/>
        <a:p>
          <a:endParaRPr lang="en-US"/>
        </a:p>
      </dgm:t>
    </dgm:pt>
    <dgm:pt modelId="{9B8B8B82-DD08-419A-84E8-358419D83D32}">
      <dgm:prSet/>
      <dgm:spPr/>
      <dgm:t>
        <a:bodyPr/>
        <a:lstStyle/>
        <a:p>
          <a:r>
            <a:rPr lang="en-US" b="1" i="0" dirty="0"/>
            <a:t>Try a plant-based diet</a:t>
          </a:r>
          <a:endParaRPr lang="en-US" dirty="0"/>
        </a:p>
      </dgm:t>
    </dgm:pt>
    <dgm:pt modelId="{8BAB91DF-BCF3-4A2B-A2B6-8CBDD46CB163}" type="parTrans" cxnId="{214372E7-4CF6-4B0F-8AF6-E8E75F27D130}">
      <dgm:prSet/>
      <dgm:spPr/>
      <dgm:t>
        <a:bodyPr/>
        <a:lstStyle/>
        <a:p>
          <a:endParaRPr lang="en-US"/>
        </a:p>
      </dgm:t>
    </dgm:pt>
    <dgm:pt modelId="{168B3DA1-B1A9-4999-97C6-6468AA25D9C8}" type="sibTrans" cxnId="{214372E7-4CF6-4B0F-8AF6-E8E75F27D130}">
      <dgm:prSet/>
      <dgm:spPr/>
      <dgm:t>
        <a:bodyPr/>
        <a:lstStyle/>
        <a:p>
          <a:endParaRPr lang="en-US"/>
        </a:p>
      </dgm:t>
    </dgm:pt>
    <dgm:pt modelId="{7586E8F4-07F3-45CC-8B0C-DFA7D22CC343}" type="pres">
      <dgm:prSet presAssocID="{0DAAD14F-2CF3-4EFC-8C40-3E9BFB087AFA}" presName="diagram" presStyleCnt="0">
        <dgm:presLayoutVars>
          <dgm:dir/>
          <dgm:resizeHandles val="exact"/>
        </dgm:presLayoutVars>
      </dgm:prSet>
      <dgm:spPr/>
    </dgm:pt>
    <dgm:pt modelId="{6E134D05-EFC0-4625-BEFA-4C569F73B2FD}" type="pres">
      <dgm:prSet presAssocID="{65FE8E21-57D9-4D58-8251-E0184162D728}" presName="node" presStyleLbl="node1" presStyleIdx="0" presStyleCnt="11">
        <dgm:presLayoutVars>
          <dgm:bulletEnabled val="1"/>
        </dgm:presLayoutVars>
      </dgm:prSet>
      <dgm:spPr/>
    </dgm:pt>
    <dgm:pt modelId="{F9DC543D-7AB0-440D-AEA9-CF0B188D46EA}" type="pres">
      <dgm:prSet presAssocID="{812EEA15-B5DB-4491-8ECE-670CAB932AFF}" presName="sibTrans" presStyleCnt="0"/>
      <dgm:spPr/>
    </dgm:pt>
    <dgm:pt modelId="{3288DA4A-EAB0-4365-A004-F19475C7BE4E}" type="pres">
      <dgm:prSet presAssocID="{FDEC0414-A696-4169-9DFD-AA166830F4F1}" presName="node" presStyleLbl="node1" presStyleIdx="1" presStyleCnt="11">
        <dgm:presLayoutVars>
          <dgm:bulletEnabled val="1"/>
        </dgm:presLayoutVars>
      </dgm:prSet>
      <dgm:spPr/>
    </dgm:pt>
    <dgm:pt modelId="{E02E828F-24D1-4C83-BE39-0F245C39A818}" type="pres">
      <dgm:prSet presAssocID="{0790218B-9C1C-4EFB-AF63-D7B3241FCFAD}" presName="sibTrans" presStyleCnt="0"/>
      <dgm:spPr/>
    </dgm:pt>
    <dgm:pt modelId="{F9417F4C-9289-47AA-9540-5570503D8DF0}" type="pres">
      <dgm:prSet presAssocID="{1DCD6618-EB06-4CA0-9BE2-DA01CD66A3F8}" presName="node" presStyleLbl="node1" presStyleIdx="2" presStyleCnt="11">
        <dgm:presLayoutVars>
          <dgm:bulletEnabled val="1"/>
        </dgm:presLayoutVars>
      </dgm:prSet>
      <dgm:spPr/>
    </dgm:pt>
    <dgm:pt modelId="{84120BD8-2143-40D2-A7ED-61D00D628CAD}" type="pres">
      <dgm:prSet presAssocID="{77D15CEE-0D95-4ABC-A158-2530453379D0}" presName="sibTrans" presStyleCnt="0"/>
      <dgm:spPr/>
    </dgm:pt>
    <dgm:pt modelId="{BD4C8DED-8305-4EAE-A779-DBED2D5C25E2}" type="pres">
      <dgm:prSet presAssocID="{B94CDD02-64B0-41EF-AE6D-4D374E253B4B}" presName="node" presStyleLbl="node1" presStyleIdx="3" presStyleCnt="11">
        <dgm:presLayoutVars>
          <dgm:bulletEnabled val="1"/>
        </dgm:presLayoutVars>
      </dgm:prSet>
      <dgm:spPr/>
    </dgm:pt>
    <dgm:pt modelId="{B2F5763B-8510-4066-93E0-49B954038625}" type="pres">
      <dgm:prSet presAssocID="{556B1BB3-7E80-46E4-9CA1-68251FCE712B}" presName="sibTrans" presStyleCnt="0"/>
      <dgm:spPr/>
    </dgm:pt>
    <dgm:pt modelId="{F506A26F-0084-4A77-B7EF-1BBDD20D8E2C}" type="pres">
      <dgm:prSet presAssocID="{B1DB5D2A-4FC2-49BE-B6D5-C3783D1B79B5}" presName="node" presStyleLbl="node1" presStyleIdx="4" presStyleCnt="11">
        <dgm:presLayoutVars>
          <dgm:bulletEnabled val="1"/>
        </dgm:presLayoutVars>
      </dgm:prSet>
      <dgm:spPr/>
    </dgm:pt>
    <dgm:pt modelId="{7DF5BBEA-9F5E-4CF4-9BDB-A6F7BD8C22DA}" type="pres">
      <dgm:prSet presAssocID="{FDC09A61-E05D-4865-BE99-D823C1021268}" presName="sibTrans" presStyleCnt="0"/>
      <dgm:spPr/>
    </dgm:pt>
    <dgm:pt modelId="{BEED221F-7F8C-48BC-950F-6ACAB5B3C28D}" type="pres">
      <dgm:prSet presAssocID="{CC0CF888-F60D-4813-9AE3-1148C241CF93}" presName="node" presStyleLbl="node1" presStyleIdx="5" presStyleCnt="11">
        <dgm:presLayoutVars>
          <dgm:bulletEnabled val="1"/>
        </dgm:presLayoutVars>
      </dgm:prSet>
      <dgm:spPr/>
    </dgm:pt>
    <dgm:pt modelId="{A187030A-0FBE-4C90-838C-A48014F9A75B}" type="pres">
      <dgm:prSet presAssocID="{DE686E6B-C600-4AEA-B3D3-4C4263DF02F9}" presName="sibTrans" presStyleCnt="0"/>
      <dgm:spPr/>
    </dgm:pt>
    <dgm:pt modelId="{4BC0795E-C241-45E9-987B-5898A63344FD}" type="pres">
      <dgm:prSet presAssocID="{40EA4D04-8835-4EA6-99B1-9496A3957ECD}" presName="node" presStyleLbl="node1" presStyleIdx="6" presStyleCnt="11">
        <dgm:presLayoutVars>
          <dgm:bulletEnabled val="1"/>
        </dgm:presLayoutVars>
      </dgm:prSet>
      <dgm:spPr/>
    </dgm:pt>
    <dgm:pt modelId="{7E7693ED-58CA-4299-9965-DBF661C05F50}" type="pres">
      <dgm:prSet presAssocID="{8C3FB259-277B-4FF8-99DE-4CEC1FE225B5}" presName="sibTrans" presStyleCnt="0"/>
      <dgm:spPr/>
    </dgm:pt>
    <dgm:pt modelId="{495FB529-6E2A-4B87-ABFA-2C7AD5F2CF88}" type="pres">
      <dgm:prSet presAssocID="{35F98FE2-5FFE-462A-8C27-D60AF2F721B3}" presName="node" presStyleLbl="node1" presStyleIdx="7" presStyleCnt="11">
        <dgm:presLayoutVars>
          <dgm:bulletEnabled val="1"/>
        </dgm:presLayoutVars>
      </dgm:prSet>
      <dgm:spPr/>
    </dgm:pt>
    <dgm:pt modelId="{D58085FC-067D-4392-B7A4-A525FAA7C67B}" type="pres">
      <dgm:prSet presAssocID="{C9C2B6DC-15AA-45C7-A8B6-1A29ED6D2EA1}" presName="sibTrans" presStyleCnt="0"/>
      <dgm:spPr/>
    </dgm:pt>
    <dgm:pt modelId="{26411950-B896-4E13-BC30-92193A458BAA}" type="pres">
      <dgm:prSet presAssocID="{B75AE6D9-9DA3-4F97-A415-92359DB7CB3B}" presName="node" presStyleLbl="node1" presStyleIdx="8" presStyleCnt="11">
        <dgm:presLayoutVars>
          <dgm:bulletEnabled val="1"/>
        </dgm:presLayoutVars>
      </dgm:prSet>
      <dgm:spPr/>
    </dgm:pt>
    <dgm:pt modelId="{7B284A0F-37B3-45B9-A915-491BE13FA441}" type="pres">
      <dgm:prSet presAssocID="{481E4961-E23D-4D64-BB4E-762FDD3DF43D}" presName="sibTrans" presStyleCnt="0"/>
      <dgm:spPr/>
    </dgm:pt>
    <dgm:pt modelId="{A566F83E-3DB9-45F8-8E0C-98977ED810CF}" type="pres">
      <dgm:prSet presAssocID="{8B1808C4-5CA2-4E88-A1CD-08BF6693C2FE}" presName="node" presStyleLbl="node1" presStyleIdx="9" presStyleCnt="11" custScaleX="128860">
        <dgm:presLayoutVars>
          <dgm:bulletEnabled val="1"/>
        </dgm:presLayoutVars>
      </dgm:prSet>
      <dgm:spPr/>
    </dgm:pt>
    <dgm:pt modelId="{0B7B7D2F-34BA-4D5E-8E8B-F26ABEF7F6C1}" type="pres">
      <dgm:prSet presAssocID="{33CAA957-52D1-47C4-B7BC-4E4690DD43FD}" presName="sibTrans" presStyleCnt="0"/>
      <dgm:spPr/>
    </dgm:pt>
    <dgm:pt modelId="{21F9C341-7EFE-4A00-B484-9891B3B2C274}" type="pres">
      <dgm:prSet presAssocID="{9B8B8B82-DD08-419A-84E8-358419D83D32}" presName="node" presStyleLbl="node1" presStyleIdx="10" presStyleCnt="11" custScaleX="131562">
        <dgm:presLayoutVars>
          <dgm:bulletEnabled val="1"/>
        </dgm:presLayoutVars>
      </dgm:prSet>
      <dgm:spPr/>
    </dgm:pt>
  </dgm:ptLst>
  <dgm:cxnLst>
    <dgm:cxn modelId="{8A469207-71FF-4852-B7AD-540533B69214}" srcId="{0DAAD14F-2CF3-4EFC-8C40-3E9BFB087AFA}" destId="{CC0CF888-F60D-4813-9AE3-1148C241CF93}" srcOrd="5" destOrd="0" parTransId="{0CA2BE59-A6E3-477C-9B25-AED7020C2C2A}" sibTransId="{DE686E6B-C600-4AEA-B3D3-4C4263DF02F9}"/>
    <dgm:cxn modelId="{126EC816-C9C8-40CA-9695-0798CC01505A}" type="presOf" srcId="{35F98FE2-5FFE-462A-8C27-D60AF2F721B3}" destId="{495FB529-6E2A-4B87-ABFA-2C7AD5F2CF88}" srcOrd="0" destOrd="0" presId="urn:microsoft.com/office/officeart/2005/8/layout/default"/>
    <dgm:cxn modelId="{6435C024-8926-4227-8669-72995F8299C3}" type="presOf" srcId="{CC0CF888-F60D-4813-9AE3-1148C241CF93}" destId="{BEED221F-7F8C-48BC-950F-6ACAB5B3C28D}" srcOrd="0" destOrd="0" presId="urn:microsoft.com/office/officeart/2005/8/layout/default"/>
    <dgm:cxn modelId="{B26DC226-31A2-46A6-8513-EB2D37DE1FA7}" type="presOf" srcId="{65FE8E21-57D9-4D58-8251-E0184162D728}" destId="{6E134D05-EFC0-4625-BEFA-4C569F73B2FD}" srcOrd="0" destOrd="0" presId="urn:microsoft.com/office/officeart/2005/8/layout/default"/>
    <dgm:cxn modelId="{0C013535-7924-4BE0-8141-A275AA56CD00}" type="presOf" srcId="{B1DB5D2A-4FC2-49BE-B6D5-C3783D1B79B5}" destId="{F506A26F-0084-4A77-B7EF-1BBDD20D8E2C}" srcOrd="0" destOrd="0" presId="urn:microsoft.com/office/officeart/2005/8/layout/default"/>
    <dgm:cxn modelId="{6AAEAB3B-7BDD-484E-A1A8-5CCFB540AEA0}" type="presOf" srcId="{40EA4D04-8835-4EA6-99B1-9496A3957ECD}" destId="{4BC0795E-C241-45E9-987B-5898A63344FD}" srcOrd="0" destOrd="0" presId="urn:microsoft.com/office/officeart/2005/8/layout/default"/>
    <dgm:cxn modelId="{E33B2468-CD6A-491B-91C8-9C61024061D9}" type="presOf" srcId="{FDEC0414-A696-4169-9DFD-AA166830F4F1}" destId="{3288DA4A-EAB0-4365-A004-F19475C7BE4E}" srcOrd="0" destOrd="0" presId="urn:microsoft.com/office/officeart/2005/8/layout/default"/>
    <dgm:cxn modelId="{4DD07068-F1E6-4165-B769-772842C6D62D}" type="presOf" srcId="{8B1808C4-5CA2-4E88-A1CD-08BF6693C2FE}" destId="{A566F83E-3DB9-45F8-8E0C-98977ED810CF}" srcOrd="0" destOrd="0" presId="urn:microsoft.com/office/officeart/2005/8/layout/default"/>
    <dgm:cxn modelId="{5274464E-EE52-43D5-8050-ADEC0E989A97}" srcId="{0DAAD14F-2CF3-4EFC-8C40-3E9BFB087AFA}" destId="{65FE8E21-57D9-4D58-8251-E0184162D728}" srcOrd="0" destOrd="0" parTransId="{12499207-0303-43A7-AB98-1EA6A7D7DE78}" sibTransId="{812EEA15-B5DB-4491-8ECE-670CAB932AFF}"/>
    <dgm:cxn modelId="{74F94C4F-7EEC-439F-BA5C-88009239E698}" srcId="{0DAAD14F-2CF3-4EFC-8C40-3E9BFB087AFA}" destId="{FDEC0414-A696-4169-9DFD-AA166830F4F1}" srcOrd="1" destOrd="0" parTransId="{CD6CECDC-A608-453B-8BE4-0EE39AC2A2AD}" sibTransId="{0790218B-9C1C-4EFB-AF63-D7B3241FCFAD}"/>
    <dgm:cxn modelId="{B9968C89-89DA-483F-9818-5841556839CF}" srcId="{0DAAD14F-2CF3-4EFC-8C40-3E9BFB087AFA}" destId="{B75AE6D9-9DA3-4F97-A415-92359DB7CB3B}" srcOrd="8" destOrd="0" parTransId="{FDAD0EB0-869F-4859-9ED2-5309FE2BF38B}" sibTransId="{481E4961-E23D-4D64-BB4E-762FDD3DF43D}"/>
    <dgm:cxn modelId="{3760F895-761C-42C2-9DCD-2F8DFD8634DB}" srcId="{0DAAD14F-2CF3-4EFC-8C40-3E9BFB087AFA}" destId="{8B1808C4-5CA2-4E88-A1CD-08BF6693C2FE}" srcOrd="9" destOrd="0" parTransId="{34A3D872-84AB-465D-B9D9-418795708E01}" sibTransId="{33CAA957-52D1-47C4-B7BC-4E4690DD43FD}"/>
    <dgm:cxn modelId="{B9E0039A-26A7-4076-8CE2-1EC261FE1559}" type="presOf" srcId="{B75AE6D9-9DA3-4F97-A415-92359DB7CB3B}" destId="{26411950-B896-4E13-BC30-92193A458BAA}" srcOrd="0" destOrd="0" presId="urn:microsoft.com/office/officeart/2005/8/layout/default"/>
    <dgm:cxn modelId="{A49614A7-089A-40D1-BF63-1D2927DB0EE3}" type="presOf" srcId="{B94CDD02-64B0-41EF-AE6D-4D374E253B4B}" destId="{BD4C8DED-8305-4EAE-A779-DBED2D5C25E2}" srcOrd="0" destOrd="0" presId="urn:microsoft.com/office/officeart/2005/8/layout/default"/>
    <dgm:cxn modelId="{D3E5F0A7-042B-41ED-85D3-CF59F1674A7E}" type="presOf" srcId="{1DCD6618-EB06-4CA0-9BE2-DA01CD66A3F8}" destId="{F9417F4C-9289-47AA-9540-5570503D8DF0}" srcOrd="0" destOrd="0" presId="urn:microsoft.com/office/officeart/2005/8/layout/default"/>
    <dgm:cxn modelId="{B3C117A9-763C-476A-A1F7-0DACEE3071AE}" srcId="{0DAAD14F-2CF3-4EFC-8C40-3E9BFB087AFA}" destId="{40EA4D04-8835-4EA6-99B1-9496A3957ECD}" srcOrd="6" destOrd="0" parTransId="{E2ACDD95-A086-41B7-BB74-2CAA6F664638}" sibTransId="{8C3FB259-277B-4FF8-99DE-4CEC1FE225B5}"/>
    <dgm:cxn modelId="{60F5CBC1-9F52-44CC-B95D-A70E9EEC11B1}" srcId="{0DAAD14F-2CF3-4EFC-8C40-3E9BFB087AFA}" destId="{1DCD6618-EB06-4CA0-9BE2-DA01CD66A3F8}" srcOrd="2" destOrd="0" parTransId="{58100AE9-20B9-4523-819B-B9F78C8233F1}" sibTransId="{77D15CEE-0D95-4ABC-A158-2530453379D0}"/>
    <dgm:cxn modelId="{AE59CDC8-5381-4782-BB83-7E27B6B8544C}" srcId="{0DAAD14F-2CF3-4EFC-8C40-3E9BFB087AFA}" destId="{B94CDD02-64B0-41EF-AE6D-4D374E253B4B}" srcOrd="3" destOrd="0" parTransId="{B16A227E-04AA-4BE4-AC1E-E3DE0B4D1F26}" sibTransId="{556B1BB3-7E80-46E4-9CA1-68251FCE712B}"/>
    <dgm:cxn modelId="{B5CB16D6-C9A4-4A40-83D5-68E8A45EBB1E}" srcId="{0DAAD14F-2CF3-4EFC-8C40-3E9BFB087AFA}" destId="{35F98FE2-5FFE-462A-8C27-D60AF2F721B3}" srcOrd="7" destOrd="0" parTransId="{A1FAC4B2-DE01-451A-BAA9-088FB32A3DDB}" sibTransId="{C9C2B6DC-15AA-45C7-A8B6-1A29ED6D2EA1}"/>
    <dgm:cxn modelId="{ED7644D7-3FA8-4E72-B05D-41E3F447B847}" type="presOf" srcId="{0DAAD14F-2CF3-4EFC-8C40-3E9BFB087AFA}" destId="{7586E8F4-07F3-45CC-8B0C-DFA7D22CC343}" srcOrd="0" destOrd="0" presId="urn:microsoft.com/office/officeart/2005/8/layout/default"/>
    <dgm:cxn modelId="{214372E7-4CF6-4B0F-8AF6-E8E75F27D130}" srcId="{0DAAD14F-2CF3-4EFC-8C40-3E9BFB087AFA}" destId="{9B8B8B82-DD08-419A-84E8-358419D83D32}" srcOrd="10" destOrd="0" parTransId="{8BAB91DF-BCF3-4A2B-A2B6-8CBDD46CB163}" sibTransId="{168B3DA1-B1A9-4999-97C6-6468AA25D9C8}"/>
    <dgm:cxn modelId="{EA7605F0-F8A0-4FD7-A215-A4A1AEAE3D69}" type="presOf" srcId="{9B8B8B82-DD08-419A-84E8-358419D83D32}" destId="{21F9C341-7EFE-4A00-B484-9891B3B2C274}" srcOrd="0" destOrd="0" presId="urn:microsoft.com/office/officeart/2005/8/layout/default"/>
    <dgm:cxn modelId="{515E19FD-9153-4F5E-950D-046ED57E2089}" srcId="{0DAAD14F-2CF3-4EFC-8C40-3E9BFB087AFA}" destId="{B1DB5D2A-4FC2-49BE-B6D5-C3783D1B79B5}" srcOrd="4" destOrd="0" parTransId="{C9D03C83-BBAD-4CBB-92F5-CF8E4B6DC997}" sibTransId="{FDC09A61-E05D-4865-BE99-D823C1021268}"/>
    <dgm:cxn modelId="{6D5E573B-64C3-4A3A-AA23-E72FD43361A6}" type="presParOf" srcId="{7586E8F4-07F3-45CC-8B0C-DFA7D22CC343}" destId="{6E134D05-EFC0-4625-BEFA-4C569F73B2FD}" srcOrd="0" destOrd="0" presId="urn:microsoft.com/office/officeart/2005/8/layout/default"/>
    <dgm:cxn modelId="{8D8374FC-254E-43C3-A6FB-052AD3DDF872}" type="presParOf" srcId="{7586E8F4-07F3-45CC-8B0C-DFA7D22CC343}" destId="{F9DC543D-7AB0-440D-AEA9-CF0B188D46EA}" srcOrd="1" destOrd="0" presId="urn:microsoft.com/office/officeart/2005/8/layout/default"/>
    <dgm:cxn modelId="{A122C56E-B72C-4E45-82B3-ED158CCBFC28}" type="presParOf" srcId="{7586E8F4-07F3-45CC-8B0C-DFA7D22CC343}" destId="{3288DA4A-EAB0-4365-A004-F19475C7BE4E}" srcOrd="2" destOrd="0" presId="urn:microsoft.com/office/officeart/2005/8/layout/default"/>
    <dgm:cxn modelId="{3A6037DD-073B-4ADB-B8A8-EB1B890A9078}" type="presParOf" srcId="{7586E8F4-07F3-45CC-8B0C-DFA7D22CC343}" destId="{E02E828F-24D1-4C83-BE39-0F245C39A818}" srcOrd="3" destOrd="0" presId="urn:microsoft.com/office/officeart/2005/8/layout/default"/>
    <dgm:cxn modelId="{1E22DB82-D1AD-4760-ABE1-BA2C286AE1B5}" type="presParOf" srcId="{7586E8F4-07F3-45CC-8B0C-DFA7D22CC343}" destId="{F9417F4C-9289-47AA-9540-5570503D8DF0}" srcOrd="4" destOrd="0" presId="urn:microsoft.com/office/officeart/2005/8/layout/default"/>
    <dgm:cxn modelId="{9A39B9B9-1872-464A-95E3-EF58A1482DB2}" type="presParOf" srcId="{7586E8F4-07F3-45CC-8B0C-DFA7D22CC343}" destId="{84120BD8-2143-40D2-A7ED-61D00D628CAD}" srcOrd="5" destOrd="0" presId="urn:microsoft.com/office/officeart/2005/8/layout/default"/>
    <dgm:cxn modelId="{F9EB6507-FE78-47A3-92A5-0791C9097950}" type="presParOf" srcId="{7586E8F4-07F3-45CC-8B0C-DFA7D22CC343}" destId="{BD4C8DED-8305-4EAE-A779-DBED2D5C25E2}" srcOrd="6" destOrd="0" presId="urn:microsoft.com/office/officeart/2005/8/layout/default"/>
    <dgm:cxn modelId="{261E50C3-874E-4A58-B115-24E1C4A56DC4}" type="presParOf" srcId="{7586E8F4-07F3-45CC-8B0C-DFA7D22CC343}" destId="{B2F5763B-8510-4066-93E0-49B954038625}" srcOrd="7" destOrd="0" presId="urn:microsoft.com/office/officeart/2005/8/layout/default"/>
    <dgm:cxn modelId="{2A2E943A-C2BF-4929-A439-1C9B9A256725}" type="presParOf" srcId="{7586E8F4-07F3-45CC-8B0C-DFA7D22CC343}" destId="{F506A26F-0084-4A77-B7EF-1BBDD20D8E2C}" srcOrd="8" destOrd="0" presId="urn:microsoft.com/office/officeart/2005/8/layout/default"/>
    <dgm:cxn modelId="{47603785-A494-479C-800E-94E304B92E1F}" type="presParOf" srcId="{7586E8F4-07F3-45CC-8B0C-DFA7D22CC343}" destId="{7DF5BBEA-9F5E-4CF4-9BDB-A6F7BD8C22DA}" srcOrd="9" destOrd="0" presId="urn:microsoft.com/office/officeart/2005/8/layout/default"/>
    <dgm:cxn modelId="{63DF53D4-E36B-4553-9E47-895B547B817B}" type="presParOf" srcId="{7586E8F4-07F3-45CC-8B0C-DFA7D22CC343}" destId="{BEED221F-7F8C-48BC-950F-6ACAB5B3C28D}" srcOrd="10" destOrd="0" presId="urn:microsoft.com/office/officeart/2005/8/layout/default"/>
    <dgm:cxn modelId="{569982F2-E07D-4D9C-9DA7-2BD5A5C1E760}" type="presParOf" srcId="{7586E8F4-07F3-45CC-8B0C-DFA7D22CC343}" destId="{A187030A-0FBE-4C90-838C-A48014F9A75B}" srcOrd="11" destOrd="0" presId="urn:microsoft.com/office/officeart/2005/8/layout/default"/>
    <dgm:cxn modelId="{7DB46188-8D0F-479E-9906-D6DA717D90DF}" type="presParOf" srcId="{7586E8F4-07F3-45CC-8B0C-DFA7D22CC343}" destId="{4BC0795E-C241-45E9-987B-5898A63344FD}" srcOrd="12" destOrd="0" presId="urn:microsoft.com/office/officeart/2005/8/layout/default"/>
    <dgm:cxn modelId="{02008992-BE33-4F08-A19B-CC2FB0604EFD}" type="presParOf" srcId="{7586E8F4-07F3-45CC-8B0C-DFA7D22CC343}" destId="{7E7693ED-58CA-4299-9965-DBF661C05F50}" srcOrd="13" destOrd="0" presId="urn:microsoft.com/office/officeart/2005/8/layout/default"/>
    <dgm:cxn modelId="{18DA106E-8C70-4F11-93BE-4ACB12435323}" type="presParOf" srcId="{7586E8F4-07F3-45CC-8B0C-DFA7D22CC343}" destId="{495FB529-6E2A-4B87-ABFA-2C7AD5F2CF88}" srcOrd="14" destOrd="0" presId="urn:microsoft.com/office/officeart/2005/8/layout/default"/>
    <dgm:cxn modelId="{9343D26A-A70F-4D4A-889A-6103F2D8858F}" type="presParOf" srcId="{7586E8F4-07F3-45CC-8B0C-DFA7D22CC343}" destId="{D58085FC-067D-4392-B7A4-A525FAA7C67B}" srcOrd="15" destOrd="0" presId="urn:microsoft.com/office/officeart/2005/8/layout/default"/>
    <dgm:cxn modelId="{92C7AA4D-C4D9-4820-AED5-714FEC001A82}" type="presParOf" srcId="{7586E8F4-07F3-45CC-8B0C-DFA7D22CC343}" destId="{26411950-B896-4E13-BC30-92193A458BAA}" srcOrd="16" destOrd="0" presId="urn:microsoft.com/office/officeart/2005/8/layout/default"/>
    <dgm:cxn modelId="{5202A510-B4A9-4652-9527-653548A4F226}" type="presParOf" srcId="{7586E8F4-07F3-45CC-8B0C-DFA7D22CC343}" destId="{7B284A0F-37B3-45B9-A915-491BE13FA441}" srcOrd="17" destOrd="0" presId="urn:microsoft.com/office/officeart/2005/8/layout/default"/>
    <dgm:cxn modelId="{B0BE9EEC-E6EE-4D78-963F-C27C5769F858}" type="presParOf" srcId="{7586E8F4-07F3-45CC-8B0C-DFA7D22CC343}" destId="{A566F83E-3DB9-45F8-8E0C-98977ED810CF}" srcOrd="18" destOrd="0" presId="urn:microsoft.com/office/officeart/2005/8/layout/default"/>
    <dgm:cxn modelId="{1735AEB2-478F-4BC4-8B30-DD3CA064B635}" type="presParOf" srcId="{7586E8F4-07F3-45CC-8B0C-DFA7D22CC343}" destId="{0B7B7D2F-34BA-4D5E-8E8B-F26ABEF7F6C1}" srcOrd="19" destOrd="0" presId="urn:microsoft.com/office/officeart/2005/8/layout/default"/>
    <dgm:cxn modelId="{8631B98D-A966-4CD6-AE0F-104B5ED4D5B1}" type="presParOf" srcId="{7586E8F4-07F3-45CC-8B0C-DFA7D22CC343}" destId="{21F9C341-7EFE-4A00-B484-9891B3B2C274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FF55F9-1F72-42EF-B526-822EAA7F9053}">
      <dsp:nvSpPr>
        <dsp:cNvPr id="0" name=""/>
        <dsp:cNvSpPr/>
      </dsp:nvSpPr>
      <dsp:spPr>
        <a:xfrm>
          <a:off x="0" y="613877"/>
          <a:ext cx="4541997" cy="4633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Unhealthy eating behaviours</a:t>
          </a:r>
          <a:endParaRPr lang="en-US" sz="1800" kern="1200" dirty="0"/>
        </a:p>
      </dsp:txBody>
      <dsp:txXfrm>
        <a:off x="22617" y="636494"/>
        <a:ext cx="4496763" cy="418086"/>
      </dsp:txXfrm>
    </dsp:sp>
    <dsp:sp modelId="{61F52E46-A4D4-41FD-9204-713B249AC6CE}">
      <dsp:nvSpPr>
        <dsp:cNvPr id="0" name=""/>
        <dsp:cNvSpPr/>
      </dsp:nvSpPr>
      <dsp:spPr>
        <a:xfrm>
          <a:off x="0" y="1373452"/>
          <a:ext cx="4541997" cy="4633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Lack of physical activity</a:t>
          </a:r>
          <a:endParaRPr lang="en-US" sz="1800" kern="1200" dirty="0"/>
        </a:p>
      </dsp:txBody>
      <dsp:txXfrm>
        <a:off x="22617" y="1396069"/>
        <a:ext cx="4496763" cy="418086"/>
      </dsp:txXfrm>
    </dsp:sp>
    <dsp:sp modelId="{4C640602-5E4B-4C98-B2AC-236E5797A540}">
      <dsp:nvSpPr>
        <dsp:cNvPr id="0" name=""/>
        <dsp:cNvSpPr/>
      </dsp:nvSpPr>
      <dsp:spPr>
        <a:xfrm>
          <a:off x="0" y="2186160"/>
          <a:ext cx="4541997" cy="4633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Not getting enough good-quality sleep</a:t>
          </a:r>
        </a:p>
      </dsp:txBody>
      <dsp:txXfrm>
        <a:off x="22617" y="2208777"/>
        <a:ext cx="4496763" cy="418086"/>
      </dsp:txXfrm>
    </dsp:sp>
    <dsp:sp modelId="{D59968F3-F035-4773-BF2C-A1BEBDC54C94}">
      <dsp:nvSpPr>
        <dsp:cNvPr id="0" name=""/>
        <dsp:cNvSpPr/>
      </dsp:nvSpPr>
      <dsp:spPr>
        <a:xfrm>
          <a:off x="0" y="3002778"/>
          <a:ext cx="4541997" cy="4633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High amounts of stress</a:t>
          </a:r>
          <a:endParaRPr lang="en-US" sz="1800" kern="1200" dirty="0"/>
        </a:p>
      </dsp:txBody>
      <dsp:txXfrm>
        <a:off x="22617" y="3025395"/>
        <a:ext cx="4496763" cy="418086"/>
      </dsp:txXfrm>
    </dsp:sp>
    <dsp:sp modelId="{0B4292C0-4AF9-4F92-A1B3-6FF98BC0587C}">
      <dsp:nvSpPr>
        <dsp:cNvPr id="0" name=""/>
        <dsp:cNvSpPr/>
      </dsp:nvSpPr>
      <dsp:spPr>
        <a:xfrm>
          <a:off x="0" y="3740355"/>
          <a:ext cx="4541997" cy="46332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Health conditions</a:t>
          </a:r>
          <a:endParaRPr lang="en-US" sz="1800" kern="1200" dirty="0"/>
        </a:p>
      </dsp:txBody>
      <dsp:txXfrm>
        <a:off x="22617" y="3762972"/>
        <a:ext cx="4496763" cy="418086"/>
      </dsp:txXfrm>
    </dsp:sp>
    <dsp:sp modelId="{B66F91D1-7ACB-4BB0-A499-D8C040718D7F}">
      <dsp:nvSpPr>
        <dsp:cNvPr id="0" name=""/>
        <dsp:cNvSpPr/>
      </dsp:nvSpPr>
      <dsp:spPr>
        <a:xfrm>
          <a:off x="0" y="4387896"/>
          <a:ext cx="4541997" cy="4633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Genetics</a:t>
          </a:r>
          <a:endParaRPr lang="en-US" sz="1800" kern="1200"/>
        </a:p>
      </dsp:txBody>
      <dsp:txXfrm>
        <a:off x="22617" y="4410513"/>
        <a:ext cx="4496763" cy="418086"/>
      </dsp:txXfrm>
    </dsp:sp>
    <dsp:sp modelId="{5E8395C7-A5F2-4F86-BC00-1E64CFA907E0}">
      <dsp:nvSpPr>
        <dsp:cNvPr id="0" name=""/>
        <dsp:cNvSpPr/>
      </dsp:nvSpPr>
      <dsp:spPr>
        <a:xfrm>
          <a:off x="0" y="5113577"/>
          <a:ext cx="4541997" cy="4633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Medicines</a:t>
          </a:r>
          <a:endParaRPr lang="en-US" sz="1800" kern="1200" dirty="0"/>
        </a:p>
      </dsp:txBody>
      <dsp:txXfrm>
        <a:off x="22617" y="5136194"/>
        <a:ext cx="4496763" cy="4180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134D05-EFC0-4625-BEFA-4C569F73B2FD}">
      <dsp:nvSpPr>
        <dsp:cNvPr id="0" name=""/>
        <dsp:cNvSpPr/>
      </dsp:nvSpPr>
      <dsp:spPr>
        <a:xfrm>
          <a:off x="217688" y="986"/>
          <a:ext cx="1391585" cy="8349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/>
            <a:t>Try to eat a healthier diet more often</a:t>
          </a:r>
          <a:endParaRPr lang="en-US" sz="1400" kern="1200" dirty="0"/>
        </a:p>
      </dsp:txBody>
      <dsp:txXfrm>
        <a:off x="217688" y="986"/>
        <a:ext cx="1391585" cy="834951"/>
      </dsp:txXfrm>
    </dsp:sp>
    <dsp:sp modelId="{3288DA4A-EAB0-4365-A004-F19475C7BE4E}">
      <dsp:nvSpPr>
        <dsp:cNvPr id="0" name=""/>
        <dsp:cNvSpPr/>
      </dsp:nvSpPr>
      <dsp:spPr>
        <a:xfrm>
          <a:off x="1748432" y="986"/>
          <a:ext cx="1391585" cy="834951"/>
        </a:xfrm>
        <a:prstGeom prst="rect">
          <a:avLst/>
        </a:prstGeom>
        <a:gradFill rotWithShape="0">
          <a:gsLst>
            <a:gs pos="0">
              <a:schemeClr val="accent5">
                <a:hueOff val="480813"/>
                <a:satOff val="-976"/>
                <a:lumOff val="627"/>
                <a:alphaOff val="0"/>
                <a:tint val="96000"/>
                <a:lumMod val="104000"/>
              </a:schemeClr>
            </a:gs>
            <a:gs pos="100000">
              <a:schemeClr val="accent5">
                <a:hueOff val="480813"/>
                <a:satOff val="-976"/>
                <a:lumOff val="627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/>
            <a:t>Exercise daily</a:t>
          </a:r>
          <a:endParaRPr lang="en-US" sz="1400" kern="1200" dirty="0"/>
        </a:p>
      </dsp:txBody>
      <dsp:txXfrm>
        <a:off x="1748432" y="986"/>
        <a:ext cx="1391585" cy="834951"/>
      </dsp:txXfrm>
    </dsp:sp>
    <dsp:sp modelId="{F9417F4C-9289-47AA-9540-5570503D8DF0}">
      <dsp:nvSpPr>
        <dsp:cNvPr id="0" name=""/>
        <dsp:cNvSpPr/>
      </dsp:nvSpPr>
      <dsp:spPr>
        <a:xfrm>
          <a:off x="3279176" y="986"/>
          <a:ext cx="1391585" cy="834951"/>
        </a:xfrm>
        <a:prstGeom prst="rect">
          <a:avLst/>
        </a:prstGeom>
        <a:gradFill rotWithShape="0">
          <a:gsLst>
            <a:gs pos="0">
              <a:schemeClr val="accent5">
                <a:hueOff val="961627"/>
                <a:satOff val="-1953"/>
                <a:lumOff val="1255"/>
                <a:alphaOff val="0"/>
                <a:tint val="96000"/>
                <a:lumMod val="104000"/>
              </a:schemeClr>
            </a:gs>
            <a:gs pos="100000">
              <a:schemeClr val="accent5">
                <a:hueOff val="961627"/>
                <a:satOff val="-1953"/>
                <a:lumOff val="1255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/>
            <a:t>Limit your screentime</a:t>
          </a:r>
          <a:endParaRPr lang="en-US" sz="1400" kern="1200" dirty="0"/>
        </a:p>
      </dsp:txBody>
      <dsp:txXfrm>
        <a:off x="3279176" y="986"/>
        <a:ext cx="1391585" cy="834951"/>
      </dsp:txXfrm>
    </dsp:sp>
    <dsp:sp modelId="{BD4C8DED-8305-4EAE-A779-DBED2D5C25E2}">
      <dsp:nvSpPr>
        <dsp:cNvPr id="0" name=""/>
        <dsp:cNvSpPr/>
      </dsp:nvSpPr>
      <dsp:spPr>
        <a:xfrm>
          <a:off x="217688" y="975096"/>
          <a:ext cx="1391585" cy="834951"/>
        </a:xfrm>
        <a:prstGeom prst="rect">
          <a:avLst/>
        </a:prstGeom>
        <a:gradFill rotWithShape="0">
          <a:gsLst>
            <a:gs pos="0">
              <a:schemeClr val="accent5">
                <a:hueOff val="1442440"/>
                <a:satOff val="-2929"/>
                <a:lumOff val="1882"/>
                <a:alphaOff val="0"/>
                <a:tint val="96000"/>
                <a:lumMod val="104000"/>
              </a:schemeClr>
            </a:gs>
            <a:gs pos="100000">
              <a:schemeClr val="accent5">
                <a:hueOff val="1442440"/>
                <a:satOff val="-2929"/>
                <a:lumOff val="188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i="0" kern="1200" dirty="0"/>
            <a:t>Set Consistent Sleep Routines</a:t>
          </a:r>
          <a:endParaRPr lang="en-US" sz="1400" kern="1200" dirty="0"/>
        </a:p>
      </dsp:txBody>
      <dsp:txXfrm>
        <a:off x="217688" y="975096"/>
        <a:ext cx="1391585" cy="834951"/>
      </dsp:txXfrm>
    </dsp:sp>
    <dsp:sp modelId="{F506A26F-0084-4A77-B7EF-1BBDD20D8E2C}">
      <dsp:nvSpPr>
        <dsp:cNvPr id="0" name=""/>
        <dsp:cNvSpPr/>
      </dsp:nvSpPr>
      <dsp:spPr>
        <a:xfrm>
          <a:off x="1748432" y="975096"/>
          <a:ext cx="1391585" cy="834951"/>
        </a:xfrm>
        <a:prstGeom prst="rect">
          <a:avLst/>
        </a:prstGeom>
        <a:gradFill rotWithShape="0">
          <a:gsLst>
            <a:gs pos="0">
              <a:schemeClr val="accent5">
                <a:hueOff val="1923253"/>
                <a:satOff val="-3906"/>
                <a:lumOff val="2510"/>
                <a:alphaOff val="0"/>
                <a:tint val="96000"/>
                <a:lumMod val="104000"/>
              </a:schemeClr>
            </a:gs>
            <a:gs pos="100000">
              <a:schemeClr val="accent5">
                <a:hueOff val="1923253"/>
                <a:satOff val="-3906"/>
                <a:lumOff val="251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/>
            <a:t>Avoid processed foods</a:t>
          </a:r>
          <a:endParaRPr lang="en-US" sz="1400" kern="1200" dirty="0"/>
        </a:p>
      </dsp:txBody>
      <dsp:txXfrm>
        <a:off x="1748432" y="975096"/>
        <a:ext cx="1391585" cy="834951"/>
      </dsp:txXfrm>
    </dsp:sp>
    <dsp:sp modelId="{BEED221F-7F8C-48BC-950F-6ACAB5B3C28D}">
      <dsp:nvSpPr>
        <dsp:cNvPr id="0" name=""/>
        <dsp:cNvSpPr/>
      </dsp:nvSpPr>
      <dsp:spPr>
        <a:xfrm>
          <a:off x="3279176" y="975096"/>
          <a:ext cx="1391585" cy="834951"/>
        </a:xfrm>
        <a:prstGeom prst="rect">
          <a:avLst/>
        </a:prstGeom>
        <a:gradFill rotWithShape="0">
          <a:gsLst>
            <a:gs pos="0">
              <a:schemeClr val="accent5">
                <a:hueOff val="2404066"/>
                <a:satOff val="-4882"/>
                <a:lumOff val="3137"/>
                <a:alphaOff val="0"/>
                <a:tint val="96000"/>
                <a:lumMod val="104000"/>
              </a:schemeClr>
            </a:gs>
            <a:gs pos="100000">
              <a:schemeClr val="accent5">
                <a:hueOff val="2404066"/>
                <a:satOff val="-4882"/>
                <a:lumOff val="3137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/>
            <a:t>Reduce sugar consumption</a:t>
          </a:r>
          <a:endParaRPr lang="en-US" sz="1400" kern="1200" dirty="0"/>
        </a:p>
      </dsp:txBody>
      <dsp:txXfrm>
        <a:off x="3279176" y="975096"/>
        <a:ext cx="1391585" cy="834951"/>
      </dsp:txXfrm>
    </dsp:sp>
    <dsp:sp modelId="{4BC0795E-C241-45E9-987B-5898A63344FD}">
      <dsp:nvSpPr>
        <dsp:cNvPr id="0" name=""/>
        <dsp:cNvSpPr/>
      </dsp:nvSpPr>
      <dsp:spPr>
        <a:xfrm>
          <a:off x="217688" y="1949205"/>
          <a:ext cx="1391585" cy="834951"/>
        </a:xfrm>
        <a:prstGeom prst="rect">
          <a:avLst/>
        </a:prstGeom>
        <a:gradFill rotWithShape="0">
          <a:gsLst>
            <a:gs pos="0">
              <a:schemeClr val="accent5">
                <a:hueOff val="2884880"/>
                <a:satOff val="-5858"/>
                <a:lumOff val="3765"/>
                <a:alphaOff val="0"/>
                <a:tint val="96000"/>
                <a:lumMod val="104000"/>
              </a:schemeClr>
            </a:gs>
            <a:gs pos="100000">
              <a:schemeClr val="accent5">
                <a:hueOff val="2884880"/>
                <a:satOff val="-5858"/>
                <a:lumOff val="3765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/>
            <a:t>Limit artificial sweeteners</a:t>
          </a:r>
          <a:endParaRPr lang="en-US" sz="1400" kern="1200" dirty="0"/>
        </a:p>
      </dsp:txBody>
      <dsp:txXfrm>
        <a:off x="217688" y="1949205"/>
        <a:ext cx="1391585" cy="834951"/>
      </dsp:txXfrm>
    </dsp:sp>
    <dsp:sp modelId="{495FB529-6E2A-4B87-ABFA-2C7AD5F2CF88}">
      <dsp:nvSpPr>
        <dsp:cNvPr id="0" name=""/>
        <dsp:cNvSpPr/>
      </dsp:nvSpPr>
      <dsp:spPr>
        <a:xfrm>
          <a:off x="1748432" y="1949205"/>
          <a:ext cx="1391585" cy="834951"/>
        </a:xfrm>
        <a:prstGeom prst="rect">
          <a:avLst/>
        </a:prstGeom>
        <a:gradFill rotWithShape="0">
          <a:gsLst>
            <a:gs pos="0">
              <a:schemeClr val="accent5">
                <a:hueOff val="3365693"/>
                <a:satOff val="-6835"/>
                <a:lumOff val="4392"/>
                <a:alphaOff val="0"/>
                <a:tint val="96000"/>
                <a:lumMod val="104000"/>
              </a:schemeClr>
            </a:gs>
            <a:gs pos="100000">
              <a:schemeClr val="accent5">
                <a:hueOff val="3365693"/>
                <a:satOff val="-6835"/>
                <a:lumOff val="439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/>
            <a:t>Skip saturated fats</a:t>
          </a:r>
          <a:endParaRPr lang="en-US" sz="1400" kern="1200"/>
        </a:p>
      </dsp:txBody>
      <dsp:txXfrm>
        <a:off x="1748432" y="1949205"/>
        <a:ext cx="1391585" cy="834951"/>
      </dsp:txXfrm>
    </dsp:sp>
    <dsp:sp modelId="{26411950-B896-4E13-BC30-92193A458BAA}">
      <dsp:nvSpPr>
        <dsp:cNvPr id="0" name=""/>
        <dsp:cNvSpPr/>
      </dsp:nvSpPr>
      <dsp:spPr>
        <a:xfrm>
          <a:off x="3279176" y="1949205"/>
          <a:ext cx="1391585" cy="834951"/>
        </a:xfrm>
        <a:prstGeom prst="rect">
          <a:avLst/>
        </a:prstGeom>
        <a:gradFill rotWithShape="0">
          <a:gsLst>
            <a:gs pos="0">
              <a:schemeClr val="accent5">
                <a:hueOff val="3846506"/>
                <a:satOff val="-7811"/>
                <a:lumOff val="5020"/>
                <a:alphaOff val="0"/>
                <a:tint val="96000"/>
                <a:lumMod val="104000"/>
              </a:schemeClr>
            </a:gs>
            <a:gs pos="100000">
              <a:schemeClr val="accent5">
                <a:hueOff val="3846506"/>
                <a:satOff val="-7811"/>
                <a:lumOff val="502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/>
            <a:t>Sip wisely</a:t>
          </a:r>
          <a:endParaRPr lang="en-US" sz="1400" kern="1200"/>
        </a:p>
      </dsp:txBody>
      <dsp:txXfrm>
        <a:off x="3279176" y="1949205"/>
        <a:ext cx="1391585" cy="834951"/>
      </dsp:txXfrm>
    </dsp:sp>
    <dsp:sp modelId="{A566F83E-3DB9-45F8-8E0C-98977ED810CF}">
      <dsp:nvSpPr>
        <dsp:cNvPr id="0" name=""/>
        <dsp:cNvSpPr/>
      </dsp:nvSpPr>
      <dsp:spPr>
        <a:xfrm>
          <a:off x="562648" y="2923315"/>
          <a:ext cx="1793196" cy="834951"/>
        </a:xfrm>
        <a:prstGeom prst="rect">
          <a:avLst/>
        </a:prstGeom>
        <a:gradFill rotWithShape="0">
          <a:gsLst>
            <a:gs pos="0">
              <a:schemeClr val="accent5">
                <a:hueOff val="4327319"/>
                <a:satOff val="-8788"/>
                <a:lumOff val="5647"/>
                <a:alphaOff val="0"/>
                <a:tint val="96000"/>
                <a:lumMod val="104000"/>
              </a:schemeClr>
            </a:gs>
            <a:gs pos="100000">
              <a:schemeClr val="accent5">
                <a:hueOff val="4327319"/>
                <a:satOff val="-8788"/>
                <a:lumOff val="5647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/>
            <a:t>Cook at home</a:t>
          </a:r>
          <a:endParaRPr lang="en-US" sz="1400" kern="1200"/>
        </a:p>
      </dsp:txBody>
      <dsp:txXfrm>
        <a:off x="562648" y="2923315"/>
        <a:ext cx="1793196" cy="834951"/>
      </dsp:txXfrm>
    </dsp:sp>
    <dsp:sp modelId="{21F9C341-7EFE-4A00-B484-9891B3B2C274}">
      <dsp:nvSpPr>
        <dsp:cNvPr id="0" name=""/>
        <dsp:cNvSpPr/>
      </dsp:nvSpPr>
      <dsp:spPr>
        <a:xfrm>
          <a:off x="2495003" y="2923315"/>
          <a:ext cx="1830797" cy="834951"/>
        </a:xfrm>
        <a:prstGeom prst="rect">
          <a:avLst/>
        </a:prstGeom>
        <a:gradFill rotWithShape="0">
          <a:gsLst>
            <a:gs pos="0">
              <a:schemeClr val="accent5">
                <a:hueOff val="4808133"/>
                <a:satOff val="-9764"/>
                <a:lumOff val="6275"/>
                <a:alphaOff val="0"/>
                <a:tint val="96000"/>
                <a:lumMod val="104000"/>
              </a:schemeClr>
            </a:gs>
            <a:gs pos="100000">
              <a:schemeClr val="accent5">
                <a:hueOff val="4808133"/>
                <a:satOff val="-9764"/>
                <a:lumOff val="6275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/>
            <a:t>Try a plant-based diet</a:t>
          </a:r>
          <a:endParaRPr lang="en-US" sz="1400" kern="1200" dirty="0"/>
        </a:p>
      </dsp:txBody>
      <dsp:txXfrm>
        <a:off x="2495003" y="2923315"/>
        <a:ext cx="1830797" cy="8349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1861-82C1-447F-916E-19C98728B948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08DAB80-52F8-46F1-90A3-5AABB4C95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56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1861-82C1-447F-916E-19C98728B948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8DAB80-52F8-46F1-90A3-5AABB4C95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24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1861-82C1-447F-916E-19C98728B948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8DAB80-52F8-46F1-90A3-5AABB4C95DF1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4016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1861-82C1-447F-916E-19C98728B948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8DAB80-52F8-46F1-90A3-5AABB4C95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632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1861-82C1-447F-916E-19C98728B948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8DAB80-52F8-46F1-90A3-5AABB4C95DF1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2596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1861-82C1-447F-916E-19C98728B948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8DAB80-52F8-46F1-90A3-5AABB4C95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126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1861-82C1-447F-916E-19C98728B948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AB80-52F8-46F1-90A3-5AABB4C95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22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1861-82C1-447F-916E-19C98728B948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AB80-52F8-46F1-90A3-5AABB4C95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68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1861-82C1-447F-916E-19C98728B948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AB80-52F8-46F1-90A3-5AABB4C95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472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1861-82C1-447F-916E-19C98728B948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8DAB80-52F8-46F1-90A3-5AABB4C95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685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1861-82C1-447F-916E-19C98728B948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8DAB80-52F8-46F1-90A3-5AABB4C95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753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1861-82C1-447F-916E-19C98728B948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8DAB80-52F8-46F1-90A3-5AABB4C95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349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1861-82C1-447F-916E-19C98728B948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AB80-52F8-46F1-90A3-5AABB4C95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36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1861-82C1-447F-916E-19C98728B948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AB80-52F8-46F1-90A3-5AABB4C95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62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1861-82C1-447F-916E-19C98728B948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DAB80-52F8-46F1-90A3-5AABB4C95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075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1861-82C1-447F-916E-19C98728B948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8DAB80-52F8-46F1-90A3-5AABB4C95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30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91861-82C1-447F-916E-19C98728B948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08DAB80-52F8-46F1-90A3-5AABB4C95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6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  <p:sldLayoutId id="2147483898" r:id="rId12"/>
    <p:sldLayoutId id="2147483899" r:id="rId13"/>
    <p:sldLayoutId id="2147483900" r:id="rId14"/>
    <p:sldLayoutId id="2147483901" r:id="rId15"/>
    <p:sldLayoutId id="21474839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audio" Target="../media/audio3.wav"/><Relationship Id="rId7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audio" Target="../media/audio1.wav"/><Relationship Id="rId4" Type="http://schemas.openxmlformats.org/officeDocument/2006/relationships/slide" Target="slide11.xml"/><Relationship Id="rId9" Type="http://schemas.openxmlformats.org/officeDocument/2006/relationships/audio" Target="../media/audio4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6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2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slide" Target="slide18.xml"/><Relationship Id="rId4" Type="http://schemas.openxmlformats.org/officeDocument/2006/relationships/audio" Target="../media/audio6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obesity/index.html" TargetMode="External"/><Relationship Id="rId2" Type="http://schemas.openxmlformats.org/officeDocument/2006/relationships/hyperlink" Target="https://www.mayoclinic.org/diseases-conditions/obesity/symptoms-causes/syc-2037574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iddk.nih.gov/health-information/weight-management/adult-overweight-obesity/health-risks" TargetMode="External"/><Relationship Id="rId5" Type="http://schemas.openxmlformats.org/officeDocument/2006/relationships/hyperlink" Target="https://my.clevelandclinic.org/health/diseases/11209-weight-control-and-obesity" TargetMode="External"/><Relationship Id="rId4" Type="http://schemas.openxmlformats.org/officeDocument/2006/relationships/hyperlink" Target="https://www.health.harvard.edu/blog/a-new-treatment-for-obesity-202109102589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C1CC753-2F0C-1A70-CDBA-C6C4BC68650D}"/>
              </a:ext>
            </a:extLst>
          </p:cNvPr>
          <p:cNvSpPr/>
          <p:nvPr/>
        </p:nvSpPr>
        <p:spPr>
          <a:xfrm>
            <a:off x="5150837" y="1448209"/>
            <a:ext cx="6550403" cy="16861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latin typeface="+mj-lt"/>
              </a:rPr>
              <a:t>OBESITY</a:t>
            </a:r>
            <a:endParaRPr lang="en-GB" sz="8000" dirty="0">
              <a:latin typeface="+mj-lt"/>
            </a:endParaRPr>
          </a:p>
        </p:txBody>
      </p:sp>
      <p:pic>
        <p:nvPicPr>
          <p:cNvPr id="2050" name="Picture 2" descr="Overweight Obesity Fat Clip Art, PNG, 500x634px, Overweight, Abdominal  Obesity, Adipose Tissue, Area, Art Download Free">
            <a:extLst>
              <a:ext uri="{FF2B5EF4-FFF2-40B4-BE49-F238E27FC236}">
                <a16:creationId xmlns:a16="http://schemas.microsoft.com/office/drawing/2014/main" id="{3D3EFE0F-3A6B-3FEC-2A9F-34A7B963A5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760" y="1197528"/>
            <a:ext cx="4211272" cy="4462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814E9D3-D8E2-91F7-7317-FB0E2FCC9B0F}"/>
              </a:ext>
            </a:extLst>
          </p:cNvPr>
          <p:cNvSpPr txBox="1"/>
          <p:nvPr/>
        </p:nvSpPr>
        <p:spPr>
          <a:xfrm>
            <a:off x="6165921" y="5660472"/>
            <a:ext cx="581528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Done by : Marwan kakish, Amir Al-</a:t>
            </a:r>
            <a:r>
              <a:rPr lang="en-US" dirty="0" err="1"/>
              <a:t>Momaiz</a:t>
            </a:r>
            <a:r>
              <a:rPr lang="en-US" dirty="0"/>
              <a:t> </a:t>
            </a:r>
          </a:p>
          <a:p>
            <a:r>
              <a:rPr lang="en-US" dirty="0"/>
              <a:t>Angelina </a:t>
            </a:r>
            <a:r>
              <a:rPr lang="en-US" dirty="0" err="1"/>
              <a:t>Sahouri</a:t>
            </a:r>
            <a:r>
              <a:rPr lang="en-US" dirty="0"/>
              <a:t>, Lamar Al </a:t>
            </a:r>
            <a:r>
              <a:rPr lang="en-US" dirty="0" err="1"/>
              <a:t>Azzeh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032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96DF068-8BFA-A344-DF9B-22153613F1C6}"/>
              </a:ext>
            </a:extLst>
          </p:cNvPr>
          <p:cNvSpPr txBox="1"/>
          <p:nvPr/>
        </p:nvSpPr>
        <p:spPr>
          <a:xfrm>
            <a:off x="3703320" y="937260"/>
            <a:ext cx="5246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600" dirty="0">
                <a:solidFill>
                  <a:srgbClr val="C00000"/>
                </a:solidFill>
              </a:rPr>
              <a:t>What is Obesity?</a:t>
            </a:r>
            <a:endParaRPr lang="en-GB" sz="4600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B95D86-E228-49F5-C0B3-D8BD8CACFFCE}"/>
              </a:ext>
            </a:extLst>
          </p:cNvPr>
          <p:cNvSpPr txBox="1"/>
          <p:nvPr/>
        </p:nvSpPr>
        <p:spPr>
          <a:xfrm>
            <a:off x="651510" y="2060686"/>
            <a:ext cx="102527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>
                <a:hlinkClick r:id="rId2" action="ppaction://hlinksldjump">
                  <a:snd r:embed="rId3" name="applause.wav"/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</a:t>
            </a:r>
            <a:r>
              <a:rPr lang="en-US" sz="2800">
                <a:hlinkClick r:id="rId2" action="ppaction://hlinksldjump">
                  <a:snd r:embed="rId3" name="applause.wav"/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)Obese </a:t>
            </a:r>
            <a:r>
              <a:rPr lang="en-US" sz="2800" dirty="0">
                <a:hlinkClick r:id="rId2" action="ppaction://hlinksldjump">
                  <a:snd r:embed="rId3" name="applause.wav"/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people have an unhealthy and abnormally high percentage of body fat</a:t>
            </a:r>
            <a:endParaRPr lang="en-GB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B1AD77-96BF-9547-510A-7A04D47DAF4B}"/>
              </a:ext>
            </a:extLst>
          </p:cNvPr>
          <p:cNvSpPr txBox="1"/>
          <p:nvPr/>
        </p:nvSpPr>
        <p:spPr>
          <a:xfrm>
            <a:off x="651510" y="3307222"/>
            <a:ext cx="1132713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 action="ppaction://hlinksldjump">
                  <a:snd r:embed="rId3" name="applause.wav"/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b) To measure obesity, researchers use a formula that is based on an individual’s weight and height, known as the body mass index (BMI = weight in kg / m2). Obesity is defined as a BMI above 30.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57116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3623364-6339-BFAD-7B0A-77798E41A1C4}"/>
              </a:ext>
            </a:extLst>
          </p:cNvPr>
          <p:cNvSpPr txBox="1"/>
          <p:nvPr/>
        </p:nvSpPr>
        <p:spPr>
          <a:xfrm>
            <a:off x="571500" y="2388870"/>
            <a:ext cx="871777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0" dirty="0"/>
              <a:t>Correct</a:t>
            </a:r>
            <a:endParaRPr lang="en-GB" sz="14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05DEBC-1C5F-E9EA-B46A-82E579DA65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776" y="2022356"/>
            <a:ext cx="3266127" cy="310512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62A0490-E3E2-9969-2100-60FF160EB3D7}"/>
              </a:ext>
            </a:extLst>
          </p:cNvPr>
          <p:cNvSpPr txBox="1"/>
          <p:nvPr/>
        </p:nvSpPr>
        <p:spPr>
          <a:xfrm>
            <a:off x="1257300" y="5314950"/>
            <a:ext cx="5372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hlinkClick r:id="rId3" action="ppaction://hlinksldjump">
                  <a:snd r:embed="rId4" name="click.wav"/>
                </a:hlinkClick>
              </a:rPr>
              <a:t>CONTINUE THE QUIZ !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017461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62A0490-E3E2-9969-2100-60FF160EB3D7}"/>
              </a:ext>
            </a:extLst>
          </p:cNvPr>
          <p:cNvSpPr txBox="1"/>
          <p:nvPr/>
        </p:nvSpPr>
        <p:spPr>
          <a:xfrm>
            <a:off x="1257300" y="5314950"/>
            <a:ext cx="5372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hlinkClick r:id="rId2" action="ppaction://hlinksldjump">
                  <a:snd r:embed="rId3" name="drumroll.wav"/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CONTINUE THE QUIZ !</a:t>
            </a:r>
            <a:endParaRPr lang="en-GB" sz="3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358DA1E-6BFF-6B35-F7A4-F156D4CBA45F}"/>
              </a:ext>
            </a:extLst>
          </p:cNvPr>
          <p:cNvSpPr txBox="1"/>
          <p:nvPr/>
        </p:nvSpPr>
        <p:spPr>
          <a:xfrm>
            <a:off x="2031123" y="562988"/>
            <a:ext cx="89382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>
                <a:solidFill>
                  <a:srgbClr val="C00000"/>
                </a:solidFill>
              </a:rPr>
              <a:t>What causes Obesity?</a:t>
            </a:r>
            <a:endParaRPr lang="en-GB" sz="5000" dirty="0">
              <a:solidFill>
                <a:srgbClr val="C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CB65F8-2F63-BBCB-628B-0BEEEB71088D}"/>
              </a:ext>
            </a:extLst>
          </p:cNvPr>
          <p:cNvSpPr txBox="1"/>
          <p:nvPr/>
        </p:nvSpPr>
        <p:spPr>
          <a:xfrm>
            <a:off x="857250" y="2388870"/>
            <a:ext cx="84467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hlinkClick r:id="rId4" action="ppaction://hlinksldjump">
                  <a:snd r:embed="rId5" name="applause.wav"/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a)  </a:t>
            </a:r>
            <a:r>
              <a:rPr lang="en-US" sz="3200" dirty="0">
                <a:hlinkClick r:id="rId6" action="ppaction://hlinksldjump">
                  <a:snd r:embed="rId5" name="applause.wav"/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Too</a:t>
            </a:r>
            <a:r>
              <a:rPr lang="en-US" sz="3200" dirty="0">
                <a:hlinkClick r:id="rId7" action="ppaction://hlinksldjump">
                  <a:snd r:embed="rId5" name="applause.wav"/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much food and too little exercise</a:t>
            </a:r>
            <a:endParaRPr lang="en-GB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DFD721-C80C-AA87-6534-6367BD8DBF39}"/>
              </a:ext>
            </a:extLst>
          </p:cNvPr>
          <p:cNvSpPr txBox="1"/>
          <p:nvPr/>
        </p:nvSpPr>
        <p:spPr>
          <a:xfrm>
            <a:off x="769620" y="3663732"/>
            <a:ext cx="9025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hlinkClick r:id="rId8" action="ppaction://hlinksldjump">
                  <a:snd r:embed="rId9" name="whoosh.wav"/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b)  Too much food and too much exercise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408822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3623364-6339-BFAD-7B0A-77798E41A1C4}"/>
              </a:ext>
            </a:extLst>
          </p:cNvPr>
          <p:cNvSpPr txBox="1"/>
          <p:nvPr/>
        </p:nvSpPr>
        <p:spPr>
          <a:xfrm>
            <a:off x="571500" y="2388870"/>
            <a:ext cx="91782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0" dirty="0"/>
              <a:t>Correct</a:t>
            </a:r>
            <a:endParaRPr lang="en-GB" sz="14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05DEBC-1C5F-E9EA-B46A-82E579DA65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194" y="1817370"/>
            <a:ext cx="3678936" cy="349758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62A0490-E3E2-9969-2100-60FF160EB3D7}"/>
              </a:ext>
            </a:extLst>
          </p:cNvPr>
          <p:cNvSpPr txBox="1"/>
          <p:nvPr/>
        </p:nvSpPr>
        <p:spPr>
          <a:xfrm>
            <a:off x="1257300" y="5314950"/>
            <a:ext cx="5372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hlinkClick r:id="rId3" action="ppaction://hlinksldjump">
                  <a:snd r:embed="rId4" name="click.wav"/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CONTINUE THE QUIZ !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20718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49CA33-DFF6-4130-74A8-DE5747D217C9}"/>
              </a:ext>
            </a:extLst>
          </p:cNvPr>
          <p:cNvSpPr txBox="1"/>
          <p:nvPr/>
        </p:nvSpPr>
        <p:spPr>
          <a:xfrm>
            <a:off x="994410" y="1977390"/>
            <a:ext cx="106756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0" dirty="0"/>
              <a:t>WRONG</a:t>
            </a:r>
            <a:endParaRPr lang="en-GB" sz="14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6EF1D2-51D9-940A-13F0-3D523049D1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9295" y="2325974"/>
            <a:ext cx="2457450" cy="18573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5C959EA-DC0C-9F83-44A1-1D6B4ECA740E}"/>
              </a:ext>
            </a:extLst>
          </p:cNvPr>
          <p:cNvSpPr txBox="1"/>
          <p:nvPr/>
        </p:nvSpPr>
        <p:spPr>
          <a:xfrm>
            <a:off x="2125980" y="5052060"/>
            <a:ext cx="49377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hlinkClick r:id="rId3" action="ppaction://hlinksldjump"/>
              </a:rPr>
              <a:t>TRY AGAIN !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3977921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72027C2-9807-6342-06FA-BE3F9DF9EAC6}"/>
              </a:ext>
            </a:extLst>
          </p:cNvPr>
          <p:cNvSpPr txBox="1"/>
          <p:nvPr/>
        </p:nvSpPr>
        <p:spPr>
          <a:xfrm>
            <a:off x="1511003" y="368432"/>
            <a:ext cx="117007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 </a:t>
            </a:r>
            <a:r>
              <a:rPr lang="en-US" sz="5000" dirty="0">
                <a:solidFill>
                  <a:srgbClr val="C00000"/>
                </a:solidFill>
              </a:rPr>
              <a:t>Can Obesity Effect our health?</a:t>
            </a:r>
            <a:endParaRPr lang="en-GB" sz="5000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hlinkClick r:id="rId2" action="ppaction://hlinksldjump">
              <a:snd r:embed="rId3" name="laser.wav"/>
            </a:hlinkClick>
            <a:extLst>
              <a:ext uri="{FF2B5EF4-FFF2-40B4-BE49-F238E27FC236}">
                <a16:creationId xmlns:a16="http://schemas.microsoft.com/office/drawing/2014/main" id="{FC500D23-E355-4851-1B16-5BE1AC3CE204}"/>
              </a:ext>
            </a:extLst>
          </p:cNvPr>
          <p:cNvSpPr txBox="1"/>
          <p:nvPr/>
        </p:nvSpPr>
        <p:spPr>
          <a:xfrm>
            <a:off x="1895564" y="2193302"/>
            <a:ext cx="7429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a) No Obesity is good for our health</a:t>
            </a:r>
            <a:endParaRPr lang="en-GB" sz="3200" dirty="0"/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5CBDB7AC-176E-423B-40E4-5E5D561847F5}"/>
              </a:ext>
            </a:extLst>
          </p:cNvPr>
          <p:cNvSpPr txBox="1"/>
          <p:nvPr/>
        </p:nvSpPr>
        <p:spPr>
          <a:xfrm>
            <a:off x="1989568" y="3074536"/>
            <a:ext cx="105041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b) Of course, obesity increases the risk of                      developing diabetes, high blood pressure, heart disease, vascular disease and heart attack.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869410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49CA33-DFF6-4130-74A8-DE5747D217C9}"/>
              </a:ext>
            </a:extLst>
          </p:cNvPr>
          <p:cNvSpPr txBox="1"/>
          <p:nvPr/>
        </p:nvSpPr>
        <p:spPr>
          <a:xfrm>
            <a:off x="994410" y="1977390"/>
            <a:ext cx="106756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0" dirty="0"/>
              <a:t>WRONG</a:t>
            </a:r>
            <a:endParaRPr lang="en-GB" sz="14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6EF1D2-51D9-940A-13F0-3D523049D1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9295" y="2325974"/>
            <a:ext cx="2457450" cy="18573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5C959EA-DC0C-9F83-44A1-1D6B4ECA740E}"/>
              </a:ext>
            </a:extLst>
          </p:cNvPr>
          <p:cNvSpPr txBox="1"/>
          <p:nvPr/>
        </p:nvSpPr>
        <p:spPr>
          <a:xfrm>
            <a:off x="2125980" y="5052060"/>
            <a:ext cx="49377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hlinkClick r:id="rId3" action="ppaction://hlinksldjump">
                  <a:snd r:embed="rId4" name="push.wav"/>
                </a:hlinkClick>
              </a:rPr>
              <a:t>TRY AGAIN !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481175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3623364-6339-BFAD-7B0A-77798E41A1C4}"/>
              </a:ext>
            </a:extLst>
          </p:cNvPr>
          <p:cNvSpPr txBox="1"/>
          <p:nvPr/>
        </p:nvSpPr>
        <p:spPr>
          <a:xfrm>
            <a:off x="571500" y="2388870"/>
            <a:ext cx="91782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0" dirty="0"/>
              <a:t>Correct</a:t>
            </a:r>
            <a:endParaRPr lang="en-GB" sz="14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05DEBC-1C5F-E9EA-B46A-82E579DA65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641" y="1763464"/>
            <a:ext cx="3678936" cy="349758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62A0490-E3E2-9969-2100-60FF160EB3D7}"/>
              </a:ext>
            </a:extLst>
          </p:cNvPr>
          <p:cNvSpPr txBox="1"/>
          <p:nvPr/>
        </p:nvSpPr>
        <p:spPr>
          <a:xfrm>
            <a:off x="1257300" y="5314950"/>
            <a:ext cx="5372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hlinkClick r:id="rId3" action="ppaction://hlinksldjump">
                  <a:snd r:embed="rId4" name="click.wav"/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CONTINUE THE QUIZ !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860883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F4B0D0D-9F07-D852-3C05-10E318C3B429}"/>
              </a:ext>
            </a:extLst>
          </p:cNvPr>
          <p:cNvSpPr txBox="1"/>
          <p:nvPr/>
        </p:nvSpPr>
        <p:spPr>
          <a:xfrm>
            <a:off x="1529697" y="582126"/>
            <a:ext cx="106623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Can Obesity decrease life expectancy?</a:t>
            </a:r>
            <a:endParaRPr lang="en-GB" sz="4000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hlinkClick r:id="rId2" action="ppaction://hlinksldjump">
              <a:snd r:embed="rId3" name="voltage.wav"/>
            </a:hlinkClick>
            <a:extLst>
              <a:ext uri="{FF2B5EF4-FFF2-40B4-BE49-F238E27FC236}">
                <a16:creationId xmlns:a16="http://schemas.microsoft.com/office/drawing/2014/main" id="{83A55903-AD3C-BBE0-C3EB-BBCDA2800554}"/>
              </a:ext>
            </a:extLst>
          </p:cNvPr>
          <p:cNvSpPr txBox="1"/>
          <p:nvPr/>
        </p:nvSpPr>
        <p:spPr>
          <a:xfrm>
            <a:off x="1467436" y="1913199"/>
            <a:ext cx="8423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a)No, it has no effect at all</a:t>
            </a:r>
            <a:endParaRPr lang="en-GB" sz="3600" dirty="0"/>
          </a:p>
        </p:txBody>
      </p:sp>
      <p:sp>
        <p:nvSpPr>
          <p:cNvPr id="6" name="TextBox 5">
            <a:hlinkClick r:id="rId4" action="ppaction://hlinksldjump">
              <a:snd r:embed="rId5" name="applause.wav"/>
            </a:hlinkClick>
            <a:extLst>
              <a:ext uri="{FF2B5EF4-FFF2-40B4-BE49-F238E27FC236}">
                <a16:creationId xmlns:a16="http://schemas.microsoft.com/office/drawing/2014/main" id="{FFE00F5F-5674-2F10-795D-113242B26126}"/>
              </a:ext>
            </a:extLst>
          </p:cNvPr>
          <p:cNvSpPr txBox="1"/>
          <p:nvPr/>
        </p:nvSpPr>
        <p:spPr>
          <a:xfrm>
            <a:off x="1467436" y="2967404"/>
            <a:ext cx="8503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b) Sure. After smoking, obesity is the number two cause of preventable premature death. It shortens life 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00244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49CA33-DFF6-4130-74A8-DE5747D217C9}"/>
              </a:ext>
            </a:extLst>
          </p:cNvPr>
          <p:cNvSpPr txBox="1"/>
          <p:nvPr/>
        </p:nvSpPr>
        <p:spPr>
          <a:xfrm>
            <a:off x="994410" y="1977390"/>
            <a:ext cx="106756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0" dirty="0"/>
              <a:t>WRONG</a:t>
            </a:r>
            <a:endParaRPr lang="en-GB" sz="14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6EF1D2-51D9-940A-13F0-3D523049D1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9295" y="2325974"/>
            <a:ext cx="2457450" cy="18573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5C959EA-DC0C-9F83-44A1-1D6B4ECA740E}"/>
              </a:ext>
            </a:extLst>
          </p:cNvPr>
          <p:cNvSpPr txBox="1"/>
          <p:nvPr/>
        </p:nvSpPr>
        <p:spPr>
          <a:xfrm>
            <a:off x="2125980" y="5052060"/>
            <a:ext cx="49377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hlinkClick r:id="rId3" action="ppaction://hlinksldjump">
                  <a:snd r:embed="rId4" name="push.wav"/>
                </a:hlinkClick>
              </a:rPr>
              <a:t>TRY</a:t>
            </a:r>
            <a:r>
              <a:rPr lang="en-US" sz="6000" dirty="0">
                <a:hlinkClick r:id="rId5" action="ppaction://hlinksldjump">
                  <a:snd r:embed="rId4" name="push.wav"/>
                </a:hlinkClick>
              </a:rPr>
              <a:t> AGAIN !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1386029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40FAF7-93E4-247F-2D9D-5D75A3AAA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287" y="811850"/>
            <a:ext cx="4074148" cy="11106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What is obesity?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C47A9F-6E74-A52C-9BB2-3F8676868ECC}"/>
              </a:ext>
            </a:extLst>
          </p:cNvPr>
          <p:cNvSpPr txBox="1"/>
          <p:nvPr/>
        </p:nvSpPr>
        <p:spPr>
          <a:xfrm>
            <a:off x="649225" y="2133600"/>
            <a:ext cx="3650278" cy="37592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154B7AE-C7E0-E113-C731-3C0D52DE6E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037" y="1444239"/>
            <a:ext cx="5569250" cy="3819970"/>
          </a:xfrm>
          <a:prstGeom prst="rect">
            <a:avLst/>
          </a:prstGeom>
        </p:spPr>
      </p:pic>
      <p:sp>
        <p:nvSpPr>
          <p:cNvPr id="15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9CA870-6CF9-A690-8957-4F74108C312F}"/>
              </a:ext>
            </a:extLst>
          </p:cNvPr>
          <p:cNvSpPr txBox="1"/>
          <p:nvPr/>
        </p:nvSpPr>
        <p:spPr>
          <a:xfrm>
            <a:off x="487286" y="1922498"/>
            <a:ext cx="4571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Obesity is a complex disease involving an excessive amount of body fat. Obesity isn't just a cosmetic concern. It's a medical problem that increases the risk of other diseases and health problems, such as heart disease, diabetes, high blood pressure and certain cancers.</a:t>
            </a:r>
          </a:p>
        </p:txBody>
      </p:sp>
    </p:spTree>
    <p:extLst>
      <p:ext uri="{BB962C8B-B14F-4D97-AF65-F5344CB8AC3E}">
        <p14:creationId xmlns:p14="http://schemas.microsoft.com/office/powerpoint/2010/main" val="40884276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3623364-6339-BFAD-7B0A-77798E41A1C4}"/>
              </a:ext>
            </a:extLst>
          </p:cNvPr>
          <p:cNvSpPr txBox="1"/>
          <p:nvPr/>
        </p:nvSpPr>
        <p:spPr>
          <a:xfrm>
            <a:off x="571500" y="2388870"/>
            <a:ext cx="91782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0" dirty="0"/>
              <a:t>Correct</a:t>
            </a:r>
            <a:endParaRPr lang="en-GB" sz="14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05DEBC-1C5F-E9EA-B46A-82E579DA65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194" y="1817370"/>
            <a:ext cx="3678936" cy="3497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321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E41E66-A489-0080-4D1F-E13E61C95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082" y="3006231"/>
            <a:ext cx="2880530" cy="117266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bg1"/>
                </a:solidFill>
              </a:rPr>
              <a:t>Causes of obesity</a:t>
            </a:r>
            <a:endParaRPr lang="en-GB" sz="3000" b="1" dirty="0">
              <a:solidFill>
                <a:schemeClr val="bg1"/>
              </a:solidFill>
            </a:endParaRP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56B6CA98-3EEE-E21F-AFEE-DE08539DEA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6069391"/>
              </p:ext>
            </p:extLst>
          </p:nvPr>
        </p:nvGraphicFramePr>
        <p:xfrm>
          <a:off x="4195146" y="389653"/>
          <a:ext cx="4541997" cy="6094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1978AF7-B7D8-75E1-3F91-5CBC7738F8C7}"/>
              </a:ext>
            </a:extLst>
          </p:cNvPr>
          <p:cNvCxnSpPr>
            <a:cxnSpLocks/>
          </p:cNvCxnSpPr>
          <p:nvPr/>
        </p:nvCxnSpPr>
        <p:spPr>
          <a:xfrm>
            <a:off x="4059080" y="1597314"/>
            <a:ext cx="81329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DD3579D-3FAC-A780-5372-51EFAB58C432}"/>
              </a:ext>
            </a:extLst>
          </p:cNvPr>
          <p:cNvCxnSpPr>
            <a:cxnSpLocks/>
          </p:cNvCxnSpPr>
          <p:nvPr/>
        </p:nvCxnSpPr>
        <p:spPr>
          <a:xfrm>
            <a:off x="4059080" y="2390775"/>
            <a:ext cx="813291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417B59F-7BF8-752E-5D16-29611E48F6E7}"/>
              </a:ext>
            </a:extLst>
          </p:cNvPr>
          <p:cNvCxnSpPr/>
          <p:nvPr/>
        </p:nvCxnSpPr>
        <p:spPr>
          <a:xfrm>
            <a:off x="4059081" y="3228550"/>
            <a:ext cx="813291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012C9C3-4C04-D6A1-4967-F0690300BE87}"/>
              </a:ext>
            </a:extLst>
          </p:cNvPr>
          <p:cNvCxnSpPr/>
          <p:nvPr/>
        </p:nvCxnSpPr>
        <p:spPr>
          <a:xfrm>
            <a:off x="4059079" y="3971925"/>
            <a:ext cx="813292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786BB94-FB40-C6F4-E28D-EC0F65D06349}"/>
              </a:ext>
            </a:extLst>
          </p:cNvPr>
          <p:cNvCxnSpPr>
            <a:cxnSpLocks/>
          </p:cNvCxnSpPr>
          <p:nvPr/>
        </p:nvCxnSpPr>
        <p:spPr>
          <a:xfrm>
            <a:off x="4059079" y="4752975"/>
            <a:ext cx="813292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7633164-03EF-BA1B-83E8-41A116C8AF44}"/>
              </a:ext>
            </a:extLst>
          </p:cNvPr>
          <p:cNvCxnSpPr/>
          <p:nvPr/>
        </p:nvCxnSpPr>
        <p:spPr>
          <a:xfrm>
            <a:off x="4059079" y="5438775"/>
            <a:ext cx="813292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006C1DA-71D1-4F54-3D8F-9576224E8A64}"/>
              </a:ext>
            </a:extLst>
          </p:cNvPr>
          <p:cNvCxnSpPr>
            <a:cxnSpLocks/>
          </p:cNvCxnSpPr>
          <p:nvPr/>
        </p:nvCxnSpPr>
        <p:spPr>
          <a:xfrm flipV="1">
            <a:off x="4059079" y="6115050"/>
            <a:ext cx="8132921" cy="9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3F1C6F88-41A1-AAAE-C0DA-0771B2D41045}"/>
              </a:ext>
            </a:extLst>
          </p:cNvPr>
          <p:cNvSpPr txBox="1"/>
          <p:nvPr/>
        </p:nvSpPr>
        <p:spPr>
          <a:xfrm>
            <a:off x="8737143" y="842801"/>
            <a:ext cx="36643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Excessive sugar intake, consumption of high calorie food and food rich in saturated fat.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57669A1-1BC2-5459-FEF2-181AA6638B56}"/>
              </a:ext>
            </a:extLst>
          </p:cNvPr>
          <p:cNvCxnSpPr/>
          <p:nvPr/>
        </p:nvCxnSpPr>
        <p:spPr>
          <a:xfrm>
            <a:off x="8737143" y="389653"/>
            <a:ext cx="0" cy="6468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47887A28-4F05-7F62-03E4-F859F090A9E7}"/>
              </a:ext>
            </a:extLst>
          </p:cNvPr>
          <p:cNvSpPr txBox="1"/>
          <p:nvPr/>
        </p:nvSpPr>
        <p:spPr>
          <a:xfrm>
            <a:off x="8737143" y="1711239"/>
            <a:ext cx="34977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Not enough exercise or low activity level.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DEE1D71-E8E8-2BAB-B442-06BD7B5A55F2}"/>
              </a:ext>
            </a:extLst>
          </p:cNvPr>
          <p:cNvSpPr txBox="1"/>
          <p:nvPr/>
        </p:nvSpPr>
        <p:spPr>
          <a:xfrm>
            <a:off x="8744191" y="2455129"/>
            <a:ext cx="34478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Sleeping less than 8 hours a day will reduce the rate of metabolism.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431DD830-C962-92F5-FE7E-ED84419EFF0F}"/>
              </a:ext>
            </a:extLst>
          </p:cNvPr>
          <p:cNvCxnSpPr/>
          <p:nvPr/>
        </p:nvCxnSpPr>
        <p:spPr>
          <a:xfrm>
            <a:off x="4059079" y="771525"/>
            <a:ext cx="813292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C608A1E0-DAE0-1C46-AC13-8ACA438349D1}"/>
              </a:ext>
            </a:extLst>
          </p:cNvPr>
          <p:cNvSpPr txBox="1"/>
          <p:nvPr/>
        </p:nvSpPr>
        <p:spPr>
          <a:xfrm>
            <a:off x="8737144" y="3208765"/>
            <a:ext cx="3497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Stress will increase the levels of cortisol in the body which</a:t>
            </a:r>
            <a:r>
              <a:rPr lang="en-US" sz="1600" dirty="0"/>
              <a:t> reduces the metabolic rate.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9931D0F-207E-0665-92B1-C9999EDDBE83}"/>
              </a:ext>
            </a:extLst>
          </p:cNvPr>
          <p:cNvSpPr txBox="1"/>
          <p:nvPr/>
        </p:nvSpPr>
        <p:spPr>
          <a:xfrm>
            <a:off x="8744191" y="4006068"/>
            <a:ext cx="3362078" cy="839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Diseases such as Hypothyroidism</a:t>
            </a:r>
            <a:r>
              <a:rPr lang="en-US" sz="1600" dirty="0"/>
              <a:t>,</a:t>
            </a:r>
            <a:r>
              <a:rPr lang="en-GB" sz="1600" dirty="0"/>
              <a:t> epilepsy</a:t>
            </a:r>
            <a:r>
              <a:rPr lang="en-US" sz="1600" dirty="0"/>
              <a:t>,</a:t>
            </a:r>
            <a:r>
              <a:rPr lang="en-GB" sz="1600" dirty="0"/>
              <a:t> hormonal diseases and others</a:t>
            </a:r>
            <a:r>
              <a:rPr lang="en-US" sz="1600" dirty="0"/>
              <a:t>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7C1D4DC-5F7A-E97A-98C8-389553A2C152}"/>
              </a:ext>
            </a:extLst>
          </p:cNvPr>
          <p:cNvSpPr txBox="1"/>
          <p:nvPr/>
        </p:nvSpPr>
        <p:spPr>
          <a:xfrm>
            <a:off x="8744192" y="4797714"/>
            <a:ext cx="3319210" cy="606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Hereditary factors</a:t>
            </a:r>
            <a:r>
              <a:rPr lang="en-GB" sz="1600" dirty="0"/>
              <a:t> and the presence of obesity gene</a:t>
            </a:r>
            <a:r>
              <a:rPr lang="en-US" sz="1600" dirty="0"/>
              <a:t>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98F4457-7361-F734-3362-460B8B66339E}"/>
              </a:ext>
            </a:extLst>
          </p:cNvPr>
          <p:cNvSpPr txBox="1"/>
          <p:nvPr/>
        </p:nvSpPr>
        <p:spPr>
          <a:xfrm>
            <a:off x="8675219" y="5378385"/>
            <a:ext cx="37839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The use of drugs such as steroids</a:t>
            </a:r>
            <a:r>
              <a:rPr lang="en-US" sz="1600" dirty="0"/>
              <a:t>,</a:t>
            </a:r>
            <a:r>
              <a:rPr lang="en-GB" sz="1600" dirty="0"/>
              <a:t> antidepressants, birth control pills and many others.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51882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30">
            <a:extLst>
              <a:ext uri="{FF2B5EF4-FFF2-40B4-BE49-F238E27FC236}">
                <a16:creationId xmlns:a16="http://schemas.microsoft.com/office/drawing/2014/main" id="{BF7E8610-2DF7-4AF0-B876-0F3B7882A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32">
            <a:extLst>
              <a:ext uri="{FF2B5EF4-FFF2-40B4-BE49-F238E27FC236}">
                <a16:creationId xmlns:a16="http://schemas.microsoft.com/office/drawing/2014/main" id="{C1C8C023-62A6-4DA0-8DF4-3F4EA9409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6BE010-745E-A4AC-0104-A7B9EA9C9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24110"/>
            <a:ext cx="12191999" cy="1280890"/>
          </a:xfrm>
        </p:spPr>
        <p:txBody>
          <a:bodyPr>
            <a:normAutofit/>
          </a:bodyPr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Consequences of obesity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7" name="Freeform 11">
            <a:extLst>
              <a:ext uri="{FF2B5EF4-FFF2-40B4-BE49-F238E27FC236}">
                <a16:creationId xmlns:a16="http://schemas.microsoft.com/office/drawing/2014/main" id="{26B9FE07-322E-43FB-8707-C9826BD90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B6D729E-F9D7-5606-8575-630283BB023F}"/>
              </a:ext>
            </a:extLst>
          </p:cNvPr>
          <p:cNvSpPr txBox="1"/>
          <p:nvPr/>
        </p:nvSpPr>
        <p:spPr>
          <a:xfrm>
            <a:off x="802665" y="4128605"/>
            <a:ext cx="208121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589788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Lung disease</a:t>
            </a:r>
            <a:endParaRPr lang="en-US" sz="16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7AE4A7E-2C7A-C7DC-4331-9020CCE5BA4C}"/>
              </a:ext>
            </a:extLst>
          </p:cNvPr>
          <p:cNvSpPr txBox="1"/>
          <p:nvPr/>
        </p:nvSpPr>
        <p:spPr>
          <a:xfrm>
            <a:off x="802664" y="5321165"/>
            <a:ext cx="161522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589788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Stroke</a:t>
            </a:r>
            <a:endParaRPr lang="en-US" sz="16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9B81E5-6B5B-0D8C-6834-0A8FE9B432E9}"/>
              </a:ext>
            </a:extLst>
          </p:cNvPr>
          <p:cNvSpPr txBox="1"/>
          <p:nvPr/>
        </p:nvSpPr>
        <p:spPr>
          <a:xfrm>
            <a:off x="802665" y="3700755"/>
            <a:ext cx="215475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defTabSz="589788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Heart disease</a:t>
            </a:r>
            <a:endParaRPr lang="en-US" sz="16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77743D6-D27F-C6ED-CAB0-D54C119138B3}"/>
              </a:ext>
            </a:extLst>
          </p:cNvPr>
          <p:cNvSpPr txBox="1"/>
          <p:nvPr/>
        </p:nvSpPr>
        <p:spPr>
          <a:xfrm>
            <a:off x="802664" y="3276584"/>
            <a:ext cx="215475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589788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Liver disease</a:t>
            </a:r>
            <a:endParaRPr lang="en-US" sz="16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4E6B968-5DE2-BA63-B0A4-416694C27F87}"/>
              </a:ext>
            </a:extLst>
          </p:cNvPr>
          <p:cNvCxnSpPr>
            <a:cxnSpLocks/>
          </p:cNvCxnSpPr>
          <p:nvPr/>
        </p:nvCxnSpPr>
        <p:spPr>
          <a:xfrm>
            <a:off x="3905516" y="2306695"/>
            <a:ext cx="0" cy="45513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DFA963A-83CF-7785-CE6A-01C31FD19799}"/>
              </a:ext>
            </a:extLst>
          </p:cNvPr>
          <p:cNvCxnSpPr>
            <a:cxnSpLocks/>
          </p:cNvCxnSpPr>
          <p:nvPr/>
        </p:nvCxnSpPr>
        <p:spPr>
          <a:xfrm flipV="1">
            <a:off x="-4189" y="2930805"/>
            <a:ext cx="12196188" cy="602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1F5227B-8A9C-B429-6E70-1BC2A46F50D9}"/>
              </a:ext>
            </a:extLst>
          </p:cNvPr>
          <p:cNvSpPr txBox="1"/>
          <p:nvPr/>
        </p:nvSpPr>
        <p:spPr>
          <a:xfrm>
            <a:off x="-1060370" y="2473332"/>
            <a:ext cx="5635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Physical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D90CF4F-72C9-B22B-2024-29C596540D17}"/>
              </a:ext>
            </a:extLst>
          </p:cNvPr>
          <p:cNvSpPr txBox="1"/>
          <p:nvPr/>
        </p:nvSpPr>
        <p:spPr>
          <a:xfrm>
            <a:off x="4735823" y="2539479"/>
            <a:ext cx="1776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Psychological</a:t>
            </a:r>
            <a:endParaRPr lang="en-US" b="1" dirty="0"/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3A180EE1-F953-5019-73F2-3481E898FE8E}"/>
              </a:ext>
            </a:extLst>
          </p:cNvPr>
          <p:cNvSpPr txBox="1"/>
          <p:nvPr/>
        </p:nvSpPr>
        <p:spPr>
          <a:xfrm>
            <a:off x="4083218" y="3377353"/>
            <a:ext cx="37278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/>
              <a:t>Mood disorders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/>
              <a:t>Low self</a:t>
            </a:r>
            <a:r>
              <a:rPr lang="en-US" sz="1600" dirty="0"/>
              <a:t>-</a:t>
            </a:r>
            <a:r>
              <a:rPr lang="en-GB" sz="1600" dirty="0"/>
              <a:t>esteem: poor body image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/>
              <a:t>Isolation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/>
              <a:t>Depression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/>
              <a:t>Mental health problems</a:t>
            </a: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/>
              <a:t>Body dissatisfaction</a:t>
            </a: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/>
              <a:t>Anxiety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Low quality of life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4590F1-41CA-F5D0-342C-943400D1F13A}"/>
              </a:ext>
            </a:extLst>
          </p:cNvPr>
          <p:cNvSpPr txBox="1"/>
          <p:nvPr/>
        </p:nvSpPr>
        <p:spPr>
          <a:xfrm>
            <a:off x="802665" y="4495549"/>
            <a:ext cx="22904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Colon disease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Arthritis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Hypertension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E7713C-41E0-FEAB-8539-24BC6F7049F9}"/>
              </a:ext>
            </a:extLst>
          </p:cNvPr>
          <p:cNvSpPr txBox="1"/>
          <p:nvPr/>
        </p:nvSpPr>
        <p:spPr>
          <a:xfrm>
            <a:off x="802664" y="5586382"/>
            <a:ext cx="24660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Cancer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D11071-2D7A-5902-87CD-108397BF966C}"/>
              </a:ext>
            </a:extLst>
          </p:cNvPr>
          <p:cNvSpPr txBox="1"/>
          <p:nvPr/>
        </p:nvSpPr>
        <p:spPr>
          <a:xfrm>
            <a:off x="802664" y="5907646"/>
            <a:ext cx="21547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/>
              <a:t>Type 2 diabetes</a:t>
            </a: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/>
              <a:t>fertility problems</a:t>
            </a:r>
            <a:endParaRPr lang="en-US" sz="16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A7CF756-51B0-CB8A-A3B1-7C1463E1EB1C}"/>
              </a:ext>
            </a:extLst>
          </p:cNvPr>
          <p:cNvCxnSpPr/>
          <p:nvPr/>
        </p:nvCxnSpPr>
        <p:spPr>
          <a:xfrm>
            <a:off x="7887768" y="2278306"/>
            <a:ext cx="0" cy="45796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A77D429-B9C8-FEDC-EE3E-2631E2528F28}"/>
              </a:ext>
            </a:extLst>
          </p:cNvPr>
          <p:cNvSpPr txBox="1"/>
          <p:nvPr/>
        </p:nvSpPr>
        <p:spPr>
          <a:xfrm>
            <a:off x="7926224" y="2473332"/>
            <a:ext cx="4227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Social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118CDE-09BC-2FF5-18F7-4F33115F7DD5}"/>
              </a:ext>
            </a:extLst>
          </p:cNvPr>
          <p:cNvSpPr txBox="1"/>
          <p:nvPr/>
        </p:nvSpPr>
        <p:spPr>
          <a:xfrm>
            <a:off x="8007070" y="3294088"/>
            <a:ext cx="4407317" cy="2630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600" dirty="0"/>
              <a:t>Discrimination in some situations for example: employment, travel, schooling, healthcare, and others.</a:t>
            </a:r>
          </a:p>
          <a:p>
            <a:pPr>
              <a:lnSpc>
                <a:spcPct val="150000"/>
              </a:lnSpc>
            </a:pPr>
            <a:endParaRPr lang="en-GB" sz="16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600" dirty="0"/>
              <a:t>Fewer friends </a:t>
            </a:r>
          </a:p>
          <a:p>
            <a:pPr>
              <a:lnSpc>
                <a:spcPct val="150000"/>
              </a:lnSpc>
            </a:pPr>
            <a:endParaRPr lang="en-GB" sz="16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600" dirty="0"/>
              <a:t>Low educational attainment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503218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1" name="Rectangle 1040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D30BE0-F192-68CD-5F9E-94077C7DC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03" y="705336"/>
            <a:ext cx="5999404" cy="1055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How to prevent obesity?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043" name="Rectangle 1042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8E451F-E47E-6A94-714C-9B4E591DFE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5163" y="1342162"/>
            <a:ext cx="4674967" cy="4810502"/>
          </a:xfrm>
          <a:prstGeom prst="rect">
            <a:avLst/>
          </a:prstGeom>
        </p:spPr>
      </p:pic>
      <p:sp>
        <p:nvSpPr>
          <p:cNvPr id="1045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0DA7BADB-9C67-FD4D-6B4B-0D7D27EFD3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7890059"/>
              </p:ext>
            </p:extLst>
          </p:nvPr>
        </p:nvGraphicFramePr>
        <p:xfrm>
          <a:off x="649225" y="2133600"/>
          <a:ext cx="4888450" cy="3759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20690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5D429-9907-A27C-813D-67A301DDB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983" y="624110"/>
            <a:ext cx="10229316" cy="128089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Actions in helping to resolve obesity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5BBB9-AA74-0DAA-7C2A-BC9AFD8C5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Increase awareness through social media, customized special sessions and </a:t>
            </a:r>
          </a:p>
          <a:p>
            <a:pPr marL="0" indent="0">
              <a:buNone/>
            </a:pPr>
            <a:r>
              <a:rPr lang="en-US" dirty="0"/>
              <a:t>street banners regarding this issue.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Distributing free fat burning tablets through  medical sector.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Weight-loss local and global competition against a valuable award.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675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73A4E-8CAF-03D8-CE36-52D9CAEDB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Obesity 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8E4C9-7502-FDD0-AC16-C496BE5D8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Follow lifestyle healthy food plan.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Exercise on daily basis.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Drugs and medication.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Surgery for severe </a:t>
            </a:r>
            <a:r>
              <a:rPr lang="en-US"/>
              <a:t>cases.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E68D6C-3D62-6D6F-ED2A-B5F25FEAF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2473" y="1978089"/>
            <a:ext cx="4453979" cy="3117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071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50E57-B4D3-6A1F-B2EC-63BDC6FE3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6012" y="615564"/>
            <a:ext cx="8911687" cy="1280890"/>
          </a:xfrm>
        </p:spPr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642F1-E2AB-72E9-8B77-3A83C3C53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1205" y="2142146"/>
            <a:ext cx="8915400" cy="3777622"/>
          </a:xfrm>
        </p:spPr>
        <p:txBody>
          <a:bodyPr/>
          <a:lstStyle/>
          <a:p>
            <a:r>
              <a:rPr lang="en-US" b="1" i="0" u="sng" dirty="0">
                <a:solidFill>
                  <a:srgbClr val="00799E"/>
                </a:solidFill>
                <a:effectLst/>
                <a:latin typeface="Aspira Webfont"/>
                <a:hlinkClick r:id="rId2"/>
              </a:rPr>
              <a:t>https://www.mayoclinic.org/diseases-conditions/obesity/symptoms-causes/syc-20375742</a:t>
            </a:r>
            <a:endParaRPr lang="en-US" b="1" i="0" u="sng" dirty="0">
              <a:solidFill>
                <a:srgbClr val="00799E"/>
              </a:solidFill>
              <a:effectLst/>
              <a:latin typeface="Aspira Webfont"/>
            </a:endParaRPr>
          </a:p>
          <a:p>
            <a:r>
              <a:rPr lang="en-US" b="1" i="0" u="sng" dirty="0">
                <a:solidFill>
                  <a:srgbClr val="00799E"/>
                </a:solidFill>
                <a:effectLst/>
                <a:latin typeface="Aspira Webfont"/>
                <a:hlinkClick r:id="rId3"/>
              </a:rPr>
              <a:t>https://www.cdc.gov/obesity/index.html</a:t>
            </a:r>
            <a:endParaRPr lang="en-US" b="1" i="0" u="sng" dirty="0">
              <a:solidFill>
                <a:srgbClr val="00799E"/>
              </a:solidFill>
              <a:effectLst/>
              <a:latin typeface="Aspira Webfont"/>
            </a:endParaRPr>
          </a:p>
          <a:p>
            <a:r>
              <a:rPr lang="en-US" b="1" i="0" u="sng" dirty="0">
                <a:solidFill>
                  <a:srgbClr val="00799E"/>
                </a:solidFill>
                <a:effectLst/>
                <a:latin typeface="Aspira Webfont"/>
                <a:hlinkClick r:id="rId4"/>
              </a:rPr>
              <a:t>https://www.health.harvard.edu/blog/a-new-treatment-for-obesity-202109102589</a:t>
            </a:r>
            <a:endParaRPr lang="en-US" b="1" i="0" u="sng" dirty="0">
              <a:solidFill>
                <a:srgbClr val="00799E"/>
              </a:solidFill>
              <a:effectLst/>
              <a:latin typeface="Aspira Webfont"/>
            </a:endParaRPr>
          </a:p>
          <a:p>
            <a:r>
              <a:rPr lang="en-US" b="1" i="0" u="sng" dirty="0">
                <a:solidFill>
                  <a:srgbClr val="00799E"/>
                </a:solidFill>
                <a:effectLst/>
                <a:latin typeface="Aspira Webfont"/>
                <a:hlinkClick r:id="rId5"/>
              </a:rPr>
              <a:t>https://my.clevelandclinic.org/health/diseases/11209-weight-control-and-obesity</a:t>
            </a:r>
            <a:endParaRPr lang="en-US" b="1" i="0" u="sng" dirty="0">
              <a:solidFill>
                <a:srgbClr val="00799E"/>
              </a:solidFill>
              <a:effectLst/>
              <a:latin typeface="Aspira Webfont"/>
            </a:endParaRPr>
          </a:p>
          <a:p>
            <a:r>
              <a:rPr lang="en-US" b="1" i="0" u="sng" dirty="0">
                <a:solidFill>
                  <a:srgbClr val="00799E"/>
                </a:solidFill>
                <a:effectLst/>
                <a:latin typeface="Aspira Webfont"/>
                <a:hlinkClick r:id="rId6"/>
              </a:rPr>
              <a:t>https://www.niddk.nih.gov/health-information/weight-management/adult-overweight-obesity/health-risks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75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64EB9-E4D5-2AB3-EA58-40E543E01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775803"/>
            <a:ext cx="8610600" cy="1293028"/>
          </a:xfrm>
        </p:spPr>
        <p:txBody>
          <a:bodyPr>
            <a:noAutofit/>
          </a:bodyPr>
          <a:lstStyle/>
          <a:p>
            <a:pPr algn="ctr"/>
            <a:r>
              <a:rPr lang="sv-SE" sz="8800" dirty="0"/>
              <a:t>Obesity Quiz</a:t>
            </a:r>
            <a:endParaRPr lang="en-GB" sz="8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A31F2C-70B1-F515-8BE2-CADCBD5C45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933" y="2298819"/>
            <a:ext cx="2717562" cy="21826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32937B3-1517-5CC3-5853-08F8F3B98F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6515" y="2512694"/>
            <a:ext cx="3689985" cy="207330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C32A4F4-6B2B-FB0D-9820-043C6C8C94D2}"/>
              </a:ext>
            </a:extLst>
          </p:cNvPr>
          <p:cNvSpPr txBox="1"/>
          <p:nvPr/>
        </p:nvSpPr>
        <p:spPr>
          <a:xfrm>
            <a:off x="4604580" y="5241569"/>
            <a:ext cx="4000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>
                <a:hlinkClick r:id="rId4" action="ppaction://hlinksldjump"/>
              </a:rPr>
              <a:t>Get started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1653225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821</TotalTime>
  <Words>633</Words>
  <Application>Microsoft Office PowerPoint</Application>
  <PresentationFormat>Widescreen</PresentationFormat>
  <Paragraphs>110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Aspira Webfont</vt:lpstr>
      <vt:lpstr>Century Gothic</vt:lpstr>
      <vt:lpstr>Wingdings</vt:lpstr>
      <vt:lpstr>Wingdings 3</vt:lpstr>
      <vt:lpstr>Wisp</vt:lpstr>
      <vt:lpstr>PowerPoint Presentation</vt:lpstr>
      <vt:lpstr>What is obesity?</vt:lpstr>
      <vt:lpstr>Causes of obesity</vt:lpstr>
      <vt:lpstr>Consequences of obesity</vt:lpstr>
      <vt:lpstr>How to prevent obesity?</vt:lpstr>
      <vt:lpstr>Actions in helping to resolve obesity problem</vt:lpstr>
      <vt:lpstr>Obesity Treatment</vt:lpstr>
      <vt:lpstr>Resources</vt:lpstr>
      <vt:lpstr>Obesity Quiz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Obesity</dc:title>
  <dc:creator>Account Up-date</dc:creator>
  <cp:lastModifiedBy>Yacoub Kakish</cp:lastModifiedBy>
  <cp:revision>15</cp:revision>
  <dcterms:created xsi:type="dcterms:W3CDTF">2023-05-14T14:51:50Z</dcterms:created>
  <dcterms:modified xsi:type="dcterms:W3CDTF">2023-05-20T09:16:14Z</dcterms:modified>
</cp:coreProperties>
</file>