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8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1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0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3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9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9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3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5700-F071-440A-8B53-40E91A9060F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6C6A51C-52E7-45D5-AD8E-A8AFC090C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6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diseases-conditions/obesity/diagnosis-treatment/drc-20375749" TargetMode="External"/><Relationship Id="rId3" Type="http://schemas.openxmlformats.org/officeDocument/2006/relationships/hyperlink" Target="https://www.cancerresearchuk.org/about-cancer/causes-of-cancer/obesity-weight-and-cancer/what-causes-obesity" TargetMode="External"/><Relationship Id="rId7" Type="http://schemas.openxmlformats.org/officeDocument/2006/relationships/hyperlink" Target="https://www.nhlbi.nih.gov/health/overweight-and-obesity#:~:text=Nearly%203%20in%204%20adults,for%20people%20of%20all%20ages" TargetMode="External"/><Relationship Id="rId2" Type="http://schemas.openxmlformats.org/officeDocument/2006/relationships/hyperlink" Target="https://www.mayoclinic.org/diseases-conditions/obesity/symptoms-causes/syc-203757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inicbarcelona.org/en/assistance/diseases/obesity/symptoms" TargetMode="External"/><Relationship Id="rId5" Type="http://schemas.openxmlformats.org/officeDocument/2006/relationships/hyperlink" Target="https://www.hsph.harvard.edu/obesity-prevention-source/obesity-prevention/#:~:text=Choosing%20healthier%20foods%20(whole%20grains,%2C%20and%20other%20%E2%80%9Csit%20time%E2%80%9D" TargetMode="External"/><Relationship Id="rId4" Type="http://schemas.openxmlformats.org/officeDocument/2006/relationships/hyperlink" Target="https://www.cdc.gov/obesity/basics/consequences.html" TargetMode="External"/><Relationship Id="rId9" Type="http://schemas.openxmlformats.org/officeDocument/2006/relationships/hyperlink" Target="https://www.lifespan.org/lifespan-living/obesity-its-about-more-extra-weight#:~:text=Obesity%20is%20associated%20with%20a,abnormalities%20that%20often%20accompany%20obes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mohameddualeh.blogspot.com/2018/09/prevalence-and-predictors-of-overweigh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man-suffer-from-cough-with-coronavirus-symptoms-lis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barrassingbodyparts.blogspot.com/2019/05/effects-of-obesity-on-the-body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ningdiary.com/blogging-tips/5-things-to-avoid-when-bloggin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times.co.uk/china-childhood-obesity-rates-explode-western-lifestyles-take-over-155679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sitphotos.com/138694700/stock-illustration-problem-solved-rubber-stamp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fastaffing.com/we-are-problem-solvers-experience-counts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ufieldclan.blogspot.com/2011/11/y-i-am-thankful-for-word-y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3B48-599D-4EDE-828C-774D0346B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14CA2-363D-447A-BC29-BD941FC83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faris</a:t>
            </a:r>
            <a:r>
              <a:rPr lang="en-US" dirty="0"/>
              <a:t> </a:t>
            </a:r>
            <a:r>
              <a:rPr lang="en-US" dirty="0" err="1"/>
              <a:t>bassam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19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41F7-436C-4718-8B78-F52FD7FA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5344-0CFA-4EF0-A74C-6D886CF10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https://www.mayoclinic.org/diseases-conditions/obesity/symptoms-causes/syc-20375742</a:t>
            </a:r>
            <a:endParaRPr lang="en-US" dirty="0"/>
          </a:p>
          <a:p>
            <a:r>
              <a:rPr lang="en-US" dirty="0">
                <a:hlinkClick r:id="rId3"/>
              </a:rPr>
              <a:t>https://www.cancerresearchuk.org/about-cancer/causes-of-cancer/obesity-weight-and-cancer/what-causes-obesity</a:t>
            </a:r>
            <a:endParaRPr lang="en-US" dirty="0"/>
          </a:p>
          <a:p>
            <a:r>
              <a:rPr lang="en-US" dirty="0">
                <a:hlinkClick r:id="rId4"/>
              </a:rPr>
              <a:t>https://www.cdc.gov/obesity/basics/consequences.html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https://www.hsph.harvard.edu/obesity-prevention-source/obesity-prevention/#:~:text=Choosing%20healthier%20foods%20(whole%20grains,%2C%20and%20other%20%E2%80%9Csit%20time%E2%80%9D</a:t>
            </a:r>
            <a:endParaRPr lang="en-US" dirty="0"/>
          </a:p>
          <a:p>
            <a:r>
              <a:rPr lang="en-US" dirty="0">
                <a:hlinkClick r:id="rId6"/>
              </a:rPr>
              <a:t>https://www.clinicbarcelona.org/en/assistance/diseases/obesity/symptoms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7"/>
              </a:rPr>
              <a:t>https://www.nhlbi.nih.gov/health/overweight-and-obesity#:~:text=Nearly%203%20in%204%20adults,for%20people%20of%20all%20ages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https://www.mayoclinic.org/diseases-conditions/obesity/diagnosis-treatment/drc-20375749</a:t>
            </a:r>
            <a:endParaRPr lang="en-US" dirty="0"/>
          </a:p>
          <a:p>
            <a:r>
              <a:rPr lang="en-US" dirty="0">
                <a:hlinkClick r:id="rId9"/>
              </a:rPr>
              <a:t>https://www.lifespan.org/lifespan-living/obesity-its-about-more-extra-weight#:~:text=Obesity%20is%20associated%20with%20a,abnormalities%20that%20often%20accompany%20obesity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569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D129-D6D8-40C1-B784-FA3F6C3E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A75A-53C6-4359-B130-607BC987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Obesity is a common problem found among young children, it is also found in adults, Obesity basically means having an excessive amount of body fat.</a:t>
            </a:r>
          </a:p>
          <a:p>
            <a:r>
              <a:rPr lang="en-US" sz="3600" dirty="0"/>
              <a:t>This usually also causes to other medical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E755C-9A46-4DA4-9362-74D220311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6790" y="147918"/>
            <a:ext cx="3563470" cy="2138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0B240-1987-4FBE-ACE4-4A369F7EC7AE}"/>
              </a:ext>
            </a:extLst>
          </p:cNvPr>
          <p:cNvSpPr txBox="1"/>
          <p:nvPr/>
        </p:nvSpPr>
        <p:spPr>
          <a:xfrm>
            <a:off x="11365475" y="3111549"/>
            <a:ext cx="8478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rmohameddualeh.blogspot.com/2018/09/prevalence-and-predictors-of-overweigh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16064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A6E2-273F-48E8-90CB-3DA39BE0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797D-3343-45B6-8236-7A7A50E5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9720073" cy="4023360"/>
          </a:xfrm>
        </p:spPr>
        <p:txBody>
          <a:bodyPr/>
          <a:lstStyle/>
          <a:p>
            <a:r>
              <a:rPr lang="en-US" dirty="0"/>
              <a:t>Well usually obesity is caused by eating unhealthy food, but there is a lot of ways that can cause you obesity.</a:t>
            </a:r>
          </a:p>
          <a:p>
            <a:r>
              <a:rPr lang="en-US" dirty="0"/>
              <a:t>1. Eating a lot of food causes extra energy to be build up as extra body fat.</a:t>
            </a:r>
          </a:p>
          <a:p>
            <a:r>
              <a:rPr lang="en-US" dirty="0"/>
              <a:t>2. Not moving a lot.</a:t>
            </a:r>
          </a:p>
          <a:p>
            <a:r>
              <a:rPr lang="en-US" dirty="0"/>
              <a:t>3.Always eating fast food.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478E8-EFEF-49D4-BA6E-C681F35E8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3952898"/>
            <a:ext cx="4381589" cy="22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13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813E-62C4-4AE8-BEC4-2800811B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1CB4-2386-4C4C-9050-9E9D5830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Sleeping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Back pain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Excessive sweating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Depression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Fatigue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E9FD5-39F4-4A37-9B4C-F7736C30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38171" y="1129553"/>
            <a:ext cx="4029701" cy="26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850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66EC-363B-4AEC-964B-C7F3D4C4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448C-FCCA-426B-86AC-27F86891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High blood pressure and high cholesterol which are risk factors for heart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Type 2 diabetes.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Breathing problems, such as asthma and sleep apnea.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Joint problems such as osteoarthritis and musculoskeletal discomfort.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Gallstones and gallbladder disease.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24B0C-890C-4A8B-9ED7-6ACDD986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5106" y="283464"/>
            <a:ext cx="3622766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9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24CA-C123-4E3F-96DD-97E1B997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having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B192-BC62-4D5F-BA8A-D4044460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Sleep more often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Less screen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More workouts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Limit eating fats and limit eating unhealthy food, eat healthier foods like fruits and vegetables, Limit sugary drinks and limit processed food.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D80E-9079-4E24-915A-C43BDD1B1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73819" y="727186"/>
            <a:ext cx="2415959" cy="24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1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F6A7-D378-4BF0-9AE4-5F44ACBB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obesity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534E-03B9-4FFD-BA7D-9C65136F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Nearly 3 in 4 adults age 20 or older in the United States have either overweight or obesity. Nearly 1 in 5 children and teens ages 2 to 19 years have obesity. Overweight and obesity can lead to serious health issues for people of all 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D4F15-734D-4986-9525-30662E32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6153" y="117456"/>
            <a:ext cx="2958353" cy="18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F76F-06FD-41F2-877E-6E2FFD36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obesity be cured?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B407-B888-47A4-BD76-AEBB19F3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of all to cure obesity you have to do a wide range of tests which include </a:t>
            </a:r>
          </a:p>
          <a:p>
            <a:r>
              <a:rPr lang="en-US" dirty="0"/>
              <a:t>1. BMI Test</a:t>
            </a:r>
          </a:p>
          <a:p>
            <a:r>
              <a:rPr lang="en-US" dirty="0"/>
              <a:t>2. A general in body test which measures your height and calculates your weight, your blood pressure and heart rate examining your organs.</a:t>
            </a:r>
          </a:p>
          <a:p>
            <a:r>
              <a:rPr lang="en-US" dirty="0"/>
              <a:t>3. Doctors would check for other health problems usually having obesity would cause you high blood pressure as we said before on the previous slides.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14CFB-D937-483B-B49B-79E4EFC1A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0529" y="395221"/>
            <a:ext cx="4168447" cy="98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41A3D-4A34-4E8C-A078-02A0A63A1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00047" y="612771"/>
            <a:ext cx="2571223" cy="10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5E9B-EEB3-448C-A2CD-3D2F5862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obesity shorten life expectancy?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2E6F-483F-4F2C-BC01-2982400D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obesity can shorten life expectancy why?</a:t>
            </a:r>
          </a:p>
          <a:p>
            <a:r>
              <a:rPr lang="en-US" dirty="0"/>
              <a:t>First of all because of so many medical problems obese people have a increased risk of getting hit with many medical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73DAC-725A-44C2-B12F-14A22EDA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79975" y="3440116"/>
            <a:ext cx="3070411" cy="30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719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</TotalTime>
  <Words>432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Obesity</vt:lpstr>
      <vt:lpstr>WHAT IS OBESITY?</vt:lpstr>
      <vt:lpstr>What causes obesity?</vt:lpstr>
      <vt:lpstr>Symptoms of obesity</vt:lpstr>
      <vt:lpstr>Consequences of obesity</vt:lpstr>
      <vt:lpstr>How to avoid having obesity?</vt:lpstr>
      <vt:lpstr>Is obesity common?</vt:lpstr>
      <vt:lpstr>Can obesity be cured?</vt:lpstr>
      <vt:lpstr>Can obesity shorten life expectancy?</vt:lpstr>
      <vt:lpstr>RECOURCES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PC</dc:creator>
  <cp:lastModifiedBy>PC</cp:lastModifiedBy>
  <cp:revision>9</cp:revision>
  <dcterms:created xsi:type="dcterms:W3CDTF">2023-05-19T15:16:52Z</dcterms:created>
  <dcterms:modified xsi:type="dcterms:W3CDTF">2023-05-19T16:45:35Z</dcterms:modified>
</cp:coreProperties>
</file>