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sldIdLst>
    <p:sldId id="256" r:id="rId2"/>
    <p:sldId id="257" r:id="rId3"/>
    <p:sldId id="263" r:id="rId4"/>
    <p:sldId id="261" r:id="rId5"/>
    <p:sldId id="260" r:id="rId6"/>
    <p:sldId id="262" r:id="rId7"/>
    <p:sldId id="264" r:id="rId8"/>
    <p:sldId id="265" r:id="rId9"/>
    <p:sldId id="266" r:id="rId10"/>
    <p:sldId id="267" r:id="rId11"/>
    <p:sldId id="268" r:id="rId12"/>
    <p:sldId id="271" r:id="rId13"/>
    <p:sldId id="269" r:id="rId14"/>
    <p:sldId id="270" r:id="rId15"/>
    <p:sldId id="272" r:id="rId16"/>
    <p:sldId id="273" r:id="rId17"/>
    <p:sldId id="274"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0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59A088-7A92-4CAD-8007-0827BFC18EFC}"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43C359C-F236-479F-9D94-3DF1562DD5B4}">
      <dgm:prSet/>
      <dgm:spPr/>
      <dgm:t>
        <a:bodyPr/>
        <a:lstStyle/>
        <a:p>
          <a:pPr>
            <a:lnSpc>
              <a:spcPct val="100000"/>
            </a:lnSpc>
            <a:defRPr cap="all"/>
          </a:pPr>
          <a:r>
            <a:rPr lang="en-US" b="0" i="0"/>
            <a:t>Heart disease</a:t>
          </a:r>
          <a:endParaRPr lang="en-US"/>
        </a:p>
      </dgm:t>
    </dgm:pt>
    <dgm:pt modelId="{6BECEF40-40F9-485F-916A-3A7CE9C2BAD8}" type="parTrans" cxnId="{DA85F84D-FD1E-4B6B-BB56-6FA94EFC4C03}">
      <dgm:prSet/>
      <dgm:spPr/>
      <dgm:t>
        <a:bodyPr/>
        <a:lstStyle/>
        <a:p>
          <a:endParaRPr lang="en-US"/>
        </a:p>
      </dgm:t>
    </dgm:pt>
    <dgm:pt modelId="{EEDEF9AE-EE47-4B5D-9861-599E02A9AA03}" type="sibTrans" cxnId="{DA85F84D-FD1E-4B6B-BB56-6FA94EFC4C03}">
      <dgm:prSet/>
      <dgm:spPr/>
      <dgm:t>
        <a:bodyPr/>
        <a:lstStyle/>
        <a:p>
          <a:endParaRPr lang="en-US"/>
        </a:p>
      </dgm:t>
    </dgm:pt>
    <dgm:pt modelId="{F145A14C-CD91-4DCF-AF15-55AC6B562C9D}">
      <dgm:prSet/>
      <dgm:spPr/>
      <dgm:t>
        <a:bodyPr/>
        <a:lstStyle/>
        <a:p>
          <a:pPr>
            <a:lnSpc>
              <a:spcPct val="100000"/>
            </a:lnSpc>
            <a:defRPr cap="all"/>
          </a:pPr>
          <a:r>
            <a:rPr lang="en-US" b="0" i="0"/>
            <a:t>Stroke</a:t>
          </a:r>
          <a:endParaRPr lang="en-US"/>
        </a:p>
      </dgm:t>
    </dgm:pt>
    <dgm:pt modelId="{EACB3E24-1600-40E6-B3AA-ED512FB803F9}" type="parTrans" cxnId="{6407933F-7562-4E42-8AA8-93EE6030A1F3}">
      <dgm:prSet/>
      <dgm:spPr/>
      <dgm:t>
        <a:bodyPr/>
        <a:lstStyle/>
        <a:p>
          <a:endParaRPr lang="en-US"/>
        </a:p>
      </dgm:t>
    </dgm:pt>
    <dgm:pt modelId="{D895F7C2-3142-459E-ACDF-FB370BF6F058}" type="sibTrans" cxnId="{6407933F-7562-4E42-8AA8-93EE6030A1F3}">
      <dgm:prSet/>
      <dgm:spPr/>
      <dgm:t>
        <a:bodyPr/>
        <a:lstStyle/>
        <a:p>
          <a:endParaRPr lang="en-US"/>
        </a:p>
      </dgm:t>
    </dgm:pt>
    <dgm:pt modelId="{66EA86AB-8228-4712-9ED7-2A0A01580DBB}">
      <dgm:prSet/>
      <dgm:spPr/>
      <dgm:t>
        <a:bodyPr/>
        <a:lstStyle/>
        <a:p>
          <a:pPr>
            <a:lnSpc>
              <a:spcPct val="100000"/>
            </a:lnSpc>
            <a:defRPr cap="all"/>
          </a:pPr>
          <a:r>
            <a:rPr lang="en-US" b="0" i="0"/>
            <a:t>Liver disease</a:t>
          </a:r>
          <a:endParaRPr lang="en-US"/>
        </a:p>
      </dgm:t>
    </dgm:pt>
    <dgm:pt modelId="{7FE0352D-1B1F-4010-8E49-C99F94772781}" type="parTrans" cxnId="{DE1BF188-11A3-4B66-BDF2-E5FA2848D718}">
      <dgm:prSet/>
      <dgm:spPr/>
      <dgm:t>
        <a:bodyPr/>
        <a:lstStyle/>
        <a:p>
          <a:endParaRPr lang="en-US"/>
        </a:p>
      </dgm:t>
    </dgm:pt>
    <dgm:pt modelId="{85E0E744-BEE6-400B-83D3-B56596A79DBE}" type="sibTrans" cxnId="{DE1BF188-11A3-4B66-BDF2-E5FA2848D718}">
      <dgm:prSet/>
      <dgm:spPr/>
      <dgm:t>
        <a:bodyPr/>
        <a:lstStyle/>
        <a:p>
          <a:endParaRPr lang="en-US"/>
        </a:p>
      </dgm:t>
    </dgm:pt>
    <dgm:pt modelId="{9E0A46BC-D7AF-442F-BD90-BE4EC6AACE1F}">
      <dgm:prSet/>
      <dgm:spPr/>
      <dgm:t>
        <a:bodyPr/>
        <a:lstStyle/>
        <a:p>
          <a:pPr>
            <a:lnSpc>
              <a:spcPct val="100000"/>
            </a:lnSpc>
            <a:defRPr cap="all"/>
          </a:pPr>
          <a:r>
            <a:rPr lang="en-US" b="0" i="0"/>
            <a:t>Lung disease</a:t>
          </a:r>
          <a:endParaRPr lang="en-US"/>
        </a:p>
      </dgm:t>
    </dgm:pt>
    <dgm:pt modelId="{F7E9E8FF-7305-4A68-8355-164286591F8C}" type="parTrans" cxnId="{016FEAB3-A474-4498-97A6-46265FFAD092}">
      <dgm:prSet/>
      <dgm:spPr/>
      <dgm:t>
        <a:bodyPr/>
        <a:lstStyle/>
        <a:p>
          <a:endParaRPr lang="en-US"/>
        </a:p>
      </dgm:t>
    </dgm:pt>
    <dgm:pt modelId="{898276F2-49AC-4972-B493-FEDF84916E1B}" type="sibTrans" cxnId="{016FEAB3-A474-4498-97A6-46265FFAD092}">
      <dgm:prSet/>
      <dgm:spPr/>
      <dgm:t>
        <a:bodyPr/>
        <a:lstStyle/>
        <a:p>
          <a:endParaRPr lang="en-US"/>
        </a:p>
      </dgm:t>
    </dgm:pt>
    <dgm:pt modelId="{BD5445B7-2A17-4394-ABB9-3CEDE5BF4394}">
      <dgm:prSet/>
      <dgm:spPr/>
      <dgm:t>
        <a:bodyPr/>
        <a:lstStyle/>
        <a:p>
          <a:pPr>
            <a:lnSpc>
              <a:spcPct val="100000"/>
            </a:lnSpc>
            <a:defRPr cap="all"/>
          </a:pPr>
          <a:r>
            <a:rPr lang="en-US" b="0" i="0"/>
            <a:t>Colon disease</a:t>
          </a:r>
          <a:endParaRPr lang="en-US"/>
        </a:p>
      </dgm:t>
    </dgm:pt>
    <dgm:pt modelId="{C6368B9D-0E47-4500-BEDE-673368717840}" type="parTrans" cxnId="{D5CE3054-FC40-4C5D-AF50-37AF037B8502}">
      <dgm:prSet/>
      <dgm:spPr/>
      <dgm:t>
        <a:bodyPr/>
        <a:lstStyle/>
        <a:p>
          <a:endParaRPr lang="en-US"/>
        </a:p>
      </dgm:t>
    </dgm:pt>
    <dgm:pt modelId="{25694032-4A43-4E59-AFD8-B66DC9EBAEC2}" type="sibTrans" cxnId="{D5CE3054-FC40-4C5D-AF50-37AF037B8502}">
      <dgm:prSet/>
      <dgm:spPr/>
      <dgm:t>
        <a:bodyPr/>
        <a:lstStyle/>
        <a:p>
          <a:endParaRPr lang="en-US"/>
        </a:p>
      </dgm:t>
    </dgm:pt>
    <dgm:pt modelId="{1111E58D-B792-4DFB-B07D-144B50EA6C16}">
      <dgm:prSet/>
      <dgm:spPr/>
      <dgm:t>
        <a:bodyPr/>
        <a:lstStyle/>
        <a:p>
          <a:pPr>
            <a:lnSpc>
              <a:spcPct val="100000"/>
            </a:lnSpc>
            <a:defRPr cap="all"/>
          </a:pPr>
          <a:r>
            <a:rPr lang="en-US" b="0" i="0" dirty="0"/>
            <a:t>Mood disorders</a:t>
          </a:r>
          <a:endParaRPr lang="en-US" dirty="0"/>
        </a:p>
      </dgm:t>
    </dgm:pt>
    <dgm:pt modelId="{6366DC28-E3DF-4851-B44D-67077EFAC7BC}" type="parTrans" cxnId="{91A9954D-AE86-4AA1-8546-1A326F660043}">
      <dgm:prSet/>
      <dgm:spPr/>
      <dgm:t>
        <a:bodyPr/>
        <a:lstStyle/>
        <a:p>
          <a:endParaRPr lang="en-US"/>
        </a:p>
      </dgm:t>
    </dgm:pt>
    <dgm:pt modelId="{5BDF4AAF-97CC-4A58-ABE0-A02C3DCAF031}" type="sibTrans" cxnId="{91A9954D-AE86-4AA1-8546-1A326F660043}">
      <dgm:prSet/>
      <dgm:spPr/>
      <dgm:t>
        <a:bodyPr/>
        <a:lstStyle/>
        <a:p>
          <a:endParaRPr lang="en-US"/>
        </a:p>
      </dgm:t>
    </dgm:pt>
    <dgm:pt modelId="{91F82AC5-11CC-44FE-9C44-71450324F6EF}" type="pres">
      <dgm:prSet presAssocID="{DD59A088-7A92-4CAD-8007-0827BFC18EFC}" presName="root" presStyleCnt="0">
        <dgm:presLayoutVars>
          <dgm:dir/>
          <dgm:resizeHandles val="exact"/>
        </dgm:presLayoutVars>
      </dgm:prSet>
      <dgm:spPr/>
    </dgm:pt>
    <dgm:pt modelId="{31A12E58-7A39-4738-A4CD-52FDDAA0810F}" type="pres">
      <dgm:prSet presAssocID="{043C359C-F236-479F-9D94-3DF1562DD5B4}" presName="compNode" presStyleCnt="0"/>
      <dgm:spPr/>
    </dgm:pt>
    <dgm:pt modelId="{7B0D371F-879E-4FC0-B3F5-32FB31E0CC87}" type="pres">
      <dgm:prSet presAssocID="{043C359C-F236-479F-9D94-3DF1562DD5B4}" presName="iconBgRect" presStyleLbl="bgShp" presStyleIdx="0" presStyleCnt="6"/>
      <dgm:spPr>
        <a:prstGeom prst="round2DiagRect">
          <a:avLst>
            <a:gd name="adj1" fmla="val 29727"/>
            <a:gd name="adj2" fmla="val 0"/>
          </a:avLst>
        </a:prstGeom>
      </dgm:spPr>
    </dgm:pt>
    <dgm:pt modelId="{9F92AF9A-D0B1-4A01-8831-0D75626F46B0}" type="pres">
      <dgm:prSet presAssocID="{043C359C-F236-479F-9D94-3DF1562DD5B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rt"/>
        </a:ext>
      </dgm:extLst>
    </dgm:pt>
    <dgm:pt modelId="{90319A02-00C3-42FF-9605-B4A77BD59E9A}" type="pres">
      <dgm:prSet presAssocID="{043C359C-F236-479F-9D94-3DF1562DD5B4}" presName="spaceRect" presStyleCnt="0"/>
      <dgm:spPr/>
    </dgm:pt>
    <dgm:pt modelId="{48D8B15C-05CB-46BC-956F-2F08A690C35E}" type="pres">
      <dgm:prSet presAssocID="{043C359C-F236-479F-9D94-3DF1562DD5B4}" presName="textRect" presStyleLbl="revTx" presStyleIdx="0" presStyleCnt="6">
        <dgm:presLayoutVars>
          <dgm:chMax val="1"/>
          <dgm:chPref val="1"/>
        </dgm:presLayoutVars>
      </dgm:prSet>
      <dgm:spPr/>
    </dgm:pt>
    <dgm:pt modelId="{6CBC45C3-741D-437F-AF0A-B5BCFC1DB8B8}" type="pres">
      <dgm:prSet presAssocID="{EEDEF9AE-EE47-4B5D-9861-599E02A9AA03}" presName="sibTrans" presStyleCnt="0"/>
      <dgm:spPr/>
    </dgm:pt>
    <dgm:pt modelId="{B5C93A96-5DFD-4485-BE5D-2D8159533DBD}" type="pres">
      <dgm:prSet presAssocID="{F145A14C-CD91-4DCF-AF15-55AC6B562C9D}" presName="compNode" presStyleCnt="0"/>
      <dgm:spPr/>
    </dgm:pt>
    <dgm:pt modelId="{1A32160A-BBD8-492C-B04E-7CBACB2841E7}" type="pres">
      <dgm:prSet presAssocID="{F145A14C-CD91-4DCF-AF15-55AC6B562C9D}" presName="iconBgRect" presStyleLbl="bgShp" presStyleIdx="1" presStyleCnt="6"/>
      <dgm:spPr>
        <a:prstGeom prst="round2DiagRect">
          <a:avLst>
            <a:gd name="adj1" fmla="val 29727"/>
            <a:gd name="adj2" fmla="val 0"/>
          </a:avLst>
        </a:prstGeom>
      </dgm:spPr>
    </dgm:pt>
    <dgm:pt modelId="{E414B962-2D84-46BD-BC29-1FB1E2E65675}" type="pres">
      <dgm:prSet presAssocID="{F145A14C-CD91-4DCF-AF15-55AC6B562C9D}"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mall paint brush"/>
        </a:ext>
      </dgm:extLst>
    </dgm:pt>
    <dgm:pt modelId="{C320283E-E9C0-4F9C-9342-EDC30739EC51}" type="pres">
      <dgm:prSet presAssocID="{F145A14C-CD91-4DCF-AF15-55AC6B562C9D}" presName="spaceRect" presStyleCnt="0"/>
      <dgm:spPr/>
    </dgm:pt>
    <dgm:pt modelId="{31F4319A-515D-424E-BAB5-049369145A39}" type="pres">
      <dgm:prSet presAssocID="{F145A14C-CD91-4DCF-AF15-55AC6B562C9D}" presName="textRect" presStyleLbl="revTx" presStyleIdx="1" presStyleCnt="6">
        <dgm:presLayoutVars>
          <dgm:chMax val="1"/>
          <dgm:chPref val="1"/>
        </dgm:presLayoutVars>
      </dgm:prSet>
      <dgm:spPr/>
    </dgm:pt>
    <dgm:pt modelId="{9250827B-A4E9-466F-83F2-103CE3AF78AF}" type="pres">
      <dgm:prSet presAssocID="{D895F7C2-3142-459E-ACDF-FB370BF6F058}" presName="sibTrans" presStyleCnt="0"/>
      <dgm:spPr/>
    </dgm:pt>
    <dgm:pt modelId="{EE8CFA2B-51D8-439E-B124-E72F78E48A3D}" type="pres">
      <dgm:prSet presAssocID="{66EA86AB-8228-4712-9ED7-2A0A01580DBB}" presName="compNode" presStyleCnt="0"/>
      <dgm:spPr/>
    </dgm:pt>
    <dgm:pt modelId="{A4FA4F20-EF65-4C8D-A81C-D9588BD9294E}" type="pres">
      <dgm:prSet presAssocID="{66EA86AB-8228-4712-9ED7-2A0A01580DBB}" presName="iconBgRect" presStyleLbl="bgShp" presStyleIdx="2" presStyleCnt="6"/>
      <dgm:spPr>
        <a:prstGeom prst="round2DiagRect">
          <a:avLst>
            <a:gd name="adj1" fmla="val 29727"/>
            <a:gd name="adj2" fmla="val 0"/>
          </a:avLst>
        </a:prstGeom>
      </dgm:spPr>
    </dgm:pt>
    <dgm:pt modelId="{C9B53777-B41F-4F6A-8C15-53CED32FBC04}" type="pres">
      <dgm:prSet presAssocID="{66EA86AB-8228-4712-9ED7-2A0A01580DBB}"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ACA0E3A8-F841-4300-9F3B-14589096D1C1}" type="pres">
      <dgm:prSet presAssocID="{66EA86AB-8228-4712-9ED7-2A0A01580DBB}" presName="spaceRect" presStyleCnt="0"/>
      <dgm:spPr/>
    </dgm:pt>
    <dgm:pt modelId="{967C1C5B-5486-411C-BEE2-61252A6B48F7}" type="pres">
      <dgm:prSet presAssocID="{66EA86AB-8228-4712-9ED7-2A0A01580DBB}" presName="textRect" presStyleLbl="revTx" presStyleIdx="2" presStyleCnt="6">
        <dgm:presLayoutVars>
          <dgm:chMax val="1"/>
          <dgm:chPref val="1"/>
        </dgm:presLayoutVars>
      </dgm:prSet>
      <dgm:spPr/>
    </dgm:pt>
    <dgm:pt modelId="{8E4F364C-F33D-4ADC-A3A1-FE44C0A7A414}" type="pres">
      <dgm:prSet presAssocID="{85E0E744-BEE6-400B-83D3-B56596A79DBE}" presName="sibTrans" presStyleCnt="0"/>
      <dgm:spPr/>
    </dgm:pt>
    <dgm:pt modelId="{275846D6-B3B5-4045-B4B8-949F15E6D61A}" type="pres">
      <dgm:prSet presAssocID="{9E0A46BC-D7AF-442F-BD90-BE4EC6AACE1F}" presName="compNode" presStyleCnt="0"/>
      <dgm:spPr/>
    </dgm:pt>
    <dgm:pt modelId="{9FF604FE-9793-4B40-B622-ECF7462BE21B}" type="pres">
      <dgm:prSet presAssocID="{9E0A46BC-D7AF-442F-BD90-BE4EC6AACE1F}" presName="iconBgRect" presStyleLbl="bgShp" presStyleIdx="3" presStyleCnt="6"/>
      <dgm:spPr>
        <a:prstGeom prst="round2DiagRect">
          <a:avLst>
            <a:gd name="adj1" fmla="val 29727"/>
            <a:gd name="adj2" fmla="val 0"/>
          </a:avLst>
        </a:prstGeom>
      </dgm:spPr>
    </dgm:pt>
    <dgm:pt modelId="{7CCE8CFB-DC7C-47BD-BCB8-B84E53928F28}" type="pres">
      <dgm:prSet presAssocID="{9E0A46BC-D7AF-442F-BD90-BE4EC6AACE1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moking"/>
        </a:ext>
      </dgm:extLst>
    </dgm:pt>
    <dgm:pt modelId="{97E2555D-B669-44DA-ABC9-BC64B1696085}" type="pres">
      <dgm:prSet presAssocID="{9E0A46BC-D7AF-442F-BD90-BE4EC6AACE1F}" presName="spaceRect" presStyleCnt="0"/>
      <dgm:spPr/>
    </dgm:pt>
    <dgm:pt modelId="{062D28CE-819B-42CA-AC11-3CAD6C807D31}" type="pres">
      <dgm:prSet presAssocID="{9E0A46BC-D7AF-442F-BD90-BE4EC6AACE1F}" presName="textRect" presStyleLbl="revTx" presStyleIdx="3" presStyleCnt="6">
        <dgm:presLayoutVars>
          <dgm:chMax val="1"/>
          <dgm:chPref val="1"/>
        </dgm:presLayoutVars>
      </dgm:prSet>
      <dgm:spPr/>
    </dgm:pt>
    <dgm:pt modelId="{72418D40-EF18-4D21-BE45-65F76FEB85EB}" type="pres">
      <dgm:prSet presAssocID="{898276F2-49AC-4972-B493-FEDF84916E1B}" presName="sibTrans" presStyleCnt="0"/>
      <dgm:spPr/>
    </dgm:pt>
    <dgm:pt modelId="{23827856-64F2-4AA7-AAC7-2C9EC820C214}" type="pres">
      <dgm:prSet presAssocID="{BD5445B7-2A17-4394-ABB9-3CEDE5BF4394}" presName="compNode" presStyleCnt="0"/>
      <dgm:spPr/>
    </dgm:pt>
    <dgm:pt modelId="{410984F0-FDA0-44D9-BD9B-5F73A7E94857}" type="pres">
      <dgm:prSet presAssocID="{BD5445B7-2A17-4394-ABB9-3CEDE5BF4394}" presName="iconBgRect" presStyleLbl="bgShp" presStyleIdx="4" presStyleCnt="6" custLinFactNeighborX="-1769" custLinFactNeighborY="316"/>
      <dgm:spPr>
        <a:prstGeom prst="round2DiagRect">
          <a:avLst>
            <a:gd name="adj1" fmla="val 29727"/>
            <a:gd name="adj2" fmla="val 0"/>
          </a:avLst>
        </a:prstGeom>
      </dgm:spPr>
    </dgm:pt>
    <dgm:pt modelId="{DEFC6FCE-3965-4947-B9E4-7C0ABEE7531F}" type="pres">
      <dgm:prSet presAssocID="{BD5445B7-2A17-4394-ABB9-3CEDE5BF439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edical"/>
        </a:ext>
      </dgm:extLst>
    </dgm:pt>
    <dgm:pt modelId="{60E51228-5D93-4595-BD17-F7D99ED2EA12}" type="pres">
      <dgm:prSet presAssocID="{BD5445B7-2A17-4394-ABB9-3CEDE5BF4394}" presName="spaceRect" presStyleCnt="0"/>
      <dgm:spPr/>
    </dgm:pt>
    <dgm:pt modelId="{4079E14E-3DCE-46D1-A0BE-1C7E47C321A5}" type="pres">
      <dgm:prSet presAssocID="{BD5445B7-2A17-4394-ABB9-3CEDE5BF4394}" presName="textRect" presStyleLbl="revTx" presStyleIdx="4" presStyleCnt="6">
        <dgm:presLayoutVars>
          <dgm:chMax val="1"/>
          <dgm:chPref val="1"/>
        </dgm:presLayoutVars>
      </dgm:prSet>
      <dgm:spPr/>
    </dgm:pt>
    <dgm:pt modelId="{3398A576-F9D4-4523-B606-5A9D6E614DD4}" type="pres">
      <dgm:prSet presAssocID="{25694032-4A43-4E59-AFD8-B66DC9EBAEC2}" presName="sibTrans" presStyleCnt="0"/>
      <dgm:spPr/>
    </dgm:pt>
    <dgm:pt modelId="{34956A6D-1972-4709-8216-5E94F3724EB4}" type="pres">
      <dgm:prSet presAssocID="{1111E58D-B792-4DFB-B07D-144B50EA6C16}" presName="compNode" presStyleCnt="0"/>
      <dgm:spPr/>
    </dgm:pt>
    <dgm:pt modelId="{45EFB7A2-5292-419C-94C8-8AA58600604F}" type="pres">
      <dgm:prSet presAssocID="{1111E58D-B792-4DFB-B07D-144B50EA6C16}" presName="iconBgRect" presStyleLbl="bgShp" presStyleIdx="5" presStyleCnt="6"/>
      <dgm:spPr>
        <a:prstGeom prst="round2DiagRect">
          <a:avLst>
            <a:gd name="adj1" fmla="val 29727"/>
            <a:gd name="adj2" fmla="val 0"/>
          </a:avLst>
        </a:prstGeom>
      </dgm:spPr>
    </dgm:pt>
    <dgm:pt modelId="{4F144848-3599-4A5F-8E5E-3B48AA5AD20E}" type="pres">
      <dgm:prSet presAssocID="{1111E58D-B792-4DFB-B07D-144B50EA6C16}" presName="iconRect" presStyleLbl="node1" presStyleIdx="5" presStyleCnt="6" custLinFactNeighborX="1902" custLinFactNeighborY="7611"/>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rying Face with No Fill"/>
        </a:ext>
      </dgm:extLst>
    </dgm:pt>
    <dgm:pt modelId="{7D8110AC-68A8-4125-8BCE-61EA7219997F}" type="pres">
      <dgm:prSet presAssocID="{1111E58D-B792-4DFB-B07D-144B50EA6C16}" presName="spaceRect" presStyleCnt="0"/>
      <dgm:spPr/>
    </dgm:pt>
    <dgm:pt modelId="{9AD9BB3B-3914-482D-A25B-3135C7042CD7}" type="pres">
      <dgm:prSet presAssocID="{1111E58D-B792-4DFB-B07D-144B50EA6C16}" presName="textRect" presStyleLbl="revTx" presStyleIdx="5" presStyleCnt="6">
        <dgm:presLayoutVars>
          <dgm:chMax val="1"/>
          <dgm:chPref val="1"/>
        </dgm:presLayoutVars>
      </dgm:prSet>
      <dgm:spPr/>
    </dgm:pt>
  </dgm:ptLst>
  <dgm:cxnLst>
    <dgm:cxn modelId="{D6E44B06-7C1F-494B-8BE4-D550D0C28BD4}" type="presOf" srcId="{BD5445B7-2A17-4394-ABB9-3CEDE5BF4394}" destId="{4079E14E-3DCE-46D1-A0BE-1C7E47C321A5}" srcOrd="0" destOrd="0" presId="urn:microsoft.com/office/officeart/2018/5/layout/IconLeafLabelList"/>
    <dgm:cxn modelId="{6407933F-7562-4E42-8AA8-93EE6030A1F3}" srcId="{DD59A088-7A92-4CAD-8007-0827BFC18EFC}" destId="{F145A14C-CD91-4DCF-AF15-55AC6B562C9D}" srcOrd="1" destOrd="0" parTransId="{EACB3E24-1600-40E6-B3AA-ED512FB803F9}" sibTransId="{D895F7C2-3142-459E-ACDF-FB370BF6F058}"/>
    <dgm:cxn modelId="{A67F275B-4579-4899-9B19-ABC91DF9C5DC}" type="presOf" srcId="{DD59A088-7A92-4CAD-8007-0827BFC18EFC}" destId="{91F82AC5-11CC-44FE-9C44-71450324F6EF}" srcOrd="0" destOrd="0" presId="urn:microsoft.com/office/officeart/2018/5/layout/IconLeafLabelList"/>
    <dgm:cxn modelId="{91A9954D-AE86-4AA1-8546-1A326F660043}" srcId="{DD59A088-7A92-4CAD-8007-0827BFC18EFC}" destId="{1111E58D-B792-4DFB-B07D-144B50EA6C16}" srcOrd="5" destOrd="0" parTransId="{6366DC28-E3DF-4851-B44D-67077EFAC7BC}" sibTransId="{5BDF4AAF-97CC-4A58-ABE0-A02C3DCAF031}"/>
    <dgm:cxn modelId="{DA85F84D-FD1E-4B6B-BB56-6FA94EFC4C03}" srcId="{DD59A088-7A92-4CAD-8007-0827BFC18EFC}" destId="{043C359C-F236-479F-9D94-3DF1562DD5B4}" srcOrd="0" destOrd="0" parTransId="{6BECEF40-40F9-485F-916A-3A7CE9C2BAD8}" sibTransId="{EEDEF9AE-EE47-4B5D-9861-599E02A9AA03}"/>
    <dgm:cxn modelId="{D5CE3054-FC40-4C5D-AF50-37AF037B8502}" srcId="{DD59A088-7A92-4CAD-8007-0827BFC18EFC}" destId="{BD5445B7-2A17-4394-ABB9-3CEDE5BF4394}" srcOrd="4" destOrd="0" parTransId="{C6368B9D-0E47-4500-BEDE-673368717840}" sibTransId="{25694032-4A43-4E59-AFD8-B66DC9EBAEC2}"/>
    <dgm:cxn modelId="{0B0E6B55-D15E-4F41-AFD1-ADFDFE783550}" type="presOf" srcId="{1111E58D-B792-4DFB-B07D-144B50EA6C16}" destId="{9AD9BB3B-3914-482D-A25B-3135C7042CD7}" srcOrd="0" destOrd="0" presId="urn:microsoft.com/office/officeart/2018/5/layout/IconLeafLabelList"/>
    <dgm:cxn modelId="{1AF40A7D-AF32-423C-BFB3-EFA59B5FBF78}" type="presOf" srcId="{66EA86AB-8228-4712-9ED7-2A0A01580DBB}" destId="{967C1C5B-5486-411C-BEE2-61252A6B48F7}" srcOrd="0" destOrd="0" presId="urn:microsoft.com/office/officeart/2018/5/layout/IconLeafLabelList"/>
    <dgm:cxn modelId="{DE1BF188-11A3-4B66-BDF2-E5FA2848D718}" srcId="{DD59A088-7A92-4CAD-8007-0827BFC18EFC}" destId="{66EA86AB-8228-4712-9ED7-2A0A01580DBB}" srcOrd="2" destOrd="0" parTransId="{7FE0352D-1B1F-4010-8E49-C99F94772781}" sibTransId="{85E0E744-BEE6-400B-83D3-B56596A79DBE}"/>
    <dgm:cxn modelId="{016FEAB3-A474-4498-97A6-46265FFAD092}" srcId="{DD59A088-7A92-4CAD-8007-0827BFC18EFC}" destId="{9E0A46BC-D7AF-442F-BD90-BE4EC6AACE1F}" srcOrd="3" destOrd="0" parTransId="{F7E9E8FF-7305-4A68-8355-164286591F8C}" sibTransId="{898276F2-49AC-4972-B493-FEDF84916E1B}"/>
    <dgm:cxn modelId="{E7464CB4-53B2-4B5B-9913-F9987EF0AB42}" type="presOf" srcId="{043C359C-F236-479F-9D94-3DF1562DD5B4}" destId="{48D8B15C-05CB-46BC-956F-2F08A690C35E}" srcOrd="0" destOrd="0" presId="urn:microsoft.com/office/officeart/2018/5/layout/IconLeafLabelList"/>
    <dgm:cxn modelId="{3B43E7B4-C622-4FE9-8C9F-D192690863A3}" type="presOf" srcId="{F145A14C-CD91-4DCF-AF15-55AC6B562C9D}" destId="{31F4319A-515D-424E-BAB5-049369145A39}" srcOrd="0" destOrd="0" presId="urn:microsoft.com/office/officeart/2018/5/layout/IconLeafLabelList"/>
    <dgm:cxn modelId="{A028B6F3-4772-4070-B08E-BADE3E4D722F}" type="presOf" srcId="{9E0A46BC-D7AF-442F-BD90-BE4EC6AACE1F}" destId="{062D28CE-819B-42CA-AC11-3CAD6C807D31}" srcOrd="0" destOrd="0" presId="urn:microsoft.com/office/officeart/2018/5/layout/IconLeafLabelList"/>
    <dgm:cxn modelId="{EA2C7BE4-56F7-44D6-A1FE-B9707DE55D84}" type="presParOf" srcId="{91F82AC5-11CC-44FE-9C44-71450324F6EF}" destId="{31A12E58-7A39-4738-A4CD-52FDDAA0810F}" srcOrd="0" destOrd="0" presId="urn:microsoft.com/office/officeart/2018/5/layout/IconLeafLabelList"/>
    <dgm:cxn modelId="{7F1129C6-EC90-4C3E-BD6D-98FFB44E6DD5}" type="presParOf" srcId="{31A12E58-7A39-4738-A4CD-52FDDAA0810F}" destId="{7B0D371F-879E-4FC0-B3F5-32FB31E0CC87}" srcOrd="0" destOrd="0" presId="urn:microsoft.com/office/officeart/2018/5/layout/IconLeafLabelList"/>
    <dgm:cxn modelId="{534FC6DE-2632-4B1E-8024-871EA7DD1DA4}" type="presParOf" srcId="{31A12E58-7A39-4738-A4CD-52FDDAA0810F}" destId="{9F92AF9A-D0B1-4A01-8831-0D75626F46B0}" srcOrd="1" destOrd="0" presId="urn:microsoft.com/office/officeart/2018/5/layout/IconLeafLabelList"/>
    <dgm:cxn modelId="{BE6EEEBB-DCBB-4AB3-809E-5FAE4F7268DD}" type="presParOf" srcId="{31A12E58-7A39-4738-A4CD-52FDDAA0810F}" destId="{90319A02-00C3-42FF-9605-B4A77BD59E9A}" srcOrd="2" destOrd="0" presId="urn:microsoft.com/office/officeart/2018/5/layout/IconLeafLabelList"/>
    <dgm:cxn modelId="{34B092A8-1616-49F4-941A-DD3773A3466A}" type="presParOf" srcId="{31A12E58-7A39-4738-A4CD-52FDDAA0810F}" destId="{48D8B15C-05CB-46BC-956F-2F08A690C35E}" srcOrd="3" destOrd="0" presId="urn:microsoft.com/office/officeart/2018/5/layout/IconLeafLabelList"/>
    <dgm:cxn modelId="{E00533D4-A0D7-4F00-AA45-919C2BF1E24F}" type="presParOf" srcId="{91F82AC5-11CC-44FE-9C44-71450324F6EF}" destId="{6CBC45C3-741D-437F-AF0A-B5BCFC1DB8B8}" srcOrd="1" destOrd="0" presId="urn:microsoft.com/office/officeart/2018/5/layout/IconLeafLabelList"/>
    <dgm:cxn modelId="{B71202DD-1EF2-466E-9A1F-BF43CB5403B8}" type="presParOf" srcId="{91F82AC5-11CC-44FE-9C44-71450324F6EF}" destId="{B5C93A96-5DFD-4485-BE5D-2D8159533DBD}" srcOrd="2" destOrd="0" presId="urn:microsoft.com/office/officeart/2018/5/layout/IconLeafLabelList"/>
    <dgm:cxn modelId="{6BCD85D5-8E1E-4B92-84F7-8A5539B9137E}" type="presParOf" srcId="{B5C93A96-5DFD-4485-BE5D-2D8159533DBD}" destId="{1A32160A-BBD8-492C-B04E-7CBACB2841E7}" srcOrd="0" destOrd="0" presId="urn:microsoft.com/office/officeart/2018/5/layout/IconLeafLabelList"/>
    <dgm:cxn modelId="{554A3917-FE8A-44EB-BD5D-1CB3A04E04DB}" type="presParOf" srcId="{B5C93A96-5DFD-4485-BE5D-2D8159533DBD}" destId="{E414B962-2D84-46BD-BC29-1FB1E2E65675}" srcOrd="1" destOrd="0" presId="urn:microsoft.com/office/officeart/2018/5/layout/IconLeafLabelList"/>
    <dgm:cxn modelId="{9827F664-5CC1-479D-AC4B-07CBB5F079B2}" type="presParOf" srcId="{B5C93A96-5DFD-4485-BE5D-2D8159533DBD}" destId="{C320283E-E9C0-4F9C-9342-EDC30739EC51}" srcOrd="2" destOrd="0" presId="urn:microsoft.com/office/officeart/2018/5/layout/IconLeafLabelList"/>
    <dgm:cxn modelId="{D262A421-7A71-46C4-A674-7B9D462BAF84}" type="presParOf" srcId="{B5C93A96-5DFD-4485-BE5D-2D8159533DBD}" destId="{31F4319A-515D-424E-BAB5-049369145A39}" srcOrd="3" destOrd="0" presId="urn:microsoft.com/office/officeart/2018/5/layout/IconLeafLabelList"/>
    <dgm:cxn modelId="{F8DFC283-DA31-466D-8015-4E26D3F3E7B3}" type="presParOf" srcId="{91F82AC5-11CC-44FE-9C44-71450324F6EF}" destId="{9250827B-A4E9-466F-83F2-103CE3AF78AF}" srcOrd="3" destOrd="0" presId="urn:microsoft.com/office/officeart/2018/5/layout/IconLeafLabelList"/>
    <dgm:cxn modelId="{0B154A9C-27FB-4E9A-8D02-F600AFC731F2}" type="presParOf" srcId="{91F82AC5-11CC-44FE-9C44-71450324F6EF}" destId="{EE8CFA2B-51D8-439E-B124-E72F78E48A3D}" srcOrd="4" destOrd="0" presId="urn:microsoft.com/office/officeart/2018/5/layout/IconLeafLabelList"/>
    <dgm:cxn modelId="{CCC12EB8-B9D6-42C7-A231-CA8197ECE01F}" type="presParOf" srcId="{EE8CFA2B-51D8-439E-B124-E72F78E48A3D}" destId="{A4FA4F20-EF65-4C8D-A81C-D9588BD9294E}" srcOrd="0" destOrd="0" presId="urn:microsoft.com/office/officeart/2018/5/layout/IconLeafLabelList"/>
    <dgm:cxn modelId="{55CAE8EC-09B3-420C-B2AC-F9DA06C9D915}" type="presParOf" srcId="{EE8CFA2B-51D8-439E-B124-E72F78E48A3D}" destId="{C9B53777-B41F-4F6A-8C15-53CED32FBC04}" srcOrd="1" destOrd="0" presId="urn:microsoft.com/office/officeart/2018/5/layout/IconLeafLabelList"/>
    <dgm:cxn modelId="{FE1BC07C-899E-4C48-A06A-2E9D27C98A1F}" type="presParOf" srcId="{EE8CFA2B-51D8-439E-B124-E72F78E48A3D}" destId="{ACA0E3A8-F841-4300-9F3B-14589096D1C1}" srcOrd="2" destOrd="0" presId="urn:microsoft.com/office/officeart/2018/5/layout/IconLeafLabelList"/>
    <dgm:cxn modelId="{2AAA82C2-4FAA-4D92-A980-1F9D9B64FBDD}" type="presParOf" srcId="{EE8CFA2B-51D8-439E-B124-E72F78E48A3D}" destId="{967C1C5B-5486-411C-BEE2-61252A6B48F7}" srcOrd="3" destOrd="0" presId="urn:microsoft.com/office/officeart/2018/5/layout/IconLeafLabelList"/>
    <dgm:cxn modelId="{1E1F4D78-B03B-4349-B219-BD570F68B539}" type="presParOf" srcId="{91F82AC5-11CC-44FE-9C44-71450324F6EF}" destId="{8E4F364C-F33D-4ADC-A3A1-FE44C0A7A414}" srcOrd="5" destOrd="0" presId="urn:microsoft.com/office/officeart/2018/5/layout/IconLeafLabelList"/>
    <dgm:cxn modelId="{2C233948-8726-488A-931C-614BFB0DD0D0}" type="presParOf" srcId="{91F82AC5-11CC-44FE-9C44-71450324F6EF}" destId="{275846D6-B3B5-4045-B4B8-949F15E6D61A}" srcOrd="6" destOrd="0" presId="urn:microsoft.com/office/officeart/2018/5/layout/IconLeafLabelList"/>
    <dgm:cxn modelId="{EB9EEF83-3C07-44E1-94A3-5759AE061F3D}" type="presParOf" srcId="{275846D6-B3B5-4045-B4B8-949F15E6D61A}" destId="{9FF604FE-9793-4B40-B622-ECF7462BE21B}" srcOrd="0" destOrd="0" presId="urn:microsoft.com/office/officeart/2018/5/layout/IconLeafLabelList"/>
    <dgm:cxn modelId="{E5485D01-B4E2-4B9B-A1ED-F51ADC6F1054}" type="presParOf" srcId="{275846D6-B3B5-4045-B4B8-949F15E6D61A}" destId="{7CCE8CFB-DC7C-47BD-BCB8-B84E53928F28}" srcOrd="1" destOrd="0" presId="urn:microsoft.com/office/officeart/2018/5/layout/IconLeafLabelList"/>
    <dgm:cxn modelId="{114AC777-D2B2-4295-9595-515F7AA4DFB0}" type="presParOf" srcId="{275846D6-B3B5-4045-B4B8-949F15E6D61A}" destId="{97E2555D-B669-44DA-ABC9-BC64B1696085}" srcOrd="2" destOrd="0" presId="urn:microsoft.com/office/officeart/2018/5/layout/IconLeafLabelList"/>
    <dgm:cxn modelId="{D32F8C11-93F4-48CA-A86F-7986FE33411E}" type="presParOf" srcId="{275846D6-B3B5-4045-B4B8-949F15E6D61A}" destId="{062D28CE-819B-42CA-AC11-3CAD6C807D31}" srcOrd="3" destOrd="0" presId="urn:microsoft.com/office/officeart/2018/5/layout/IconLeafLabelList"/>
    <dgm:cxn modelId="{E474EE33-416B-4EFE-B4B9-8BCB2A2B8E86}" type="presParOf" srcId="{91F82AC5-11CC-44FE-9C44-71450324F6EF}" destId="{72418D40-EF18-4D21-BE45-65F76FEB85EB}" srcOrd="7" destOrd="0" presId="urn:microsoft.com/office/officeart/2018/5/layout/IconLeafLabelList"/>
    <dgm:cxn modelId="{B2CB4739-AD41-410F-93BF-11ED45A7582B}" type="presParOf" srcId="{91F82AC5-11CC-44FE-9C44-71450324F6EF}" destId="{23827856-64F2-4AA7-AAC7-2C9EC820C214}" srcOrd="8" destOrd="0" presId="urn:microsoft.com/office/officeart/2018/5/layout/IconLeafLabelList"/>
    <dgm:cxn modelId="{8FFD99B9-04D1-483E-B115-A64C9F959855}" type="presParOf" srcId="{23827856-64F2-4AA7-AAC7-2C9EC820C214}" destId="{410984F0-FDA0-44D9-BD9B-5F73A7E94857}" srcOrd="0" destOrd="0" presId="urn:microsoft.com/office/officeart/2018/5/layout/IconLeafLabelList"/>
    <dgm:cxn modelId="{82CA01D1-618E-43BF-B339-8803D1BF98AF}" type="presParOf" srcId="{23827856-64F2-4AA7-AAC7-2C9EC820C214}" destId="{DEFC6FCE-3965-4947-B9E4-7C0ABEE7531F}" srcOrd="1" destOrd="0" presId="urn:microsoft.com/office/officeart/2018/5/layout/IconLeafLabelList"/>
    <dgm:cxn modelId="{D54C93E6-12BF-4EAF-A1F2-3FE8D65CF486}" type="presParOf" srcId="{23827856-64F2-4AA7-AAC7-2C9EC820C214}" destId="{60E51228-5D93-4595-BD17-F7D99ED2EA12}" srcOrd="2" destOrd="0" presId="urn:microsoft.com/office/officeart/2018/5/layout/IconLeafLabelList"/>
    <dgm:cxn modelId="{7311D05E-F994-4C5E-8A13-BF0E39BF0248}" type="presParOf" srcId="{23827856-64F2-4AA7-AAC7-2C9EC820C214}" destId="{4079E14E-3DCE-46D1-A0BE-1C7E47C321A5}" srcOrd="3" destOrd="0" presId="urn:microsoft.com/office/officeart/2018/5/layout/IconLeafLabelList"/>
    <dgm:cxn modelId="{4D019AE0-D420-44CC-AAE3-207882407046}" type="presParOf" srcId="{91F82AC5-11CC-44FE-9C44-71450324F6EF}" destId="{3398A576-F9D4-4523-B606-5A9D6E614DD4}" srcOrd="9" destOrd="0" presId="urn:microsoft.com/office/officeart/2018/5/layout/IconLeafLabelList"/>
    <dgm:cxn modelId="{2A47CD5B-E79B-4D56-B5DE-FCD3D48EE554}" type="presParOf" srcId="{91F82AC5-11CC-44FE-9C44-71450324F6EF}" destId="{34956A6D-1972-4709-8216-5E94F3724EB4}" srcOrd="10" destOrd="0" presId="urn:microsoft.com/office/officeart/2018/5/layout/IconLeafLabelList"/>
    <dgm:cxn modelId="{B88FCB73-1A6E-4AAF-93B2-EA4454DB34E5}" type="presParOf" srcId="{34956A6D-1972-4709-8216-5E94F3724EB4}" destId="{45EFB7A2-5292-419C-94C8-8AA58600604F}" srcOrd="0" destOrd="0" presId="urn:microsoft.com/office/officeart/2018/5/layout/IconLeafLabelList"/>
    <dgm:cxn modelId="{CAC7053E-D61D-4ADB-BFDE-863E3DB729E2}" type="presParOf" srcId="{34956A6D-1972-4709-8216-5E94F3724EB4}" destId="{4F144848-3599-4A5F-8E5E-3B48AA5AD20E}" srcOrd="1" destOrd="0" presId="urn:microsoft.com/office/officeart/2018/5/layout/IconLeafLabelList"/>
    <dgm:cxn modelId="{20DB07CC-082D-460B-A4B8-5862F6EB33DF}" type="presParOf" srcId="{34956A6D-1972-4709-8216-5E94F3724EB4}" destId="{7D8110AC-68A8-4125-8BCE-61EA7219997F}" srcOrd="2" destOrd="0" presId="urn:microsoft.com/office/officeart/2018/5/layout/IconLeafLabelList"/>
    <dgm:cxn modelId="{2B6C14E6-4AA1-42E9-86F6-136C29BB77ED}" type="presParOf" srcId="{34956A6D-1972-4709-8216-5E94F3724EB4}" destId="{9AD9BB3B-3914-482D-A25B-3135C7042CD7}"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AAD14F-2CF3-4EFC-8C40-3E9BFB087AFA}"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65FE8E21-57D9-4D58-8251-E0184162D728}">
      <dgm:prSet/>
      <dgm:spPr/>
      <dgm:t>
        <a:bodyPr/>
        <a:lstStyle/>
        <a:p>
          <a:r>
            <a:rPr lang="en-US" b="1" i="0" dirty="0"/>
            <a:t>Try to eat a healthier diet more often.</a:t>
          </a:r>
          <a:endParaRPr lang="en-US" dirty="0"/>
        </a:p>
      </dgm:t>
    </dgm:pt>
    <dgm:pt modelId="{12499207-0303-43A7-AB98-1EA6A7D7DE78}" type="parTrans" cxnId="{5274464E-EE52-43D5-8050-ADEC0E989A97}">
      <dgm:prSet/>
      <dgm:spPr/>
      <dgm:t>
        <a:bodyPr/>
        <a:lstStyle/>
        <a:p>
          <a:endParaRPr lang="en-US"/>
        </a:p>
      </dgm:t>
    </dgm:pt>
    <dgm:pt modelId="{812EEA15-B5DB-4491-8ECE-670CAB932AFF}" type="sibTrans" cxnId="{5274464E-EE52-43D5-8050-ADEC0E989A97}">
      <dgm:prSet/>
      <dgm:spPr/>
      <dgm:t>
        <a:bodyPr/>
        <a:lstStyle/>
        <a:p>
          <a:endParaRPr lang="en-US"/>
        </a:p>
      </dgm:t>
    </dgm:pt>
    <dgm:pt modelId="{FDEC0414-A696-4169-9DFD-AA166830F4F1}">
      <dgm:prSet/>
      <dgm:spPr/>
      <dgm:t>
        <a:bodyPr/>
        <a:lstStyle/>
        <a:p>
          <a:r>
            <a:rPr lang="en-US" b="1" i="0"/>
            <a:t>Exercise daily.</a:t>
          </a:r>
          <a:endParaRPr lang="en-US"/>
        </a:p>
      </dgm:t>
    </dgm:pt>
    <dgm:pt modelId="{CD6CECDC-A608-453B-8BE4-0EE39AC2A2AD}" type="parTrans" cxnId="{74F94C4F-7EEC-439F-BA5C-88009239E698}">
      <dgm:prSet/>
      <dgm:spPr/>
      <dgm:t>
        <a:bodyPr/>
        <a:lstStyle/>
        <a:p>
          <a:endParaRPr lang="en-US"/>
        </a:p>
      </dgm:t>
    </dgm:pt>
    <dgm:pt modelId="{0790218B-9C1C-4EFB-AF63-D7B3241FCFAD}" type="sibTrans" cxnId="{74F94C4F-7EEC-439F-BA5C-88009239E698}">
      <dgm:prSet/>
      <dgm:spPr/>
      <dgm:t>
        <a:bodyPr/>
        <a:lstStyle/>
        <a:p>
          <a:endParaRPr lang="en-US"/>
        </a:p>
      </dgm:t>
    </dgm:pt>
    <dgm:pt modelId="{1DCD6618-EB06-4CA0-9BE2-DA01CD66A3F8}">
      <dgm:prSet/>
      <dgm:spPr/>
      <dgm:t>
        <a:bodyPr/>
        <a:lstStyle/>
        <a:p>
          <a:r>
            <a:rPr lang="en-US" b="1" i="0"/>
            <a:t>Limit your screentime.</a:t>
          </a:r>
          <a:endParaRPr lang="en-US"/>
        </a:p>
      </dgm:t>
    </dgm:pt>
    <dgm:pt modelId="{58100AE9-20B9-4523-819B-B9F78C8233F1}" type="parTrans" cxnId="{60F5CBC1-9F52-44CC-B95D-A70E9EEC11B1}">
      <dgm:prSet/>
      <dgm:spPr/>
      <dgm:t>
        <a:bodyPr/>
        <a:lstStyle/>
        <a:p>
          <a:endParaRPr lang="en-US"/>
        </a:p>
      </dgm:t>
    </dgm:pt>
    <dgm:pt modelId="{77D15CEE-0D95-4ABC-A158-2530453379D0}" type="sibTrans" cxnId="{60F5CBC1-9F52-44CC-B95D-A70E9EEC11B1}">
      <dgm:prSet/>
      <dgm:spPr/>
      <dgm:t>
        <a:bodyPr/>
        <a:lstStyle/>
        <a:p>
          <a:endParaRPr lang="en-US"/>
        </a:p>
      </dgm:t>
    </dgm:pt>
    <dgm:pt modelId="{B94CDD02-64B0-41EF-AE6D-4D374E253B4B}">
      <dgm:prSet/>
      <dgm:spPr/>
      <dgm:t>
        <a:bodyPr/>
        <a:lstStyle/>
        <a:p>
          <a:r>
            <a:rPr lang="en-GB" b="1" i="0"/>
            <a:t>Set Consistent Sleep Routines.</a:t>
          </a:r>
          <a:endParaRPr lang="en-US"/>
        </a:p>
      </dgm:t>
    </dgm:pt>
    <dgm:pt modelId="{B16A227E-04AA-4BE4-AC1E-E3DE0B4D1F26}" type="parTrans" cxnId="{AE59CDC8-5381-4782-BB83-7E27B6B8544C}">
      <dgm:prSet/>
      <dgm:spPr/>
      <dgm:t>
        <a:bodyPr/>
        <a:lstStyle/>
        <a:p>
          <a:endParaRPr lang="en-US"/>
        </a:p>
      </dgm:t>
    </dgm:pt>
    <dgm:pt modelId="{556B1BB3-7E80-46E4-9CA1-68251FCE712B}" type="sibTrans" cxnId="{AE59CDC8-5381-4782-BB83-7E27B6B8544C}">
      <dgm:prSet/>
      <dgm:spPr/>
      <dgm:t>
        <a:bodyPr/>
        <a:lstStyle/>
        <a:p>
          <a:endParaRPr lang="en-US"/>
        </a:p>
      </dgm:t>
    </dgm:pt>
    <dgm:pt modelId="{B1DB5D2A-4FC2-49BE-B6D5-C3783D1B79B5}">
      <dgm:prSet/>
      <dgm:spPr/>
      <dgm:t>
        <a:bodyPr/>
        <a:lstStyle/>
        <a:p>
          <a:r>
            <a:rPr lang="en-US" b="1" i="0"/>
            <a:t>Avoid processed foods</a:t>
          </a:r>
          <a:endParaRPr lang="en-US"/>
        </a:p>
      </dgm:t>
    </dgm:pt>
    <dgm:pt modelId="{C9D03C83-BBAD-4CBB-92F5-CF8E4B6DC997}" type="parTrans" cxnId="{515E19FD-9153-4F5E-950D-046ED57E2089}">
      <dgm:prSet/>
      <dgm:spPr/>
      <dgm:t>
        <a:bodyPr/>
        <a:lstStyle/>
        <a:p>
          <a:endParaRPr lang="en-US"/>
        </a:p>
      </dgm:t>
    </dgm:pt>
    <dgm:pt modelId="{FDC09A61-E05D-4865-BE99-D823C1021268}" type="sibTrans" cxnId="{515E19FD-9153-4F5E-950D-046ED57E2089}">
      <dgm:prSet/>
      <dgm:spPr/>
      <dgm:t>
        <a:bodyPr/>
        <a:lstStyle/>
        <a:p>
          <a:endParaRPr lang="en-US"/>
        </a:p>
      </dgm:t>
    </dgm:pt>
    <dgm:pt modelId="{CC0CF888-F60D-4813-9AE3-1148C241CF93}">
      <dgm:prSet/>
      <dgm:spPr/>
      <dgm:t>
        <a:bodyPr/>
        <a:lstStyle/>
        <a:p>
          <a:r>
            <a:rPr lang="en-US" b="1" i="0"/>
            <a:t>Reduce sugar consumption</a:t>
          </a:r>
          <a:endParaRPr lang="en-US"/>
        </a:p>
      </dgm:t>
    </dgm:pt>
    <dgm:pt modelId="{0CA2BE59-A6E3-477C-9B25-AED7020C2C2A}" type="parTrans" cxnId="{8A469207-71FF-4852-B7AD-540533B69214}">
      <dgm:prSet/>
      <dgm:spPr/>
      <dgm:t>
        <a:bodyPr/>
        <a:lstStyle/>
        <a:p>
          <a:endParaRPr lang="en-US"/>
        </a:p>
      </dgm:t>
    </dgm:pt>
    <dgm:pt modelId="{DE686E6B-C600-4AEA-B3D3-4C4263DF02F9}" type="sibTrans" cxnId="{8A469207-71FF-4852-B7AD-540533B69214}">
      <dgm:prSet/>
      <dgm:spPr/>
      <dgm:t>
        <a:bodyPr/>
        <a:lstStyle/>
        <a:p>
          <a:endParaRPr lang="en-US"/>
        </a:p>
      </dgm:t>
    </dgm:pt>
    <dgm:pt modelId="{40EA4D04-8835-4EA6-99B1-9496A3957ECD}">
      <dgm:prSet/>
      <dgm:spPr/>
      <dgm:t>
        <a:bodyPr/>
        <a:lstStyle/>
        <a:p>
          <a:r>
            <a:rPr lang="en-US" b="1" i="0"/>
            <a:t>Limit artificial sweeteners</a:t>
          </a:r>
          <a:endParaRPr lang="en-US"/>
        </a:p>
      </dgm:t>
    </dgm:pt>
    <dgm:pt modelId="{E2ACDD95-A086-41B7-BB74-2CAA6F664638}" type="parTrans" cxnId="{B3C117A9-763C-476A-A1F7-0DACEE3071AE}">
      <dgm:prSet/>
      <dgm:spPr/>
      <dgm:t>
        <a:bodyPr/>
        <a:lstStyle/>
        <a:p>
          <a:endParaRPr lang="en-US"/>
        </a:p>
      </dgm:t>
    </dgm:pt>
    <dgm:pt modelId="{8C3FB259-277B-4FF8-99DE-4CEC1FE225B5}" type="sibTrans" cxnId="{B3C117A9-763C-476A-A1F7-0DACEE3071AE}">
      <dgm:prSet/>
      <dgm:spPr/>
      <dgm:t>
        <a:bodyPr/>
        <a:lstStyle/>
        <a:p>
          <a:endParaRPr lang="en-US"/>
        </a:p>
      </dgm:t>
    </dgm:pt>
    <dgm:pt modelId="{35F98FE2-5FFE-462A-8C27-D60AF2F721B3}">
      <dgm:prSet/>
      <dgm:spPr/>
      <dgm:t>
        <a:bodyPr/>
        <a:lstStyle/>
        <a:p>
          <a:r>
            <a:rPr lang="en-US" b="1" i="0"/>
            <a:t>Skip saturated fats</a:t>
          </a:r>
          <a:endParaRPr lang="en-US"/>
        </a:p>
      </dgm:t>
    </dgm:pt>
    <dgm:pt modelId="{A1FAC4B2-DE01-451A-BAA9-088FB32A3DDB}" type="parTrans" cxnId="{B5CB16D6-C9A4-4A40-83D5-68E8A45EBB1E}">
      <dgm:prSet/>
      <dgm:spPr/>
      <dgm:t>
        <a:bodyPr/>
        <a:lstStyle/>
        <a:p>
          <a:endParaRPr lang="en-US"/>
        </a:p>
      </dgm:t>
    </dgm:pt>
    <dgm:pt modelId="{C9C2B6DC-15AA-45C7-A8B6-1A29ED6D2EA1}" type="sibTrans" cxnId="{B5CB16D6-C9A4-4A40-83D5-68E8A45EBB1E}">
      <dgm:prSet/>
      <dgm:spPr/>
      <dgm:t>
        <a:bodyPr/>
        <a:lstStyle/>
        <a:p>
          <a:endParaRPr lang="en-US"/>
        </a:p>
      </dgm:t>
    </dgm:pt>
    <dgm:pt modelId="{B75AE6D9-9DA3-4F97-A415-92359DB7CB3B}">
      <dgm:prSet/>
      <dgm:spPr/>
      <dgm:t>
        <a:bodyPr/>
        <a:lstStyle/>
        <a:p>
          <a:r>
            <a:rPr lang="en-US" b="1" i="0"/>
            <a:t>Sip wisely</a:t>
          </a:r>
          <a:endParaRPr lang="en-US"/>
        </a:p>
      </dgm:t>
    </dgm:pt>
    <dgm:pt modelId="{FDAD0EB0-869F-4859-9ED2-5309FE2BF38B}" type="parTrans" cxnId="{B9968C89-89DA-483F-9818-5841556839CF}">
      <dgm:prSet/>
      <dgm:spPr/>
      <dgm:t>
        <a:bodyPr/>
        <a:lstStyle/>
        <a:p>
          <a:endParaRPr lang="en-US"/>
        </a:p>
      </dgm:t>
    </dgm:pt>
    <dgm:pt modelId="{481E4961-E23D-4D64-BB4E-762FDD3DF43D}" type="sibTrans" cxnId="{B9968C89-89DA-483F-9818-5841556839CF}">
      <dgm:prSet/>
      <dgm:spPr/>
      <dgm:t>
        <a:bodyPr/>
        <a:lstStyle/>
        <a:p>
          <a:endParaRPr lang="en-US"/>
        </a:p>
      </dgm:t>
    </dgm:pt>
    <dgm:pt modelId="{8B1808C4-5CA2-4E88-A1CD-08BF6693C2FE}">
      <dgm:prSet/>
      <dgm:spPr/>
      <dgm:t>
        <a:bodyPr/>
        <a:lstStyle/>
        <a:p>
          <a:r>
            <a:rPr lang="en-US" b="1" i="0"/>
            <a:t>Cook at home</a:t>
          </a:r>
          <a:endParaRPr lang="en-US"/>
        </a:p>
      </dgm:t>
    </dgm:pt>
    <dgm:pt modelId="{34A3D872-84AB-465D-B9D9-418795708E01}" type="parTrans" cxnId="{3760F895-761C-42C2-9DCD-2F8DFD8634DB}">
      <dgm:prSet/>
      <dgm:spPr/>
      <dgm:t>
        <a:bodyPr/>
        <a:lstStyle/>
        <a:p>
          <a:endParaRPr lang="en-US"/>
        </a:p>
      </dgm:t>
    </dgm:pt>
    <dgm:pt modelId="{33CAA957-52D1-47C4-B7BC-4E4690DD43FD}" type="sibTrans" cxnId="{3760F895-761C-42C2-9DCD-2F8DFD8634DB}">
      <dgm:prSet/>
      <dgm:spPr/>
      <dgm:t>
        <a:bodyPr/>
        <a:lstStyle/>
        <a:p>
          <a:endParaRPr lang="en-US"/>
        </a:p>
      </dgm:t>
    </dgm:pt>
    <dgm:pt modelId="{9B8B8B82-DD08-419A-84E8-358419D83D32}">
      <dgm:prSet/>
      <dgm:spPr/>
      <dgm:t>
        <a:bodyPr/>
        <a:lstStyle/>
        <a:p>
          <a:r>
            <a:rPr lang="en-US" b="1" i="0"/>
            <a:t>Try a plant-based diet</a:t>
          </a:r>
          <a:endParaRPr lang="en-US"/>
        </a:p>
      </dgm:t>
    </dgm:pt>
    <dgm:pt modelId="{8BAB91DF-BCF3-4A2B-A2B6-8CBDD46CB163}" type="parTrans" cxnId="{214372E7-4CF6-4B0F-8AF6-E8E75F27D130}">
      <dgm:prSet/>
      <dgm:spPr/>
      <dgm:t>
        <a:bodyPr/>
        <a:lstStyle/>
        <a:p>
          <a:endParaRPr lang="en-US"/>
        </a:p>
      </dgm:t>
    </dgm:pt>
    <dgm:pt modelId="{168B3DA1-B1A9-4999-97C6-6468AA25D9C8}" type="sibTrans" cxnId="{214372E7-4CF6-4B0F-8AF6-E8E75F27D130}">
      <dgm:prSet/>
      <dgm:spPr/>
      <dgm:t>
        <a:bodyPr/>
        <a:lstStyle/>
        <a:p>
          <a:endParaRPr lang="en-US"/>
        </a:p>
      </dgm:t>
    </dgm:pt>
    <dgm:pt modelId="{456C6ED9-5FDB-46F6-90C8-64B195F5F84B}" type="pres">
      <dgm:prSet presAssocID="{0DAAD14F-2CF3-4EFC-8C40-3E9BFB087AFA}" presName="diagram" presStyleCnt="0">
        <dgm:presLayoutVars>
          <dgm:dir/>
          <dgm:resizeHandles val="exact"/>
        </dgm:presLayoutVars>
      </dgm:prSet>
      <dgm:spPr/>
    </dgm:pt>
    <dgm:pt modelId="{44F01B77-3095-4667-8A61-6A3D9D3D48E1}" type="pres">
      <dgm:prSet presAssocID="{65FE8E21-57D9-4D58-8251-E0184162D728}" presName="node" presStyleLbl="node1" presStyleIdx="0" presStyleCnt="11">
        <dgm:presLayoutVars>
          <dgm:bulletEnabled val="1"/>
        </dgm:presLayoutVars>
      </dgm:prSet>
      <dgm:spPr/>
    </dgm:pt>
    <dgm:pt modelId="{1375945C-294F-4618-99C7-2B31CBF92B16}" type="pres">
      <dgm:prSet presAssocID="{812EEA15-B5DB-4491-8ECE-670CAB932AFF}" presName="sibTrans" presStyleCnt="0"/>
      <dgm:spPr/>
    </dgm:pt>
    <dgm:pt modelId="{8075C1CC-AE62-4952-BD30-667D5636C8ED}" type="pres">
      <dgm:prSet presAssocID="{FDEC0414-A696-4169-9DFD-AA166830F4F1}" presName="node" presStyleLbl="node1" presStyleIdx="1" presStyleCnt="11">
        <dgm:presLayoutVars>
          <dgm:bulletEnabled val="1"/>
        </dgm:presLayoutVars>
      </dgm:prSet>
      <dgm:spPr/>
    </dgm:pt>
    <dgm:pt modelId="{CB73D1E7-4B42-4C0B-AD33-252A85065ED2}" type="pres">
      <dgm:prSet presAssocID="{0790218B-9C1C-4EFB-AF63-D7B3241FCFAD}" presName="sibTrans" presStyleCnt="0"/>
      <dgm:spPr/>
    </dgm:pt>
    <dgm:pt modelId="{314D00C0-0C37-4BB8-BABE-BD3223ACF7B8}" type="pres">
      <dgm:prSet presAssocID="{1DCD6618-EB06-4CA0-9BE2-DA01CD66A3F8}" presName="node" presStyleLbl="node1" presStyleIdx="2" presStyleCnt="11">
        <dgm:presLayoutVars>
          <dgm:bulletEnabled val="1"/>
        </dgm:presLayoutVars>
      </dgm:prSet>
      <dgm:spPr/>
    </dgm:pt>
    <dgm:pt modelId="{C28577A5-AF23-41EB-994C-81445605B07D}" type="pres">
      <dgm:prSet presAssocID="{77D15CEE-0D95-4ABC-A158-2530453379D0}" presName="sibTrans" presStyleCnt="0"/>
      <dgm:spPr/>
    </dgm:pt>
    <dgm:pt modelId="{50116E55-80A0-4C67-8C06-395BA828FE19}" type="pres">
      <dgm:prSet presAssocID="{B94CDD02-64B0-41EF-AE6D-4D374E253B4B}" presName="node" presStyleLbl="node1" presStyleIdx="3" presStyleCnt="11">
        <dgm:presLayoutVars>
          <dgm:bulletEnabled val="1"/>
        </dgm:presLayoutVars>
      </dgm:prSet>
      <dgm:spPr/>
    </dgm:pt>
    <dgm:pt modelId="{32318358-8F93-4C39-B61E-997B16D251EC}" type="pres">
      <dgm:prSet presAssocID="{556B1BB3-7E80-46E4-9CA1-68251FCE712B}" presName="sibTrans" presStyleCnt="0"/>
      <dgm:spPr/>
    </dgm:pt>
    <dgm:pt modelId="{D6B8C3CE-B2E7-487C-B287-05E33DB913A5}" type="pres">
      <dgm:prSet presAssocID="{B1DB5D2A-4FC2-49BE-B6D5-C3783D1B79B5}" presName="node" presStyleLbl="node1" presStyleIdx="4" presStyleCnt="11">
        <dgm:presLayoutVars>
          <dgm:bulletEnabled val="1"/>
        </dgm:presLayoutVars>
      </dgm:prSet>
      <dgm:spPr/>
    </dgm:pt>
    <dgm:pt modelId="{15C754BA-CC09-485A-8145-18B1B8099796}" type="pres">
      <dgm:prSet presAssocID="{FDC09A61-E05D-4865-BE99-D823C1021268}" presName="sibTrans" presStyleCnt="0"/>
      <dgm:spPr/>
    </dgm:pt>
    <dgm:pt modelId="{6C3033F9-77B8-4678-A779-A8014E130E85}" type="pres">
      <dgm:prSet presAssocID="{CC0CF888-F60D-4813-9AE3-1148C241CF93}" presName="node" presStyleLbl="node1" presStyleIdx="5" presStyleCnt="11">
        <dgm:presLayoutVars>
          <dgm:bulletEnabled val="1"/>
        </dgm:presLayoutVars>
      </dgm:prSet>
      <dgm:spPr/>
    </dgm:pt>
    <dgm:pt modelId="{BB07D07E-E3BB-4F75-AF6B-DB8210DF9C91}" type="pres">
      <dgm:prSet presAssocID="{DE686E6B-C600-4AEA-B3D3-4C4263DF02F9}" presName="sibTrans" presStyleCnt="0"/>
      <dgm:spPr/>
    </dgm:pt>
    <dgm:pt modelId="{AD89EC58-5ACF-4AC5-BD33-E235B5091A5D}" type="pres">
      <dgm:prSet presAssocID="{40EA4D04-8835-4EA6-99B1-9496A3957ECD}" presName="node" presStyleLbl="node1" presStyleIdx="6" presStyleCnt="11">
        <dgm:presLayoutVars>
          <dgm:bulletEnabled val="1"/>
        </dgm:presLayoutVars>
      </dgm:prSet>
      <dgm:spPr/>
    </dgm:pt>
    <dgm:pt modelId="{197B1C49-6C88-430B-887E-9B12C2137F9A}" type="pres">
      <dgm:prSet presAssocID="{8C3FB259-277B-4FF8-99DE-4CEC1FE225B5}" presName="sibTrans" presStyleCnt="0"/>
      <dgm:spPr/>
    </dgm:pt>
    <dgm:pt modelId="{9953116C-9602-4D44-A6FA-0C84DE782E13}" type="pres">
      <dgm:prSet presAssocID="{35F98FE2-5FFE-462A-8C27-D60AF2F721B3}" presName="node" presStyleLbl="node1" presStyleIdx="7" presStyleCnt="11">
        <dgm:presLayoutVars>
          <dgm:bulletEnabled val="1"/>
        </dgm:presLayoutVars>
      </dgm:prSet>
      <dgm:spPr/>
    </dgm:pt>
    <dgm:pt modelId="{34C9B82C-6265-4416-90F1-6EA2BBF51278}" type="pres">
      <dgm:prSet presAssocID="{C9C2B6DC-15AA-45C7-A8B6-1A29ED6D2EA1}" presName="sibTrans" presStyleCnt="0"/>
      <dgm:spPr/>
    </dgm:pt>
    <dgm:pt modelId="{F2E638DC-0E10-477F-8545-F359A25C883D}" type="pres">
      <dgm:prSet presAssocID="{B75AE6D9-9DA3-4F97-A415-92359DB7CB3B}" presName="node" presStyleLbl="node1" presStyleIdx="8" presStyleCnt="11">
        <dgm:presLayoutVars>
          <dgm:bulletEnabled val="1"/>
        </dgm:presLayoutVars>
      </dgm:prSet>
      <dgm:spPr/>
    </dgm:pt>
    <dgm:pt modelId="{9A71B8DF-7AF2-40FD-B202-A66B5914729C}" type="pres">
      <dgm:prSet presAssocID="{481E4961-E23D-4D64-BB4E-762FDD3DF43D}" presName="sibTrans" presStyleCnt="0"/>
      <dgm:spPr/>
    </dgm:pt>
    <dgm:pt modelId="{7A8FB8EA-2393-40FB-B287-204328E28283}" type="pres">
      <dgm:prSet presAssocID="{8B1808C4-5CA2-4E88-A1CD-08BF6693C2FE}" presName="node" presStyleLbl="node1" presStyleIdx="9" presStyleCnt="11">
        <dgm:presLayoutVars>
          <dgm:bulletEnabled val="1"/>
        </dgm:presLayoutVars>
      </dgm:prSet>
      <dgm:spPr/>
    </dgm:pt>
    <dgm:pt modelId="{1924E080-4B48-4E1A-B54A-00DAFD0062E9}" type="pres">
      <dgm:prSet presAssocID="{33CAA957-52D1-47C4-B7BC-4E4690DD43FD}" presName="sibTrans" presStyleCnt="0"/>
      <dgm:spPr/>
    </dgm:pt>
    <dgm:pt modelId="{DAB19EBC-A7D1-4A9E-8133-979C23978C7F}" type="pres">
      <dgm:prSet presAssocID="{9B8B8B82-DD08-419A-84E8-358419D83D32}" presName="node" presStyleLbl="node1" presStyleIdx="10" presStyleCnt="11">
        <dgm:presLayoutVars>
          <dgm:bulletEnabled val="1"/>
        </dgm:presLayoutVars>
      </dgm:prSet>
      <dgm:spPr/>
    </dgm:pt>
  </dgm:ptLst>
  <dgm:cxnLst>
    <dgm:cxn modelId="{8A469207-71FF-4852-B7AD-540533B69214}" srcId="{0DAAD14F-2CF3-4EFC-8C40-3E9BFB087AFA}" destId="{CC0CF888-F60D-4813-9AE3-1148C241CF93}" srcOrd="5" destOrd="0" parTransId="{0CA2BE59-A6E3-477C-9B25-AED7020C2C2A}" sibTransId="{DE686E6B-C600-4AEA-B3D3-4C4263DF02F9}"/>
    <dgm:cxn modelId="{6BF5BA63-71CC-4A32-944C-4EBDA179B252}" type="presOf" srcId="{35F98FE2-5FFE-462A-8C27-D60AF2F721B3}" destId="{9953116C-9602-4D44-A6FA-0C84DE782E13}" srcOrd="0" destOrd="0" presId="urn:microsoft.com/office/officeart/2005/8/layout/default"/>
    <dgm:cxn modelId="{0D450249-5F9B-4030-A0A8-57F0324BDED1}" type="presOf" srcId="{9B8B8B82-DD08-419A-84E8-358419D83D32}" destId="{DAB19EBC-A7D1-4A9E-8133-979C23978C7F}" srcOrd="0" destOrd="0" presId="urn:microsoft.com/office/officeart/2005/8/layout/default"/>
    <dgm:cxn modelId="{5274464E-EE52-43D5-8050-ADEC0E989A97}" srcId="{0DAAD14F-2CF3-4EFC-8C40-3E9BFB087AFA}" destId="{65FE8E21-57D9-4D58-8251-E0184162D728}" srcOrd="0" destOrd="0" parTransId="{12499207-0303-43A7-AB98-1EA6A7D7DE78}" sibTransId="{812EEA15-B5DB-4491-8ECE-670CAB932AFF}"/>
    <dgm:cxn modelId="{74F94C4F-7EEC-439F-BA5C-88009239E698}" srcId="{0DAAD14F-2CF3-4EFC-8C40-3E9BFB087AFA}" destId="{FDEC0414-A696-4169-9DFD-AA166830F4F1}" srcOrd="1" destOrd="0" parTransId="{CD6CECDC-A608-453B-8BE4-0EE39AC2A2AD}" sibTransId="{0790218B-9C1C-4EFB-AF63-D7B3241FCFAD}"/>
    <dgm:cxn modelId="{0D0BD974-6074-4B3F-9EF0-64A37FE77DFD}" type="presOf" srcId="{65FE8E21-57D9-4D58-8251-E0184162D728}" destId="{44F01B77-3095-4667-8A61-6A3D9D3D48E1}" srcOrd="0" destOrd="0" presId="urn:microsoft.com/office/officeart/2005/8/layout/default"/>
    <dgm:cxn modelId="{FDF08758-BA34-41CE-9032-4EF6FDD3397B}" type="presOf" srcId="{CC0CF888-F60D-4813-9AE3-1148C241CF93}" destId="{6C3033F9-77B8-4678-A779-A8014E130E85}" srcOrd="0" destOrd="0" presId="urn:microsoft.com/office/officeart/2005/8/layout/default"/>
    <dgm:cxn modelId="{B9968C89-89DA-483F-9818-5841556839CF}" srcId="{0DAAD14F-2CF3-4EFC-8C40-3E9BFB087AFA}" destId="{B75AE6D9-9DA3-4F97-A415-92359DB7CB3B}" srcOrd="8" destOrd="0" parTransId="{FDAD0EB0-869F-4859-9ED2-5309FE2BF38B}" sibTransId="{481E4961-E23D-4D64-BB4E-762FDD3DF43D}"/>
    <dgm:cxn modelId="{97581A92-3F14-474F-8244-BBF51513826B}" type="presOf" srcId="{8B1808C4-5CA2-4E88-A1CD-08BF6693C2FE}" destId="{7A8FB8EA-2393-40FB-B287-204328E28283}" srcOrd="0" destOrd="0" presId="urn:microsoft.com/office/officeart/2005/8/layout/default"/>
    <dgm:cxn modelId="{B2DED295-8B2D-4105-97C0-E6CE84E207AA}" type="presOf" srcId="{B75AE6D9-9DA3-4F97-A415-92359DB7CB3B}" destId="{F2E638DC-0E10-477F-8545-F359A25C883D}" srcOrd="0" destOrd="0" presId="urn:microsoft.com/office/officeart/2005/8/layout/default"/>
    <dgm:cxn modelId="{3760F895-761C-42C2-9DCD-2F8DFD8634DB}" srcId="{0DAAD14F-2CF3-4EFC-8C40-3E9BFB087AFA}" destId="{8B1808C4-5CA2-4E88-A1CD-08BF6693C2FE}" srcOrd="9" destOrd="0" parTransId="{34A3D872-84AB-465D-B9D9-418795708E01}" sibTransId="{33CAA957-52D1-47C4-B7BC-4E4690DD43FD}"/>
    <dgm:cxn modelId="{9BFEE5A1-EB36-438D-96D4-A3FFA72A8803}" type="presOf" srcId="{0DAAD14F-2CF3-4EFC-8C40-3E9BFB087AFA}" destId="{456C6ED9-5FDB-46F6-90C8-64B195F5F84B}" srcOrd="0" destOrd="0" presId="urn:microsoft.com/office/officeart/2005/8/layout/default"/>
    <dgm:cxn modelId="{06B379A2-294F-45C7-9E8B-38F3E69AFC5E}" type="presOf" srcId="{40EA4D04-8835-4EA6-99B1-9496A3957ECD}" destId="{AD89EC58-5ACF-4AC5-BD33-E235B5091A5D}" srcOrd="0" destOrd="0" presId="urn:microsoft.com/office/officeart/2005/8/layout/default"/>
    <dgm:cxn modelId="{B3C117A9-763C-476A-A1F7-0DACEE3071AE}" srcId="{0DAAD14F-2CF3-4EFC-8C40-3E9BFB087AFA}" destId="{40EA4D04-8835-4EA6-99B1-9496A3957ECD}" srcOrd="6" destOrd="0" parTransId="{E2ACDD95-A086-41B7-BB74-2CAA6F664638}" sibTransId="{8C3FB259-277B-4FF8-99DE-4CEC1FE225B5}"/>
    <dgm:cxn modelId="{60F5CBC1-9F52-44CC-B95D-A70E9EEC11B1}" srcId="{0DAAD14F-2CF3-4EFC-8C40-3E9BFB087AFA}" destId="{1DCD6618-EB06-4CA0-9BE2-DA01CD66A3F8}" srcOrd="2" destOrd="0" parTransId="{58100AE9-20B9-4523-819B-B9F78C8233F1}" sibTransId="{77D15CEE-0D95-4ABC-A158-2530453379D0}"/>
    <dgm:cxn modelId="{AE59CDC8-5381-4782-BB83-7E27B6B8544C}" srcId="{0DAAD14F-2CF3-4EFC-8C40-3E9BFB087AFA}" destId="{B94CDD02-64B0-41EF-AE6D-4D374E253B4B}" srcOrd="3" destOrd="0" parTransId="{B16A227E-04AA-4BE4-AC1E-E3DE0B4D1F26}" sibTransId="{556B1BB3-7E80-46E4-9CA1-68251FCE712B}"/>
    <dgm:cxn modelId="{25D2C1CC-4495-464F-8F37-829B98E9EB87}" type="presOf" srcId="{B94CDD02-64B0-41EF-AE6D-4D374E253B4B}" destId="{50116E55-80A0-4C67-8C06-395BA828FE19}" srcOrd="0" destOrd="0" presId="urn:microsoft.com/office/officeart/2005/8/layout/default"/>
    <dgm:cxn modelId="{90BB71CD-AFE8-4A13-894F-DC777ED7F7C6}" type="presOf" srcId="{B1DB5D2A-4FC2-49BE-B6D5-C3783D1B79B5}" destId="{D6B8C3CE-B2E7-487C-B287-05E33DB913A5}" srcOrd="0" destOrd="0" presId="urn:microsoft.com/office/officeart/2005/8/layout/default"/>
    <dgm:cxn modelId="{2FCA92D2-731A-4C25-BB1E-C6FEDED826D8}" type="presOf" srcId="{1DCD6618-EB06-4CA0-9BE2-DA01CD66A3F8}" destId="{314D00C0-0C37-4BB8-BABE-BD3223ACF7B8}" srcOrd="0" destOrd="0" presId="urn:microsoft.com/office/officeart/2005/8/layout/default"/>
    <dgm:cxn modelId="{78E20AD3-5D61-4917-A181-E40624806BAE}" type="presOf" srcId="{FDEC0414-A696-4169-9DFD-AA166830F4F1}" destId="{8075C1CC-AE62-4952-BD30-667D5636C8ED}" srcOrd="0" destOrd="0" presId="urn:microsoft.com/office/officeart/2005/8/layout/default"/>
    <dgm:cxn modelId="{B5CB16D6-C9A4-4A40-83D5-68E8A45EBB1E}" srcId="{0DAAD14F-2CF3-4EFC-8C40-3E9BFB087AFA}" destId="{35F98FE2-5FFE-462A-8C27-D60AF2F721B3}" srcOrd="7" destOrd="0" parTransId="{A1FAC4B2-DE01-451A-BAA9-088FB32A3DDB}" sibTransId="{C9C2B6DC-15AA-45C7-A8B6-1A29ED6D2EA1}"/>
    <dgm:cxn modelId="{214372E7-4CF6-4B0F-8AF6-E8E75F27D130}" srcId="{0DAAD14F-2CF3-4EFC-8C40-3E9BFB087AFA}" destId="{9B8B8B82-DD08-419A-84E8-358419D83D32}" srcOrd="10" destOrd="0" parTransId="{8BAB91DF-BCF3-4A2B-A2B6-8CBDD46CB163}" sibTransId="{168B3DA1-B1A9-4999-97C6-6468AA25D9C8}"/>
    <dgm:cxn modelId="{515E19FD-9153-4F5E-950D-046ED57E2089}" srcId="{0DAAD14F-2CF3-4EFC-8C40-3E9BFB087AFA}" destId="{B1DB5D2A-4FC2-49BE-B6D5-C3783D1B79B5}" srcOrd="4" destOrd="0" parTransId="{C9D03C83-BBAD-4CBB-92F5-CF8E4B6DC997}" sibTransId="{FDC09A61-E05D-4865-BE99-D823C1021268}"/>
    <dgm:cxn modelId="{022998A8-C1CB-4262-98B4-878FB93D335B}" type="presParOf" srcId="{456C6ED9-5FDB-46F6-90C8-64B195F5F84B}" destId="{44F01B77-3095-4667-8A61-6A3D9D3D48E1}" srcOrd="0" destOrd="0" presId="urn:microsoft.com/office/officeart/2005/8/layout/default"/>
    <dgm:cxn modelId="{F59F966B-8580-4C2D-8D0F-98DC0C42A76B}" type="presParOf" srcId="{456C6ED9-5FDB-46F6-90C8-64B195F5F84B}" destId="{1375945C-294F-4618-99C7-2B31CBF92B16}" srcOrd="1" destOrd="0" presId="urn:microsoft.com/office/officeart/2005/8/layout/default"/>
    <dgm:cxn modelId="{15896BD9-3E7A-4A29-8DA6-888EF130540F}" type="presParOf" srcId="{456C6ED9-5FDB-46F6-90C8-64B195F5F84B}" destId="{8075C1CC-AE62-4952-BD30-667D5636C8ED}" srcOrd="2" destOrd="0" presId="urn:microsoft.com/office/officeart/2005/8/layout/default"/>
    <dgm:cxn modelId="{610DA433-E8CA-474F-886E-BBE92D7B0CAF}" type="presParOf" srcId="{456C6ED9-5FDB-46F6-90C8-64B195F5F84B}" destId="{CB73D1E7-4B42-4C0B-AD33-252A85065ED2}" srcOrd="3" destOrd="0" presId="urn:microsoft.com/office/officeart/2005/8/layout/default"/>
    <dgm:cxn modelId="{D523241D-C4A5-4FDB-BD0A-8EBB77CB3298}" type="presParOf" srcId="{456C6ED9-5FDB-46F6-90C8-64B195F5F84B}" destId="{314D00C0-0C37-4BB8-BABE-BD3223ACF7B8}" srcOrd="4" destOrd="0" presId="urn:microsoft.com/office/officeart/2005/8/layout/default"/>
    <dgm:cxn modelId="{55EE67DE-8D7A-401E-A8CC-237346A3183C}" type="presParOf" srcId="{456C6ED9-5FDB-46F6-90C8-64B195F5F84B}" destId="{C28577A5-AF23-41EB-994C-81445605B07D}" srcOrd="5" destOrd="0" presId="urn:microsoft.com/office/officeart/2005/8/layout/default"/>
    <dgm:cxn modelId="{4CB510A2-EC1F-44F6-A03A-45424039AB68}" type="presParOf" srcId="{456C6ED9-5FDB-46F6-90C8-64B195F5F84B}" destId="{50116E55-80A0-4C67-8C06-395BA828FE19}" srcOrd="6" destOrd="0" presId="urn:microsoft.com/office/officeart/2005/8/layout/default"/>
    <dgm:cxn modelId="{D19F1559-9422-4137-9138-C6A8B64CDA06}" type="presParOf" srcId="{456C6ED9-5FDB-46F6-90C8-64B195F5F84B}" destId="{32318358-8F93-4C39-B61E-997B16D251EC}" srcOrd="7" destOrd="0" presId="urn:microsoft.com/office/officeart/2005/8/layout/default"/>
    <dgm:cxn modelId="{ACA0BF0C-CD88-4A24-92DF-3BFC310381D3}" type="presParOf" srcId="{456C6ED9-5FDB-46F6-90C8-64B195F5F84B}" destId="{D6B8C3CE-B2E7-487C-B287-05E33DB913A5}" srcOrd="8" destOrd="0" presId="urn:microsoft.com/office/officeart/2005/8/layout/default"/>
    <dgm:cxn modelId="{A340FA60-3FC9-457C-BB10-29BFE1F49167}" type="presParOf" srcId="{456C6ED9-5FDB-46F6-90C8-64B195F5F84B}" destId="{15C754BA-CC09-485A-8145-18B1B8099796}" srcOrd="9" destOrd="0" presId="urn:microsoft.com/office/officeart/2005/8/layout/default"/>
    <dgm:cxn modelId="{CBE08302-85B1-4224-B6D5-9F693A627910}" type="presParOf" srcId="{456C6ED9-5FDB-46F6-90C8-64B195F5F84B}" destId="{6C3033F9-77B8-4678-A779-A8014E130E85}" srcOrd="10" destOrd="0" presId="urn:microsoft.com/office/officeart/2005/8/layout/default"/>
    <dgm:cxn modelId="{6677D846-3A22-4D5E-A357-5F27D62D615F}" type="presParOf" srcId="{456C6ED9-5FDB-46F6-90C8-64B195F5F84B}" destId="{BB07D07E-E3BB-4F75-AF6B-DB8210DF9C91}" srcOrd="11" destOrd="0" presId="urn:microsoft.com/office/officeart/2005/8/layout/default"/>
    <dgm:cxn modelId="{9B82CC54-810D-4CA4-8012-00DE822BC2FF}" type="presParOf" srcId="{456C6ED9-5FDB-46F6-90C8-64B195F5F84B}" destId="{AD89EC58-5ACF-4AC5-BD33-E235B5091A5D}" srcOrd="12" destOrd="0" presId="urn:microsoft.com/office/officeart/2005/8/layout/default"/>
    <dgm:cxn modelId="{C26B0F61-9F5E-45AE-ACE2-D181FBCBA20F}" type="presParOf" srcId="{456C6ED9-5FDB-46F6-90C8-64B195F5F84B}" destId="{197B1C49-6C88-430B-887E-9B12C2137F9A}" srcOrd="13" destOrd="0" presId="urn:microsoft.com/office/officeart/2005/8/layout/default"/>
    <dgm:cxn modelId="{C2479CB3-953D-4E2F-9B3C-B47FDF24737F}" type="presParOf" srcId="{456C6ED9-5FDB-46F6-90C8-64B195F5F84B}" destId="{9953116C-9602-4D44-A6FA-0C84DE782E13}" srcOrd="14" destOrd="0" presId="urn:microsoft.com/office/officeart/2005/8/layout/default"/>
    <dgm:cxn modelId="{88C1FD28-1BAB-4A7E-82FD-3E5DDFAD9480}" type="presParOf" srcId="{456C6ED9-5FDB-46F6-90C8-64B195F5F84B}" destId="{34C9B82C-6265-4416-90F1-6EA2BBF51278}" srcOrd="15" destOrd="0" presId="urn:microsoft.com/office/officeart/2005/8/layout/default"/>
    <dgm:cxn modelId="{CE57E7B7-93D4-45C1-8B22-B61E4082AB14}" type="presParOf" srcId="{456C6ED9-5FDB-46F6-90C8-64B195F5F84B}" destId="{F2E638DC-0E10-477F-8545-F359A25C883D}" srcOrd="16" destOrd="0" presId="urn:microsoft.com/office/officeart/2005/8/layout/default"/>
    <dgm:cxn modelId="{DA32E5DC-A42A-46D3-B5D2-FA8825A3D1FA}" type="presParOf" srcId="{456C6ED9-5FDB-46F6-90C8-64B195F5F84B}" destId="{9A71B8DF-7AF2-40FD-B202-A66B5914729C}" srcOrd="17" destOrd="0" presId="urn:microsoft.com/office/officeart/2005/8/layout/default"/>
    <dgm:cxn modelId="{F58897BA-D6BE-4624-AE9E-28DCB7EDA17D}" type="presParOf" srcId="{456C6ED9-5FDB-46F6-90C8-64B195F5F84B}" destId="{7A8FB8EA-2393-40FB-B287-204328E28283}" srcOrd="18" destOrd="0" presId="urn:microsoft.com/office/officeart/2005/8/layout/default"/>
    <dgm:cxn modelId="{72AD30F6-FA88-4A0A-9E8D-0122C8C6FDD1}" type="presParOf" srcId="{456C6ED9-5FDB-46F6-90C8-64B195F5F84B}" destId="{1924E080-4B48-4E1A-B54A-00DAFD0062E9}" srcOrd="19" destOrd="0" presId="urn:microsoft.com/office/officeart/2005/8/layout/default"/>
    <dgm:cxn modelId="{DBC91811-6907-49EB-8DC7-F5E02019A72B}" type="presParOf" srcId="{456C6ED9-5FDB-46F6-90C8-64B195F5F84B}" destId="{DAB19EBC-A7D1-4A9E-8133-979C23978C7F}" srcOrd="2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4A0CCA-452C-414E-BF21-CC9F3D3CEF9F}"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GB"/>
        </a:p>
      </dgm:t>
    </dgm:pt>
    <dgm:pt modelId="{B93EF97D-DF72-4029-928D-C92C568A53BC}">
      <dgm:prSet/>
      <dgm:spPr/>
      <dgm:t>
        <a:bodyPr/>
        <a:lstStyle/>
        <a:p>
          <a:r>
            <a:rPr lang="en-US" b="1" i="0"/>
            <a:t>Burn the calories you eat</a:t>
          </a:r>
          <a:endParaRPr lang="en-GB"/>
        </a:p>
      </dgm:t>
    </dgm:pt>
    <dgm:pt modelId="{E63E7F7E-084C-49ED-AD6F-793F04265A31}" type="parTrans" cxnId="{6AB7D4AE-C72B-4D50-A5F7-1A6074CF7342}">
      <dgm:prSet/>
      <dgm:spPr/>
      <dgm:t>
        <a:bodyPr/>
        <a:lstStyle/>
        <a:p>
          <a:endParaRPr lang="en-GB"/>
        </a:p>
      </dgm:t>
    </dgm:pt>
    <dgm:pt modelId="{19C4A7A5-601E-4D4D-953D-5ECF4A130DEC}" type="sibTrans" cxnId="{6AB7D4AE-C72B-4D50-A5F7-1A6074CF7342}">
      <dgm:prSet/>
      <dgm:spPr/>
      <dgm:t>
        <a:bodyPr/>
        <a:lstStyle/>
        <a:p>
          <a:endParaRPr lang="en-GB"/>
        </a:p>
      </dgm:t>
    </dgm:pt>
    <dgm:pt modelId="{8F944D66-F320-4060-9BB5-7F3F0450C64B}">
      <dgm:prSet/>
      <dgm:spPr/>
      <dgm:t>
        <a:bodyPr/>
        <a:lstStyle/>
        <a:p>
          <a:r>
            <a:rPr lang="en-GB" b="1" i="0"/>
            <a:t>Do your diet right</a:t>
          </a:r>
          <a:endParaRPr lang="en-GB"/>
        </a:p>
      </dgm:t>
    </dgm:pt>
    <dgm:pt modelId="{7867BAF7-998E-409C-BEE3-DD283DD9A21D}" type="parTrans" cxnId="{CF90B183-7272-4C3C-A427-BBBED7BA8C37}">
      <dgm:prSet/>
      <dgm:spPr/>
      <dgm:t>
        <a:bodyPr/>
        <a:lstStyle/>
        <a:p>
          <a:endParaRPr lang="en-GB"/>
        </a:p>
      </dgm:t>
    </dgm:pt>
    <dgm:pt modelId="{524717D4-438C-4586-A80B-F80595367348}" type="sibTrans" cxnId="{CF90B183-7272-4C3C-A427-BBBED7BA8C37}">
      <dgm:prSet/>
      <dgm:spPr/>
      <dgm:t>
        <a:bodyPr/>
        <a:lstStyle/>
        <a:p>
          <a:endParaRPr lang="en-GB"/>
        </a:p>
      </dgm:t>
    </dgm:pt>
    <dgm:pt modelId="{A2F6106C-6346-440D-9BF5-30471412C9B1}">
      <dgm:prSet/>
      <dgm:spPr/>
      <dgm:t>
        <a:bodyPr/>
        <a:lstStyle/>
        <a:p>
          <a:r>
            <a:rPr lang="en-GB" b="1" i="0"/>
            <a:t>Maintain a food diary</a:t>
          </a:r>
          <a:endParaRPr lang="en-GB"/>
        </a:p>
      </dgm:t>
    </dgm:pt>
    <dgm:pt modelId="{C2EEA8D5-0B2B-4453-8C87-36B1424F624F}" type="parTrans" cxnId="{B6E63AB2-AA97-4328-9538-D0B10F9FD7B9}">
      <dgm:prSet/>
      <dgm:spPr/>
      <dgm:t>
        <a:bodyPr/>
        <a:lstStyle/>
        <a:p>
          <a:endParaRPr lang="en-GB"/>
        </a:p>
      </dgm:t>
    </dgm:pt>
    <dgm:pt modelId="{48318CD1-69B5-44A5-BDAC-31FEA1D2D153}" type="sibTrans" cxnId="{B6E63AB2-AA97-4328-9538-D0B10F9FD7B9}">
      <dgm:prSet/>
      <dgm:spPr/>
      <dgm:t>
        <a:bodyPr/>
        <a:lstStyle/>
        <a:p>
          <a:endParaRPr lang="en-GB"/>
        </a:p>
      </dgm:t>
    </dgm:pt>
    <dgm:pt modelId="{FA04A9A9-9FCC-4882-8152-3A4DEE797BD9}">
      <dgm:prSet/>
      <dgm:spPr/>
      <dgm:t>
        <a:bodyPr/>
        <a:lstStyle/>
        <a:p>
          <a:r>
            <a:rPr lang="en-GB" b="1" i="0"/>
            <a:t>Track your BMI</a:t>
          </a:r>
          <a:endParaRPr lang="en-GB"/>
        </a:p>
      </dgm:t>
    </dgm:pt>
    <dgm:pt modelId="{BF28B359-AAB8-478B-9ACF-CFED93513B1A}" type="parTrans" cxnId="{38C6474C-C2A5-454A-BD18-9205212E3155}">
      <dgm:prSet/>
      <dgm:spPr/>
      <dgm:t>
        <a:bodyPr/>
        <a:lstStyle/>
        <a:p>
          <a:endParaRPr lang="en-GB"/>
        </a:p>
      </dgm:t>
    </dgm:pt>
    <dgm:pt modelId="{A7E83585-31D2-4078-AD58-FD446C54FD1D}" type="sibTrans" cxnId="{38C6474C-C2A5-454A-BD18-9205212E3155}">
      <dgm:prSet/>
      <dgm:spPr/>
      <dgm:t>
        <a:bodyPr/>
        <a:lstStyle/>
        <a:p>
          <a:endParaRPr lang="en-GB"/>
        </a:p>
      </dgm:t>
    </dgm:pt>
    <dgm:pt modelId="{46153DC3-E59A-4E0C-AEB4-130BECCDFB06}">
      <dgm:prSet/>
      <dgm:spPr/>
      <dgm:t>
        <a:bodyPr/>
        <a:lstStyle/>
        <a:p>
          <a:r>
            <a:rPr lang="en-US" b="1" i="0"/>
            <a:t>Pay attention to food labels</a:t>
          </a:r>
          <a:endParaRPr lang="en-GB"/>
        </a:p>
      </dgm:t>
    </dgm:pt>
    <dgm:pt modelId="{6022BF0C-955B-4D36-9838-F4175EBE2D82}" type="parTrans" cxnId="{E2A312DC-CF4A-4C38-9354-2C6C291843EF}">
      <dgm:prSet/>
      <dgm:spPr/>
      <dgm:t>
        <a:bodyPr/>
        <a:lstStyle/>
        <a:p>
          <a:endParaRPr lang="en-GB"/>
        </a:p>
      </dgm:t>
    </dgm:pt>
    <dgm:pt modelId="{DA1791FD-53BF-4F7D-854E-629881E26B06}" type="sibTrans" cxnId="{E2A312DC-CF4A-4C38-9354-2C6C291843EF}">
      <dgm:prSet/>
      <dgm:spPr/>
      <dgm:t>
        <a:bodyPr/>
        <a:lstStyle/>
        <a:p>
          <a:endParaRPr lang="en-GB"/>
        </a:p>
      </dgm:t>
    </dgm:pt>
    <dgm:pt modelId="{DDE6D061-D19F-4C29-A22A-C93C1913C85D}">
      <dgm:prSet/>
      <dgm:spPr/>
      <dgm:t>
        <a:bodyPr/>
        <a:lstStyle/>
        <a:p>
          <a:endParaRPr lang="en-US"/>
        </a:p>
        <a:p>
          <a:endParaRPr lang="en-US"/>
        </a:p>
      </dgm:t>
    </dgm:pt>
    <dgm:pt modelId="{CDBD3DEE-0C8F-4912-880C-AD6A3E3D583B}" type="parTrans" cxnId="{E0972336-5E4B-43B4-97A8-8A32E869591A}">
      <dgm:prSet/>
      <dgm:spPr/>
      <dgm:t>
        <a:bodyPr/>
        <a:lstStyle/>
        <a:p>
          <a:endParaRPr lang="en-GB"/>
        </a:p>
      </dgm:t>
    </dgm:pt>
    <dgm:pt modelId="{B914C3DC-8682-4098-A110-4CC346F97009}" type="sibTrans" cxnId="{E0972336-5E4B-43B4-97A8-8A32E869591A}">
      <dgm:prSet/>
      <dgm:spPr/>
      <dgm:t>
        <a:bodyPr/>
        <a:lstStyle/>
        <a:p>
          <a:endParaRPr lang="en-GB"/>
        </a:p>
      </dgm:t>
    </dgm:pt>
    <dgm:pt modelId="{590A231A-3E5D-421D-985D-C3F61E43C45C}" type="pres">
      <dgm:prSet presAssocID="{F84A0CCA-452C-414E-BF21-CC9F3D3CEF9F}" presName="Name0" presStyleCnt="0">
        <dgm:presLayoutVars>
          <dgm:dir/>
          <dgm:resizeHandles val="exact"/>
        </dgm:presLayoutVars>
      </dgm:prSet>
      <dgm:spPr/>
    </dgm:pt>
    <dgm:pt modelId="{D30756C8-C0B0-4D99-842E-A80C3F9E1513}" type="pres">
      <dgm:prSet presAssocID="{B93EF97D-DF72-4029-928D-C92C568A53BC}" presName="node" presStyleLbl="node1" presStyleIdx="0" presStyleCnt="6">
        <dgm:presLayoutVars>
          <dgm:bulletEnabled val="1"/>
        </dgm:presLayoutVars>
      </dgm:prSet>
      <dgm:spPr/>
    </dgm:pt>
    <dgm:pt modelId="{90D22BD6-8B82-4D1A-B31D-A634E1223890}" type="pres">
      <dgm:prSet presAssocID="{19C4A7A5-601E-4D4D-953D-5ECF4A130DEC}" presName="sibTrans" presStyleLbl="sibTrans1D1" presStyleIdx="0" presStyleCnt="5"/>
      <dgm:spPr/>
    </dgm:pt>
    <dgm:pt modelId="{51DE688E-92F3-4DAC-9C3B-FB10A0D84C74}" type="pres">
      <dgm:prSet presAssocID="{19C4A7A5-601E-4D4D-953D-5ECF4A130DEC}" presName="connectorText" presStyleLbl="sibTrans1D1" presStyleIdx="0" presStyleCnt="5"/>
      <dgm:spPr/>
    </dgm:pt>
    <dgm:pt modelId="{92FF5098-3A1E-4830-A486-6F0A00BC1B91}" type="pres">
      <dgm:prSet presAssocID="{8F944D66-F320-4060-9BB5-7F3F0450C64B}" presName="node" presStyleLbl="node1" presStyleIdx="1" presStyleCnt="6">
        <dgm:presLayoutVars>
          <dgm:bulletEnabled val="1"/>
        </dgm:presLayoutVars>
      </dgm:prSet>
      <dgm:spPr/>
    </dgm:pt>
    <dgm:pt modelId="{FD911324-A6A9-482A-84E4-FD20C21838EB}" type="pres">
      <dgm:prSet presAssocID="{524717D4-438C-4586-A80B-F80595367348}" presName="sibTrans" presStyleLbl="sibTrans1D1" presStyleIdx="1" presStyleCnt="5"/>
      <dgm:spPr/>
    </dgm:pt>
    <dgm:pt modelId="{65600689-3D9E-463D-9899-9B17C19A62A5}" type="pres">
      <dgm:prSet presAssocID="{524717D4-438C-4586-A80B-F80595367348}" presName="connectorText" presStyleLbl="sibTrans1D1" presStyleIdx="1" presStyleCnt="5"/>
      <dgm:spPr/>
    </dgm:pt>
    <dgm:pt modelId="{2AEA5B4A-158E-4B52-98E5-71D6662FBB87}" type="pres">
      <dgm:prSet presAssocID="{A2F6106C-6346-440D-9BF5-30471412C9B1}" presName="node" presStyleLbl="node1" presStyleIdx="2" presStyleCnt="6">
        <dgm:presLayoutVars>
          <dgm:bulletEnabled val="1"/>
        </dgm:presLayoutVars>
      </dgm:prSet>
      <dgm:spPr/>
    </dgm:pt>
    <dgm:pt modelId="{495B3887-D50C-4D23-9935-761C853E6453}" type="pres">
      <dgm:prSet presAssocID="{48318CD1-69B5-44A5-BDAC-31FEA1D2D153}" presName="sibTrans" presStyleLbl="sibTrans1D1" presStyleIdx="2" presStyleCnt="5"/>
      <dgm:spPr/>
    </dgm:pt>
    <dgm:pt modelId="{D53C117D-EADE-4FD4-889A-C35B9AC10D17}" type="pres">
      <dgm:prSet presAssocID="{48318CD1-69B5-44A5-BDAC-31FEA1D2D153}" presName="connectorText" presStyleLbl="sibTrans1D1" presStyleIdx="2" presStyleCnt="5"/>
      <dgm:spPr/>
    </dgm:pt>
    <dgm:pt modelId="{EA6850AF-A2CC-41BB-B876-B21D60A39F35}" type="pres">
      <dgm:prSet presAssocID="{FA04A9A9-9FCC-4882-8152-3A4DEE797BD9}" presName="node" presStyleLbl="node1" presStyleIdx="3" presStyleCnt="6">
        <dgm:presLayoutVars>
          <dgm:bulletEnabled val="1"/>
        </dgm:presLayoutVars>
      </dgm:prSet>
      <dgm:spPr/>
    </dgm:pt>
    <dgm:pt modelId="{81E0E6AD-4BA6-4452-AB21-DB6B723D3AF7}" type="pres">
      <dgm:prSet presAssocID="{A7E83585-31D2-4078-AD58-FD446C54FD1D}" presName="sibTrans" presStyleLbl="sibTrans1D1" presStyleIdx="3" presStyleCnt="5"/>
      <dgm:spPr/>
    </dgm:pt>
    <dgm:pt modelId="{33C8E5DF-A787-49FC-9F9A-CC9AD98C51C4}" type="pres">
      <dgm:prSet presAssocID="{A7E83585-31D2-4078-AD58-FD446C54FD1D}" presName="connectorText" presStyleLbl="sibTrans1D1" presStyleIdx="3" presStyleCnt="5"/>
      <dgm:spPr/>
    </dgm:pt>
    <dgm:pt modelId="{00C0C81B-BA17-4AA8-93DE-FC2301D4442D}" type="pres">
      <dgm:prSet presAssocID="{46153DC3-E59A-4E0C-AEB4-130BECCDFB06}" presName="node" presStyleLbl="node1" presStyleIdx="4" presStyleCnt="6">
        <dgm:presLayoutVars>
          <dgm:bulletEnabled val="1"/>
        </dgm:presLayoutVars>
      </dgm:prSet>
      <dgm:spPr/>
    </dgm:pt>
    <dgm:pt modelId="{8C52B4B5-868C-41CB-83BE-2D6C9A88FBB7}" type="pres">
      <dgm:prSet presAssocID="{DA1791FD-53BF-4F7D-854E-629881E26B06}" presName="sibTrans" presStyleLbl="sibTrans1D1" presStyleIdx="4" presStyleCnt="5"/>
      <dgm:spPr/>
    </dgm:pt>
    <dgm:pt modelId="{62B4A055-7BF0-42A8-A856-25DE6C2DBD8E}" type="pres">
      <dgm:prSet presAssocID="{DA1791FD-53BF-4F7D-854E-629881E26B06}" presName="connectorText" presStyleLbl="sibTrans1D1" presStyleIdx="4" presStyleCnt="5"/>
      <dgm:spPr/>
    </dgm:pt>
    <dgm:pt modelId="{FB24A245-2BF1-4605-9D01-AC975BACB6A1}" type="pres">
      <dgm:prSet presAssocID="{DDE6D061-D19F-4C29-A22A-C93C1913C85D}" presName="node" presStyleLbl="node1" presStyleIdx="5" presStyleCnt="6">
        <dgm:presLayoutVars>
          <dgm:bulletEnabled val="1"/>
        </dgm:presLayoutVars>
      </dgm:prSet>
      <dgm:spPr/>
    </dgm:pt>
  </dgm:ptLst>
  <dgm:cxnLst>
    <dgm:cxn modelId="{FD8D8903-057F-4E58-A52E-50364CF57598}" type="presOf" srcId="{DDE6D061-D19F-4C29-A22A-C93C1913C85D}" destId="{FB24A245-2BF1-4605-9D01-AC975BACB6A1}" srcOrd="0" destOrd="0" presId="urn:microsoft.com/office/officeart/2016/7/layout/RepeatingBendingProcessNew"/>
    <dgm:cxn modelId="{93574C0E-BFBA-4E38-BD4E-88867EC9873E}" type="presOf" srcId="{A7E83585-31D2-4078-AD58-FD446C54FD1D}" destId="{81E0E6AD-4BA6-4452-AB21-DB6B723D3AF7}" srcOrd="0" destOrd="0" presId="urn:microsoft.com/office/officeart/2016/7/layout/RepeatingBendingProcessNew"/>
    <dgm:cxn modelId="{78BFBB27-944D-463C-BFA0-F01DB53C7DFA}" type="presOf" srcId="{46153DC3-E59A-4E0C-AEB4-130BECCDFB06}" destId="{00C0C81B-BA17-4AA8-93DE-FC2301D4442D}" srcOrd="0" destOrd="0" presId="urn:microsoft.com/office/officeart/2016/7/layout/RepeatingBendingProcessNew"/>
    <dgm:cxn modelId="{27293D2F-8885-43FB-92EF-52A10805B0FF}" type="presOf" srcId="{F84A0CCA-452C-414E-BF21-CC9F3D3CEF9F}" destId="{590A231A-3E5D-421D-985D-C3F61E43C45C}" srcOrd="0" destOrd="0" presId="urn:microsoft.com/office/officeart/2016/7/layout/RepeatingBendingProcessNew"/>
    <dgm:cxn modelId="{E0972336-5E4B-43B4-97A8-8A32E869591A}" srcId="{F84A0CCA-452C-414E-BF21-CC9F3D3CEF9F}" destId="{DDE6D061-D19F-4C29-A22A-C93C1913C85D}" srcOrd="5" destOrd="0" parTransId="{CDBD3DEE-0C8F-4912-880C-AD6A3E3D583B}" sibTransId="{B914C3DC-8682-4098-A110-4CC346F97009}"/>
    <dgm:cxn modelId="{F7A54736-EAFF-44DB-9158-480232EE34AF}" type="presOf" srcId="{DA1791FD-53BF-4F7D-854E-629881E26B06}" destId="{8C52B4B5-868C-41CB-83BE-2D6C9A88FBB7}" srcOrd="0" destOrd="0" presId="urn:microsoft.com/office/officeart/2016/7/layout/RepeatingBendingProcessNew"/>
    <dgm:cxn modelId="{E69CC35B-C8E1-4DB6-A7EF-30A62791BE28}" type="presOf" srcId="{B93EF97D-DF72-4029-928D-C92C568A53BC}" destId="{D30756C8-C0B0-4D99-842E-A80C3F9E1513}" srcOrd="0" destOrd="0" presId="urn:microsoft.com/office/officeart/2016/7/layout/RepeatingBendingProcessNew"/>
    <dgm:cxn modelId="{9A81795F-8102-4514-A944-8864C4EE2E92}" type="presOf" srcId="{524717D4-438C-4586-A80B-F80595367348}" destId="{FD911324-A6A9-482A-84E4-FD20C21838EB}" srcOrd="0" destOrd="0" presId="urn:microsoft.com/office/officeart/2016/7/layout/RepeatingBendingProcessNew"/>
    <dgm:cxn modelId="{8B6BA35F-9C10-4AE4-B2B2-D4588878D069}" type="presOf" srcId="{A2F6106C-6346-440D-9BF5-30471412C9B1}" destId="{2AEA5B4A-158E-4B52-98E5-71D6662FBB87}" srcOrd="0" destOrd="0" presId="urn:microsoft.com/office/officeart/2016/7/layout/RepeatingBendingProcessNew"/>
    <dgm:cxn modelId="{E903C744-2CFE-4FA1-9D15-956D02D2102F}" type="presOf" srcId="{524717D4-438C-4586-A80B-F80595367348}" destId="{65600689-3D9E-463D-9899-9B17C19A62A5}" srcOrd="1" destOrd="0" presId="urn:microsoft.com/office/officeart/2016/7/layout/RepeatingBendingProcessNew"/>
    <dgm:cxn modelId="{E4FA9666-6CA4-4C6F-9A08-9FFD9D77CA24}" type="presOf" srcId="{DA1791FD-53BF-4F7D-854E-629881E26B06}" destId="{62B4A055-7BF0-42A8-A856-25DE6C2DBD8E}" srcOrd="1" destOrd="0" presId="urn:microsoft.com/office/officeart/2016/7/layout/RepeatingBendingProcessNew"/>
    <dgm:cxn modelId="{38C6474C-C2A5-454A-BD18-9205212E3155}" srcId="{F84A0CCA-452C-414E-BF21-CC9F3D3CEF9F}" destId="{FA04A9A9-9FCC-4882-8152-3A4DEE797BD9}" srcOrd="3" destOrd="0" parTransId="{BF28B359-AAB8-478B-9ACF-CFED93513B1A}" sibTransId="{A7E83585-31D2-4078-AD58-FD446C54FD1D}"/>
    <dgm:cxn modelId="{21A3EB6C-896E-4B5F-AEE2-D030E34FEABD}" type="presOf" srcId="{19C4A7A5-601E-4D4D-953D-5ECF4A130DEC}" destId="{90D22BD6-8B82-4D1A-B31D-A634E1223890}" srcOrd="0" destOrd="0" presId="urn:microsoft.com/office/officeart/2016/7/layout/RepeatingBendingProcessNew"/>
    <dgm:cxn modelId="{CF90B183-7272-4C3C-A427-BBBED7BA8C37}" srcId="{F84A0CCA-452C-414E-BF21-CC9F3D3CEF9F}" destId="{8F944D66-F320-4060-9BB5-7F3F0450C64B}" srcOrd="1" destOrd="0" parTransId="{7867BAF7-998E-409C-BEE3-DD283DD9A21D}" sibTransId="{524717D4-438C-4586-A80B-F80595367348}"/>
    <dgm:cxn modelId="{2BF96594-5ECB-4027-90D5-C01CE5FC9899}" type="presOf" srcId="{FA04A9A9-9FCC-4882-8152-3A4DEE797BD9}" destId="{EA6850AF-A2CC-41BB-B876-B21D60A39F35}" srcOrd="0" destOrd="0" presId="urn:microsoft.com/office/officeart/2016/7/layout/RepeatingBendingProcessNew"/>
    <dgm:cxn modelId="{C5A764A0-31EE-4984-A3DB-8D3B1C9AF8C2}" type="presOf" srcId="{8F944D66-F320-4060-9BB5-7F3F0450C64B}" destId="{92FF5098-3A1E-4830-A486-6F0A00BC1B91}" srcOrd="0" destOrd="0" presId="urn:microsoft.com/office/officeart/2016/7/layout/RepeatingBendingProcessNew"/>
    <dgm:cxn modelId="{D0F58CA2-7388-4116-885C-8CA924235767}" type="presOf" srcId="{48318CD1-69B5-44A5-BDAC-31FEA1D2D153}" destId="{D53C117D-EADE-4FD4-889A-C35B9AC10D17}" srcOrd="1" destOrd="0" presId="urn:microsoft.com/office/officeart/2016/7/layout/RepeatingBendingProcessNew"/>
    <dgm:cxn modelId="{6AB7D4AE-C72B-4D50-A5F7-1A6074CF7342}" srcId="{F84A0CCA-452C-414E-BF21-CC9F3D3CEF9F}" destId="{B93EF97D-DF72-4029-928D-C92C568A53BC}" srcOrd="0" destOrd="0" parTransId="{E63E7F7E-084C-49ED-AD6F-793F04265A31}" sibTransId="{19C4A7A5-601E-4D4D-953D-5ECF4A130DEC}"/>
    <dgm:cxn modelId="{B6E63AB2-AA97-4328-9538-D0B10F9FD7B9}" srcId="{F84A0CCA-452C-414E-BF21-CC9F3D3CEF9F}" destId="{A2F6106C-6346-440D-9BF5-30471412C9B1}" srcOrd="2" destOrd="0" parTransId="{C2EEA8D5-0B2B-4453-8C87-36B1424F624F}" sibTransId="{48318CD1-69B5-44A5-BDAC-31FEA1D2D153}"/>
    <dgm:cxn modelId="{74A236B3-B79C-481C-8581-6C26476BFE55}" type="presOf" srcId="{A7E83585-31D2-4078-AD58-FD446C54FD1D}" destId="{33C8E5DF-A787-49FC-9F9A-CC9AD98C51C4}" srcOrd="1" destOrd="0" presId="urn:microsoft.com/office/officeart/2016/7/layout/RepeatingBendingProcessNew"/>
    <dgm:cxn modelId="{E2A312DC-CF4A-4C38-9354-2C6C291843EF}" srcId="{F84A0CCA-452C-414E-BF21-CC9F3D3CEF9F}" destId="{46153DC3-E59A-4E0C-AEB4-130BECCDFB06}" srcOrd="4" destOrd="0" parTransId="{6022BF0C-955B-4D36-9838-F4175EBE2D82}" sibTransId="{DA1791FD-53BF-4F7D-854E-629881E26B06}"/>
    <dgm:cxn modelId="{D58991E3-A9AE-4C0C-B3B3-6A0B7425E043}" type="presOf" srcId="{48318CD1-69B5-44A5-BDAC-31FEA1D2D153}" destId="{495B3887-D50C-4D23-9935-761C853E6453}" srcOrd="0" destOrd="0" presId="urn:microsoft.com/office/officeart/2016/7/layout/RepeatingBendingProcessNew"/>
    <dgm:cxn modelId="{81D94EEE-FE60-453B-B96E-DCD12FCC6FB6}" type="presOf" srcId="{19C4A7A5-601E-4D4D-953D-5ECF4A130DEC}" destId="{51DE688E-92F3-4DAC-9C3B-FB10A0D84C74}" srcOrd="1" destOrd="0" presId="urn:microsoft.com/office/officeart/2016/7/layout/RepeatingBendingProcessNew"/>
    <dgm:cxn modelId="{6C8A7E02-3394-437A-B3BB-1FB364BE052F}" type="presParOf" srcId="{590A231A-3E5D-421D-985D-C3F61E43C45C}" destId="{D30756C8-C0B0-4D99-842E-A80C3F9E1513}" srcOrd="0" destOrd="0" presId="urn:microsoft.com/office/officeart/2016/7/layout/RepeatingBendingProcessNew"/>
    <dgm:cxn modelId="{255A50A5-D95C-44D0-BF04-C35171194BA3}" type="presParOf" srcId="{590A231A-3E5D-421D-985D-C3F61E43C45C}" destId="{90D22BD6-8B82-4D1A-B31D-A634E1223890}" srcOrd="1" destOrd="0" presId="urn:microsoft.com/office/officeart/2016/7/layout/RepeatingBendingProcessNew"/>
    <dgm:cxn modelId="{D161EC29-8FF3-4AEA-ABCC-8818C25099B5}" type="presParOf" srcId="{90D22BD6-8B82-4D1A-B31D-A634E1223890}" destId="{51DE688E-92F3-4DAC-9C3B-FB10A0D84C74}" srcOrd="0" destOrd="0" presId="urn:microsoft.com/office/officeart/2016/7/layout/RepeatingBendingProcessNew"/>
    <dgm:cxn modelId="{D26AD654-8722-48E9-B980-FD6AD98D74BC}" type="presParOf" srcId="{590A231A-3E5D-421D-985D-C3F61E43C45C}" destId="{92FF5098-3A1E-4830-A486-6F0A00BC1B91}" srcOrd="2" destOrd="0" presId="urn:microsoft.com/office/officeart/2016/7/layout/RepeatingBendingProcessNew"/>
    <dgm:cxn modelId="{2E425EB3-C633-427F-8531-EEBEC5237ABF}" type="presParOf" srcId="{590A231A-3E5D-421D-985D-C3F61E43C45C}" destId="{FD911324-A6A9-482A-84E4-FD20C21838EB}" srcOrd="3" destOrd="0" presId="urn:microsoft.com/office/officeart/2016/7/layout/RepeatingBendingProcessNew"/>
    <dgm:cxn modelId="{CD90A63C-03C1-41DB-BCE3-5E429472DE4E}" type="presParOf" srcId="{FD911324-A6A9-482A-84E4-FD20C21838EB}" destId="{65600689-3D9E-463D-9899-9B17C19A62A5}" srcOrd="0" destOrd="0" presId="urn:microsoft.com/office/officeart/2016/7/layout/RepeatingBendingProcessNew"/>
    <dgm:cxn modelId="{940424D6-A636-49D1-866F-63FDB9536DBF}" type="presParOf" srcId="{590A231A-3E5D-421D-985D-C3F61E43C45C}" destId="{2AEA5B4A-158E-4B52-98E5-71D6662FBB87}" srcOrd="4" destOrd="0" presId="urn:microsoft.com/office/officeart/2016/7/layout/RepeatingBendingProcessNew"/>
    <dgm:cxn modelId="{95C30449-3B0F-481D-AA63-7C90217601D3}" type="presParOf" srcId="{590A231A-3E5D-421D-985D-C3F61E43C45C}" destId="{495B3887-D50C-4D23-9935-761C853E6453}" srcOrd="5" destOrd="0" presId="urn:microsoft.com/office/officeart/2016/7/layout/RepeatingBendingProcessNew"/>
    <dgm:cxn modelId="{DD9C886F-8174-4C02-87C4-63D3702CC587}" type="presParOf" srcId="{495B3887-D50C-4D23-9935-761C853E6453}" destId="{D53C117D-EADE-4FD4-889A-C35B9AC10D17}" srcOrd="0" destOrd="0" presId="urn:microsoft.com/office/officeart/2016/7/layout/RepeatingBendingProcessNew"/>
    <dgm:cxn modelId="{8EF28419-7CF8-43E2-9B96-40F0352208ED}" type="presParOf" srcId="{590A231A-3E5D-421D-985D-C3F61E43C45C}" destId="{EA6850AF-A2CC-41BB-B876-B21D60A39F35}" srcOrd="6" destOrd="0" presId="urn:microsoft.com/office/officeart/2016/7/layout/RepeatingBendingProcessNew"/>
    <dgm:cxn modelId="{65CF5D65-8E29-4EB4-9A06-BF9DA57EB1AD}" type="presParOf" srcId="{590A231A-3E5D-421D-985D-C3F61E43C45C}" destId="{81E0E6AD-4BA6-4452-AB21-DB6B723D3AF7}" srcOrd="7" destOrd="0" presId="urn:microsoft.com/office/officeart/2016/7/layout/RepeatingBendingProcessNew"/>
    <dgm:cxn modelId="{0058C803-30F1-4856-AF20-B66DB55D59F8}" type="presParOf" srcId="{81E0E6AD-4BA6-4452-AB21-DB6B723D3AF7}" destId="{33C8E5DF-A787-49FC-9F9A-CC9AD98C51C4}" srcOrd="0" destOrd="0" presId="urn:microsoft.com/office/officeart/2016/7/layout/RepeatingBendingProcessNew"/>
    <dgm:cxn modelId="{85C7EE2D-E981-4182-9781-C7B45AB500DD}" type="presParOf" srcId="{590A231A-3E5D-421D-985D-C3F61E43C45C}" destId="{00C0C81B-BA17-4AA8-93DE-FC2301D4442D}" srcOrd="8" destOrd="0" presId="urn:microsoft.com/office/officeart/2016/7/layout/RepeatingBendingProcessNew"/>
    <dgm:cxn modelId="{D86EE2C6-BEBC-4E77-8063-F8E54DD51BDB}" type="presParOf" srcId="{590A231A-3E5D-421D-985D-C3F61E43C45C}" destId="{8C52B4B5-868C-41CB-83BE-2D6C9A88FBB7}" srcOrd="9" destOrd="0" presId="urn:microsoft.com/office/officeart/2016/7/layout/RepeatingBendingProcessNew"/>
    <dgm:cxn modelId="{EE405530-FAC6-4C11-9428-01A78110A1A1}" type="presParOf" srcId="{8C52B4B5-868C-41CB-83BE-2D6C9A88FBB7}" destId="{62B4A055-7BF0-42A8-A856-25DE6C2DBD8E}" srcOrd="0" destOrd="0" presId="urn:microsoft.com/office/officeart/2016/7/layout/RepeatingBendingProcessNew"/>
    <dgm:cxn modelId="{32268C45-FA78-44EA-8125-67C1C75556E8}" type="presParOf" srcId="{590A231A-3E5D-421D-985D-C3F61E43C45C}" destId="{FB24A245-2BF1-4605-9D01-AC975BACB6A1}"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371F-879E-4FC0-B3F5-32FB31E0CC87}">
      <dsp:nvSpPr>
        <dsp:cNvPr id="0" name=""/>
        <dsp:cNvSpPr/>
      </dsp:nvSpPr>
      <dsp:spPr>
        <a:xfrm>
          <a:off x="297201" y="787724"/>
          <a:ext cx="929654" cy="929654"/>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92AF9A-D0B1-4A01-8831-0D75626F46B0}">
      <dsp:nvSpPr>
        <dsp:cNvPr id="0" name=""/>
        <dsp:cNvSpPr/>
      </dsp:nvSpPr>
      <dsp:spPr>
        <a:xfrm>
          <a:off x="495324" y="985847"/>
          <a:ext cx="533408" cy="5334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8D8B15C-05CB-46BC-956F-2F08A690C35E}">
      <dsp:nvSpPr>
        <dsp:cNvPr id="0" name=""/>
        <dsp:cNvSpPr/>
      </dsp:nvSpPr>
      <dsp:spPr>
        <a:xfrm>
          <a:off x="16" y="2006943"/>
          <a:ext cx="1524023" cy="60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b="0" i="0" kern="1200"/>
            <a:t>Heart disease</a:t>
          </a:r>
          <a:endParaRPr lang="en-US" sz="1900" kern="1200"/>
        </a:p>
      </dsp:txBody>
      <dsp:txXfrm>
        <a:off x="16" y="2006943"/>
        <a:ext cx="1524023" cy="609609"/>
      </dsp:txXfrm>
    </dsp:sp>
    <dsp:sp modelId="{1A32160A-BBD8-492C-B04E-7CBACB2841E7}">
      <dsp:nvSpPr>
        <dsp:cNvPr id="0" name=""/>
        <dsp:cNvSpPr/>
      </dsp:nvSpPr>
      <dsp:spPr>
        <a:xfrm>
          <a:off x="2087928" y="787724"/>
          <a:ext cx="929654" cy="929654"/>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14B962-2D84-46BD-BC29-1FB1E2E65675}">
      <dsp:nvSpPr>
        <dsp:cNvPr id="0" name=""/>
        <dsp:cNvSpPr/>
      </dsp:nvSpPr>
      <dsp:spPr>
        <a:xfrm>
          <a:off x="2286051" y="985847"/>
          <a:ext cx="533408" cy="5334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1F4319A-515D-424E-BAB5-049369145A39}">
      <dsp:nvSpPr>
        <dsp:cNvPr id="0" name=""/>
        <dsp:cNvSpPr/>
      </dsp:nvSpPr>
      <dsp:spPr>
        <a:xfrm>
          <a:off x="1790743" y="2006943"/>
          <a:ext cx="1524023" cy="60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b="0" i="0" kern="1200"/>
            <a:t>Stroke</a:t>
          </a:r>
          <a:endParaRPr lang="en-US" sz="1900" kern="1200"/>
        </a:p>
      </dsp:txBody>
      <dsp:txXfrm>
        <a:off x="1790743" y="2006943"/>
        <a:ext cx="1524023" cy="609609"/>
      </dsp:txXfrm>
    </dsp:sp>
    <dsp:sp modelId="{A4FA4F20-EF65-4C8D-A81C-D9588BD9294E}">
      <dsp:nvSpPr>
        <dsp:cNvPr id="0" name=""/>
        <dsp:cNvSpPr/>
      </dsp:nvSpPr>
      <dsp:spPr>
        <a:xfrm>
          <a:off x="3878656" y="787724"/>
          <a:ext cx="929654" cy="929654"/>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B53777-B41F-4F6A-8C15-53CED32FBC04}">
      <dsp:nvSpPr>
        <dsp:cNvPr id="0" name=""/>
        <dsp:cNvSpPr/>
      </dsp:nvSpPr>
      <dsp:spPr>
        <a:xfrm>
          <a:off x="4076779" y="985847"/>
          <a:ext cx="533408" cy="5334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67C1C5B-5486-411C-BEE2-61252A6B48F7}">
      <dsp:nvSpPr>
        <dsp:cNvPr id="0" name=""/>
        <dsp:cNvSpPr/>
      </dsp:nvSpPr>
      <dsp:spPr>
        <a:xfrm>
          <a:off x="3581471" y="2006943"/>
          <a:ext cx="1524023" cy="60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b="0" i="0" kern="1200"/>
            <a:t>Liver disease</a:t>
          </a:r>
          <a:endParaRPr lang="en-US" sz="1900" kern="1200"/>
        </a:p>
      </dsp:txBody>
      <dsp:txXfrm>
        <a:off x="3581471" y="2006943"/>
        <a:ext cx="1524023" cy="609609"/>
      </dsp:txXfrm>
    </dsp:sp>
    <dsp:sp modelId="{9FF604FE-9793-4B40-B622-ECF7462BE21B}">
      <dsp:nvSpPr>
        <dsp:cNvPr id="0" name=""/>
        <dsp:cNvSpPr/>
      </dsp:nvSpPr>
      <dsp:spPr>
        <a:xfrm>
          <a:off x="5669383" y="787724"/>
          <a:ext cx="929654" cy="929654"/>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CE8CFB-DC7C-47BD-BCB8-B84E53928F28}">
      <dsp:nvSpPr>
        <dsp:cNvPr id="0" name=""/>
        <dsp:cNvSpPr/>
      </dsp:nvSpPr>
      <dsp:spPr>
        <a:xfrm>
          <a:off x="5867506" y="985847"/>
          <a:ext cx="533408" cy="53340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62D28CE-819B-42CA-AC11-3CAD6C807D31}">
      <dsp:nvSpPr>
        <dsp:cNvPr id="0" name=""/>
        <dsp:cNvSpPr/>
      </dsp:nvSpPr>
      <dsp:spPr>
        <a:xfrm>
          <a:off x="5372199" y="2006943"/>
          <a:ext cx="1524023" cy="60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b="0" i="0" kern="1200"/>
            <a:t>Lung disease</a:t>
          </a:r>
          <a:endParaRPr lang="en-US" sz="1900" kern="1200"/>
        </a:p>
      </dsp:txBody>
      <dsp:txXfrm>
        <a:off x="5372199" y="2006943"/>
        <a:ext cx="1524023" cy="609609"/>
      </dsp:txXfrm>
    </dsp:sp>
    <dsp:sp modelId="{410984F0-FDA0-44D9-BD9B-5F73A7E94857}">
      <dsp:nvSpPr>
        <dsp:cNvPr id="0" name=""/>
        <dsp:cNvSpPr/>
      </dsp:nvSpPr>
      <dsp:spPr>
        <a:xfrm>
          <a:off x="7443665" y="790662"/>
          <a:ext cx="929654" cy="929654"/>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FC6FCE-3965-4947-B9E4-7C0ABEE7531F}">
      <dsp:nvSpPr>
        <dsp:cNvPr id="0" name=""/>
        <dsp:cNvSpPr/>
      </dsp:nvSpPr>
      <dsp:spPr>
        <a:xfrm>
          <a:off x="7658234" y="985847"/>
          <a:ext cx="533408" cy="53340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079E14E-3DCE-46D1-A0BE-1C7E47C321A5}">
      <dsp:nvSpPr>
        <dsp:cNvPr id="0" name=""/>
        <dsp:cNvSpPr/>
      </dsp:nvSpPr>
      <dsp:spPr>
        <a:xfrm>
          <a:off x="7162926" y="2006943"/>
          <a:ext cx="1524023" cy="60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b="0" i="0" kern="1200"/>
            <a:t>Colon disease</a:t>
          </a:r>
          <a:endParaRPr lang="en-US" sz="1900" kern="1200"/>
        </a:p>
      </dsp:txBody>
      <dsp:txXfrm>
        <a:off x="7162926" y="2006943"/>
        <a:ext cx="1524023" cy="609609"/>
      </dsp:txXfrm>
    </dsp:sp>
    <dsp:sp modelId="{45EFB7A2-5292-419C-94C8-8AA58600604F}">
      <dsp:nvSpPr>
        <dsp:cNvPr id="0" name=""/>
        <dsp:cNvSpPr/>
      </dsp:nvSpPr>
      <dsp:spPr>
        <a:xfrm>
          <a:off x="9250838" y="787724"/>
          <a:ext cx="929654" cy="929654"/>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144848-3599-4A5F-8E5E-3B48AA5AD20E}">
      <dsp:nvSpPr>
        <dsp:cNvPr id="0" name=""/>
        <dsp:cNvSpPr/>
      </dsp:nvSpPr>
      <dsp:spPr>
        <a:xfrm>
          <a:off x="9459107" y="1026445"/>
          <a:ext cx="533408" cy="53340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AD9BB3B-3914-482D-A25B-3135C7042CD7}">
      <dsp:nvSpPr>
        <dsp:cNvPr id="0" name=""/>
        <dsp:cNvSpPr/>
      </dsp:nvSpPr>
      <dsp:spPr>
        <a:xfrm>
          <a:off x="8953654" y="2006943"/>
          <a:ext cx="1524023" cy="609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defRPr cap="all"/>
          </a:pPr>
          <a:r>
            <a:rPr lang="en-US" sz="1900" b="0" i="0" kern="1200" dirty="0"/>
            <a:t>Mood disorders</a:t>
          </a:r>
          <a:endParaRPr lang="en-US" sz="1900" kern="1200" dirty="0"/>
        </a:p>
      </dsp:txBody>
      <dsp:txXfrm>
        <a:off x="8953654" y="2006943"/>
        <a:ext cx="1524023" cy="6096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01B77-3095-4667-8A61-6A3D9D3D48E1}">
      <dsp:nvSpPr>
        <dsp:cNvPr id="0" name=""/>
        <dsp:cNvSpPr/>
      </dsp:nvSpPr>
      <dsp:spPr>
        <a:xfrm>
          <a:off x="671998" y="1649"/>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dirty="0"/>
            <a:t>Try to eat a healthier diet more often.</a:t>
          </a:r>
          <a:endParaRPr lang="en-US" sz="1600" kern="1200" dirty="0"/>
        </a:p>
      </dsp:txBody>
      <dsp:txXfrm>
        <a:off x="671998" y="1649"/>
        <a:ext cx="1513809" cy="908285"/>
      </dsp:txXfrm>
    </dsp:sp>
    <dsp:sp modelId="{8075C1CC-AE62-4952-BD30-667D5636C8ED}">
      <dsp:nvSpPr>
        <dsp:cNvPr id="0" name=""/>
        <dsp:cNvSpPr/>
      </dsp:nvSpPr>
      <dsp:spPr>
        <a:xfrm>
          <a:off x="2337189" y="1649"/>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Exercise daily.</a:t>
          </a:r>
          <a:endParaRPr lang="en-US" sz="1600" kern="1200"/>
        </a:p>
      </dsp:txBody>
      <dsp:txXfrm>
        <a:off x="2337189" y="1649"/>
        <a:ext cx="1513809" cy="908285"/>
      </dsp:txXfrm>
    </dsp:sp>
    <dsp:sp modelId="{314D00C0-0C37-4BB8-BABE-BD3223ACF7B8}">
      <dsp:nvSpPr>
        <dsp:cNvPr id="0" name=""/>
        <dsp:cNvSpPr/>
      </dsp:nvSpPr>
      <dsp:spPr>
        <a:xfrm>
          <a:off x="4002380" y="1649"/>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Limit your screentime.</a:t>
          </a:r>
          <a:endParaRPr lang="en-US" sz="1600" kern="1200"/>
        </a:p>
      </dsp:txBody>
      <dsp:txXfrm>
        <a:off x="4002380" y="1649"/>
        <a:ext cx="1513809" cy="908285"/>
      </dsp:txXfrm>
    </dsp:sp>
    <dsp:sp modelId="{50116E55-80A0-4C67-8C06-395BA828FE19}">
      <dsp:nvSpPr>
        <dsp:cNvPr id="0" name=""/>
        <dsp:cNvSpPr/>
      </dsp:nvSpPr>
      <dsp:spPr>
        <a:xfrm>
          <a:off x="671998" y="1061316"/>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i="0" kern="1200"/>
            <a:t>Set Consistent Sleep Routines.</a:t>
          </a:r>
          <a:endParaRPr lang="en-US" sz="1600" kern="1200"/>
        </a:p>
      </dsp:txBody>
      <dsp:txXfrm>
        <a:off x="671998" y="1061316"/>
        <a:ext cx="1513809" cy="908285"/>
      </dsp:txXfrm>
    </dsp:sp>
    <dsp:sp modelId="{D6B8C3CE-B2E7-487C-B287-05E33DB913A5}">
      <dsp:nvSpPr>
        <dsp:cNvPr id="0" name=""/>
        <dsp:cNvSpPr/>
      </dsp:nvSpPr>
      <dsp:spPr>
        <a:xfrm>
          <a:off x="2337189" y="1061316"/>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Avoid processed foods</a:t>
          </a:r>
          <a:endParaRPr lang="en-US" sz="1600" kern="1200"/>
        </a:p>
      </dsp:txBody>
      <dsp:txXfrm>
        <a:off x="2337189" y="1061316"/>
        <a:ext cx="1513809" cy="908285"/>
      </dsp:txXfrm>
    </dsp:sp>
    <dsp:sp modelId="{6C3033F9-77B8-4678-A779-A8014E130E85}">
      <dsp:nvSpPr>
        <dsp:cNvPr id="0" name=""/>
        <dsp:cNvSpPr/>
      </dsp:nvSpPr>
      <dsp:spPr>
        <a:xfrm>
          <a:off x="4002380" y="1061316"/>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Reduce sugar consumption</a:t>
          </a:r>
          <a:endParaRPr lang="en-US" sz="1600" kern="1200"/>
        </a:p>
      </dsp:txBody>
      <dsp:txXfrm>
        <a:off x="4002380" y="1061316"/>
        <a:ext cx="1513809" cy="908285"/>
      </dsp:txXfrm>
    </dsp:sp>
    <dsp:sp modelId="{AD89EC58-5ACF-4AC5-BD33-E235B5091A5D}">
      <dsp:nvSpPr>
        <dsp:cNvPr id="0" name=""/>
        <dsp:cNvSpPr/>
      </dsp:nvSpPr>
      <dsp:spPr>
        <a:xfrm>
          <a:off x="671998" y="2120983"/>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Limit artificial sweeteners</a:t>
          </a:r>
          <a:endParaRPr lang="en-US" sz="1600" kern="1200"/>
        </a:p>
      </dsp:txBody>
      <dsp:txXfrm>
        <a:off x="671998" y="2120983"/>
        <a:ext cx="1513809" cy="908285"/>
      </dsp:txXfrm>
    </dsp:sp>
    <dsp:sp modelId="{9953116C-9602-4D44-A6FA-0C84DE782E13}">
      <dsp:nvSpPr>
        <dsp:cNvPr id="0" name=""/>
        <dsp:cNvSpPr/>
      </dsp:nvSpPr>
      <dsp:spPr>
        <a:xfrm>
          <a:off x="2337189" y="2120983"/>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Skip saturated fats</a:t>
          </a:r>
          <a:endParaRPr lang="en-US" sz="1600" kern="1200"/>
        </a:p>
      </dsp:txBody>
      <dsp:txXfrm>
        <a:off x="2337189" y="2120983"/>
        <a:ext cx="1513809" cy="908285"/>
      </dsp:txXfrm>
    </dsp:sp>
    <dsp:sp modelId="{F2E638DC-0E10-477F-8545-F359A25C883D}">
      <dsp:nvSpPr>
        <dsp:cNvPr id="0" name=""/>
        <dsp:cNvSpPr/>
      </dsp:nvSpPr>
      <dsp:spPr>
        <a:xfrm>
          <a:off x="4002380" y="2120983"/>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Sip wisely</a:t>
          </a:r>
          <a:endParaRPr lang="en-US" sz="1600" kern="1200"/>
        </a:p>
      </dsp:txBody>
      <dsp:txXfrm>
        <a:off x="4002380" y="2120983"/>
        <a:ext cx="1513809" cy="908285"/>
      </dsp:txXfrm>
    </dsp:sp>
    <dsp:sp modelId="{7A8FB8EA-2393-40FB-B287-204328E28283}">
      <dsp:nvSpPr>
        <dsp:cNvPr id="0" name=""/>
        <dsp:cNvSpPr/>
      </dsp:nvSpPr>
      <dsp:spPr>
        <a:xfrm>
          <a:off x="1504594" y="3180650"/>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Cook at home</a:t>
          </a:r>
          <a:endParaRPr lang="en-US" sz="1600" kern="1200"/>
        </a:p>
      </dsp:txBody>
      <dsp:txXfrm>
        <a:off x="1504594" y="3180650"/>
        <a:ext cx="1513809" cy="908285"/>
      </dsp:txXfrm>
    </dsp:sp>
    <dsp:sp modelId="{DAB19EBC-A7D1-4A9E-8133-979C23978C7F}">
      <dsp:nvSpPr>
        <dsp:cNvPr id="0" name=""/>
        <dsp:cNvSpPr/>
      </dsp:nvSpPr>
      <dsp:spPr>
        <a:xfrm>
          <a:off x="3169784" y="3180650"/>
          <a:ext cx="1513809" cy="9082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i="0" kern="1200"/>
            <a:t>Try a plant-based diet</a:t>
          </a:r>
          <a:endParaRPr lang="en-US" sz="1600" kern="1200"/>
        </a:p>
      </dsp:txBody>
      <dsp:txXfrm>
        <a:off x="3169784" y="3180650"/>
        <a:ext cx="1513809" cy="9082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D22BD6-8B82-4D1A-B31D-A634E1223890}">
      <dsp:nvSpPr>
        <dsp:cNvPr id="0" name=""/>
        <dsp:cNvSpPr/>
      </dsp:nvSpPr>
      <dsp:spPr>
        <a:xfrm>
          <a:off x="1635175" y="475853"/>
          <a:ext cx="345727" cy="91440"/>
        </a:xfrm>
        <a:custGeom>
          <a:avLst/>
          <a:gdLst/>
          <a:ahLst/>
          <a:cxnLst/>
          <a:rect l="0" t="0" r="0" b="0"/>
          <a:pathLst>
            <a:path>
              <a:moveTo>
                <a:pt x="0" y="45720"/>
              </a:moveTo>
              <a:lnTo>
                <a:pt x="345727" y="45720"/>
              </a:lnTo>
            </a:path>
          </a:pathLst>
        </a:custGeom>
        <a:noFill/>
        <a:ln w="9525" cap="rnd"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798630" y="519691"/>
        <a:ext cx="18816" cy="3763"/>
      </dsp:txXfrm>
    </dsp:sp>
    <dsp:sp modelId="{D30756C8-C0B0-4D99-842E-A80C3F9E1513}">
      <dsp:nvSpPr>
        <dsp:cNvPr id="0" name=""/>
        <dsp:cNvSpPr/>
      </dsp:nvSpPr>
      <dsp:spPr>
        <a:xfrm>
          <a:off x="766" y="30710"/>
          <a:ext cx="1636208" cy="981725"/>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176" tIns="84158" rIns="80176" bIns="84158" numCol="1" spcCol="1270" anchor="ctr" anchorCtr="0">
          <a:noAutofit/>
        </a:bodyPr>
        <a:lstStyle/>
        <a:p>
          <a:pPr marL="0" lvl="0" indent="0" algn="ctr" defTabSz="844550">
            <a:lnSpc>
              <a:spcPct val="90000"/>
            </a:lnSpc>
            <a:spcBef>
              <a:spcPct val="0"/>
            </a:spcBef>
            <a:spcAft>
              <a:spcPct val="35000"/>
            </a:spcAft>
            <a:buNone/>
          </a:pPr>
          <a:r>
            <a:rPr lang="en-US" sz="1900" b="1" i="0" kern="1200"/>
            <a:t>Burn the calories you eat</a:t>
          </a:r>
          <a:endParaRPr lang="en-GB" sz="1900" kern="1200"/>
        </a:p>
      </dsp:txBody>
      <dsp:txXfrm>
        <a:off x="766" y="30710"/>
        <a:ext cx="1636208" cy="981725"/>
      </dsp:txXfrm>
    </dsp:sp>
    <dsp:sp modelId="{FD911324-A6A9-482A-84E4-FD20C21838EB}">
      <dsp:nvSpPr>
        <dsp:cNvPr id="0" name=""/>
        <dsp:cNvSpPr/>
      </dsp:nvSpPr>
      <dsp:spPr>
        <a:xfrm>
          <a:off x="818870" y="1010635"/>
          <a:ext cx="2012536" cy="345727"/>
        </a:xfrm>
        <a:custGeom>
          <a:avLst/>
          <a:gdLst/>
          <a:ahLst/>
          <a:cxnLst/>
          <a:rect l="0" t="0" r="0" b="0"/>
          <a:pathLst>
            <a:path>
              <a:moveTo>
                <a:pt x="2012536" y="0"/>
              </a:moveTo>
              <a:lnTo>
                <a:pt x="2012536" y="189963"/>
              </a:lnTo>
              <a:lnTo>
                <a:pt x="0" y="189963"/>
              </a:lnTo>
              <a:lnTo>
                <a:pt x="0" y="345727"/>
              </a:lnTo>
            </a:path>
          </a:pathLst>
        </a:custGeom>
        <a:noFill/>
        <a:ln w="9525" cap="rnd"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773953" y="1181618"/>
        <a:ext cx="102370" cy="3763"/>
      </dsp:txXfrm>
    </dsp:sp>
    <dsp:sp modelId="{92FF5098-3A1E-4830-A486-6F0A00BC1B91}">
      <dsp:nvSpPr>
        <dsp:cNvPr id="0" name=""/>
        <dsp:cNvSpPr/>
      </dsp:nvSpPr>
      <dsp:spPr>
        <a:xfrm>
          <a:off x="2013302" y="30710"/>
          <a:ext cx="1636208" cy="981725"/>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176" tIns="84158" rIns="80176" bIns="84158" numCol="1" spcCol="1270" anchor="ctr" anchorCtr="0">
          <a:noAutofit/>
        </a:bodyPr>
        <a:lstStyle/>
        <a:p>
          <a:pPr marL="0" lvl="0" indent="0" algn="ctr" defTabSz="844550">
            <a:lnSpc>
              <a:spcPct val="90000"/>
            </a:lnSpc>
            <a:spcBef>
              <a:spcPct val="0"/>
            </a:spcBef>
            <a:spcAft>
              <a:spcPct val="35000"/>
            </a:spcAft>
            <a:buNone/>
          </a:pPr>
          <a:r>
            <a:rPr lang="en-GB" sz="1900" b="1" i="0" kern="1200"/>
            <a:t>Do your diet right</a:t>
          </a:r>
          <a:endParaRPr lang="en-GB" sz="1900" kern="1200"/>
        </a:p>
      </dsp:txBody>
      <dsp:txXfrm>
        <a:off x="2013302" y="30710"/>
        <a:ext cx="1636208" cy="981725"/>
      </dsp:txXfrm>
    </dsp:sp>
    <dsp:sp modelId="{495B3887-D50C-4D23-9935-761C853E6453}">
      <dsp:nvSpPr>
        <dsp:cNvPr id="0" name=""/>
        <dsp:cNvSpPr/>
      </dsp:nvSpPr>
      <dsp:spPr>
        <a:xfrm>
          <a:off x="1635175" y="1833906"/>
          <a:ext cx="345727" cy="91440"/>
        </a:xfrm>
        <a:custGeom>
          <a:avLst/>
          <a:gdLst/>
          <a:ahLst/>
          <a:cxnLst/>
          <a:rect l="0" t="0" r="0" b="0"/>
          <a:pathLst>
            <a:path>
              <a:moveTo>
                <a:pt x="0" y="45720"/>
              </a:moveTo>
              <a:lnTo>
                <a:pt x="345727" y="45720"/>
              </a:lnTo>
            </a:path>
          </a:pathLst>
        </a:custGeom>
        <a:noFill/>
        <a:ln w="9525" cap="rnd"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798630" y="1877744"/>
        <a:ext cx="18816" cy="3763"/>
      </dsp:txXfrm>
    </dsp:sp>
    <dsp:sp modelId="{2AEA5B4A-158E-4B52-98E5-71D6662FBB87}">
      <dsp:nvSpPr>
        <dsp:cNvPr id="0" name=""/>
        <dsp:cNvSpPr/>
      </dsp:nvSpPr>
      <dsp:spPr>
        <a:xfrm>
          <a:off x="766" y="1388763"/>
          <a:ext cx="1636208" cy="981725"/>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176" tIns="84158" rIns="80176" bIns="84158" numCol="1" spcCol="1270" anchor="ctr" anchorCtr="0">
          <a:noAutofit/>
        </a:bodyPr>
        <a:lstStyle/>
        <a:p>
          <a:pPr marL="0" lvl="0" indent="0" algn="ctr" defTabSz="844550">
            <a:lnSpc>
              <a:spcPct val="90000"/>
            </a:lnSpc>
            <a:spcBef>
              <a:spcPct val="0"/>
            </a:spcBef>
            <a:spcAft>
              <a:spcPct val="35000"/>
            </a:spcAft>
            <a:buNone/>
          </a:pPr>
          <a:r>
            <a:rPr lang="en-GB" sz="1900" b="1" i="0" kern="1200"/>
            <a:t>Maintain a food diary</a:t>
          </a:r>
          <a:endParaRPr lang="en-GB" sz="1900" kern="1200"/>
        </a:p>
      </dsp:txBody>
      <dsp:txXfrm>
        <a:off x="766" y="1388763"/>
        <a:ext cx="1636208" cy="981725"/>
      </dsp:txXfrm>
    </dsp:sp>
    <dsp:sp modelId="{81E0E6AD-4BA6-4452-AB21-DB6B723D3AF7}">
      <dsp:nvSpPr>
        <dsp:cNvPr id="0" name=""/>
        <dsp:cNvSpPr/>
      </dsp:nvSpPr>
      <dsp:spPr>
        <a:xfrm>
          <a:off x="818870" y="2368689"/>
          <a:ext cx="2012536" cy="345727"/>
        </a:xfrm>
        <a:custGeom>
          <a:avLst/>
          <a:gdLst/>
          <a:ahLst/>
          <a:cxnLst/>
          <a:rect l="0" t="0" r="0" b="0"/>
          <a:pathLst>
            <a:path>
              <a:moveTo>
                <a:pt x="2012536" y="0"/>
              </a:moveTo>
              <a:lnTo>
                <a:pt x="2012536" y="189963"/>
              </a:lnTo>
              <a:lnTo>
                <a:pt x="0" y="189963"/>
              </a:lnTo>
              <a:lnTo>
                <a:pt x="0" y="345727"/>
              </a:lnTo>
            </a:path>
          </a:pathLst>
        </a:custGeom>
        <a:noFill/>
        <a:ln w="9525" cap="rnd"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773953" y="2539671"/>
        <a:ext cx="102370" cy="3763"/>
      </dsp:txXfrm>
    </dsp:sp>
    <dsp:sp modelId="{EA6850AF-A2CC-41BB-B876-B21D60A39F35}">
      <dsp:nvSpPr>
        <dsp:cNvPr id="0" name=""/>
        <dsp:cNvSpPr/>
      </dsp:nvSpPr>
      <dsp:spPr>
        <a:xfrm>
          <a:off x="2013302" y="1388763"/>
          <a:ext cx="1636208" cy="981725"/>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176" tIns="84158" rIns="80176" bIns="84158" numCol="1" spcCol="1270" anchor="ctr" anchorCtr="0">
          <a:noAutofit/>
        </a:bodyPr>
        <a:lstStyle/>
        <a:p>
          <a:pPr marL="0" lvl="0" indent="0" algn="ctr" defTabSz="844550">
            <a:lnSpc>
              <a:spcPct val="90000"/>
            </a:lnSpc>
            <a:spcBef>
              <a:spcPct val="0"/>
            </a:spcBef>
            <a:spcAft>
              <a:spcPct val="35000"/>
            </a:spcAft>
            <a:buNone/>
          </a:pPr>
          <a:r>
            <a:rPr lang="en-GB" sz="1900" b="1" i="0" kern="1200"/>
            <a:t>Track your BMI</a:t>
          </a:r>
          <a:endParaRPr lang="en-GB" sz="1900" kern="1200"/>
        </a:p>
      </dsp:txBody>
      <dsp:txXfrm>
        <a:off x="2013302" y="1388763"/>
        <a:ext cx="1636208" cy="981725"/>
      </dsp:txXfrm>
    </dsp:sp>
    <dsp:sp modelId="{8C52B4B5-868C-41CB-83BE-2D6C9A88FBB7}">
      <dsp:nvSpPr>
        <dsp:cNvPr id="0" name=""/>
        <dsp:cNvSpPr/>
      </dsp:nvSpPr>
      <dsp:spPr>
        <a:xfrm>
          <a:off x="1635175" y="3191959"/>
          <a:ext cx="345727" cy="91440"/>
        </a:xfrm>
        <a:custGeom>
          <a:avLst/>
          <a:gdLst/>
          <a:ahLst/>
          <a:cxnLst/>
          <a:rect l="0" t="0" r="0" b="0"/>
          <a:pathLst>
            <a:path>
              <a:moveTo>
                <a:pt x="0" y="45720"/>
              </a:moveTo>
              <a:lnTo>
                <a:pt x="345727" y="45720"/>
              </a:lnTo>
            </a:path>
          </a:pathLst>
        </a:custGeom>
        <a:noFill/>
        <a:ln w="9525" cap="rnd" cmpd="sng" algn="ctr">
          <a:solidFill>
            <a:schemeClr val="accent6">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798630" y="3235797"/>
        <a:ext cx="18816" cy="3763"/>
      </dsp:txXfrm>
    </dsp:sp>
    <dsp:sp modelId="{00C0C81B-BA17-4AA8-93DE-FC2301D4442D}">
      <dsp:nvSpPr>
        <dsp:cNvPr id="0" name=""/>
        <dsp:cNvSpPr/>
      </dsp:nvSpPr>
      <dsp:spPr>
        <a:xfrm>
          <a:off x="766" y="2746817"/>
          <a:ext cx="1636208" cy="981725"/>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176" tIns="84158" rIns="80176" bIns="84158" numCol="1" spcCol="1270" anchor="ctr" anchorCtr="0">
          <a:noAutofit/>
        </a:bodyPr>
        <a:lstStyle/>
        <a:p>
          <a:pPr marL="0" lvl="0" indent="0" algn="ctr" defTabSz="844550">
            <a:lnSpc>
              <a:spcPct val="90000"/>
            </a:lnSpc>
            <a:spcBef>
              <a:spcPct val="0"/>
            </a:spcBef>
            <a:spcAft>
              <a:spcPct val="35000"/>
            </a:spcAft>
            <a:buNone/>
          </a:pPr>
          <a:r>
            <a:rPr lang="en-US" sz="1900" b="1" i="0" kern="1200"/>
            <a:t>Pay attention to food labels</a:t>
          </a:r>
          <a:endParaRPr lang="en-GB" sz="1900" kern="1200"/>
        </a:p>
      </dsp:txBody>
      <dsp:txXfrm>
        <a:off x="766" y="2746817"/>
        <a:ext cx="1636208" cy="981725"/>
      </dsp:txXfrm>
    </dsp:sp>
    <dsp:sp modelId="{FB24A245-2BF1-4605-9D01-AC975BACB6A1}">
      <dsp:nvSpPr>
        <dsp:cNvPr id="0" name=""/>
        <dsp:cNvSpPr/>
      </dsp:nvSpPr>
      <dsp:spPr>
        <a:xfrm>
          <a:off x="2013302" y="2746817"/>
          <a:ext cx="1636208" cy="981725"/>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176" tIns="84158" rIns="80176" bIns="84158" numCol="1" spcCol="1270" anchor="ctr" anchorCtr="0">
          <a:noAutofit/>
        </a:bodyPr>
        <a:lstStyle/>
        <a:p>
          <a:pPr marL="0" lvl="0" indent="0" algn="ctr" defTabSz="844550">
            <a:lnSpc>
              <a:spcPct val="90000"/>
            </a:lnSpc>
            <a:spcBef>
              <a:spcPct val="0"/>
            </a:spcBef>
            <a:spcAft>
              <a:spcPct val="35000"/>
            </a:spcAft>
            <a:buNone/>
          </a:pPr>
          <a:endParaRPr lang="en-US" sz="1900" kern="1200"/>
        </a:p>
        <a:p>
          <a:pPr marL="0" lvl="0" indent="0" algn="ctr" defTabSz="844550">
            <a:lnSpc>
              <a:spcPct val="90000"/>
            </a:lnSpc>
            <a:spcBef>
              <a:spcPct val="0"/>
            </a:spcBef>
            <a:spcAft>
              <a:spcPct val="35000"/>
            </a:spcAft>
            <a:buNone/>
          </a:pPr>
          <a:endParaRPr lang="en-US" sz="1900" kern="1200"/>
        </a:p>
      </dsp:txBody>
      <dsp:txXfrm>
        <a:off x="2013302" y="2746817"/>
        <a:ext cx="1636208" cy="981725"/>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114456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4104242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8DAB80-52F8-46F1-90A3-5AABB4C95DF1}"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34016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1891861-82C1-447F-916E-19C98728B948}"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3750632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1891861-82C1-447F-916E-19C98728B948}"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DAB80-52F8-46F1-90A3-5AABB4C95DF1}"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2596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1891861-82C1-447F-916E-19C98728B948}"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3741126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66422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145368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2854472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891861-82C1-447F-916E-19C98728B948}"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72768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891861-82C1-447F-916E-19C98728B948}"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2661753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891861-82C1-447F-916E-19C98728B948}" type="datetimeFigureOut">
              <a:rPr lang="en-GB" smtClean="0"/>
              <a:t>18/05/2023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3355349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891861-82C1-447F-916E-19C98728B948}" type="datetimeFigureOut">
              <a:rPr lang="en-GB" smtClean="0"/>
              <a:t>18/05/2023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246636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91861-82C1-447F-916E-19C98728B948}" type="datetimeFigureOut">
              <a:rPr lang="en-GB" smtClean="0"/>
              <a:t>18/05/2023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32966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91861-82C1-447F-916E-19C98728B948}"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3834075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91861-82C1-447F-916E-19C98728B948}"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08DAB80-52F8-46F1-90A3-5AABB4C95DF1}" type="slidenum">
              <a:rPr lang="en-GB" smtClean="0"/>
              <a:t>‹#›</a:t>
            </a:fld>
            <a:endParaRPr lang="en-GB"/>
          </a:p>
        </p:txBody>
      </p:sp>
    </p:spTree>
    <p:extLst>
      <p:ext uri="{BB962C8B-B14F-4D97-AF65-F5344CB8AC3E}">
        <p14:creationId xmlns:p14="http://schemas.microsoft.com/office/powerpoint/2010/main" val="358930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1891861-82C1-447F-916E-19C98728B948}" type="datetimeFigureOut">
              <a:rPr lang="en-GB" smtClean="0"/>
              <a:t>18/05/2023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08DAB80-52F8-46F1-90A3-5AABB4C95DF1}" type="slidenum">
              <a:rPr lang="en-GB" smtClean="0"/>
              <a:t>‹#›</a:t>
            </a:fld>
            <a:endParaRPr lang="en-GB"/>
          </a:p>
        </p:txBody>
      </p:sp>
    </p:spTree>
    <p:extLst>
      <p:ext uri="{BB962C8B-B14F-4D97-AF65-F5344CB8AC3E}">
        <p14:creationId xmlns:p14="http://schemas.microsoft.com/office/powerpoint/2010/main" val="1630168204"/>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 id="2147483900" r:id="rId14"/>
    <p:sldLayoutId id="2147483901" r:id="rId15"/>
    <p:sldLayoutId id="214748390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20.jpg"/><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1.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audio" Target="../media/audio3.wav"/><Relationship Id="rId7" Type="http://schemas.openxmlformats.org/officeDocument/2006/relationships/slide" Target="slide12.xml"/><Relationship Id="rId2"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audio" Target="../media/audio1.wav"/><Relationship Id="rId4" Type="http://schemas.openxmlformats.org/officeDocument/2006/relationships/slide" Target="slide10.xml"/><Relationship Id="rId9" Type="http://schemas.openxmlformats.org/officeDocument/2006/relationships/audio" Target="../media/audio4.wav"/></Relationships>
</file>

<file path=ppt/slides/_rels/slide1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0.jpg"/><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slide" Target="slide15.xml"/><Relationship Id="rId1" Type="http://schemas.openxmlformats.org/officeDocument/2006/relationships/slideLayout" Target="../slideLayouts/slideLayout2.xml"/><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1.jpg"/><Relationship Id="rId1" Type="http://schemas.openxmlformats.org/officeDocument/2006/relationships/slideLayout" Target="../slideLayouts/slideLayout2.xml"/><Relationship Id="rId4" Type="http://schemas.openxmlformats.org/officeDocument/2006/relationships/audio" Target="../media/audio6.wav"/></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20.jpg"/><Relationship Id="rId1" Type="http://schemas.openxmlformats.org/officeDocument/2006/relationships/slideLayout" Target="../slideLayouts/slideLayout2.xml"/><Relationship Id="rId4" Type="http://schemas.openxmlformats.org/officeDocument/2006/relationships/audio" Target="../media/audio2.wav"/></Relationships>
</file>

<file path=ppt/slides/_rels/slide17.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slide" Target="slide18.xml"/><Relationship Id="rId1" Type="http://schemas.openxmlformats.org/officeDocument/2006/relationships/slideLayout" Target="../slideLayouts/slideLayout2.xml"/><Relationship Id="rId5" Type="http://schemas.openxmlformats.org/officeDocument/2006/relationships/audio" Target="../media/audio1.wav"/><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1.jpg"/><Relationship Id="rId1" Type="http://schemas.openxmlformats.org/officeDocument/2006/relationships/slideLayout" Target="../slideLayouts/slideLayout2.xml"/><Relationship Id="rId5" Type="http://schemas.openxmlformats.org/officeDocument/2006/relationships/slide" Target="slide17.xml"/><Relationship Id="rId4" Type="http://schemas.openxmlformats.org/officeDocument/2006/relationships/audio" Target="../media/audio6.wav"/></Relationships>
</file>

<file path=ppt/slides/_rels/slide19.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 Id="rId4" Type="http://schemas.openxmlformats.org/officeDocument/2006/relationships/slide" Target="slide9.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C1CC753-2F0C-1A70-CDBA-C6C4BC68650D}"/>
              </a:ext>
            </a:extLst>
          </p:cNvPr>
          <p:cNvSpPr/>
          <p:nvPr/>
        </p:nvSpPr>
        <p:spPr>
          <a:xfrm>
            <a:off x="5178576" y="1140560"/>
            <a:ext cx="6550403" cy="1686187"/>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8000" dirty="0">
                <a:latin typeface="+mj-lt"/>
              </a:rPr>
              <a:t>OBESITY</a:t>
            </a:r>
            <a:endParaRPr lang="en-GB" sz="8000" dirty="0">
              <a:latin typeface="+mj-lt"/>
            </a:endParaRPr>
          </a:p>
        </p:txBody>
      </p:sp>
      <p:pic>
        <p:nvPicPr>
          <p:cNvPr id="2050" name="Picture 2" descr="Overweight Obesity Fat Clip Art, PNG, 500x634px, Overweight, Abdominal  Obesity, Adipose Tissue, Area, Art Download Free">
            <a:extLst>
              <a:ext uri="{FF2B5EF4-FFF2-40B4-BE49-F238E27FC236}">
                <a16:creationId xmlns:a16="http://schemas.microsoft.com/office/drawing/2014/main" id="{3D3EFE0F-3A6B-3FEC-2A9F-34A7B963A5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584" y="1197528"/>
            <a:ext cx="4211272" cy="446294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814E9D3-D8E2-91F7-7317-FB0E2FCC9B0F}"/>
              </a:ext>
            </a:extLst>
          </p:cNvPr>
          <p:cNvSpPr txBox="1"/>
          <p:nvPr/>
        </p:nvSpPr>
        <p:spPr>
          <a:xfrm>
            <a:off x="5935184" y="4229825"/>
            <a:ext cx="6097424" cy="646331"/>
          </a:xfrm>
          <a:prstGeom prst="rect">
            <a:avLst/>
          </a:prstGeom>
          <a:noFill/>
        </p:spPr>
        <p:txBody>
          <a:bodyPr wrap="square">
            <a:spAutoFit/>
          </a:bodyPr>
          <a:lstStyle/>
          <a:p>
            <a:r>
              <a:rPr lang="en-US" dirty="0"/>
              <a:t>Amir Al-</a:t>
            </a:r>
            <a:r>
              <a:rPr lang="en-US" dirty="0" err="1"/>
              <a:t>Momaiz</a:t>
            </a:r>
            <a:r>
              <a:rPr lang="en-US" dirty="0"/>
              <a:t>, Marwan kakish, Angelina </a:t>
            </a:r>
            <a:r>
              <a:rPr lang="en-US" dirty="0" err="1"/>
              <a:t>Sahouri</a:t>
            </a:r>
            <a:r>
              <a:rPr lang="en-US" dirty="0"/>
              <a:t>, Lamar Al </a:t>
            </a:r>
            <a:r>
              <a:rPr lang="en-US" dirty="0" err="1"/>
              <a:t>Azzeh</a:t>
            </a:r>
            <a:endParaRPr lang="en-US" dirty="0"/>
          </a:p>
        </p:txBody>
      </p:sp>
    </p:spTree>
    <p:extLst>
      <p:ext uri="{BB962C8B-B14F-4D97-AF65-F5344CB8AC3E}">
        <p14:creationId xmlns:p14="http://schemas.microsoft.com/office/powerpoint/2010/main" val="524032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623364-6339-BFAD-7B0A-77798E41A1C4}"/>
              </a:ext>
            </a:extLst>
          </p:cNvPr>
          <p:cNvSpPr txBox="1"/>
          <p:nvPr/>
        </p:nvSpPr>
        <p:spPr>
          <a:xfrm>
            <a:off x="571500" y="2388870"/>
            <a:ext cx="9178290" cy="2554545"/>
          </a:xfrm>
          <a:prstGeom prst="rect">
            <a:avLst/>
          </a:prstGeom>
          <a:noFill/>
        </p:spPr>
        <p:txBody>
          <a:bodyPr wrap="square" rtlCol="0">
            <a:spAutoFit/>
          </a:bodyPr>
          <a:lstStyle/>
          <a:p>
            <a:r>
              <a:rPr lang="en-US" sz="16000" dirty="0"/>
              <a:t>Correct</a:t>
            </a:r>
            <a:endParaRPr lang="en-GB" sz="16000" dirty="0"/>
          </a:p>
        </p:txBody>
      </p:sp>
      <p:pic>
        <p:nvPicPr>
          <p:cNvPr id="6" name="Picture 5">
            <a:extLst>
              <a:ext uri="{FF2B5EF4-FFF2-40B4-BE49-F238E27FC236}">
                <a16:creationId xmlns:a16="http://schemas.microsoft.com/office/drawing/2014/main" id="{5605DEBC-1C5F-E9EA-B46A-82E579DA6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0194" y="1817370"/>
            <a:ext cx="3678936" cy="3497580"/>
          </a:xfrm>
          <a:prstGeom prst="rect">
            <a:avLst/>
          </a:prstGeom>
        </p:spPr>
      </p:pic>
      <p:sp>
        <p:nvSpPr>
          <p:cNvPr id="7" name="TextBox 6">
            <a:extLst>
              <a:ext uri="{FF2B5EF4-FFF2-40B4-BE49-F238E27FC236}">
                <a16:creationId xmlns:a16="http://schemas.microsoft.com/office/drawing/2014/main" id="{C62A0490-E3E2-9969-2100-60FF160EB3D7}"/>
              </a:ext>
            </a:extLst>
          </p:cNvPr>
          <p:cNvSpPr txBox="1"/>
          <p:nvPr/>
        </p:nvSpPr>
        <p:spPr>
          <a:xfrm>
            <a:off x="1257300" y="5314950"/>
            <a:ext cx="5372100" cy="646331"/>
          </a:xfrm>
          <a:prstGeom prst="rect">
            <a:avLst/>
          </a:prstGeom>
          <a:noFill/>
        </p:spPr>
        <p:txBody>
          <a:bodyPr wrap="square" rtlCol="0">
            <a:spAutoFit/>
          </a:bodyPr>
          <a:lstStyle/>
          <a:p>
            <a:r>
              <a:rPr lang="en-US" sz="3600" dirty="0">
                <a:hlinkClick r:id="rId3" action="ppaction://hlinksldjump">
                  <a:snd r:embed="rId4" name="click.wav"/>
                </a:hlinkClick>
              </a:rPr>
              <a:t>CONTINUE THE QUIZ !</a:t>
            </a:r>
            <a:endParaRPr lang="en-GB" sz="3600" dirty="0"/>
          </a:p>
        </p:txBody>
      </p:sp>
    </p:spTree>
    <p:extLst>
      <p:ext uri="{BB962C8B-B14F-4D97-AF65-F5344CB8AC3E}">
        <p14:creationId xmlns:p14="http://schemas.microsoft.com/office/powerpoint/2010/main" val="1017461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62A0490-E3E2-9969-2100-60FF160EB3D7}"/>
              </a:ext>
            </a:extLst>
          </p:cNvPr>
          <p:cNvSpPr txBox="1"/>
          <p:nvPr/>
        </p:nvSpPr>
        <p:spPr>
          <a:xfrm>
            <a:off x="1257300" y="5314950"/>
            <a:ext cx="5372100" cy="646331"/>
          </a:xfrm>
          <a:prstGeom prst="rect">
            <a:avLst/>
          </a:prstGeom>
          <a:noFill/>
        </p:spPr>
        <p:txBody>
          <a:bodyPr wrap="square" rtlCol="0">
            <a:spAutoFit/>
          </a:bodyPr>
          <a:lstStyle/>
          <a:p>
            <a:r>
              <a:rPr lang="en-US" sz="3600" dirty="0">
                <a:hlinkClick r:id="rId2" action="ppaction://hlinksldjump">
                  <a:snd r:embed="rId3" name="drumroll.wav"/>
                  <a:extLst>
                    <a:ext uri="{A12FA001-AC4F-418D-AE19-62706E023703}">
                      <ahyp:hlinkClr xmlns:ahyp="http://schemas.microsoft.com/office/drawing/2018/hyperlinkcolor" val="tx"/>
                    </a:ext>
                  </a:extLst>
                </a:hlinkClick>
              </a:rPr>
              <a:t>CONTINUE THE QUIZ !</a:t>
            </a:r>
            <a:endParaRPr lang="en-GB" sz="3600" dirty="0"/>
          </a:p>
        </p:txBody>
      </p:sp>
      <p:sp>
        <p:nvSpPr>
          <p:cNvPr id="2" name="TextBox 1">
            <a:extLst>
              <a:ext uri="{FF2B5EF4-FFF2-40B4-BE49-F238E27FC236}">
                <a16:creationId xmlns:a16="http://schemas.microsoft.com/office/drawing/2014/main" id="{5358DA1E-6BFF-6B35-F7A4-F156D4CBA45F}"/>
              </a:ext>
            </a:extLst>
          </p:cNvPr>
          <p:cNvSpPr txBox="1"/>
          <p:nvPr/>
        </p:nvSpPr>
        <p:spPr>
          <a:xfrm>
            <a:off x="2766060" y="891540"/>
            <a:ext cx="8938260" cy="1015663"/>
          </a:xfrm>
          <a:prstGeom prst="rect">
            <a:avLst/>
          </a:prstGeom>
          <a:noFill/>
        </p:spPr>
        <p:txBody>
          <a:bodyPr wrap="square" rtlCol="0">
            <a:spAutoFit/>
          </a:bodyPr>
          <a:lstStyle/>
          <a:p>
            <a:r>
              <a:rPr lang="en-US" sz="6000" dirty="0"/>
              <a:t>What causes Obesity?</a:t>
            </a:r>
            <a:endParaRPr lang="en-GB" sz="6000" dirty="0"/>
          </a:p>
        </p:txBody>
      </p:sp>
      <p:sp>
        <p:nvSpPr>
          <p:cNvPr id="3" name="TextBox 2">
            <a:extLst>
              <a:ext uri="{FF2B5EF4-FFF2-40B4-BE49-F238E27FC236}">
                <a16:creationId xmlns:a16="http://schemas.microsoft.com/office/drawing/2014/main" id="{B4CB65F8-2F63-BBCB-628B-0BEEEB71088D}"/>
              </a:ext>
            </a:extLst>
          </p:cNvPr>
          <p:cNvSpPr txBox="1"/>
          <p:nvPr/>
        </p:nvSpPr>
        <p:spPr>
          <a:xfrm>
            <a:off x="857250" y="2388870"/>
            <a:ext cx="8446770" cy="584775"/>
          </a:xfrm>
          <a:prstGeom prst="rect">
            <a:avLst/>
          </a:prstGeom>
          <a:noFill/>
        </p:spPr>
        <p:txBody>
          <a:bodyPr wrap="square" rtlCol="0">
            <a:spAutoFit/>
          </a:bodyPr>
          <a:lstStyle/>
          <a:p>
            <a:r>
              <a:rPr lang="en-US" sz="3200" dirty="0">
                <a:hlinkClick r:id="rId4" action="ppaction://hlinksldjump">
                  <a:snd r:embed="rId5" name="applause.wav"/>
                  <a:extLst>
                    <a:ext uri="{A12FA001-AC4F-418D-AE19-62706E023703}">
                      <ahyp:hlinkClr xmlns:ahyp="http://schemas.microsoft.com/office/drawing/2018/hyperlinkcolor" val="tx"/>
                    </a:ext>
                  </a:extLst>
                </a:hlinkClick>
              </a:rPr>
              <a:t>a)  </a:t>
            </a:r>
            <a:r>
              <a:rPr lang="en-US" sz="3200" dirty="0">
                <a:hlinkClick r:id="rId6" action="ppaction://hlinksldjump">
                  <a:snd r:embed="rId5" name="applause.wav"/>
                  <a:extLst>
                    <a:ext uri="{A12FA001-AC4F-418D-AE19-62706E023703}">
                      <ahyp:hlinkClr xmlns:ahyp="http://schemas.microsoft.com/office/drawing/2018/hyperlinkcolor" val="tx"/>
                    </a:ext>
                  </a:extLst>
                </a:hlinkClick>
              </a:rPr>
              <a:t>Too</a:t>
            </a:r>
            <a:r>
              <a:rPr lang="en-US" sz="3200" dirty="0">
                <a:hlinkClick r:id="rId7" action="ppaction://hlinksldjump">
                  <a:snd r:embed="rId5" name="applause.wav"/>
                  <a:extLst>
                    <a:ext uri="{A12FA001-AC4F-418D-AE19-62706E023703}">
                      <ahyp:hlinkClr xmlns:ahyp="http://schemas.microsoft.com/office/drawing/2018/hyperlinkcolor" val="tx"/>
                    </a:ext>
                  </a:extLst>
                </a:hlinkClick>
              </a:rPr>
              <a:t> much food and too little exercise</a:t>
            </a:r>
            <a:endParaRPr lang="en-GB" sz="3200" dirty="0"/>
          </a:p>
        </p:txBody>
      </p:sp>
      <p:sp>
        <p:nvSpPr>
          <p:cNvPr id="5" name="TextBox 4">
            <a:extLst>
              <a:ext uri="{FF2B5EF4-FFF2-40B4-BE49-F238E27FC236}">
                <a16:creationId xmlns:a16="http://schemas.microsoft.com/office/drawing/2014/main" id="{11DFD721-C80C-AA87-6534-6367BD8DBF39}"/>
              </a:ext>
            </a:extLst>
          </p:cNvPr>
          <p:cNvSpPr txBox="1"/>
          <p:nvPr/>
        </p:nvSpPr>
        <p:spPr>
          <a:xfrm>
            <a:off x="769620" y="3663732"/>
            <a:ext cx="9025890" cy="584775"/>
          </a:xfrm>
          <a:prstGeom prst="rect">
            <a:avLst/>
          </a:prstGeom>
          <a:noFill/>
        </p:spPr>
        <p:txBody>
          <a:bodyPr wrap="square" rtlCol="0">
            <a:spAutoFit/>
          </a:bodyPr>
          <a:lstStyle/>
          <a:p>
            <a:r>
              <a:rPr lang="en-US" sz="3200" dirty="0">
                <a:hlinkClick r:id="rId8" action="ppaction://hlinksldjump">
                  <a:snd r:embed="rId9" name="whoosh.wav"/>
                  <a:extLst>
                    <a:ext uri="{A12FA001-AC4F-418D-AE19-62706E023703}">
                      <ahyp:hlinkClr xmlns:ahyp="http://schemas.microsoft.com/office/drawing/2018/hyperlinkcolor" val="tx"/>
                    </a:ext>
                  </a:extLst>
                </a:hlinkClick>
              </a:rPr>
              <a:t>a)  Too much food and too much exercise</a:t>
            </a:r>
            <a:endParaRPr lang="en-GB" sz="3200" dirty="0"/>
          </a:p>
        </p:txBody>
      </p:sp>
    </p:spTree>
    <p:extLst>
      <p:ext uri="{BB962C8B-B14F-4D97-AF65-F5344CB8AC3E}">
        <p14:creationId xmlns:p14="http://schemas.microsoft.com/office/powerpoint/2010/main" val="3408822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623364-6339-BFAD-7B0A-77798E41A1C4}"/>
              </a:ext>
            </a:extLst>
          </p:cNvPr>
          <p:cNvSpPr txBox="1"/>
          <p:nvPr/>
        </p:nvSpPr>
        <p:spPr>
          <a:xfrm>
            <a:off x="571500" y="2388870"/>
            <a:ext cx="9178290" cy="2554545"/>
          </a:xfrm>
          <a:prstGeom prst="rect">
            <a:avLst/>
          </a:prstGeom>
          <a:noFill/>
        </p:spPr>
        <p:txBody>
          <a:bodyPr wrap="square" rtlCol="0">
            <a:spAutoFit/>
          </a:bodyPr>
          <a:lstStyle/>
          <a:p>
            <a:r>
              <a:rPr lang="en-US" sz="16000" dirty="0"/>
              <a:t>Correct</a:t>
            </a:r>
            <a:endParaRPr lang="en-GB" sz="16000" dirty="0"/>
          </a:p>
        </p:txBody>
      </p:sp>
      <p:pic>
        <p:nvPicPr>
          <p:cNvPr id="6" name="Picture 5">
            <a:extLst>
              <a:ext uri="{FF2B5EF4-FFF2-40B4-BE49-F238E27FC236}">
                <a16:creationId xmlns:a16="http://schemas.microsoft.com/office/drawing/2014/main" id="{5605DEBC-1C5F-E9EA-B46A-82E579DA6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0194" y="1817370"/>
            <a:ext cx="3678936" cy="3497580"/>
          </a:xfrm>
          <a:prstGeom prst="rect">
            <a:avLst/>
          </a:prstGeom>
        </p:spPr>
      </p:pic>
      <p:sp>
        <p:nvSpPr>
          <p:cNvPr id="7" name="TextBox 6">
            <a:extLst>
              <a:ext uri="{FF2B5EF4-FFF2-40B4-BE49-F238E27FC236}">
                <a16:creationId xmlns:a16="http://schemas.microsoft.com/office/drawing/2014/main" id="{C62A0490-E3E2-9969-2100-60FF160EB3D7}"/>
              </a:ext>
            </a:extLst>
          </p:cNvPr>
          <p:cNvSpPr txBox="1"/>
          <p:nvPr/>
        </p:nvSpPr>
        <p:spPr>
          <a:xfrm>
            <a:off x="1257300" y="5314950"/>
            <a:ext cx="5372100" cy="646331"/>
          </a:xfrm>
          <a:prstGeom prst="rect">
            <a:avLst/>
          </a:prstGeom>
          <a:noFill/>
        </p:spPr>
        <p:txBody>
          <a:bodyPr wrap="square" rtlCol="0">
            <a:spAutoFit/>
          </a:bodyPr>
          <a:lstStyle/>
          <a:p>
            <a:r>
              <a:rPr lang="en-US" sz="3600" dirty="0">
                <a:hlinkClick r:id="rId3" action="ppaction://hlinksldjump">
                  <a:snd r:embed="rId4" name="click.wav"/>
                  <a:extLst>
                    <a:ext uri="{A12FA001-AC4F-418D-AE19-62706E023703}">
                      <ahyp:hlinkClr xmlns:ahyp="http://schemas.microsoft.com/office/drawing/2018/hyperlinkcolor" val="tx"/>
                    </a:ext>
                  </a:extLst>
                </a:hlinkClick>
              </a:rPr>
              <a:t>CONTINUE THE QUIZ !</a:t>
            </a:r>
            <a:endParaRPr lang="en-GB" sz="3600" dirty="0"/>
          </a:p>
        </p:txBody>
      </p:sp>
    </p:spTree>
    <p:extLst>
      <p:ext uri="{BB962C8B-B14F-4D97-AF65-F5344CB8AC3E}">
        <p14:creationId xmlns:p14="http://schemas.microsoft.com/office/powerpoint/2010/main" val="4120718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49CA33-DFF6-4130-74A8-DE5747D217C9}"/>
              </a:ext>
            </a:extLst>
          </p:cNvPr>
          <p:cNvSpPr txBox="1"/>
          <p:nvPr/>
        </p:nvSpPr>
        <p:spPr>
          <a:xfrm>
            <a:off x="994410" y="1977390"/>
            <a:ext cx="10675620" cy="2554545"/>
          </a:xfrm>
          <a:prstGeom prst="rect">
            <a:avLst/>
          </a:prstGeom>
          <a:noFill/>
        </p:spPr>
        <p:txBody>
          <a:bodyPr wrap="square" rtlCol="0">
            <a:spAutoFit/>
          </a:bodyPr>
          <a:lstStyle/>
          <a:p>
            <a:r>
              <a:rPr lang="en-US" sz="16000" dirty="0"/>
              <a:t>WRONG</a:t>
            </a:r>
            <a:endParaRPr lang="en-GB" sz="16000" dirty="0"/>
          </a:p>
        </p:txBody>
      </p:sp>
      <p:pic>
        <p:nvPicPr>
          <p:cNvPr id="6" name="Picture 5">
            <a:extLst>
              <a:ext uri="{FF2B5EF4-FFF2-40B4-BE49-F238E27FC236}">
                <a16:creationId xmlns:a16="http://schemas.microsoft.com/office/drawing/2014/main" id="{2F6EF1D2-51D9-940A-13F0-3D523049D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9295" y="2325974"/>
            <a:ext cx="2457450" cy="1857375"/>
          </a:xfrm>
          <a:prstGeom prst="rect">
            <a:avLst/>
          </a:prstGeom>
        </p:spPr>
      </p:pic>
      <p:sp>
        <p:nvSpPr>
          <p:cNvPr id="7" name="TextBox 6">
            <a:extLst>
              <a:ext uri="{FF2B5EF4-FFF2-40B4-BE49-F238E27FC236}">
                <a16:creationId xmlns:a16="http://schemas.microsoft.com/office/drawing/2014/main" id="{A5C959EA-DC0C-9F83-44A1-1D6B4ECA740E}"/>
              </a:ext>
            </a:extLst>
          </p:cNvPr>
          <p:cNvSpPr txBox="1"/>
          <p:nvPr/>
        </p:nvSpPr>
        <p:spPr>
          <a:xfrm>
            <a:off x="2125980" y="5052060"/>
            <a:ext cx="4937760" cy="1015663"/>
          </a:xfrm>
          <a:prstGeom prst="rect">
            <a:avLst/>
          </a:prstGeom>
          <a:noFill/>
        </p:spPr>
        <p:txBody>
          <a:bodyPr wrap="square" rtlCol="0">
            <a:spAutoFit/>
          </a:bodyPr>
          <a:lstStyle/>
          <a:p>
            <a:r>
              <a:rPr lang="en-US" sz="6000" dirty="0">
                <a:hlinkClick r:id="rId3" action="ppaction://hlinksldjump"/>
              </a:rPr>
              <a:t>TRY AGAIN !</a:t>
            </a:r>
            <a:endParaRPr lang="en-GB" sz="6000" dirty="0"/>
          </a:p>
        </p:txBody>
      </p:sp>
    </p:spTree>
    <p:extLst>
      <p:ext uri="{BB962C8B-B14F-4D97-AF65-F5344CB8AC3E}">
        <p14:creationId xmlns:p14="http://schemas.microsoft.com/office/powerpoint/2010/main" val="3977921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72027C2-9807-6342-06FA-BE3F9DF9EAC6}"/>
              </a:ext>
            </a:extLst>
          </p:cNvPr>
          <p:cNvSpPr txBox="1"/>
          <p:nvPr/>
        </p:nvSpPr>
        <p:spPr>
          <a:xfrm>
            <a:off x="400050" y="1223011"/>
            <a:ext cx="12092940" cy="1015663"/>
          </a:xfrm>
          <a:prstGeom prst="rect">
            <a:avLst/>
          </a:prstGeom>
          <a:noFill/>
        </p:spPr>
        <p:txBody>
          <a:bodyPr wrap="square" rtlCol="0">
            <a:spAutoFit/>
          </a:bodyPr>
          <a:lstStyle/>
          <a:p>
            <a:r>
              <a:rPr lang="en-US" sz="6000" dirty="0"/>
              <a:t>Can Obesity Effect our health?</a:t>
            </a:r>
            <a:endParaRPr lang="en-GB" sz="6000" dirty="0"/>
          </a:p>
        </p:txBody>
      </p:sp>
      <p:sp>
        <p:nvSpPr>
          <p:cNvPr id="5" name="TextBox 4">
            <a:hlinkClick r:id="rId2" action="ppaction://hlinksldjump">
              <a:snd r:embed="rId3" name="laser.wav"/>
            </a:hlinkClick>
            <a:extLst>
              <a:ext uri="{FF2B5EF4-FFF2-40B4-BE49-F238E27FC236}">
                <a16:creationId xmlns:a16="http://schemas.microsoft.com/office/drawing/2014/main" id="{FC500D23-E355-4851-1B16-5BE1AC3CE204}"/>
              </a:ext>
            </a:extLst>
          </p:cNvPr>
          <p:cNvSpPr txBox="1"/>
          <p:nvPr/>
        </p:nvSpPr>
        <p:spPr>
          <a:xfrm>
            <a:off x="1120140" y="2651760"/>
            <a:ext cx="7429500" cy="584775"/>
          </a:xfrm>
          <a:prstGeom prst="rect">
            <a:avLst/>
          </a:prstGeom>
          <a:noFill/>
        </p:spPr>
        <p:txBody>
          <a:bodyPr wrap="square" rtlCol="0">
            <a:spAutoFit/>
          </a:bodyPr>
          <a:lstStyle/>
          <a:p>
            <a:r>
              <a:rPr lang="en-US" sz="3200" dirty="0"/>
              <a:t>a) No Obesity is good for our health</a:t>
            </a:r>
            <a:endParaRPr lang="en-GB" sz="3200" dirty="0"/>
          </a:p>
        </p:txBody>
      </p:sp>
      <p:sp>
        <p:nvSpPr>
          <p:cNvPr id="6" name="TextBox 5">
            <a:hlinkClick r:id="rId4" action="ppaction://hlinksldjump"/>
            <a:extLst>
              <a:ext uri="{FF2B5EF4-FFF2-40B4-BE49-F238E27FC236}">
                <a16:creationId xmlns:a16="http://schemas.microsoft.com/office/drawing/2014/main" id="{5CBDB7AC-176E-423B-40E4-5E5D561847F5}"/>
              </a:ext>
            </a:extLst>
          </p:cNvPr>
          <p:cNvSpPr txBox="1"/>
          <p:nvPr/>
        </p:nvSpPr>
        <p:spPr>
          <a:xfrm>
            <a:off x="1120140" y="4034552"/>
            <a:ext cx="10504170" cy="2554545"/>
          </a:xfrm>
          <a:prstGeom prst="rect">
            <a:avLst/>
          </a:prstGeom>
          <a:noFill/>
        </p:spPr>
        <p:txBody>
          <a:bodyPr wrap="square" rtlCol="0">
            <a:spAutoFit/>
          </a:bodyPr>
          <a:lstStyle/>
          <a:p>
            <a:r>
              <a:rPr lang="en-US" sz="3200" dirty="0"/>
              <a:t>b) Of course, obesity increases the risk of developing diabetes, high blood pressure, heart disease, vascular disease and heart attack.</a:t>
            </a:r>
          </a:p>
          <a:p>
            <a:r>
              <a:rPr lang="en-US" sz="3200" dirty="0"/>
              <a:t> </a:t>
            </a:r>
          </a:p>
          <a:p>
            <a:r>
              <a:rPr lang="en-US" sz="3200" dirty="0"/>
              <a:t> </a:t>
            </a:r>
            <a:endParaRPr lang="en-GB" sz="3200" dirty="0"/>
          </a:p>
        </p:txBody>
      </p:sp>
    </p:spTree>
    <p:extLst>
      <p:ext uri="{BB962C8B-B14F-4D97-AF65-F5344CB8AC3E}">
        <p14:creationId xmlns:p14="http://schemas.microsoft.com/office/powerpoint/2010/main" val="3386941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49CA33-DFF6-4130-74A8-DE5747D217C9}"/>
              </a:ext>
            </a:extLst>
          </p:cNvPr>
          <p:cNvSpPr txBox="1"/>
          <p:nvPr/>
        </p:nvSpPr>
        <p:spPr>
          <a:xfrm>
            <a:off x="994410" y="1977390"/>
            <a:ext cx="10675620" cy="2554545"/>
          </a:xfrm>
          <a:prstGeom prst="rect">
            <a:avLst/>
          </a:prstGeom>
          <a:noFill/>
        </p:spPr>
        <p:txBody>
          <a:bodyPr wrap="square" rtlCol="0">
            <a:spAutoFit/>
          </a:bodyPr>
          <a:lstStyle/>
          <a:p>
            <a:r>
              <a:rPr lang="en-US" sz="16000" dirty="0"/>
              <a:t>WRONG</a:t>
            </a:r>
            <a:endParaRPr lang="en-GB" sz="16000" dirty="0"/>
          </a:p>
        </p:txBody>
      </p:sp>
      <p:pic>
        <p:nvPicPr>
          <p:cNvPr id="6" name="Picture 5">
            <a:extLst>
              <a:ext uri="{FF2B5EF4-FFF2-40B4-BE49-F238E27FC236}">
                <a16:creationId xmlns:a16="http://schemas.microsoft.com/office/drawing/2014/main" id="{2F6EF1D2-51D9-940A-13F0-3D523049D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9295" y="2325974"/>
            <a:ext cx="2457450" cy="1857375"/>
          </a:xfrm>
          <a:prstGeom prst="rect">
            <a:avLst/>
          </a:prstGeom>
        </p:spPr>
      </p:pic>
      <p:sp>
        <p:nvSpPr>
          <p:cNvPr id="7" name="TextBox 6">
            <a:extLst>
              <a:ext uri="{FF2B5EF4-FFF2-40B4-BE49-F238E27FC236}">
                <a16:creationId xmlns:a16="http://schemas.microsoft.com/office/drawing/2014/main" id="{A5C959EA-DC0C-9F83-44A1-1D6B4ECA740E}"/>
              </a:ext>
            </a:extLst>
          </p:cNvPr>
          <p:cNvSpPr txBox="1"/>
          <p:nvPr/>
        </p:nvSpPr>
        <p:spPr>
          <a:xfrm>
            <a:off x="2125980" y="5052060"/>
            <a:ext cx="4937760" cy="1015663"/>
          </a:xfrm>
          <a:prstGeom prst="rect">
            <a:avLst/>
          </a:prstGeom>
          <a:noFill/>
        </p:spPr>
        <p:txBody>
          <a:bodyPr wrap="square" rtlCol="0">
            <a:spAutoFit/>
          </a:bodyPr>
          <a:lstStyle/>
          <a:p>
            <a:r>
              <a:rPr lang="en-US" sz="6000" dirty="0">
                <a:hlinkClick r:id="rId3" action="ppaction://hlinksldjump">
                  <a:snd r:embed="rId4" name="push.wav"/>
                </a:hlinkClick>
              </a:rPr>
              <a:t>TRY AGAIN !</a:t>
            </a:r>
            <a:endParaRPr lang="en-GB" sz="6000" dirty="0"/>
          </a:p>
        </p:txBody>
      </p:sp>
    </p:spTree>
    <p:extLst>
      <p:ext uri="{BB962C8B-B14F-4D97-AF65-F5344CB8AC3E}">
        <p14:creationId xmlns:p14="http://schemas.microsoft.com/office/powerpoint/2010/main" val="481175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623364-6339-BFAD-7B0A-77798E41A1C4}"/>
              </a:ext>
            </a:extLst>
          </p:cNvPr>
          <p:cNvSpPr txBox="1"/>
          <p:nvPr/>
        </p:nvSpPr>
        <p:spPr>
          <a:xfrm>
            <a:off x="571500" y="2388870"/>
            <a:ext cx="9178290" cy="2554545"/>
          </a:xfrm>
          <a:prstGeom prst="rect">
            <a:avLst/>
          </a:prstGeom>
          <a:noFill/>
        </p:spPr>
        <p:txBody>
          <a:bodyPr wrap="square" rtlCol="0">
            <a:spAutoFit/>
          </a:bodyPr>
          <a:lstStyle/>
          <a:p>
            <a:r>
              <a:rPr lang="en-US" sz="16000" dirty="0"/>
              <a:t>Correct</a:t>
            </a:r>
            <a:endParaRPr lang="en-GB" sz="16000" dirty="0"/>
          </a:p>
        </p:txBody>
      </p:sp>
      <p:pic>
        <p:nvPicPr>
          <p:cNvPr id="6" name="Picture 5">
            <a:extLst>
              <a:ext uri="{FF2B5EF4-FFF2-40B4-BE49-F238E27FC236}">
                <a16:creationId xmlns:a16="http://schemas.microsoft.com/office/drawing/2014/main" id="{5605DEBC-1C5F-E9EA-B46A-82E579DA6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0194" y="1817370"/>
            <a:ext cx="3678936" cy="3497580"/>
          </a:xfrm>
          <a:prstGeom prst="rect">
            <a:avLst/>
          </a:prstGeom>
        </p:spPr>
      </p:pic>
      <p:sp>
        <p:nvSpPr>
          <p:cNvPr id="7" name="TextBox 6">
            <a:extLst>
              <a:ext uri="{FF2B5EF4-FFF2-40B4-BE49-F238E27FC236}">
                <a16:creationId xmlns:a16="http://schemas.microsoft.com/office/drawing/2014/main" id="{C62A0490-E3E2-9969-2100-60FF160EB3D7}"/>
              </a:ext>
            </a:extLst>
          </p:cNvPr>
          <p:cNvSpPr txBox="1"/>
          <p:nvPr/>
        </p:nvSpPr>
        <p:spPr>
          <a:xfrm>
            <a:off x="1257300" y="5314950"/>
            <a:ext cx="5372100" cy="646331"/>
          </a:xfrm>
          <a:prstGeom prst="rect">
            <a:avLst/>
          </a:prstGeom>
          <a:noFill/>
        </p:spPr>
        <p:txBody>
          <a:bodyPr wrap="square" rtlCol="0">
            <a:spAutoFit/>
          </a:bodyPr>
          <a:lstStyle/>
          <a:p>
            <a:r>
              <a:rPr lang="en-US" sz="3600" dirty="0">
                <a:hlinkClick r:id="rId3" action="ppaction://hlinksldjump">
                  <a:snd r:embed="rId4" name="click.wav"/>
                  <a:extLst>
                    <a:ext uri="{A12FA001-AC4F-418D-AE19-62706E023703}">
                      <ahyp:hlinkClr xmlns:ahyp="http://schemas.microsoft.com/office/drawing/2018/hyperlinkcolor" val="tx"/>
                    </a:ext>
                  </a:extLst>
                </a:hlinkClick>
              </a:rPr>
              <a:t>CONTINUE THE QUIZ !</a:t>
            </a:r>
            <a:endParaRPr lang="en-GB" sz="3600" dirty="0"/>
          </a:p>
        </p:txBody>
      </p:sp>
    </p:spTree>
    <p:extLst>
      <p:ext uri="{BB962C8B-B14F-4D97-AF65-F5344CB8AC3E}">
        <p14:creationId xmlns:p14="http://schemas.microsoft.com/office/powerpoint/2010/main" val="2860883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F4B0D0D-9F07-D852-3C05-10E318C3B429}"/>
              </a:ext>
            </a:extLst>
          </p:cNvPr>
          <p:cNvSpPr txBox="1"/>
          <p:nvPr/>
        </p:nvSpPr>
        <p:spPr>
          <a:xfrm>
            <a:off x="308610" y="1177290"/>
            <a:ext cx="11883390" cy="769441"/>
          </a:xfrm>
          <a:prstGeom prst="rect">
            <a:avLst/>
          </a:prstGeom>
          <a:noFill/>
        </p:spPr>
        <p:txBody>
          <a:bodyPr wrap="square" rtlCol="0">
            <a:spAutoFit/>
          </a:bodyPr>
          <a:lstStyle/>
          <a:p>
            <a:r>
              <a:rPr lang="en-US" sz="4400" dirty="0"/>
              <a:t>Can Obesity decrease life expectancy?</a:t>
            </a:r>
            <a:endParaRPr lang="en-GB" sz="4400" dirty="0"/>
          </a:p>
        </p:txBody>
      </p:sp>
      <p:sp>
        <p:nvSpPr>
          <p:cNvPr id="5" name="TextBox 4">
            <a:hlinkClick r:id="rId2" action="ppaction://hlinksldjump">
              <a:snd r:embed="rId3" name="voltage.wav"/>
            </a:hlinkClick>
            <a:extLst>
              <a:ext uri="{FF2B5EF4-FFF2-40B4-BE49-F238E27FC236}">
                <a16:creationId xmlns:a16="http://schemas.microsoft.com/office/drawing/2014/main" id="{83A55903-AD3C-BBE0-C3EB-BBCDA2800554}"/>
              </a:ext>
            </a:extLst>
          </p:cNvPr>
          <p:cNvSpPr txBox="1"/>
          <p:nvPr/>
        </p:nvSpPr>
        <p:spPr>
          <a:xfrm>
            <a:off x="1177290" y="2411730"/>
            <a:ext cx="8423910" cy="646331"/>
          </a:xfrm>
          <a:prstGeom prst="rect">
            <a:avLst/>
          </a:prstGeom>
          <a:noFill/>
        </p:spPr>
        <p:txBody>
          <a:bodyPr wrap="square" rtlCol="0">
            <a:spAutoFit/>
          </a:bodyPr>
          <a:lstStyle/>
          <a:p>
            <a:r>
              <a:rPr lang="en-US" sz="3600" dirty="0"/>
              <a:t>a) No It has no effect at all</a:t>
            </a:r>
            <a:endParaRPr lang="en-GB" sz="3600" dirty="0"/>
          </a:p>
        </p:txBody>
      </p:sp>
      <p:sp>
        <p:nvSpPr>
          <p:cNvPr id="6" name="TextBox 5">
            <a:hlinkClick r:id="rId4" action="ppaction://hlinksldjump">
              <a:snd r:embed="rId5" name="applause.wav"/>
            </a:hlinkClick>
            <a:extLst>
              <a:ext uri="{FF2B5EF4-FFF2-40B4-BE49-F238E27FC236}">
                <a16:creationId xmlns:a16="http://schemas.microsoft.com/office/drawing/2014/main" id="{FFE00F5F-5674-2F10-795D-113242B26126}"/>
              </a:ext>
            </a:extLst>
          </p:cNvPr>
          <p:cNvSpPr txBox="1"/>
          <p:nvPr/>
        </p:nvSpPr>
        <p:spPr>
          <a:xfrm>
            <a:off x="1177290" y="3829050"/>
            <a:ext cx="8503920" cy="2062103"/>
          </a:xfrm>
          <a:prstGeom prst="rect">
            <a:avLst/>
          </a:prstGeom>
          <a:noFill/>
        </p:spPr>
        <p:txBody>
          <a:bodyPr wrap="square" rtlCol="0">
            <a:spAutoFit/>
          </a:bodyPr>
          <a:lstStyle/>
          <a:p>
            <a:r>
              <a:rPr lang="en-US" sz="3200" dirty="0"/>
              <a:t>b) Most definitely. After smoking, obesity is the number two cause of preventable premature death. It shortens life expectancy by approximately 10 years.</a:t>
            </a:r>
            <a:endParaRPr lang="en-GB" sz="3200" dirty="0"/>
          </a:p>
        </p:txBody>
      </p:sp>
    </p:spTree>
    <p:extLst>
      <p:ext uri="{BB962C8B-B14F-4D97-AF65-F5344CB8AC3E}">
        <p14:creationId xmlns:p14="http://schemas.microsoft.com/office/powerpoint/2010/main" val="3600244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49CA33-DFF6-4130-74A8-DE5747D217C9}"/>
              </a:ext>
            </a:extLst>
          </p:cNvPr>
          <p:cNvSpPr txBox="1"/>
          <p:nvPr/>
        </p:nvSpPr>
        <p:spPr>
          <a:xfrm>
            <a:off x="994410" y="1977390"/>
            <a:ext cx="10675620" cy="2554545"/>
          </a:xfrm>
          <a:prstGeom prst="rect">
            <a:avLst/>
          </a:prstGeom>
          <a:noFill/>
        </p:spPr>
        <p:txBody>
          <a:bodyPr wrap="square" rtlCol="0">
            <a:spAutoFit/>
          </a:bodyPr>
          <a:lstStyle/>
          <a:p>
            <a:r>
              <a:rPr lang="en-US" sz="16000" dirty="0"/>
              <a:t>WRONG</a:t>
            </a:r>
            <a:endParaRPr lang="en-GB" sz="16000" dirty="0"/>
          </a:p>
        </p:txBody>
      </p:sp>
      <p:pic>
        <p:nvPicPr>
          <p:cNvPr id="6" name="Picture 5">
            <a:extLst>
              <a:ext uri="{FF2B5EF4-FFF2-40B4-BE49-F238E27FC236}">
                <a16:creationId xmlns:a16="http://schemas.microsoft.com/office/drawing/2014/main" id="{2F6EF1D2-51D9-940A-13F0-3D523049D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99295" y="2325974"/>
            <a:ext cx="2457450" cy="1857375"/>
          </a:xfrm>
          <a:prstGeom prst="rect">
            <a:avLst/>
          </a:prstGeom>
        </p:spPr>
      </p:pic>
      <p:sp>
        <p:nvSpPr>
          <p:cNvPr id="7" name="TextBox 6">
            <a:extLst>
              <a:ext uri="{FF2B5EF4-FFF2-40B4-BE49-F238E27FC236}">
                <a16:creationId xmlns:a16="http://schemas.microsoft.com/office/drawing/2014/main" id="{A5C959EA-DC0C-9F83-44A1-1D6B4ECA740E}"/>
              </a:ext>
            </a:extLst>
          </p:cNvPr>
          <p:cNvSpPr txBox="1"/>
          <p:nvPr/>
        </p:nvSpPr>
        <p:spPr>
          <a:xfrm>
            <a:off x="2125980" y="5052060"/>
            <a:ext cx="4937760" cy="1015663"/>
          </a:xfrm>
          <a:prstGeom prst="rect">
            <a:avLst/>
          </a:prstGeom>
          <a:noFill/>
        </p:spPr>
        <p:txBody>
          <a:bodyPr wrap="square" rtlCol="0">
            <a:spAutoFit/>
          </a:bodyPr>
          <a:lstStyle/>
          <a:p>
            <a:r>
              <a:rPr lang="en-US" sz="6000" dirty="0">
                <a:hlinkClick r:id="rId3" action="ppaction://hlinksldjump">
                  <a:snd r:embed="rId4" name="push.wav"/>
                </a:hlinkClick>
              </a:rPr>
              <a:t>TRY</a:t>
            </a:r>
            <a:r>
              <a:rPr lang="en-US" sz="6000" dirty="0">
                <a:hlinkClick r:id="rId5" action="ppaction://hlinksldjump">
                  <a:snd r:embed="rId4" name="push.wav"/>
                </a:hlinkClick>
              </a:rPr>
              <a:t> AGAIN !</a:t>
            </a:r>
            <a:endParaRPr lang="en-GB" sz="6000" dirty="0"/>
          </a:p>
        </p:txBody>
      </p:sp>
    </p:spTree>
    <p:extLst>
      <p:ext uri="{BB962C8B-B14F-4D97-AF65-F5344CB8AC3E}">
        <p14:creationId xmlns:p14="http://schemas.microsoft.com/office/powerpoint/2010/main" val="1386029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623364-6339-BFAD-7B0A-77798E41A1C4}"/>
              </a:ext>
            </a:extLst>
          </p:cNvPr>
          <p:cNvSpPr txBox="1"/>
          <p:nvPr/>
        </p:nvSpPr>
        <p:spPr>
          <a:xfrm>
            <a:off x="571500" y="2388870"/>
            <a:ext cx="9178290" cy="2554545"/>
          </a:xfrm>
          <a:prstGeom prst="rect">
            <a:avLst/>
          </a:prstGeom>
          <a:noFill/>
        </p:spPr>
        <p:txBody>
          <a:bodyPr wrap="square" rtlCol="0">
            <a:spAutoFit/>
          </a:bodyPr>
          <a:lstStyle/>
          <a:p>
            <a:r>
              <a:rPr lang="en-US" sz="16000" dirty="0"/>
              <a:t>Correct</a:t>
            </a:r>
            <a:endParaRPr lang="en-GB" sz="16000" dirty="0"/>
          </a:p>
        </p:txBody>
      </p:sp>
      <p:pic>
        <p:nvPicPr>
          <p:cNvPr id="6" name="Picture 5">
            <a:extLst>
              <a:ext uri="{FF2B5EF4-FFF2-40B4-BE49-F238E27FC236}">
                <a16:creationId xmlns:a16="http://schemas.microsoft.com/office/drawing/2014/main" id="{5605DEBC-1C5F-E9EA-B46A-82E579DA65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0194" y="1817370"/>
            <a:ext cx="3678936" cy="3497580"/>
          </a:xfrm>
          <a:prstGeom prst="rect">
            <a:avLst/>
          </a:prstGeom>
        </p:spPr>
      </p:pic>
    </p:spTree>
    <p:extLst>
      <p:ext uri="{BB962C8B-B14F-4D97-AF65-F5344CB8AC3E}">
        <p14:creationId xmlns:p14="http://schemas.microsoft.com/office/powerpoint/2010/main" val="2557321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0FAF7-93E4-247F-2D9D-5D75A3AAA9F4}"/>
              </a:ext>
            </a:extLst>
          </p:cNvPr>
          <p:cNvSpPr>
            <a:spLocks noGrp="1"/>
          </p:cNvSpPr>
          <p:nvPr>
            <p:ph type="title"/>
          </p:nvPr>
        </p:nvSpPr>
        <p:spPr>
          <a:xfrm>
            <a:off x="269846" y="479147"/>
            <a:ext cx="8610600" cy="1293028"/>
          </a:xfrm>
        </p:spPr>
        <p:txBody>
          <a:bodyPr/>
          <a:lstStyle/>
          <a:p>
            <a:pPr algn="l"/>
            <a:r>
              <a:rPr lang="en-US" dirty="0"/>
              <a:t>What is obesity?</a:t>
            </a:r>
            <a:endParaRPr lang="en-GB" dirty="0"/>
          </a:p>
        </p:txBody>
      </p:sp>
      <p:pic>
        <p:nvPicPr>
          <p:cNvPr id="5" name="Content Placeholder 4">
            <a:extLst>
              <a:ext uri="{FF2B5EF4-FFF2-40B4-BE49-F238E27FC236}">
                <a16:creationId xmlns:a16="http://schemas.microsoft.com/office/drawing/2014/main" id="{E154B7AE-C7E0-E113-C731-3C0D52DE6E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71532" y="2133600"/>
            <a:ext cx="5750761" cy="3778250"/>
          </a:xfrm>
        </p:spPr>
      </p:pic>
      <p:sp>
        <p:nvSpPr>
          <p:cNvPr id="6" name="TextBox 5">
            <a:extLst>
              <a:ext uri="{FF2B5EF4-FFF2-40B4-BE49-F238E27FC236}">
                <a16:creationId xmlns:a16="http://schemas.microsoft.com/office/drawing/2014/main" id="{7DC47A9F-6E74-A52C-9BB2-3F8676868ECC}"/>
              </a:ext>
            </a:extLst>
          </p:cNvPr>
          <p:cNvSpPr txBox="1"/>
          <p:nvPr/>
        </p:nvSpPr>
        <p:spPr>
          <a:xfrm>
            <a:off x="209723" y="1551963"/>
            <a:ext cx="4219663" cy="3170099"/>
          </a:xfrm>
          <a:prstGeom prst="rect">
            <a:avLst/>
          </a:prstGeom>
          <a:noFill/>
        </p:spPr>
        <p:txBody>
          <a:bodyPr wrap="square" rtlCol="0">
            <a:spAutoFit/>
          </a:bodyPr>
          <a:lstStyle/>
          <a:p>
            <a:r>
              <a:rPr lang="en-US" sz="2000" b="1" i="0" dirty="0">
                <a:effectLst/>
                <a:latin typeface="Helvetica" panose="020B0604020202020204" pitchFamily="34" charset="0"/>
              </a:rPr>
              <a:t>Obesity is a complex disease involving an excessive amount of body fat.</a:t>
            </a:r>
            <a:r>
              <a:rPr lang="en-US" sz="2000" b="0" i="0" dirty="0">
                <a:solidFill>
                  <a:srgbClr val="343536"/>
                </a:solidFill>
                <a:effectLst/>
                <a:latin typeface="Source Sans Pro" panose="020B0604020202020204" pitchFamily="34" charset="0"/>
              </a:rPr>
              <a:t> </a:t>
            </a:r>
            <a:r>
              <a:rPr lang="en-US" sz="2000" b="1" i="0" dirty="0">
                <a:solidFill>
                  <a:schemeClr val="tx2"/>
                </a:solidFill>
                <a:effectLst/>
                <a:latin typeface="+mj-lt"/>
              </a:rPr>
              <a:t>Body fat itself is not a disease, of course. But when your body has too much extra fat, it can change the way it functions. These changes are progressive, can worsen over time, and they can lead to adverse health effects.</a:t>
            </a:r>
            <a:endParaRPr lang="en-GB" sz="2000" b="1" dirty="0">
              <a:solidFill>
                <a:schemeClr val="tx2"/>
              </a:solidFill>
              <a:latin typeface="+mj-lt"/>
            </a:endParaRPr>
          </a:p>
        </p:txBody>
      </p:sp>
    </p:spTree>
    <p:extLst>
      <p:ext uri="{BB962C8B-B14F-4D97-AF65-F5344CB8AC3E}">
        <p14:creationId xmlns:p14="http://schemas.microsoft.com/office/powerpoint/2010/main" val="40884276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41E66-A489-0080-4D1F-E13E61C95905}"/>
              </a:ext>
            </a:extLst>
          </p:cNvPr>
          <p:cNvSpPr>
            <a:spLocks noGrp="1"/>
          </p:cNvSpPr>
          <p:nvPr>
            <p:ph type="title"/>
          </p:nvPr>
        </p:nvSpPr>
        <p:spPr>
          <a:xfrm>
            <a:off x="748018" y="412036"/>
            <a:ext cx="8610600" cy="1293028"/>
          </a:xfrm>
        </p:spPr>
        <p:txBody>
          <a:bodyPr/>
          <a:lstStyle/>
          <a:p>
            <a:pPr algn="l"/>
            <a:r>
              <a:rPr lang="en-US" dirty="0"/>
              <a:t>5 causes of obesity</a:t>
            </a:r>
            <a:endParaRPr lang="en-GB" dirty="0"/>
          </a:p>
        </p:txBody>
      </p:sp>
      <p:sp>
        <p:nvSpPr>
          <p:cNvPr id="3" name="Content Placeholder 2">
            <a:extLst>
              <a:ext uri="{FF2B5EF4-FFF2-40B4-BE49-F238E27FC236}">
                <a16:creationId xmlns:a16="http://schemas.microsoft.com/office/drawing/2014/main" id="{0983CF4B-91BF-7078-AD73-EB6DF31E8253}"/>
              </a:ext>
            </a:extLst>
          </p:cNvPr>
          <p:cNvSpPr>
            <a:spLocks noGrp="1"/>
          </p:cNvSpPr>
          <p:nvPr>
            <p:ph idx="1"/>
          </p:nvPr>
        </p:nvSpPr>
        <p:spPr/>
        <p:txBody>
          <a:bodyPr>
            <a:normAutofit/>
          </a:bodyPr>
          <a:lstStyle/>
          <a:p>
            <a:r>
              <a:rPr lang="sv-SE" b="1" dirty="0"/>
              <a:t>Genetics</a:t>
            </a:r>
            <a:r>
              <a:rPr lang="sv-SE" b="1" dirty="0">
                <a:latin typeface="+mj-lt"/>
              </a:rPr>
              <a:t>,</a:t>
            </a:r>
            <a:r>
              <a:rPr lang="en-US" b="1" i="0" dirty="0">
                <a:solidFill>
                  <a:srgbClr val="212B32"/>
                </a:solidFill>
                <a:effectLst/>
                <a:latin typeface="+mj-lt"/>
              </a:rPr>
              <a:t> </a:t>
            </a:r>
            <a:r>
              <a:rPr lang="en-US" b="1" dirty="0">
                <a:solidFill>
                  <a:schemeClr val="bg2">
                    <a:lumMod val="20000"/>
                    <a:lumOff val="80000"/>
                  </a:schemeClr>
                </a:solidFill>
                <a:latin typeface="+mj-lt"/>
              </a:rPr>
              <a:t>t</a:t>
            </a:r>
            <a:r>
              <a:rPr lang="en-US" b="1" i="0" dirty="0">
                <a:solidFill>
                  <a:schemeClr val="bg2">
                    <a:lumMod val="20000"/>
                    <a:lumOff val="80000"/>
                  </a:schemeClr>
                </a:solidFill>
                <a:effectLst/>
                <a:latin typeface="+mj-lt"/>
              </a:rPr>
              <a:t>here are some genes associated with obesity and overweight. In some people, genes can affect how their bodies change food into energy and store fat. Genes can also affect people's lifestyle choices.</a:t>
            </a:r>
            <a:endParaRPr lang="sv-SE" b="1" dirty="0">
              <a:solidFill>
                <a:schemeClr val="bg2">
                  <a:lumMod val="20000"/>
                  <a:lumOff val="80000"/>
                </a:schemeClr>
              </a:solidFill>
              <a:latin typeface="+mj-lt"/>
            </a:endParaRPr>
          </a:p>
          <a:p>
            <a:r>
              <a:rPr lang="en-GB" b="1" dirty="0">
                <a:latin typeface="+mj-lt"/>
              </a:rPr>
              <a:t>Calories</a:t>
            </a:r>
            <a:r>
              <a:rPr lang="en-GB" dirty="0"/>
              <a:t>,</a:t>
            </a:r>
            <a:r>
              <a:rPr lang="en-US" b="0" i="0" dirty="0">
                <a:solidFill>
                  <a:srgbClr val="212B32"/>
                </a:solidFill>
                <a:effectLst/>
                <a:latin typeface="Frutiger W01"/>
              </a:rPr>
              <a:t> </a:t>
            </a:r>
            <a:r>
              <a:rPr lang="en-US" b="1" i="0" dirty="0">
                <a:solidFill>
                  <a:schemeClr val="bg2">
                    <a:lumMod val="20000"/>
                    <a:lumOff val="80000"/>
                  </a:schemeClr>
                </a:solidFill>
                <a:effectLst/>
                <a:latin typeface="+mj-lt"/>
              </a:rPr>
              <a:t>The energy value of food is measured in units called calories. The average physically active man needs about 2,500 calories a day to maintain a healthy weight, and the average physically active woman needs about 2,000 calories a day</a:t>
            </a:r>
            <a:r>
              <a:rPr lang="en-US" dirty="0">
                <a:solidFill>
                  <a:schemeClr val="bg2">
                    <a:lumMod val="20000"/>
                    <a:lumOff val="80000"/>
                  </a:schemeClr>
                </a:solidFill>
                <a:latin typeface="+mj-lt"/>
              </a:rPr>
              <a:t>.</a:t>
            </a:r>
          </a:p>
          <a:p>
            <a:r>
              <a:rPr lang="en-US" b="1" dirty="0">
                <a:solidFill>
                  <a:schemeClr val="bg2">
                    <a:lumMod val="20000"/>
                    <a:lumOff val="80000"/>
                  </a:schemeClr>
                </a:solidFill>
                <a:latin typeface="+mj-lt"/>
              </a:rPr>
              <a:t>Diet, d</a:t>
            </a:r>
            <a:r>
              <a:rPr lang="en-US" b="1" i="0" dirty="0">
                <a:solidFill>
                  <a:schemeClr val="bg2">
                    <a:lumMod val="20000"/>
                    <a:lumOff val="80000"/>
                  </a:schemeClr>
                </a:solidFill>
                <a:effectLst/>
                <a:latin typeface="+mj-lt"/>
              </a:rPr>
              <a:t>iet and lifestyle factors contribute to development of obesity and overweight.</a:t>
            </a:r>
          </a:p>
          <a:p>
            <a:r>
              <a:rPr lang="en-US" b="1" dirty="0">
                <a:solidFill>
                  <a:schemeClr val="bg2">
                    <a:lumMod val="20000"/>
                    <a:lumOff val="80000"/>
                  </a:schemeClr>
                </a:solidFill>
                <a:latin typeface="+mj-lt"/>
              </a:rPr>
              <a:t>Stress, chronic stress can lead to comfort eating.</a:t>
            </a:r>
          </a:p>
          <a:p>
            <a:r>
              <a:rPr lang="en-US" b="1" dirty="0">
                <a:solidFill>
                  <a:schemeClr val="bg2">
                    <a:lumMod val="20000"/>
                    <a:lumOff val="80000"/>
                  </a:schemeClr>
                </a:solidFill>
                <a:latin typeface="+mj-lt"/>
              </a:rPr>
              <a:t>Unhealthy food, eating large amounts and processed food leads to obesity</a:t>
            </a:r>
            <a:endParaRPr lang="en-GB" dirty="0"/>
          </a:p>
        </p:txBody>
      </p:sp>
    </p:spTree>
    <p:extLst>
      <p:ext uri="{BB962C8B-B14F-4D97-AF65-F5344CB8AC3E}">
        <p14:creationId xmlns:p14="http://schemas.microsoft.com/office/powerpoint/2010/main" val="115188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BE010-745E-A4AC-0104-A7B9EA9C925B}"/>
              </a:ext>
            </a:extLst>
          </p:cNvPr>
          <p:cNvSpPr>
            <a:spLocks noGrp="1"/>
          </p:cNvSpPr>
          <p:nvPr>
            <p:ph type="title"/>
          </p:nvPr>
        </p:nvSpPr>
        <p:spPr>
          <a:xfrm>
            <a:off x="194345" y="445592"/>
            <a:ext cx="8610600" cy="890010"/>
          </a:xfrm>
        </p:spPr>
        <p:txBody>
          <a:bodyPr>
            <a:normAutofit/>
          </a:bodyPr>
          <a:lstStyle/>
          <a:p>
            <a:pPr algn="l"/>
            <a:r>
              <a:rPr lang="sv-SE" dirty="0"/>
              <a:t>Consequences of obesity</a:t>
            </a:r>
            <a:endParaRPr lang="en-GB" dirty="0"/>
          </a:p>
        </p:txBody>
      </p:sp>
      <p:graphicFrame>
        <p:nvGraphicFramePr>
          <p:cNvPr id="4" name="Content Placeholder 2">
            <a:extLst>
              <a:ext uri="{FF2B5EF4-FFF2-40B4-BE49-F238E27FC236}">
                <a16:creationId xmlns:a16="http://schemas.microsoft.com/office/drawing/2014/main" id="{C9827F25-2356-4F3D-2918-F3413074300C}"/>
              </a:ext>
            </a:extLst>
          </p:cNvPr>
          <p:cNvGraphicFramePr>
            <a:graphicFrameLocks noGrp="1"/>
          </p:cNvGraphicFramePr>
          <p:nvPr>
            <p:ph idx="1"/>
            <p:extLst>
              <p:ext uri="{D42A27DB-BD31-4B8C-83A1-F6EECF244321}">
                <p14:modId xmlns:p14="http://schemas.microsoft.com/office/powerpoint/2010/main" val="1767313603"/>
              </p:ext>
            </p:extLst>
          </p:nvPr>
        </p:nvGraphicFramePr>
        <p:xfrm>
          <a:off x="324853" y="2554177"/>
          <a:ext cx="10477694"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0321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30BE0-F192-68CD-5F9E-94077C7DC424}"/>
              </a:ext>
            </a:extLst>
          </p:cNvPr>
          <p:cNvSpPr>
            <a:spLocks noGrp="1"/>
          </p:cNvSpPr>
          <p:nvPr>
            <p:ph type="title"/>
          </p:nvPr>
        </p:nvSpPr>
        <p:spPr>
          <a:xfrm>
            <a:off x="236290" y="344924"/>
            <a:ext cx="8610600" cy="1293028"/>
          </a:xfrm>
        </p:spPr>
        <p:txBody>
          <a:bodyPr/>
          <a:lstStyle/>
          <a:p>
            <a:pPr algn="l"/>
            <a:r>
              <a:rPr lang="en-US" dirty="0"/>
              <a:t>How to prevent obesity</a:t>
            </a:r>
            <a:endParaRPr lang="en-GB" dirty="0"/>
          </a:p>
        </p:txBody>
      </p:sp>
      <p:pic>
        <p:nvPicPr>
          <p:cNvPr id="1026" name="Picture 2" descr="Stop obesity. A modified stop sign on obesity. | CanStock">
            <a:extLst>
              <a:ext uri="{FF2B5EF4-FFF2-40B4-BE49-F238E27FC236}">
                <a16:creationId xmlns:a16="http://schemas.microsoft.com/office/drawing/2014/main" id="{32CB42E7-BFE9-DEC8-DC55-53CFC7004A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4374" y="1099876"/>
            <a:ext cx="2771775" cy="50501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2">
            <a:extLst>
              <a:ext uri="{FF2B5EF4-FFF2-40B4-BE49-F238E27FC236}">
                <a16:creationId xmlns:a16="http://schemas.microsoft.com/office/drawing/2014/main" id="{0DA7BADB-9C67-FD4D-6B4B-0D7D27EFD3D8}"/>
              </a:ext>
            </a:extLst>
          </p:cNvPr>
          <p:cNvGraphicFramePr>
            <a:graphicFrameLocks/>
          </p:cNvGraphicFramePr>
          <p:nvPr>
            <p:extLst>
              <p:ext uri="{D42A27DB-BD31-4B8C-83A1-F6EECF244321}">
                <p14:modId xmlns:p14="http://schemas.microsoft.com/office/powerpoint/2010/main" val="3085977019"/>
              </p:ext>
            </p:extLst>
          </p:nvPr>
        </p:nvGraphicFramePr>
        <p:xfrm>
          <a:off x="743523" y="1949670"/>
          <a:ext cx="6188189" cy="40905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06900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3096" name="Rectangle 3086">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1B1B23-F137-4596-237A-0F6F2E83E2E2}"/>
              </a:ext>
            </a:extLst>
          </p:cNvPr>
          <p:cNvSpPr>
            <a:spLocks noGrp="1"/>
          </p:cNvSpPr>
          <p:nvPr>
            <p:ph type="title"/>
          </p:nvPr>
        </p:nvSpPr>
        <p:spPr>
          <a:xfrm>
            <a:off x="649224" y="645106"/>
            <a:ext cx="3650279" cy="1259894"/>
          </a:xfrm>
        </p:spPr>
        <p:txBody>
          <a:bodyPr>
            <a:normAutofit/>
          </a:bodyPr>
          <a:lstStyle/>
          <a:p>
            <a:r>
              <a:rPr lang="en-US"/>
              <a:t>How to control obesity</a:t>
            </a:r>
            <a:endParaRPr lang="en-GB"/>
          </a:p>
        </p:txBody>
      </p:sp>
      <p:sp>
        <p:nvSpPr>
          <p:cNvPr id="3097" name="Rectangle 3088">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pic>
        <p:nvPicPr>
          <p:cNvPr id="3082" name="Picture 10" descr="no obesity vector illustration © nickylarson974 (#4870243) | Stockfresh">
            <a:extLst>
              <a:ext uri="{FF2B5EF4-FFF2-40B4-BE49-F238E27FC236}">
                <a16:creationId xmlns:a16="http://schemas.microsoft.com/office/drawing/2014/main" id="{6BE40DFE-FCD7-1FB0-E2A6-E844B0B99A1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19543" y="702335"/>
            <a:ext cx="6953577" cy="5128263"/>
          </a:xfrm>
          <a:prstGeom prst="rect">
            <a:avLst/>
          </a:prstGeom>
          <a:noFill/>
          <a:extLst>
            <a:ext uri="{909E8E84-426E-40DD-AFC4-6F175D3DCCD1}">
              <a14:hiddenFill xmlns:a14="http://schemas.microsoft.com/office/drawing/2010/main">
                <a:solidFill>
                  <a:srgbClr val="FFFFFF"/>
                </a:solidFill>
              </a14:hiddenFill>
            </a:ext>
          </a:extLst>
        </p:spPr>
      </p:pic>
      <p:sp>
        <p:nvSpPr>
          <p:cNvPr id="3098"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99" name="Content Placeholder 3">
            <a:extLst>
              <a:ext uri="{FF2B5EF4-FFF2-40B4-BE49-F238E27FC236}">
                <a16:creationId xmlns:a16="http://schemas.microsoft.com/office/drawing/2014/main" id="{4195B7F6-DCD8-EDCD-D998-0B82E035C11C}"/>
              </a:ext>
            </a:extLst>
          </p:cNvPr>
          <p:cNvGraphicFramePr>
            <a:graphicFrameLocks noGrp="1"/>
          </p:cNvGraphicFramePr>
          <p:nvPr>
            <p:ph idx="1"/>
            <p:extLst>
              <p:ext uri="{D42A27DB-BD31-4B8C-83A1-F6EECF244321}">
                <p14:modId xmlns:p14="http://schemas.microsoft.com/office/powerpoint/2010/main" val="3010695727"/>
              </p:ext>
            </p:extLst>
          </p:nvPr>
        </p:nvGraphicFramePr>
        <p:xfrm>
          <a:off x="649225" y="2133600"/>
          <a:ext cx="3650278" cy="37592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81350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E9F5B-2D36-F382-0DFC-E736A2BDA857}"/>
              </a:ext>
            </a:extLst>
          </p:cNvPr>
          <p:cNvSpPr>
            <a:spLocks noGrp="1"/>
          </p:cNvSpPr>
          <p:nvPr>
            <p:ph type="title"/>
          </p:nvPr>
        </p:nvSpPr>
        <p:spPr>
          <a:xfrm>
            <a:off x="135622" y="-7199"/>
            <a:ext cx="8610600" cy="1293028"/>
          </a:xfrm>
        </p:spPr>
        <p:txBody>
          <a:bodyPr/>
          <a:lstStyle/>
          <a:p>
            <a:pPr algn="l"/>
            <a:r>
              <a:rPr lang="en-US" dirty="0"/>
              <a:t>Symptoms of obesity</a:t>
            </a:r>
            <a:endParaRPr lang="en-GB" dirty="0"/>
          </a:p>
        </p:txBody>
      </p:sp>
      <p:sp>
        <p:nvSpPr>
          <p:cNvPr id="5" name="Rectangle 4">
            <a:extLst>
              <a:ext uri="{FF2B5EF4-FFF2-40B4-BE49-F238E27FC236}">
                <a16:creationId xmlns:a16="http://schemas.microsoft.com/office/drawing/2014/main" id="{0B70078D-DDA9-AF57-EEE4-06C716EA497A}"/>
              </a:ext>
            </a:extLst>
          </p:cNvPr>
          <p:cNvSpPr/>
          <p:nvPr/>
        </p:nvSpPr>
        <p:spPr>
          <a:xfrm>
            <a:off x="135622" y="1375795"/>
            <a:ext cx="5409500" cy="429385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breathlessness.</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increased sweating.</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snoring.</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difficulty doing physical activity.</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often feeling very tired.</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joint and back pain.</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low confidence and self-esteem.</a:t>
            </a:r>
          </a:p>
          <a:p>
            <a:pPr algn="l">
              <a:lnSpc>
                <a:spcPct val="150000"/>
              </a:lnSpc>
              <a:buFont typeface="Arial" panose="020B0604020202020204" pitchFamily="34" charset="0"/>
              <a:buChar char="•"/>
            </a:pPr>
            <a:r>
              <a:rPr lang="en-US" sz="2400" b="0" i="0" dirty="0">
                <a:solidFill>
                  <a:srgbClr val="202124"/>
                </a:solidFill>
                <a:effectLst/>
                <a:latin typeface="arial" panose="020B0604020202020204" pitchFamily="34" charset="0"/>
              </a:rPr>
              <a:t>feeling isolated.</a:t>
            </a:r>
          </a:p>
        </p:txBody>
      </p:sp>
      <p:pic>
        <p:nvPicPr>
          <p:cNvPr id="4100" name="Picture 4" descr="90+ Overweight Child Doctor Illustrations, Royalty-Free Vector Graphics &amp; Clip  Art - iStock">
            <a:extLst>
              <a:ext uri="{FF2B5EF4-FFF2-40B4-BE49-F238E27FC236}">
                <a16:creationId xmlns:a16="http://schemas.microsoft.com/office/drawing/2014/main" id="{649F5146-263E-655C-8808-8AB8BE03DE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5729" y="1188353"/>
            <a:ext cx="4665852" cy="4481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1305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64EB9-E4D5-2AB3-EA58-40E543E01348}"/>
              </a:ext>
            </a:extLst>
          </p:cNvPr>
          <p:cNvSpPr>
            <a:spLocks noGrp="1"/>
          </p:cNvSpPr>
          <p:nvPr>
            <p:ph type="title"/>
          </p:nvPr>
        </p:nvSpPr>
        <p:spPr>
          <a:xfrm>
            <a:off x="1981200" y="775803"/>
            <a:ext cx="8610600" cy="1293028"/>
          </a:xfrm>
        </p:spPr>
        <p:txBody>
          <a:bodyPr>
            <a:noAutofit/>
          </a:bodyPr>
          <a:lstStyle/>
          <a:p>
            <a:pPr algn="ctr"/>
            <a:r>
              <a:rPr lang="sv-SE" sz="8800" dirty="0"/>
              <a:t>Obesity quiz</a:t>
            </a:r>
            <a:endParaRPr lang="en-GB" sz="8800" dirty="0"/>
          </a:p>
        </p:txBody>
      </p:sp>
      <p:pic>
        <p:nvPicPr>
          <p:cNvPr id="5" name="Picture 4">
            <a:extLst>
              <a:ext uri="{FF2B5EF4-FFF2-40B4-BE49-F238E27FC236}">
                <a16:creationId xmlns:a16="http://schemas.microsoft.com/office/drawing/2014/main" id="{01A31F2C-70B1-F515-8BE2-CADCBD5C45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717" y="2490787"/>
            <a:ext cx="2295525" cy="1990725"/>
          </a:xfrm>
          <a:prstGeom prst="rect">
            <a:avLst/>
          </a:prstGeom>
        </p:spPr>
      </p:pic>
      <p:pic>
        <p:nvPicPr>
          <p:cNvPr id="7" name="Picture 6">
            <a:extLst>
              <a:ext uri="{FF2B5EF4-FFF2-40B4-BE49-F238E27FC236}">
                <a16:creationId xmlns:a16="http://schemas.microsoft.com/office/drawing/2014/main" id="{532937B3-1517-5CC3-5853-08F8F3B98F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3695" y="2430116"/>
            <a:ext cx="3689985" cy="2073303"/>
          </a:xfrm>
          <a:prstGeom prst="rect">
            <a:avLst/>
          </a:prstGeom>
        </p:spPr>
      </p:pic>
      <p:sp>
        <p:nvSpPr>
          <p:cNvPr id="8" name="TextBox 7">
            <a:extLst>
              <a:ext uri="{FF2B5EF4-FFF2-40B4-BE49-F238E27FC236}">
                <a16:creationId xmlns:a16="http://schemas.microsoft.com/office/drawing/2014/main" id="{9C32A4F4-6B2B-FB0D-9820-043C6C8C94D2}"/>
              </a:ext>
            </a:extLst>
          </p:cNvPr>
          <p:cNvSpPr txBox="1"/>
          <p:nvPr/>
        </p:nvSpPr>
        <p:spPr>
          <a:xfrm>
            <a:off x="4972050" y="4925375"/>
            <a:ext cx="4000500" cy="769441"/>
          </a:xfrm>
          <a:prstGeom prst="rect">
            <a:avLst/>
          </a:prstGeom>
          <a:noFill/>
        </p:spPr>
        <p:txBody>
          <a:bodyPr wrap="square" rtlCol="0">
            <a:spAutoFit/>
          </a:bodyPr>
          <a:lstStyle/>
          <a:p>
            <a:r>
              <a:rPr lang="sv-SE" sz="4400" b="1" dirty="0">
                <a:hlinkClick r:id="rId4" action="ppaction://hlinksldjump"/>
              </a:rPr>
              <a:t>Get started</a:t>
            </a:r>
            <a:endParaRPr lang="en-GB" sz="4400" b="1" dirty="0"/>
          </a:p>
        </p:txBody>
      </p:sp>
    </p:spTree>
    <p:extLst>
      <p:ext uri="{BB962C8B-B14F-4D97-AF65-F5344CB8AC3E}">
        <p14:creationId xmlns:p14="http://schemas.microsoft.com/office/powerpoint/2010/main" val="16532259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6DF068-8BFA-A344-DF9B-22153613F1C6}"/>
              </a:ext>
            </a:extLst>
          </p:cNvPr>
          <p:cNvSpPr txBox="1"/>
          <p:nvPr/>
        </p:nvSpPr>
        <p:spPr>
          <a:xfrm>
            <a:off x="3703320" y="937260"/>
            <a:ext cx="5246370" cy="830997"/>
          </a:xfrm>
          <a:prstGeom prst="rect">
            <a:avLst/>
          </a:prstGeom>
          <a:noFill/>
        </p:spPr>
        <p:txBody>
          <a:bodyPr wrap="square" rtlCol="0">
            <a:spAutoFit/>
          </a:bodyPr>
          <a:lstStyle/>
          <a:p>
            <a:r>
              <a:rPr lang="sv-SE" sz="4800" b="1" dirty="0"/>
              <a:t>What is Obesity?</a:t>
            </a:r>
            <a:endParaRPr lang="en-GB" sz="4800" b="1" dirty="0"/>
          </a:p>
        </p:txBody>
      </p:sp>
      <p:sp>
        <p:nvSpPr>
          <p:cNvPr id="5" name="TextBox 4">
            <a:extLst>
              <a:ext uri="{FF2B5EF4-FFF2-40B4-BE49-F238E27FC236}">
                <a16:creationId xmlns:a16="http://schemas.microsoft.com/office/drawing/2014/main" id="{AEB95D86-E228-49F5-C0B3-D8BD8CACFFCE}"/>
              </a:ext>
            </a:extLst>
          </p:cNvPr>
          <p:cNvSpPr txBox="1"/>
          <p:nvPr/>
        </p:nvSpPr>
        <p:spPr>
          <a:xfrm>
            <a:off x="651510" y="2160270"/>
            <a:ext cx="10252710" cy="954107"/>
          </a:xfrm>
          <a:prstGeom prst="rect">
            <a:avLst/>
          </a:prstGeom>
          <a:noFill/>
        </p:spPr>
        <p:txBody>
          <a:bodyPr wrap="square" rtlCol="0">
            <a:spAutoFit/>
          </a:bodyPr>
          <a:lstStyle/>
          <a:p>
            <a:r>
              <a:rPr lang="sv-SE" sz="2800" dirty="0">
                <a:hlinkClick r:id="rId2" action="ppaction://hlinksldjump">
                  <a:snd r:embed="rId3" name="applause.wav"/>
                  <a:extLst>
                    <a:ext uri="{A12FA001-AC4F-418D-AE19-62706E023703}">
                      <ahyp:hlinkClr xmlns:ahyp="http://schemas.microsoft.com/office/drawing/2018/hyperlinkcolor" val="tx"/>
                    </a:ext>
                  </a:extLst>
                </a:hlinkClick>
              </a:rPr>
              <a:t>a</a:t>
            </a:r>
            <a:r>
              <a:rPr lang="en-US" sz="2800" dirty="0">
                <a:hlinkClick r:id="rId2" action="ppaction://hlinksldjump">
                  <a:snd r:embed="rId3" name="applause.wav"/>
                  <a:extLst>
                    <a:ext uri="{A12FA001-AC4F-418D-AE19-62706E023703}">
                      <ahyp:hlinkClr xmlns:ahyp="http://schemas.microsoft.com/office/drawing/2018/hyperlinkcolor" val="tx"/>
                    </a:ext>
                  </a:extLst>
                </a:hlinkClick>
              </a:rPr>
              <a:t>)   Obese people have an unhealthy and abnormally high percentage of body fat</a:t>
            </a:r>
            <a:endParaRPr lang="en-GB" sz="2800" dirty="0"/>
          </a:p>
        </p:txBody>
      </p:sp>
      <p:sp>
        <p:nvSpPr>
          <p:cNvPr id="6" name="TextBox 5">
            <a:extLst>
              <a:ext uri="{FF2B5EF4-FFF2-40B4-BE49-F238E27FC236}">
                <a16:creationId xmlns:a16="http://schemas.microsoft.com/office/drawing/2014/main" id="{11B1AD77-96BF-9547-510A-7A04D47DAF4B}"/>
              </a:ext>
            </a:extLst>
          </p:cNvPr>
          <p:cNvSpPr txBox="1"/>
          <p:nvPr/>
        </p:nvSpPr>
        <p:spPr>
          <a:xfrm>
            <a:off x="662940" y="3657600"/>
            <a:ext cx="11327130" cy="1815882"/>
          </a:xfrm>
          <a:prstGeom prst="rect">
            <a:avLst/>
          </a:prstGeom>
          <a:noFill/>
        </p:spPr>
        <p:txBody>
          <a:bodyPr wrap="square" rtlCol="0">
            <a:spAutoFit/>
          </a:bodyPr>
          <a:lstStyle/>
          <a:p>
            <a:r>
              <a:rPr lang="en-US" sz="2800" dirty="0">
                <a:hlinkClick r:id="rId2" action="ppaction://hlinksldjump">
                  <a:snd r:embed="rId3" name="applause.wav"/>
                  <a:extLst>
                    <a:ext uri="{A12FA001-AC4F-418D-AE19-62706E023703}">
                      <ahyp:hlinkClr xmlns:ahyp="http://schemas.microsoft.com/office/drawing/2018/hyperlinkcolor" val="tx"/>
                    </a:ext>
                  </a:extLst>
                </a:hlinkClick>
              </a:rPr>
              <a:t>b) To measure obesity, researchers use a formula that is based on an individual’s weight and height, known as the body mass index (BMI = weight in kg / m2). Obesity is defined as a BMI above 30.</a:t>
            </a:r>
            <a:endParaRPr lang="en-GB" sz="2800" dirty="0"/>
          </a:p>
        </p:txBody>
      </p:sp>
    </p:spTree>
    <p:extLst>
      <p:ext uri="{BB962C8B-B14F-4D97-AF65-F5344CB8AC3E}">
        <p14:creationId xmlns:p14="http://schemas.microsoft.com/office/powerpoint/2010/main" val="457116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572</TotalTime>
  <Words>524</Words>
  <Application>Microsoft Office PowerPoint</Application>
  <PresentationFormat>Widescreen</PresentationFormat>
  <Paragraphs>74</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vt:lpstr>
      <vt:lpstr>Century Gothic</vt:lpstr>
      <vt:lpstr>Frutiger W01</vt:lpstr>
      <vt:lpstr>Helvetica</vt:lpstr>
      <vt:lpstr>Source Sans Pro</vt:lpstr>
      <vt:lpstr>Wingdings 3</vt:lpstr>
      <vt:lpstr>Wisp</vt:lpstr>
      <vt:lpstr>PowerPoint Presentation</vt:lpstr>
      <vt:lpstr>What is obesity?</vt:lpstr>
      <vt:lpstr>5 causes of obesity</vt:lpstr>
      <vt:lpstr>Consequences of obesity</vt:lpstr>
      <vt:lpstr>How to prevent obesity</vt:lpstr>
      <vt:lpstr>How to control obesity</vt:lpstr>
      <vt:lpstr>Symptoms of obesity</vt:lpstr>
      <vt:lpstr>Obesity 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Account Up-date</dc:creator>
  <cp:lastModifiedBy>Yacoub Kakish</cp:lastModifiedBy>
  <cp:revision>14</cp:revision>
  <dcterms:created xsi:type="dcterms:W3CDTF">2023-05-14T14:51:50Z</dcterms:created>
  <dcterms:modified xsi:type="dcterms:W3CDTF">2023-05-18T18:50:04Z</dcterms:modified>
</cp:coreProperties>
</file>